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78" r:id="rId3"/>
    <p:sldId id="383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094" userDrawn="1">
          <p15:clr>
            <a:srgbClr val="A4A3A4"/>
          </p15:clr>
        </p15:guide>
        <p15:guide id="2" pos="325" userDrawn="1">
          <p15:clr>
            <a:srgbClr val="A4A3A4"/>
          </p15:clr>
        </p15:guide>
        <p15:guide id="3" orient="horz" pos="4065" userDrawn="1">
          <p15:clr>
            <a:srgbClr val="A4A3A4"/>
          </p15:clr>
        </p15:guide>
        <p15:guide id="4" pos="7106" userDrawn="1">
          <p15:clr>
            <a:srgbClr val="A4A3A4"/>
          </p15:clr>
        </p15:guide>
        <p15:guide id="5" pos="189" userDrawn="1">
          <p15:clr>
            <a:srgbClr val="A4A3A4"/>
          </p15:clr>
        </p15:guide>
        <p15:guide id="6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FBFBF"/>
    <a:srgbClr val="787879"/>
    <a:srgbClr val="FBFBFB"/>
    <a:srgbClr val="0D0D0D"/>
    <a:srgbClr val="404040"/>
    <a:srgbClr val="F5F5F5"/>
    <a:srgbClr val="F93D32"/>
    <a:srgbClr val="202022"/>
    <a:srgbClr val="5A9ED6"/>
    <a:srgbClr val="BE100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113" d="100"/>
          <a:sy n="113" d="100"/>
        </p:scale>
        <p:origin x="510" y="96"/>
      </p:cViewPr>
      <p:guideLst>
        <p:guide orient="horz" pos="1094"/>
        <p:guide pos="325"/>
        <p:guide orient="horz" pos="4065"/>
        <p:guide pos="7106"/>
        <p:guide pos="189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7" d="100"/>
        <a:sy n="87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4C0826-6BC5-4534-8F91-2515044AF1B8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54993C-2851-4B37-8A50-837DDC8B7B4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195577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146470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431185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3B7E276-A276-4CB5-8D98-2DEF33258381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69E3093-0765-4895-88A4-AF75987BE62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488900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24698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70048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02266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8933512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17456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910113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90423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15196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63930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9184391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917254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15262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1943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3B7E276-A276-4CB5-8D98-2DEF33258381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69E3093-0765-4895-88A4-AF75987BE62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839815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3B7E276-A276-4CB5-8D98-2DEF33258381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69E3093-0765-4895-88A4-AF75987BE62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626274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3B7E276-A276-4CB5-8D98-2DEF33258381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69E3093-0765-4895-88A4-AF75987BE62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60226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3B7E276-A276-4CB5-8D98-2DEF33258381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69E3093-0765-4895-88A4-AF75987BE62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98188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3B7E276-A276-4CB5-8D98-2DEF33258381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69E3093-0765-4895-88A4-AF75987BE62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376307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3B7E276-A276-4CB5-8D98-2DEF33258381}" type="datetimeFigureOut">
              <a:rPr lang="zh-CN" altLang="en-US" smtClean="0"/>
              <a:t>2021/8/3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669E3093-0765-4895-88A4-AF75987BE62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486995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13.xml"/><Relationship Id="rId7" Type="http://schemas.openxmlformats.org/officeDocument/2006/relationships/slideLayout" Target="../slideLayouts/slideLayout17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Relationship Id="rId6" Type="http://schemas.openxmlformats.org/officeDocument/2006/relationships/slideLayout" Target="../slideLayouts/slideLayout16.xml"/><Relationship Id="rId11" Type="http://schemas.openxmlformats.org/officeDocument/2006/relationships/slideLayout" Target="../slideLayouts/slideLayout21.xml"/><Relationship Id="rId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20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 userDrawn="1"/>
        </p:nvSpPr>
        <p:spPr>
          <a:xfrm>
            <a:off x="0" y="6555346"/>
            <a:ext cx="12192000" cy="302654"/>
          </a:xfrm>
          <a:prstGeom prst="rect">
            <a:avLst/>
          </a:prstGeom>
          <a:gradFill>
            <a:gsLst>
              <a:gs pos="0">
                <a:srgbClr val="404040"/>
              </a:gs>
              <a:gs pos="94000">
                <a:srgbClr val="0D0D0D"/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任意多边形 8"/>
          <p:cNvSpPr/>
          <p:nvPr userDrawn="1"/>
        </p:nvSpPr>
        <p:spPr>
          <a:xfrm>
            <a:off x="0" y="6465194"/>
            <a:ext cx="2305316" cy="392806"/>
          </a:xfrm>
          <a:custGeom>
            <a:avLst/>
            <a:gdLst>
              <a:gd name="connsiteX0" fmla="*/ 0 w 2305316"/>
              <a:gd name="connsiteY0" fmla="*/ 0 h 392806"/>
              <a:gd name="connsiteX1" fmla="*/ 2305316 w 2305316"/>
              <a:gd name="connsiteY1" fmla="*/ 0 h 392806"/>
              <a:gd name="connsiteX2" fmla="*/ 2163649 w 2305316"/>
              <a:gd name="connsiteY2" fmla="*/ 392806 h 392806"/>
              <a:gd name="connsiteX3" fmla="*/ 0 w 2305316"/>
              <a:gd name="connsiteY3" fmla="*/ 392806 h 392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05316" h="392806">
                <a:moveTo>
                  <a:pt x="0" y="0"/>
                </a:moveTo>
                <a:lnTo>
                  <a:pt x="2305316" y="0"/>
                </a:lnTo>
                <a:lnTo>
                  <a:pt x="2163649" y="392806"/>
                </a:lnTo>
                <a:lnTo>
                  <a:pt x="0" y="392806"/>
                </a:lnTo>
                <a:close/>
              </a:path>
            </a:pathLst>
          </a:custGeom>
          <a:gradFill flip="none" rotWithShape="1">
            <a:gsLst>
              <a:gs pos="0">
                <a:srgbClr val="F93D32"/>
              </a:gs>
              <a:gs pos="91000">
                <a:srgbClr val="BE1007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任意多边形 9"/>
          <p:cNvSpPr/>
          <p:nvPr userDrawn="1"/>
        </p:nvSpPr>
        <p:spPr>
          <a:xfrm>
            <a:off x="0" y="567314"/>
            <a:ext cx="167640" cy="453766"/>
          </a:xfrm>
          <a:custGeom>
            <a:avLst/>
            <a:gdLst>
              <a:gd name="connsiteX0" fmla="*/ 0 w 2305316"/>
              <a:gd name="connsiteY0" fmla="*/ 0 h 392806"/>
              <a:gd name="connsiteX1" fmla="*/ 2305316 w 2305316"/>
              <a:gd name="connsiteY1" fmla="*/ 0 h 392806"/>
              <a:gd name="connsiteX2" fmla="*/ 2163649 w 2305316"/>
              <a:gd name="connsiteY2" fmla="*/ 392806 h 392806"/>
              <a:gd name="connsiteX3" fmla="*/ 0 w 2305316"/>
              <a:gd name="connsiteY3" fmla="*/ 392806 h 3928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05316" h="392806">
                <a:moveTo>
                  <a:pt x="0" y="0"/>
                </a:moveTo>
                <a:lnTo>
                  <a:pt x="2305316" y="0"/>
                </a:lnTo>
                <a:lnTo>
                  <a:pt x="2163649" y="392806"/>
                </a:lnTo>
                <a:lnTo>
                  <a:pt x="0" y="392806"/>
                </a:lnTo>
                <a:close/>
              </a:path>
            </a:pathLst>
          </a:custGeom>
          <a:solidFill>
            <a:srgbClr val="F93D3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095628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76581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4" Type="http://schemas.openxmlformats.org/officeDocument/2006/relationships/hyperlink" Target="http://www.ypppt.com/jier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>
            <a:off x="2569552" y="798490"/>
            <a:ext cx="6539568" cy="5412597"/>
            <a:chOff x="555625" y="285751"/>
            <a:chExt cx="7940675" cy="6572250"/>
          </a:xfrm>
          <a:solidFill>
            <a:schemeClr val="bg1"/>
          </a:solidFill>
          <a:effectLst>
            <a:outerShdw blurRad="177800" dist="63500" dir="5040000" sx="101000" sy="101000" algn="t" rotWithShape="0">
              <a:prstClr val="black">
                <a:alpha val="40000"/>
              </a:prstClr>
            </a:outerShdw>
          </a:effectLst>
          <a:scene3d>
            <a:camera prst="perspectiveFront" fov="3000000">
              <a:rot lat="19499991" lon="0" rev="0"/>
            </a:camera>
            <a:lightRig rig="threePt" dir="t">
              <a:rot lat="0" lon="0" rev="18000000"/>
            </a:lightRig>
          </a:scene3d>
        </p:grpSpPr>
        <p:sp>
          <p:nvSpPr>
            <p:cNvPr id="3" name="Freeform 7"/>
            <p:cNvSpPr>
              <a:spLocks/>
            </p:cNvSpPr>
            <p:nvPr/>
          </p:nvSpPr>
          <p:spPr bwMode="auto">
            <a:xfrm>
              <a:off x="5489575" y="6505576"/>
              <a:ext cx="422275" cy="352425"/>
            </a:xfrm>
            <a:custGeom>
              <a:avLst/>
              <a:gdLst>
                <a:gd name="T0" fmla="*/ 88 w 266"/>
                <a:gd name="T1" fmla="*/ 222 h 222"/>
                <a:gd name="T2" fmla="*/ 88 w 266"/>
                <a:gd name="T3" fmla="*/ 222 h 222"/>
                <a:gd name="T4" fmla="*/ 62 w 266"/>
                <a:gd name="T5" fmla="*/ 212 h 222"/>
                <a:gd name="T6" fmla="*/ 40 w 266"/>
                <a:gd name="T7" fmla="*/ 206 h 222"/>
                <a:gd name="T8" fmla="*/ 20 w 266"/>
                <a:gd name="T9" fmla="*/ 196 h 222"/>
                <a:gd name="T10" fmla="*/ 12 w 266"/>
                <a:gd name="T11" fmla="*/ 190 h 222"/>
                <a:gd name="T12" fmla="*/ 6 w 266"/>
                <a:gd name="T13" fmla="*/ 184 h 222"/>
                <a:gd name="T14" fmla="*/ 6 w 266"/>
                <a:gd name="T15" fmla="*/ 184 h 222"/>
                <a:gd name="T16" fmla="*/ 2 w 266"/>
                <a:gd name="T17" fmla="*/ 160 h 222"/>
                <a:gd name="T18" fmla="*/ 0 w 266"/>
                <a:gd name="T19" fmla="*/ 132 h 222"/>
                <a:gd name="T20" fmla="*/ 2 w 266"/>
                <a:gd name="T21" fmla="*/ 108 h 222"/>
                <a:gd name="T22" fmla="*/ 4 w 266"/>
                <a:gd name="T23" fmla="*/ 98 h 222"/>
                <a:gd name="T24" fmla="*/ 8 w 266"/>
                <a:gd name="T25" fmla="*/ 88 h 222"/>
                <a:gd name="T26" fmla="*/ 8 w 266"/>
                <a:gd name="T27" fmla="*/ 88 h 222"/>
                <a:gd name="T28" fmla="*/ 26 w 266"/>
                <a:gd name="T29" fmla="*/ 82 h 222"/>
                <a:gd name="T30" fmla="*/ 36 w 266"/>
                <a:gd name="T31" fmla="*/ 78 h 222"/>
                <a:gd name="T32" fmla="*/ 44 w 266"/>
                <a:gd name="T33" fmla="*/ 74 h 222"/>
                <a:gd name="T34" fmla="*/ 44 w 266"/>
                <a:gd name="T35" fmla="*/ 74 h 222"/>
                <a:gd name="T36" fmla="*/ 46 w 266"/>
                <a:gd name="T37" fmla="*/ 36 h 222"/>
                <a:gd name="T38" fmla="*/ 46 w 266"/>
                <a:gd name="T39" fmla="*/ 36 h 222"/>
                <a:gd name="T40" fmla="*/ 52 w 266"/>
                <a:gd name="T41" fmla="*/ 32 h 222"/>
                <a:gd name="T42" fmla="*/ 56 w 266"/>
                <a:gd name="T43" fmla="*/ 30 h 222"/>
                <a:gd name="T44" fmla="*/ 66 w 266"/>
                <a:gd name="T45" fmla="*/ 32 h 222"/>
                <a:gd name="T46" fmla="*/ 76 w 266"/>
                <a:gd name="T47" fmla="*/ 34 h 222"/>
                <a:gd name="T48" fmla="*/ 84 w 266"/>
                <a:gd name="T49" fmla="*/ 34 h 222"/>
                <a:gd name="T50" fmla="*/ 90 w 266"/>
                <a:gd name="T51" fmla="*/ 34 h 222"/>
                <a:gd name="T52" fmla="*/ 90 w 266"/>
                <a:gd name="T53" fmla="*/ 34 h 222"/>
                <a:gd name="T54" fmla="*/ 142 w 266"/>
                <a:gd name="T55" fmla="*/ 6 h 222"/>
                <a:gd name="T56" fmla="*/ 142 w 266"/>
                <a:gd name="T57" fmla="*/ 6 h 222"/>
                <a:gd name="T58" fmla="*/ 234 w 266"/>
                <a:gd name="T59" fmla="*/ 0 h 222"/>
                <a:gd name="T60" fmla="*/ 234 w 266"/>
                <a:gd name="T61" fmla="*/ 0 h 222"/>
                <a:gd name="T62" fmla="*/ 242 w 266"/>
                <a:gd name="T63" fmla="*/ 4 h 222"/>
                <a:gd name="T64" fmla="*/ 250 w 266"/>
                <a:gd name="T65" fmla="*/ 10 h 222"/>
                <a:gd name="T66" fmla="*/ 258 w 266"/>
                <a:gd name="T67" fmla="*/ 20 h 222"/>
                <a:gd name="T68" fmla="*/ 266 w 266"/>
                <a:gd name="T69" fmla="*/ 32 h 222"/>
                <a:gd name="T70" fmla="*/ 266 w 266"/>
                <a:gd name="T71" fmla="*/ 32 h 222"/>
                <a:gd name="T72" fmla="*/ 266 w 266"/>
                <a:gd name="T73" fmla="*/ 52 h 222"/>
                <a:gd name="T74" fmla="*/ 266 w 266"/>
                <a:gd name="T75" fmla="*/ 52 h 222"/>
                <a:gd name="T76" fmla="*/ 262 w 266"/>
                <a:gd name="T77" fmla="*/ 60 h 222"/>
                <a:gd name="T78" fmla="*/ 258 w 266"/>
                <a:gd name="T79" fmla="*/ 68 h 222"/>
                <a:gd name="T80" fmla="*/ 258 w 266"/>
                <a:gd name="T81" fmla="*/ 68 h 222"/>
                <a:gd name="T82" fmla="*/ 236 w 266"/>
                <a:gd name="T83" fmla="*/ 100 h 222"/>
                <a:gd name="T84" fmla="*/ 226 w 266"/>
                <a:gd name="T85" fmla="*/ 116 h 222"/>
                <a:gd name="T86" fmla="*/ 218 w 266"/>
                <a:gd name="T87" fmla="*/ 134 h 222"/>
                <a:gd name="T88" fmla="*/ 218 w 266"/>
                <a:gd name="T89" fmla="*/ 134 h 222"/>
                <a:gd name="T90" fmla="*/ 212 w 266"/>
                <a:gd name="T91" fmla="*/ 148 h 222"/>
                <a:gd name="T92" fmla="*/ 208 w 266"/>
                <a:gd name="T93" fmla="*/ 158 h 222"/>
                <a:gd name="T94" fmla="*/ 202 w 266"/>
                <a:gd name="T95" fmla="*/ 166 h 222"/>
                <a:gd name="T96" fmla="*/ 202 w 266"/>
                <a:gd name="T97" fmla="*/ 166 h 222"/>
                <a:gd name="T98" fmla="*/ 178 w 266"/>
                <a:gd name="T99" fmla="*/ 178 h 222"/>
                <a:gd name="T100" fmla="*/ 156 w 266"/>
                <a:gd name="T101" fmla="*/ 192 h 222"/>
                <a:gd name="T102" fmla="*/ 116 w 266"/>
                <a:gd name="T103" fmla="*/ 218 h 222"/>
                <a:gd name="T104" fmla="*/ 116 w 266"/>
                <a:gd name="T105" fmla="*/ 218 h 222"/>
                <a:gd name="T106" fmla="*/ 88 w 266"/>
                <a:gd name="T107" fmla="*/ 222 h 222"/>
                <a:gd name="T108" fmla="*/ 88 w 266"/>
                <a:gd name="T109" fmla="*/ 222 h 222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0" t="0" r="r" b="b"/>
              <a:pathLst>
                <a:path w="266" h="222">
                  <a:moveTo>
                    <a:pt x="88" y="222"/>
                  </a:moveTo>
                  <a:lnTo>
                    <a:pt x="88" y="222"/>
                  </a:lnTo>
                  <a:lnTo>
                    <a:pt x="62" y="212"/>
                  </a:lnTo>
                  <a:lnTo>
                    <a:pt x="40" y="206"/>
                  </a:lnTo>
                  <a:lnTo>
                    <a:pt x="20" y="196"/>
                  </a:lnTo>
                  <a:lnTo>
                    <a:pt x="12" y="190"/>
                  </a:lnTo>
                  <a:lnTo>
                    <a:pt x="6" y="184"/>
                  </a:lnTo>
                  <a:lnTo>
                    <a:pt x="2" y="160"/>
                  </a:lnTo>
                  <a:lnTo>
                    <a:pt x="0" y="132"/>
                  </a:lnTo>
                  <a:lnTo>
                    <a:pt x="2" y="108"/>
                  </a:lnTo>
                  <a:lnTo>
                    <a:pt x="4" y="98"/>
                  </a:lnTo>
                  <a:lnTo>
                    <a:pt x="8" y="88"/>
                  </a:lnTo>
                  <a:lnTo>
                    <a:pt x="26" y="82"/>
                  </a:lnTo>
                  <a:lnTo>
                    <a:pt x="36" y="78"/>
                  </a:lnTo>
                  <a:lnTo>
                    <a:pt x="44" y="74"/>
                  </a:lnTo>
                  <a:lnTo>
                    <a:pt x="46" y="36"/>
                  </a:lnTo>
                  <a:lnTo>
                    <a:pt x="52" y="32"/>
                  </a:lnTo>
                  <a:lnTo>
                    <a:pt x="56" y="30"/>
                  </a:lnTo>
                  <a:lnTo>
                    <a:pt x="66" y="32"/>
                  </a:lnTo>
                  <a:lnTo>
                    <a:pt x="76" y="34"/>
                  </a:lnTo>
                  <a:lnTo>
                    <a:pt x="84" y="34"/>
                  </a:lnTo>
                  <a:lnTo>
                    <a:pt x="90" y="34"/>
                  </a:lnTo>
                  <a:lnTo>
                    <a:pt x="142" y="6"/>
                  </a:lnTo>
                  <a:lnTo>
                    <a:pt x="234" y="0"/>
                  </a:lnTo>
                  <a:lnTo>
                    <a:pt x="242" y="4"/>
                  </a:lnTo>
                  <a:lnTo>
                    <a:pt x="250" y="10"/>
                  </a:lnTo>
                  <a:lnTo>
                    <a:pt x="258" y="20"/>
                  </a:lnTo>
                  <a:lnTo>
                    <a:pt x="266" y="32"/>
                  </a:lnTo>
                  <a:lnTo>
                    <a:pt x="266" y="52"/>
                  </a:lnTo>
                  <a:lnTo>
                    <a:pt x="262" y="60"/>
                  </a:lnTo>
                  <a:lnTo>
                    <a:pt x="258" y="68"/>
                  </a:lnTo>
                  <a:lnTo>
                    <a:pt x="236" y="100"/>
                  </a:lnTo>
                  <a:lnTo>
                    <a:pt x="226" y="116"/>
                  </a:lnTo>
                  <a:lnTo>
                    <a:pt x="218" y="134"/>
                  </a:lnTo>
                  <a:lnTo>
                    <a:pt x="212" y="148"/>
                  </a:lnTo>
                  <a:lnTo>
                    <a:pt x="208" y="158"/>
                  </a:lnTo>
                  <a:lnTo>
                    <a:pt x="202" y="166"/>
                  </a:lnTo>
                  <a:lnTo>
                    <a:pt x="178" y="178"/>
                  </a:lnTo>
                  <a:lnTo>
                    <a:pt x="156" y="192"/>
                  </a:lnTo>
                  <a:lnTo>
                    <a:pt x="116" y="218"/>
                  </a:lnTo>
                  <a:lnTo>
                    <a:pt x="88" y="222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4" name="Freeform 8"/>
            <p:cNvSpPr>
              <a:spLocks/>
            </p:cNvSpPr>
            <p:nvPr/>
          </p:nvSpPr>
          <p:spPr bwMode="auto">
            <a:xfrm>
              <a:off x="5508625" y="6521451"/>
              <a:ext cx="387350" cy="320675"/>
            </a:xfrm>
            <a:custGeom>
              <a:avLst/>
              <a:gdLst>
                <a:gd name="T0" fmla="*/ 82 w 244"/>
                <a:gd name="T1" fmla="*/ 202 h 202"/>
                <a:gd name="T2" fmla="*/ 82 w 244"/>
                <a:gd name="T3" fmla="*/ 202 h 202"/>
                <a:gd name="T4" fmla="*/ 22 w 244"/>
                <a:gd name="T5" fmla="*/ 182 h 202"/>
                <a:gd name="T6" fmla="*/ 22 w 244"/>
                <a:gd name="T7" fmla="*/ 182 h 202"/>
                <a:gd name="T8" fmla="*/ 12 w 244"/>
                <a:gd name="T9" fmla="*/ 174 h 202"/>
                <a:gd name="T10" fmla="*/ 6 w 244"/>
                <a:gd name="T11" fmla="*/ 166 h 202"/>
                <a:gd name="T12" fmla="*/ 0 w 244"/>
                <a:gd name="T13" fmla="*/ 158 h 202"/>
                <a:gd name="T14" fmla="*/ 0 w 244"/>
                <a:gd name="T15" fmla="*/ 150 h 202"/>
                <a:gd name="T16" fmla="*/ 0 w 244"/>
                <a:gd name="T17" fmla="*/ 132 h 202"/>
                <a:gd name="T18" fmla="*/ 0 w 244"/>
                <a:gd name="T19" fmla="*/ 114 h 202"/>
                <a:gd name="T20" fmla="*/ 0 w 244"/>
                <a:gd name="T21" fmla="*/ 114 h 202"/>
                <a:gd name="T22" fmla="*/ 2 w 244"/>
                <a:gd name="T23" fmla="*/ 94 h 202"/>
                <a:gd name="T24" fmla="*/ 4 w 244"/>
                <a:gd name="T25" fmla="*/ 90 h 202"/>
                <a:gd name="T26" fmla="*/ 6 w 244"/>
                <a:gd name="T27" fmla="*/ 86 h 202"/>
                <a:gd name="T28" fmla="*/ 8 w 244"/>
                <a:gd name="T29" fmla="*/ 84 h 202"/>
                <a:gd name="T30" fmla="*/ 14 w 244"/>
                <a:gd name="T31" fmla="*/ 82 h 202"/>
                <a:gd name="T32" fmla="*/ 30 w 244"/>
                <a:gd name="T33" fmla="*/ 78 h 202"/>
                <a:gd name="T34" fmla="*/ 30 w 244"/>
                <a:gd name="T35" fmla="*/ 78 h 202"/>
                <a:gd name="T36" fmla="*/ 42 w 244"/>
                <a:gd name="T37" fmla="*/ 68 h 202"/>
                <a:gd name="T38" fmla="*/ 42 w 244"/>
                <a:gd name="T39" fmla="*/ 68 h 202"/>
                <a:gd name="T40" fmla="*/ 44 w 244"/>
                <a:gd name="T41" fmla="*/ 32 h 202"/>
                <a:gd name="T42" fmla="*/ 44 w 244"/>
                <a:gd name="T43" fmla="*/ 32 h 202"/>
                <a:gd name="T44" fmla="*/ 48 w 244"/>
                <a:gd name="T45" fmla="*/ 30 h 202"/>
                <a:gd name="T46" fmla="*/ 48 w 244"/>
                <a:gd name="T47" fmla="*/ 30 h 202"/>
                <a:gd name="T48" fmla="*/ 64 w 244"/>
                <a:gd name="T49" fmla="*/ 34 h 202"/>
                <a:gd name="T50" fmla="*/ 74 w 244"/>
                <a:gd name="T51" fmla="*/ 34 h 202"/>
                <a:gd name="T52" fmla="*/ 84 w 244"/>
                <a:gd name="T53" fmla="*/ 34 h 202"/>
                <a:gd name="T54" fmla="*/ 84 w 244"/>
                <a:gd name="T55" fmla="*/ 34 h 202"/>
                <a:gd name="T56" fmla="*/ 134 w 244"/>
                <a:gd name="T57" fmla="*/ 6 h 202"/>
                <a:gd name="T58" fmla="*/ 134 w 244"/>
                <a:gd name="T59" fmla="*/ 6 h 202"/>
                <a:gd name="T60" fmla="*/ 218 w 244"/>
                <a:gd name="T61" fmla="*/ 0 h 202"/>
                <a:gd name="T62" fmla="*/ 218 w 244"/>
                <a:gd name="T63" fmla="*/ 0 h 202"/>
                <a:gd name="T64" fmla="*/ 224 w 244"/>
                <a:gd name="T65" fmla="*/ 4 h 202"/>
                <a:gd name="T66" fmla="*/ 234 w 244"/>
                <a:gd name="T67" fmla="*/ 12 h 202"/>
                <a:gd name="T68" fmla="*/ 238 w 244"/>
                <a:gd name="T69" fmla="*/ 16 h 202"/>
                <a:gd name="T70" fmla="*/ 240 w 244"/>
                <a:gd name="T71" fmla="*/ 22 h 202"/>
                <a:gd name="T72" fmla="*/ 244 w 244"/>
                <a:gd name="T73" fmla="*/ 28 h 202"/>
                <a:gd name="T74" fmla="*/ 244 w 244"/>
                <a:gd name="T75" fmla="*/ 36 h 202"/>
                <a:gd name="T76" fmla="*/ 244 w 244"/>
                <a:gd name="T77" fmla="*/ 36 h 202"/>
                <a:gd name="T78" fmla="*/ 232 w 244"/>
                <a:gd name="T79" fmla="*/ 56 h 202"/>
                <a:gd name="T80" fmla="*/ 224 w 244"/>
                <a:gd name="T81" fmla="*/ 66 h 202"/>
                <a:gd name="T82" fmla="*/ 216 w 244"/>
                <a:gd name="T83" fmla="*/ 74 h 202"/>
                <a:gd name="T84" fmla="*/ 216 w 244"/>
                <a:gd name="T85" fmla="*/ 74 h 202"/>
                <a:gd name="T86" fmla="*/ 210 w 244"/>
                <a:gd name="T87" fmla="*/ 90 h 202"/>
                <a:gd name="T88" fmla="*/ 202 w 244"/>
                <a:gd name="T89" fmla="*/ 106 h 202"/>
                <a:gd name="T90" fmla="*/ 194 w 244"/>
                <a:gd name="T91" fmla="*/ 122 h 202"/>
                <a:gd name="T92" fmla="*/ 188 w 244"/>
                <a:gd name="T93" fmla="*/ 142 h 202"/>
                <a:gd name="T94" fmla="*/ 188 w 244"/>
                <a:gd name="T95" fmla="*/ 142 h 202"/>
                <a:gd name="T96" fmla="*/ 98 w 244"/>
                <a:gd name="T97" fmla="*/ 198 h 202"/>
                <a:gd name="T98" fmla="*/ 98 w 244"/>
                <a:gd name="T99" fmla="*/ 198 h 202"/>
                <a:gd name="T100" fmla="*/ 90 w 244"/>
                <a:gd name="T101" fmla="*/ 200 h 202"/>
                <a:gd name="T102" fmla="*/ 82 w 244"/>
                <a:gd name="T103" fmla="*/ 202 h 202"/>
                <a:gd name="T104" fmla="*/ 82 w 244"/>
                <a:gd name="T105" fmla="*/ 202 h 202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244" h="202">
                  <a:moveTo>
                    <a:pt x="82" y="202"/>
                  </a:moveTo>
                  <a:lnTo>
                    <a:pt x="82" y="202"/>
                  </a:lnTo>
                  <a:lnTo>
                    <a:pt x="22" y="182"/>
                  </a:lnTo>
                  <a:lnTo>
                    <a:pt x="12" y="174"/>
                  </a:lnTo>
                  <a:lnTo>
                    <a:pt x="6" y="166"/>
                  </a:lnTo>
                  <a:lnTo>
                    <a:pt x="0" y="158"/>
                  </a:lnTo>
                  <a:lnTo>
                    <a:pt x="0" y="150"/>
                  </a:lnTo>
                  <a:lnTo>
                    <a:pt x="0" y="132"/>
                  </a:lnTo>
                  <a:lnTo>
                    <a:pt x="0" y="114"/>
                  </a:lnTo>
                  <a:lnTo>
                    <a:pt x="2" y="94"/>
                  </a:lnTo>
                  <a:lnTo>
                    <a:pt x="4" y="90"/>
                  </a:lnTo>
                  <a:lnTo>
                    <a:pt x="6" y="86"/>
                  </a:lnTo>
                  <a:lnTo>
                    <a:pt x="8" y="84"/>
                  </a:lnTo>
                  <a:lnTo>
                    <a:pt x="14" y="82"/>
                  </a:lnTo>
                  <a:lnTo>
                    <a:pt x="30" y="78"/>
                  </a:lnTo>
                  <a:lnTo>
                    <a:pt x="42" y="68"/>
                  </a:lnTo>
                  <a:lnTo>
                    <a:pt x="44" y="32"/>
                  </a:lnTo>
                  <a:lnTo>
                    <a:pt x="48" y="30"/>
                  </a:lnTo>
                  <a:lnTo>
                    <a:pt x="64" y="34"/>
                  </a:lnTo>
                  <a:lnTo>
                    <a:pt x="74" y="34"/>
                  </a:lnTo>
                  <a:lnTo>
                    <a:pt x="84" y="34"/>
                  </a:lnTo>
                  <a:lnTo>
                    <a:pt x="134" y="6"/>
                  </a:lnTo>
                  <a:lnTo>
                    <a:pt x="218" y="0"/>
                  </a:lnTo>
                  <a:lnTo>
                    <a:pt x="224" y="4"/>
                  </a:lnTo>
                  <a:lnTo>
                    <a:pt x="234" y="12"/>
                  </a:lnTo>
                  <a:lnTo>
                    <a:pt x="238" y="16"/>
                  </a:lnTo>
                  <a:lnTo>
                    <a:pt x="240" y="22"/>
                  </a:lnTo>
                  <a:lnTo>
                    <a:pt x="244" y="28"/>
                  </a:lnTo>
                  <a:lnTo>
                    <a:pt x="244" y="36"/>
                  </a:lnTo>
                  <a:lnTo>
                    <a:pt x="232" y="56"/>
                  </a:lnTo>
                  <a:lnTo>
                    <a:pt x="224" y="66"/>
                  </a:lnTo>
                  <a:lnTo>
                    <a:pt x="216" y="74"/>
                  </a:lnTo>
                  <a:lnTo>
                    <a:pt x="210" y="90"/>
                  </a:lnTo>
                  <a:lnTo>
                    <a:pt x="202" y="106"/>
                  </a:lnTo>
                  <a:lnTo>
                    <a:pt x="194" y="122"/>
                  </a:lnTo>
                  <a:lnTo>
                    <a:pt x="188" y="142"/>
                  </a:lnTo>
                  <a:lnTo>
                    <a:pt x="98" y="198"/>
                  </a:lnTo>
                  <a:lnTo>
                    <a:pt x="90" y="200"/>
                  </a:lnTo>
                  <a:lnTo>
                    <a:pt x="82" y="202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" name="Freeform 10"/>
            <p:cNvSpPr>
              <a:spLocks/>
            </p:cNvSpPr>
            <p:nvPr/>
          </p:nvSpPr>
          <p:spPr bwMode="auto">
            <a:xfrm>
              <a:off x="5661025" y="5511801"/>
              <a:ext cx="1244600" cy="955675"/>
            </a:xfrm>
            <a:custGeom>
              <a:avLst/>
              <a:gdLst>
                <a:gd name="T0" fmla="*/ 40 w 784"/>
                <a:gd name="T1" fmla="*/ 590 h 602"/>
                <a:gd name="T2" fmla="*/ 0 w 784"/>
                <a:gd name="T3" fmla="*/ 520 h 602"/>
                <a:gd name="T4" fmla="*/ 8 w 784"/>
                <a:gd name="T5" fmla="*/ 486 h 602"/>
                <a:gd name="T6" fmla="*/ 26 w 784"/>
                <a:gd name="T7" fmla="*/ 440 h 602"/>
                <a:gd name="T8" fmla="*/ 66 w 784"/>
                <a:gd name="T9" fmla="*/ 396 h 602"/>
                <a:gd name="T10" fmla="*/ 124 w 784"/>
                <a:gd name="T11" fmla="*/ 342 h 602"/>
                <a:gd name="T12" fmla="*/ 184 w 784"/>
                <a:gd name="T13" fmla="*/ 276 h 602"/>
                <a:gd name="T14" fmla="*/ 214 w 784"/>
                <a:gd name="T15" fmla="*/ 230 h 602"/>
                <a:gd name="T16" fmla="*/ 218 w 784"/>
                <a:gd name="T17" fmla="*/ 196 h 602"/>
                <a:gd name="T18" fmla="*/ 248 w 784"/>
                <a:gd name="T19" fmla="*/ 164 h 602"/>
                <a:gd name="T20" fmla="*/ 254 w 784"/>
                <a:gd name="T21" fmla="*/ 96 h 602"/>
                <a:gd name="T22" fmla="*/ 264 w 784"/>
                <a:gd name="T23" fmla="*/ 60 h 602"/>
                <a:gd name="T24" fmla="*/ 298 w 784"/>
                <a:gd name="T25" fmla="*/ 36 h 602"/>
                <a:gd name="T26" fmla="*/ 352 w 784"/>
                <a:gd name="T27" fmla="*/ 68 h 602"/>
                <a:gd name="T28" fmla="*/ 360 w 784"/>
                <a:gd name="T29" fmla="*/ 32 h 602"/>
                <a:gd name="T30" fmla="*/ 346 w 784"/>
                <a:gd name="T31" fmla="*/ 8 h 602"/>
                <a:gd name="T32" fmla="*/ 454 w 784"/>
                <a:gd name="T33" fmla="*/ 10 h 602"/>
                <a:gd name="T34" fmla="*/ 506 w 784"/>
                <a:gd name="T35" fmla="*/ 0 h 602"/>
                <a:gd name="T36" fmla="*/ 518 w 784"/>
                <a:gd name="T37" fmla="*/ 20 h 602"/>
                <a:gd name="T38" fmla="*/ 478 w 784"/>
                <a:gd name="T39" fmla="*/ 82 h 602"/>
                <a:gd name="T40" fmla="*/ 500 w 784"/>
                <a:gd name="T41" fmla="*/ 96 h 602"/>
                <a:gd name="T42" fmla="*/ 580 w 784"/>
                <a:gd name="T43" fmla="*/ 72 h 602"/>
                <a:gd name="T44" fmla="*/ 612 w 784"/>
                <a:gd name="T45" fmla="*/ 84 h 602"/>
                <a:gd name="T46" fmla="*/ 668 w 784"/>
                <a:gd name="T47" fmla="*/ 58 h 602"/>
                <a:gd name="T48" fmla="*/ 710 w 784"/>
                <a:gd name="T49" fmla="*/ 56 h 602"/>
                <a:gd name="T50" fmla="*/ 784 w 784"/>
                <a:gd name="T51" fmla="*/ 152 h 602"/>
                <a:gd name="T52" fmla="*/ 752 w 784"/>
                <a:gd name="T53" fmla="*/ 174 h 602"/>
                <a:gd name="T54" fmla="*/ 728 w 784"/>
                <a:gd name="T55" fmla="*/ 196 h 602"/>
                <a:gd name="T56" fmla="*/ 728 w 784"/>
                <a:gd name="T57" fmla="*/ 224 h 602"/>
                <a:gd name="T58" fmla="*/ 704 w 784"/>
                <a:gd name="T59" fmla="*/ 242 h 602"/>
                <a:gd name="T60" fmla="*/ 634 w 784"/>
                <a:gd name="T61" fmla="*/ 282 h 602"/>
                <a:gd name="T62" fmla="*/ 606 w 784"/>
                <a:gd name="T63" fmla="*/ 296 h 602"/>
                <a:gd name="T64" fmla="*/ 582 w 784"/>
                <a:gd name="T65" fmla="*/ 288 h 602"/>
                <a:gd name="T66" fmla="*/ 556 w 784"/>
                <a:gd name="T67" fmla="*/ 304 h 602"/>
                <a:gd name="T68" fmla="*/ 544 w 784"/>
                <a:gd name="T69" fmla="*/ 292 h 602"/>
                <a:gd name="T70" fmla="*/ 526 w 784"/>
                <a:gd name="T71" fmla="*/ 294 h 602"/>
                <a:gd name="T72" fmla="*/ 516 w 784"/>
                <a:gd name="T73" fmla="*/ 326 h 602"/>
                <a:gd name="T74" fmla="*/ 498 w 784"/>
                <a:gd name="T75" fmla="*/ 338 h 602"/>
                <a:gd name="T76" fmla="*/ 478 w 784"/>
                <a:gd name="T77" fmla="*/ 342 h 602"/>
                <a:gd name="T78" fmla="*/ 468 w 784"/>
                <a:gd name="T79" fmla="*/ 326 h 602"/>
                <a:gd name="T80" fmla="*/ 436 w 784"/>
                <a:gd name="T81" fmla="*/ 302 h 602"/>
                <a:gd name="T82" fmla="*/ 408 w 784"/>
                <a:gd name="T83" fmla="*/ 330 h 602"/>
                <a:gd name="T84" fmla="*/ 374 w 784"/>
                <a:gd name="T85" fmla="*/ 368 h 602"/>
                <a:gd name="T86" fmla="*/ 350 w 784"/>
                <a:gd name="T87" fmla="*/ 394 h 602"/>
                <a:gd name="T88" fmla="*/ 306 w 784"/>
                <a:gd name="T89" fmla="*/ 418 h 602"/>
                <a:gd name="T90" fmla="*/ 270 w 784"/>
                <a:gd name="T91" fmla="*/ 422 h 602"/>
                <a:gd name="T92" fmla="*/ 256 w 784"/>
                <a:gd name="T93" fmla="*/ 438 h 602"/>
                <a:gd name="T94" fmla="*/ 218 w 784"/>
                <a:gd name="T95" fmla="*/ 432 h 602"/>
                <a:gd name="T96" fmla="*/ 140 w 784"/>
                <a:gd name="T97" fmla="*/ 462 h 602"/>
                <a:gd name="T98" fmla="*/ 92 w 784"/>
                <a:gd name="T99" fmla="*/ 474 h 602"/>
                <a:gd name="T100" fmla="*/ 76 w 784"/>
                <a:gd name="T101" fmla="*/ 510 h 602"/>
                <a:gd name="T102" fmla="*/ 52 w 784"/>
                <a:gd name="T103" fmla="*/ 542 h 602"/>
                <a:gd name="T104" fmla="*/ 78 w 784"/>
                <a:gd name="T105" fmla="*/ 566 h 602"/>
                <a:gd name="T106" fmla="*/ 86 w 784"/>
                <a:gd name="T107" fmla="*/ 590 h 602"/>
                <a:gd name="T108" fmla="*/ 54 w 784"/>
                <a:gd name="T109" fmla="*/ 602 h 602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0" t="0" r="r" b="b"/>
              <a:pathLst>
                <a:path w="784" h="602">
                  <a:moveTo>
                    <a:pt x="54" y="602"/>
                  </a:moveTo>
                  <a:lnTo>
                    <a:pt x="54" y="602"/>
                  </a:lnTo>
                  <a:lnTo>
                    <a:pt x="46" y="596"/>
                  </a:lnTo>
                  <a:lnTo>
                    <a:pt x="40" y="590"/>
                  </a:lnTo>
                  <a:lnTo>
                    <a:pt x="34" y="580"/>
                  </a:lnTo>
                  <a:lnTo>
                    <a:pt x="28" y="558"/>
                  </a:lnTo>
                  <a:lnTo>
                    <a:pt x="0" y="520"/>
                  </a:lnTo>
                  <a:lnTo>
                    <a:pt x="0" y="502"/>
                  </a:lnTo>
                  <a:lnTo>
                    <a:pt x="2" y="492"/>
                  </a:lnTo>
                  <a:lnTo>
                    <a:pt x="8" y="486"/>
                  </a:lnTo>
                  <a:lnTo>
                    <a:pt x="18" y="478"/>
                  </a:lnTo>
                  <a:lnTo>
                    <a:pt x="22" y="450"/>
                  </a:lnTo>
                  <a:lnTo>
                    <a:pt x="26" y="440"/>
                  </a:lnTo>
                  <a:lnTo>
                    <a:pt x="30" y="430"/>
                  </a:lnTo>
                  <a:lnTo>
                    <a:pt x="36" y="422"/>
                  </a:lnTo>
                  <a:lnTo>
                    <a:pt x="44" y="414"/>
                  </a:lnTo>
                  <a:lnTo>
                    <a:pt x="66" y="396"/>
                  </a:lnTo>
                  <a:lnTo>
                    <a:pt x="94" y="366"/>
                  </a:lnTo>
                  <a:lnTo>
                    <a:pt x="108" y="354"/>
                  </a:lnTo>
                  <a:lnTo>
                    <a:pt x="124" y="342"/>
                  </a:lnTo>
                  <a:lnTo>
                    <a:pt x="154" y="306"/>
                  </a:lnTo>
                  <a:lnTo>
                    <a:pt x="184" y="276"/>
                  </a:lnTo>
                  <a:lnTo>
                    <a:pt x="196" y="266"/>
                  </a:lnTo>
                  <a:lnTo>
                    <a:pt x="204" y="256"/>
                  </a:lnTo>
                  <a:lnTo>
                    <a:pt x="210" y="244"/>
                  </a:lnTo>
                  <a:lnTo>
                    <a:pt x="214" y="230"/>
                  </a:lnTo>
                  <a:lnTo>
                    <a:pt x="214" y="214"/>
                  </a:lnTo>
                  <a:lnTo>
                    <a:pt x="216" y="204"/>
                  </a:lnTo>
                  <a:lnTo>
                    <a:pt x="218" y="196"/>
                  </a:lnTo>
                  <a:lnTo>
                    <a:pt x="222" y="190"/>
                  </a:lnTo>
                  <a:lnTo>
                    <a:pt x="232" y="180"/>
                  </a:lnTo>
                  <a:lnTo>
                    <a:pt x="240" y="174"/>
                  </a:lnTo>
                  <a:lnTo>
                    <a:pt x="248" y="164"/>
                  </a:lnTo>
                  <a:lnTo>
                    <a:pt x="244" y="106"/>
                  </a:lnTo>
                  <a:lnTo>
                    <a:pt x="254" y="96"/>
                  </a:lnTo>
                  <a:lnTo>
                    <a:pt x="260" y="84"/>
                  </a:lnTo>
                  <a:lnTo>
                    <a:pt x="262" y="72"/>
                  </a:lnTo>
                  <a:lnTo>
                    <a:pt x="264" y="60"/>
                  </a:lnTo>
                  <a:lnTo>
                    <a:pt x="278" y="36"/>
                  </a:lnTo>
                  <a:lnTo>
                    <a:pt x="298" y="36"/>
                  </a:lnTo>
                  <a:lnTo>
                    <a:pt x="332" y="68"/>
                  </a:lnTo>
                  <a:lnTo>
                    <a:pt x="352" y="68"/>
                  </a:lnTo>
                  <a:lnTo>
                    <a:pt x="354" y="64"/>
                  </a:lnTo>
                  <a:lnTo>
                    <a:pt x="356" y="60"/>
                  </a:lnTo>
                  <a:lnTo>
                    <a:pt x="358" y="48"/>
                  </a:lnTo>
                  <a:lnTo>
                    <a:pt x="360" y="32"/>
                  </a:lnTo>
                  <a:lnTo>
                    <a:pt x="340" y="10"/>
                  </a:lnTo>
                  <a:lnTo>
                    <a:pt x="346" y="8"/>
                  </a:lnTo>
                  <a:lnTo>
                    <a:pt x="442" y="8"/>
                  </a:lnTo>
                  <a:lnTo>
                    <a:pt x="454" y="10"/>
                  </a:lnTo>
                  <a:lnTo>
                    <a:pt x="472" y="10"/>
                  </a:lnTo>
                  <a:lnTo>
                    <a:pt x="490" y="8"/>
                  </a:lnTo>
                  <a:lnTo>
                    <a:pt x="500" y="4"/>
                  </a:lnTo>
                  <a:lnTo>
                    <a:pt x="506" y="0"/>
                  </a:lnTo>
                  <a:lnTo>
                    <a:pt x="518" y="0"/>
                  </a:lnTo>
                  <a:lnTo>
                    <a:pt x="518" y="20"/>
                  </a:lnTo>
                  <a:lnTo>
                    <a:pt x="476" y="68"/>
                  </a:lnTo>
                  <a:lnTo>
                    <a:pt x="478" y="82"/>
                  </a:lnTo>
                  <a:lnTo>
                    <a:pt x="482" y="88"/>
                  </a:lnTo>
                  <a:lnTo>
                    <a:pt x="486" y="92"/>
                  </a:lnTo>
                  <a:lnTo>
                    <a:pt x="492" y="94"/>
                  </a:lnTo>
                  <a:lnTo>
                    <a:pt x="500" y="96"/>
                  </a:lnTo>
                  <a:lnTo>
                    <a:pt x="524" y="98"/>
                  </a:lnTo>
                  <a:lnTo>
                    <a:pt x="580" y="72"/>
                  </a:lnTo>
                  <a:lnTo>
                    <a:pt x="600" y="72"/>
                  </a:lnTo>
                  <a:lnTo>
                    <a:pt x="612" y="84"/>
                  </a:lnTo>
                  <a:lnTo>
                    <a:pt x="624" y="82"/>
                  </a:lnTo>
                  <a:lnTo>
                    <a:pt x="634" y="78"/>
                  </a:lnTo>
                  <a:lnTo>
                    <a:pt x="656" y="64"/>
                  </a:lnTo>
                  <a:lnTo>
                    <a:pt x="668" y="58"/>
                  </a:lnTo>
                  <a:lnTo>
                    <a:pt x="680" y="54"/>
                  </a:lnTo>
                  <a:lnTo>
                    <a:pt x="694" y="52"/>
                  </a:lnTo>
                  <a:lnTo>
                    <a:pt x="710" y="56"/>
                  </a:lnTo>
                  <a:lnTo>
                    <a:pt x="740" y="92"/>
                  </a:lnTo>
                  <a:lnTo>
                    <a:pt x="784" y="152"/>
                  </a:lnTo>
                  <a:lnTo>
                    <a:pt x="784" y="168"/>
                  </a:lnTo>
                  <a:lnTo>
                    <a:pt x="764" y="170"/>
                  </a:lnTo>
                  <a:lnTo>
                    <a:pt x="752" y="174"/>
                  </a:lnTo>
                  <a:lnTo>
                    <a:pt x="746" y="180"/>
                  </a:lnTo>
                  <a:lnTo>
                    <a:pt x="740" y="186"/>
                  </a:lnTo>
                  <a:lnTo>
                    <a:pt x="728" y="196"/>
                  </a:lnTo>
                  <a:lnTo>
                    <a:pt x="724" y="200"/>
                  </a:lnTo>
                  <a:lnTo>
                    <a:pt x="722" y="208"/>
                  </a:lnTo>
                  <a:lnTo>
                    <a:pt x="722" y="214"/>
                  </a:lnTo>
                  <a:lnTo>
                    <a:pt x="728" y="224"/>
                  </a:lnTo>
                  <a:lnTo>
                    <a:pt x="728" y="230"/>
                  </a:lnTo>
                  <a:lnTo>
                    <a:pt x="704" y="242"/>
                  </a:lnTo>
                  <a:lnTo>
                    <a:pt x="680" y="256"/>
                  </a:lnTo>
                  <a:lnTo>
                    <a:pt x="656" y="270"/>
                  </a:lnTo>
                  <a:lnTo>
                    <a:pt x="634" y="282"/>
                  </a:lnTo>
                  <a:lnTo>
                    <a:pt x="618" y="298"/>
                  </a:lnTo>
                  <a:lnTo>
                    <a:pt x="612" y="298"/>
                  </a:lnTo>
                  <a:lnTo>
                    <a:pt x="606" y="296"/>
                  </a:lnTo>
                  <a:lnTo>
                    <a:pt x="602" y="292"/>
                  </a:lnTo>
                  <a:lnTo>
                    <a:pt x="600" y="288"/>
                  </a:lnTo>
                  <a:lnTo>
                    <a:pt x="582" y="288"/>
                  </a:lnTo>
                  <a:lnTo>
                    <a:pt x="570" y="304"/>
                  </a:lnTo>
                  <a:lnTo>
                    <a:pt x="556" y="304"/>
                  </a:lnTo>
                  <a:lnTo>
                    <a:pt x="552" y="298"/>
                  </a:lnTo>
                  <a:lnTo>
                    <a:pt x="548" y="294"/>
                  </a:lnTo>
                  <a:lnTo>
                    <a:pt x="544" y="292"/>
                  </a:lnTo>
                  <a:lnTo>
                    <a:pt x="540" y="292"/>
                  </a:lnTo>
                  <a:lnTo>
                    <a:pt x="534" y="292"/>
                  </a:lnTo>
                  <a:lnTo>
                    <a:pt x="526" y="294"/>
                  </a:lnTo>
                  <a:lnTo>
                    <a:pt x="526" y="318"/>
                  </a:lnTo>
                  <a:lnTo>
                    <a:pt x="520" y="322"/>
                  </a:lnTo>
                  <a:lnTo>
                    <a:pt x="516" y="326"/>
                  </a:lnTo>
                  <a:lnTo>
                    <a:pt x="508" y="328"/>
                  </a:lnTo>
                  <a:lnTo>
                    <a:pt x="504" y="328"/>
                  </a:lnTo>
                  <a:lnTo>
                    <a:pt x="500" y="332"/>
                  </a:lnTo>
                  <a:lnTo>
                    <a:pt x="498" y="338"/>
                  </a:lnTo>
                  <a:lnTo>
                    <a:pt x="494" y="346"/>
                  </a:lnTo>
                  <a:lnTo>
                    <a:pt x="482" y="344"/>
                  </a:lnTo>
                  <a:lnTo>
                    <a:pt x="478" y="342"/>
                  </a:lnTo>
                  <a:lnTo>
                    <a:pt x="476" y="340"/>
                  </a:lnTo>
                  <a:lnTo>
                    <a:pt x="472" y="334"/>
                  </a:lnTo>
                  <a:lnTo>
                    <a:pt x="468" y="326"/>
                  </a:lnTo>
                  <a:lnTo>
                    <a:pt x="462" y="326"/>
                  </a:lnTo>
                  <a:lnTo>
                    <a:pt x="436" y="302"/>
                  </a:lnTo>
                  <a:lnTo>
                    <a:pt x="420" y="302"/>
                  </a:lnTo>
                  <a:lnTo>
                    <a:pt x="414" y="314"/>
                  </a:lnTo>
                  <a:lnTo>
                    <a:pt x="408" y="330"/>
                  </a:lnTo>
                  <a:lnTo>
                    <a:pt x="388" y="362"/>
                  </a:lnTo>
                  <a:lnTo>
                    <a:pt x="374" y="368"/>
                  </a:lnTo>
                  <a:lnTo>
                    <a:pt x="366" y="374"/>
                  </a:lnTo>
                  <a:lnTo>
                    <a:pt x="358" y="382"/>
                  </a:lnTo>
                  <a:lnTo>
                    <a:pt x="350" y="394"/>
                  </a:lnTo>
                  <a:lnTo>
                    <a:pt x="338" y="396"/>
                  </a:lnTo>
                  <a:lnTo>
                    <a:pt x="328" y="398"/>
                  </a:lnTo>
                  <a:lnTo>
                    <a:pt x="306" y="418"/>
                  </a:lnTo>
                  <a:lnTo>
                    <a:pt x="290" y="418"/>
                  </a:lnTo>
                  <a:lnTo>
                    <a:pt x="278" y="420"/>
                  </a:lnTo>
                  <a:lnTo>
                    <a:pt x="270" y="422"/>
                  </a:lnTo>
                  <a:lnTo>
                    <a:pt x="262" y="426"/>
                  </a:lnTo>
                  <a:lnTo>
                    <a:pt x="256" y="438"/>
                  </a:lnTo>
                  <a:lnTo>
                    <a:pt x="244" y="438"/>
                  </a:lnTo>
                  <a:lnTo>
                    <a:pt x="228" y="432"/>
                  </a:lnTo>
                  <a:lnTo>
                    <a:pt x="218" y="432"/>
                  </a:lnTo>
                  <a:lnTo>
                    <a:pt x="210" y="436"/>
                  </a:lnTo>
                  <a:lnTo>
                    <a:pt x="198" y="440"/>
                  </a:lnTo>
                  <a:lnTo>
                    <a:pt x="140" y="462"/>
                  </a:lnTo>
                  <a:lnTo>
                    <a:pt x="120" y="464"/>
                  </a:lnTo>
                  <a:lnTo>
                    <a:pt x="104" y="466"/>
                  </a:lnTo>
                  <a:lnTo>
                    <a:pt x="92" y="474"/>
                  </a:lnTo>
                  <a:lnTo>
                    <a:pt x="78" y="486"/>
                  </a:lnTo>
                  <a:lnTo>
                    <a:pt x="76" y="510"/>
                  </a:lnTo>
                  <a:lnTo>
                    <a:pt x="64" y="514"/>
                  </a:lnTo>
                  <a:lnTo>
                    <a:pt x="56" y="520"/>
                  </a:lnTo>
                  <a:lnTo>
                    <a:pt x="52" y="528"/>
                  </a:lnTo>
                  <a:lnTo>
                    <a:pt x="52" y="542"/>
                  </a:lnTo>
                  <a:lnTo>
                    <a:pt x="60" y="548"/>
                  </a:lnTo>
                  <a:lnTo>
                    <a:pt x="72" y="558"/>
                  </a:lnTo>
                  <a:lnTo>
                    <a:pt x="78" y="566"/>
                  </a:lnTo>
                  <a:lnTo>
                    <a:pt x="82" y="572"/>
                  </a:lnTo>
                  <a:lnTo>
                    <a:pt x="86" y="580"/>
                  </a:lnTo>
                  <a:lnTo>
                    <a:pt x="86" y="590"/>
                  </a:lnTo>
                  <a:lnTo>
                    <a:pt x="78" y="594"/>
                  </a:lnTo>
                  <a:lnTo>
                    <a:pt x="68" y="598"/>
                  </a:lnTo>
                  <a:lnTo>
                    <a:pt x="54" y="602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" name="Freeform 11"/>
            <p:cNvSpPr>
              <a:spLocks/>
            </p:cNvSpPr>
            <p:nvPr/>
          </p:nvSpPr>
          <p:spPr bwMode="auto">
            <a:xfrm>
              <a:off x="3673475" y="4854576"/>
              <a:ext cx="1400175" cy="1479550"/>
            </a:xfrm>
            <a:custGeom>
              <a:avLst/>
              <a:gdLst>
                <a:gd name="T0" fmla="*/ 356 w 882"/>
                <a:gd name="T1" fmla="*/ 898 h 932"/>
                <a:gd name="T2" fmla="*/ 352 w 882"/>
                <a:gd name="T3" fmla="*/ 844 h 932"/>
                <a:gd name="T4" fmla="*/ 310 w 882"/>
                <a:gd name="T5" fmla="*/ 844 h 932"/>
                <a:gd name="T6" fmla="*/ 246 w 882"/>
                <a:gd name="T7" fmla="*/ 840 h 932"/>
                <a:gd name="T8" fmla="*/ 208 w 882"/>
                <a:gd name="T9" fmla="*/ 800 h 932"/>
                <a:gd name="T10" fmla="*/ 164 w 882"/>
                <a:gd name="T11" fmla="*/ 782 h 932"/>
                <a:gd name="T12" fmla="*/ 166 w 882"/>
                <a:gd name="T13" fmla="*/ 724 h 932"/>
                <a:gd name="T14" fmla="*/ 138 w 882"/>
                <a:gd name="T15" fmla="*/ 676 h 932"/>
                <a:gd name="T16" fmla="*/ 114 w 882"/>
                <a:gd name="T17" fmla="*/ 616 h 932"/>
                <a:gd name="T18" fmla="*/ 88 w 882"/>
                <a:gd name="T19" fmla="*/ 564 h 932"/>
                <a:gd name="T20" fmla="*/ 16 w 882"/>
                <a:gd name="T21" fmla="*/ 578 h 932"/>
                <a:gd name="T22" fmla="*/ 0 w 882"/>
                <a:gd name="T23" fmla="*/ 490 h 932"/>
                <a:gd name="T24" fmla="*/ 84 w 882"/>
                <a:gd name="T25" fmla="*/ 392 h 932"/>
                <a:gd name="T26" fmla="*/ 120 w 882"/>
                <a:gd name="T27" fmla="*/ 310 h 932"/>
                <a:gd name="T28" fmla="*/ 130 w 882"/>
                <a:gd name="T29" fmla="*/ 236 h 932"/>
                <a:gd name="T30" fmla="*/ 126 w 882"/>
                <a:gd name="T31" fmla="*/ 178 h 932"/>
                <a:gd name="T32" fmla="*/ 104 w 882"/>
                <a:gd name="T33" fmla="*/ 108 h 932"/>
                <a:gd name="T34" fmla="*/ 126 w 882"/>
                <a:gd name="T35" fmla="*/ 52 h 932"/>
                <a:gd name="T36" fmla="*/ 134 w 882"/>
                <a:gd name="T37" fmla="*/ 0 h 932"/>
                <a:gd name="T38" fmla="*/ 170 w 882"/>
                <a:gd name="T39" fmla="*/ 44 h 932"/>
                <a:gd name="T40" fmla="*/ 208 w 882"/>
                <a:gd name="T41" fmla="*/ 100 h 932"/>
                <a:gd name="T42" fmla="*/ 218 w 882"/>
                <a:gd name="T43" fmla="*/ 44 h 932"/>
                <a:gd name="T44" fmla="*/ 252 w 882"/>
                <a:gd name="T45" fmla="*/ 88 h 932"/>
                <a:gd name="T46" fmla="*/ 332 w 882"/>
                <a:gd name="T47" fmla="*/ 148 h 932"/>
                <a:gd name="T48" fmla="*/ 406 w 882"/>
                <a:gd name="T49" fmla="*/ 280 h 932"/>
                <a:gd name="T50" fmla="*/ 400 w 882"/>
                <a:gd name="T51" fmla="*/ 336 h 932"/>
                <a:gd name="T52" fmla="*/ 452 w 882"/>
                <a:gd name="T53" fmla="*/ 370 h 932"/>
                <a:gd name="T54" fmla="*/ 574 w 882"/>
                <a:gd name="T55" fmla="*/ 346 h 932"/>
                <a:gd name="T56" fmla="*/ 586 w 882"/>
                <a:gd name="T57" fmla="*/ 290 h 932"/>
                <a:gd name="T58" fmla="*/ 558 w 882"/>
                <a:gd name="T59" fmla="*/ 230 h 932"/>
                <a:gd name="T60" fmla="*/ 620 w 882"/>
                <a:gd name="T61" fmla="*/ 178 h 932"/>
                <a:gd name="T62" fmla="*/ 606 w 882"/>
                <a:gd name="T63" fmla="*/ 122 h 932"/>
                <a:gd name="T64" fmla="*/ 614 w 882"/>
                <a:gd name="T65" fmla="*/ 104 h 932"/>
                <a:gd name="T66" fmla="*/ 654 w 882"/>
                <a:gd name="T67" fmla="*/ 64 h 932"/>
                <a:gd name="T68" fmla="*/ 712 w 882"/>
                <a:gd name="T69" fmla="*/ 144 h 932"/>
                <a:gd name="T70" fmla="*/ 790 w 882"/>
                <a:gd name="T71" fmla="*/ 128 h 932"/>
                <a:gd name="T72" fmla="*/ 790 w 882"/>
                <a:gd name="T73" fmla="*/ 188 h 932"/>
                <a:gd name="T74" fmla="*/ 752 w 882"/>
                <a:gd name="T75" fmla="*/ 208 h 932"/>
                <a:gd name="T76" fmla="*/ 660 w 882"/>
                <a:gd name="T77" fmla="*/ 204 h 932"/>
                <a:gd name="T78" fmla="*/ 630 w 882"/>
                <a:gd name="T79" fmla="*/ 266 h 932"/>
                <a:gd name="T80" fmla="*/ 652 w 882"/>
                <a:gd name="T81" fmla="*/ 308 h 932"/>
                <a:gd name="T82" fmla="*/ 698 w 882"/>
                <a:gd name="T83" fmla="*/ 300 h 932"/>
                <a:gd name="T84" fmla="*/ 718 w 882"/>
                <a:gd name="T85" fmla="*/ 330 h 932"/>
                <a:gd name="T86" fmla="*/ 692 w 882"/>
                <a:gd name="T87" fmla="*/ 418 h 932"/>
                <a:gd name="T88" fmla="*/ 732 w 882"/>
                <a:gd name="T89" fmla="*/ 472 h 932"/>
                <a:gd name="T90" fmla="*/ 726 w 882"/>
                <a:gd name="T91" fmla="*/ 528 h 932"/>
                <a:gd name="T92" fmla="*/ 828 w 882"/>
                <a:gd name="T93" fmla="*/ 590 h 932"/>
                <a:gd name="T94" fmla="*/ 876 w 882"/>
                <a:gd name="T95" fmla="*/ 606 h 932"/>
                <a:gd name="T96" fmla="*/ 850 w 882"/>
                <a:gd name="T97" fmla="*/ 658 h 932"/>
                <a:gd name="T98" fmla="*/ 784 w 882"/>
                <a:gd name="T99" fmla="*/ 676 h 932"/>
                <a:gd name="T100" fmla="*/ 720 w 882"/>
                <a:gd name="T101" fmla="*/ 734 h 932"/>
                <a:gd name="T102" fmla="*/ 650 w 882"/>
                <a:gd name="T103" fmla="*/ 764 h 932"/>
                <a:gd name="T104" fmla="*/ 612 w 882"/>
                <a:gd name="T105" fmla="*/ 742 h 932"/>
                <a:gd name="T106" fmla="*/ 564 w 882"/>
                <a:gd name="T107" fmla="*/ 760 h 932"/>
                <a:gd name="T108" fmla="*/ 526 w 882"/>
                <a:gd name="T109" fmla="*/ 740 h 932"/>
                <a:gd name="T110" fmla="*/ 482 w 882"/>
                <a:gd name="T111" fmla="*/ 750 h 932"/>
                <a:gd name="T112" fmla="*/ 448 w 882"/>
                <a:gd name="T113" fmla="*/ 768 h 932"/>
                <a:gd name="T114" fmla="*/ 404 w 882"/>
                <a:gd name="T115" fmla="*/ 766 h 932"/>
                <a:gd name="T116" fmla="*/ 410 w 882"/>
                <a:gd name="T117" fmla="*/ 826 h 932"/>
                <a:gd name="T118" fmla="*/ 410 w 882"/>
                <a:gd name="T119" fmla="*/ 872 h 932"/>
                <a:gd name="T120" fmla="*/ 406 w 882"/>
                <a:gd name="T121" fmla="*/ 932 h 932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</a:gdLst>
              <a:ahLst/>
              <a:cxnLst>
                <a:cxn ang="T122">
                  <a:pos x="T0" y="T1"/>
                </a:cxn>
                <a:cxn ang="T123">
                  <a:pos x="T2" y="T3"/>
                </a:cxn>
                <a:cxn ang="T124">
                  <a:pos x="T4" y="T5"/>
                </a:cxn>
                <a:cxn ang="T125">
                  <a:pos x="T6" y="T7"/>
                </a:cxn>
                <a:cxn ang="T126">
                  <a:pos x="T8" y="T9"/>
                </a:cxn>
                <a:cxn ang="T127">
                  <a:pos x="T10" y="T11"/>
                </a:cxn>
                <a:cxn ang="T128">
                  <a:pos x="T12" y="T13"/>
                </a:cxn>
                <a:cxn ang="T129">
                  <a:pos x="T14" y="T15"/>
                </a:cxn>
                <a:cxn ang="T130">
                  <a:pos x="T16" y="T17"/>
                </a:cxn>
                <a:cxn ang="T131">
                  <a:pos x="T18" y="T19"/>
                </a:cxn>
                <a:cxn ang="T132">
                  <a:pos x="T20" y="T21"/>
                </a:cxn>
                <a:cxn ang="T133">
                  <a:pos x="T22" y="T23"/>
                </a:cxn>
                <a:cxn ang="T134">
                  <a:pos x="T24" y="T25"/>
                </a:cxn>
                <a:cxn ang="T135">
                  <a:pos x="T26" y="T27"/>
                </a:cxn>
                <a:cxn ang="T136">
                  <a:pos x="T28" y="T29"/>
                </a:cxn>
                <a:cxn ang="T137">
                  <a:pos x="T30" y="T31"/>
                </a:cxn>
                <a:cxn ang="T138">
                  <a:pos x="T32" y="T33"/>
                </a:cxn>
                <a:cxn ang="T139">
                  <a:pos x="T34" y="T35"/>
                </a:cxn>
                <a:cxn ang="T140">
                  <a:pos x="T36" y="T37"/>
                </a:cxn>
                <a:cxn ang="T141">
                  <a:pos x="T38" y="T39"/>
                </a:cxn>
                <a:cxn ang="T142">
                  <a:pos x="T40" y="T41"/>
                </a:cxn>
                <a:cxn ang="T143">
                  <a:pos x="T42" y="T43"/>
                </a:cxn>
                <a:cxn ang="T144">
                  <a:pos x="T44" y="T45"/>
                </a:cxn>
                <a:cxn ang="T145">
                  <a:pos x="T46" y="T47"/>
                </a:cxn>
                <a:cxn ang="T146">
                  <a:pos x="T48" y="T49"/>
                </a:cxn>
                <a:cxn ang="T147">
                  <a:pos x="T50" y="T51"/>
                </a:cxn>
                <a:cxn ang="T148">
                  <a:pos x="T52" y="T53"/>
                </a:cxn>
                <a:cxn ang="T149">
                  <a:pos x="T54" y="T55"/>
                </a:cxn>
                <a:cxn ang="T150">
                  <a:pos x="T56" y="T57"/>
                </a:cxn>
                <a:cxn ang="T151">
                  <a:pos x="T58" y="T59"/>
                </a:cxn>
                <a:cxn ang="T152">
                  <a:pos x="T60" y="T61"/>
                </a:cxn>
                <a:cxn ang="T153">
                  <a:pos x="T62" y="T63"/>
                </a:cxn>
                <a:cxn ang="T154">
                  <a:pos x="T64" y="T65"/>
                </a:cxn>
                <a:cxn ang="T155">
                  <a:pos x="T66" y="T67"/>
                </a:cxn>
                <a:cxn ang="T156">
                  <a:pos x="T68" y="T69"/>
                </a:cxn>
                <a:cxn ang="T157">
                  <a:pos x="T70" y="T71"/>
                </a:cxn>
                <a:cxn ang="T158">
                  <a:pos x="T72" y="T73"/>
                </a:cxn>
                <a:cxn ang="T159">
                  <a:pos x="T74" y="T75"/>
                </a:cxn>
                <a:cxn ang="T160">
                  <a:pos x="T76" y="T77"/>
                </a:cxn>
                <a:cxn ang="T161">
                  <a:pos x="T78" y="T79"/>
                </a:cxn>
                <a:cxn ang="T162">
                  <a:pos x="T80" y="T81"/>
                </a:cxn>
                <a:cxn ang="T163">
                  <a:pos x="T82" y="T83"/>
                </a:cxn>
                <a:cxn ang="T164">
                  <a:pos x="T84" y="T85"/>
                </a:cxn>
                <a:cxn ang="T165">
                  <a:pos x="T86" y="T87"/>
                </a:cxn>
                <a:cxn ang="T166">
                  <a:pos x="T88" y="T89"/>
                </a:cxn>
                <a:cxn ang="T167">
                  <a:pos x="T90" y="T91"/>
                </a:cxn>
                <a:cxn ang="T168">
                  <a:pos x="T92" y="T93"/>
                </a:cxn>
                <a:cxn ang="T169">
                  <a:pos x="T94" y="T95"/>
                </a:cxn>
                <a:cxn ang="T170">
                  <a:pos x="T96" y="T97"/>
                </a:cxn>
                <a:cxn ang="T171">
                  <a:pos x="T98" y="T99"/>
                </a:cxn>
                <a:cxn ang="T172">
                  <a:pos x="T100" y="T101"/>
                </a:cxn>
                <a:cxn ang="T173">
                  <a:pos x="T102" y="T103"/>
                </a:cxn>
                <a:cxn ang="T174">
                  <a:pos x="T104" y="T105"/>
                </a:cxn>
                <a:cxn ang="T175">
                  <a:pos x="T106" y="T107"/>
                </a:cxn>
                <a:cxn ang="T176">
                  <a:pos x="T108" y="T109"/>
                </a:cxn>
                <a:cxn ang="T177">
                  <a:pos x="T110" y="T111"/>
                </a:cxn>
                <a:cxn ang="T178">
                  <a:pos x="T112" y="T113"/>
                </a:cxn>
                <a:cxn ang="T179">
                  <a:pos x="T114" y="T115"/>
                </a:cxn>
                <a:cxn ang="T180">
                  <a:pos x="T116" y="T117"/>
                </a:cxn>
                <a:cxn ang="T181">
                  <a:pos x="T118" y="T119"/>
                </a:cxn>
                <a:cxn ang="T182">
                  <a:pos x="T120" y="T121"/>
                </a:cxn>
              </a:cxnLst>
              <a:rect l="0" t="0" r="r" b="b"/>
              <a:pathLst>
                <a:path w="882" h="932">
                  <a:moveTo>
                    <a:pt x="406" y="932"/>
                  </a:moveTo>
                  <a:lnTo>
                    <a:pt x="406" y="932"/>
                  </a:lnTo>
                  <a:lnTo>
                    <a:pt x="392" y="920"/>
                  </a:lnTo>
                  <a:lnTo>
                    <a:pt x="380" y="910"/>
                  </a:lnTo>
                  <a:lnTo>
                    <a:pt x="368" y="904"/>
                  </a:lnTo>
                  <a:lnTo>
                    <a:pt x="356" y="898"/>
                  </a:lnTo>
                  <a:lnTo>
                    <a:pt x="358" y="880"/>
                  </a:lnTo>
                  <a:lnTo>
                    <a:pt x="358" y="866"/>
                  </a:lnTo>
                  <a:lnTo>
                    <a:pt x="356" y="854"/>
                  </a:lnTo>
                  <a:lnTo>
                    <a:pt x="352" y="844"/>
                  </a:lnTo>
                  <a:lnTo>
                    <a:pt x="342" y="836"/>
                  </a:lnTo>
                  <a:lnTo>
                    <a:pt x="332" y="836"/>
                  </a:lnTo>
                  <a:lnTo>
                    <a:pt x="324" y="838"/>
                  </a:lnTo>
                  <a:lnTo>
                    <a:pt x="316" y="840"/>
                  </a:lnTo>
                  <a:lnTo>
                    <a:pt x="310" y="844"/>
                  </a:lnTo>
                  <a:lnTo>
                    <a:pt x="298" y="854"/>
                  </a:lnTo>
                  <a:lnTo>
                    <a:pt x="288" y="866"/>
                  </a:lnTo>
                  <a:lnTo>
                    <a:pt x="260" y="860"/>
                  </a:lnTo>
                  <a:lnTo>
                    <a:pt x="246" y="840"/>
                  </a:lnTo>
                  <a:lnTo>
                    <a:pt x="240" y="832"/>
                  </a:lnTo>
                  <a:lnTo>
                    <a:pt x="234" y="828"/>
                  </a:lnTo>
                  <a:lnTo>
                    <a:pt x="218" y="808"/>
                  </a:lnTo>
                  <a:lnTo>
                    <a:pt x="212" y="802"/>
                  </a:lnTo>
                  <a:lnTo>
                    <a:pt x="208" y="800"/>
                  </a:lnTo>
                  <a:lnTo>
                    <a:pt x="202" y="798"/>
                  </a:lnTo>
                  <a:lnTo>
                    <a:pt x="194" y="798"/>
                  </a:lnTo>
                  <a:lnTo>
                    <a:pt x="172" y="798"/>
                  </a:lnTo>
                  <a:lnTo>
                    <a:pt x="168" y="790"/>
                  </a:lnTo>
                  <a:lnTo>
                    <a:pt x="164" y="782"/>
                  </a:lnTo>
                  <a:lnTo>
                    <a:pt x="162" y="774"/>
                  </a:lnTo>
                  <a:lnTo>
                    <a:pt x="160" y="766"/>
                  </a:lnTo>
                  <a:lnTo>
                    <a:pt x="160" y="752"/>
                  </a:lnTo>
                  <a:lnTo>
                    <a:pt x="160" y="740"/>
                  </a:lnTo>
                  <a:lnTo>
                    <a:pt x="166" y="724"/>
                  </a:lnTo>
                  <a:lnTo>
                    <a:pt x="168" y="708"/>
                  </a:lnTo>
                  <a:lnTo>
                    <a:pt x="166" y="694"/>
                  </a:lnTo>
                  <a:lnTo>
                    <a:pt x="164" y="688"/>
                  </a:lnTo>
                  <a:lnTo>
                    <a:pt x="162" y="682"/>
                  </a:lnTo>
                  <a:lnTo>
                    <a:pt x="138" y="676"/>
                  </a:lnTo>
                  <a:lnTo>
                    <a:pt x="126" y="670"/>
                  </a:lnTo>
                  <a:lnTo>
                    <a:pt x="124" y="668"/>
                  </a:lnTo>
                  <a:lnTo>
                    <a:pt x="124" y="664"/>
                  </a:lnTo>
                  <a:lnTo>
                    <a:pt x="124" y="650"/>
                  </a:lnTo>
                  <a:lnTo>
                    <a:pt x="114" y="616"/>
                  </a:lnTo>
                  <a:lnTo>
                    <a:pt x="102" y="598"/>
                  </a:lnTo>
                  <a:lnTo>
                    <a:pt x="96" y="576"/>
                  </a:lnTo>
                  <a:lnTo>
                    <a:pt x="92" y="568"/>
                  </a:lnTo>
                  <a:lnTo>
                    <a:pt x="88" y="564"/>
                  </a:lnTo>
                  <a:lnTo>
                    <a:pt x="82" y="560"/>
                  </a:lnTo>
                  <a:lnTo>
                    <a:pt x="76" y="558"/>
                  </a:lnTo>
                  <a:lnTo>
                    <a:pt x="58" y="556"/>
                  </a:lnTo>
                  <a:lnTo>
                    <a:pt x="30" y="572"/>
                  </a:lnTo>
                  <a:lnTo>
                    <a:pt x="16" y="578"/>
                  </a:lnTo>
                  <a:lnTo>
                    <a:pt x="4" y="580"/>
                  </a:lnTo>
                  <a:lnTo>
                    <a:pt x="2" y="576"/>
                  </a:lnTo>
                  <a:lnTo>
                    <a:pt x="0" y="490"/>
                  </a:lnTo>
                  <a:lnTo>
                    <a:pt x="16" y="454"/>
                  </a:lnTo>
                  <a:lnTo>
                    <a:pt x="32" y="436"/>
                  </a:lnTo>
                  <a:lnTo>
                    <a:pt x="46" y="422"/>
                  </a:lnTo>
                  <a:lnTo>
                    <a:pt x="62" y="408"/>
                  </a:lnTo>
                  <a:lnTo>
                    <a:pt x="84" y="392"/>
                  </a:lnTo>
                  <a:lnTo>
                    <a:pt x="108" y="370"/>
                  </a:lnTo>
                  <a:lnTo>
                    <a:pt x="110" y="328"/>
                  </a:lnTo>
                  <a:lnTo>
                    <a:pt x="120" y="310"/>
                  </a:lnTo>
                  <a:lnTo>
                    <a:pt x="120" y="288"/>
                  </a:lnTo>
                  <a:lnTo>
                    <a:pt x="120" y="266"/>
                  </a:lnTo>
                  <a:lnTo>
                    <a:pt x="124" y="248"/>
                  </a:lnTo>
                  <a:lnTo>
                    <a:pt x="126" y="240"/>
                  </a:lnTo>
                  <a:lnTo>
                    <a:pt x="130" y="236"/>
                  </a:lnTo>
                  <a:lnTo>
                    <a:pt x="132" y="218"/>
                  </a:lnTo>
                  <a:lnTo>
                    <a:pt x="134" y="204"/>
                  </a:lnTo>
                  <a:lnTo>
                    <a:pt x="132" y="190"/>
                  </a:lnTo>
                  <a:lnTo>
                    <a:pt x="126" y="178"/>
                  </a:lnTo>
                  <a:lnTo>
                    <a:pt x="84" y="142"/>
                  </a:lnTo>
                  <a:lnTo>
                    <a:pt x="84" y="110"/>
                  </a:lnTo>
                  <a:lnTo>
                    <a:pt x="94" y="110"/>
                  </a:lnTo>
                  <a:lnTo>
                    <a:pt x="104" y="108"/>
                  </a:lnTo>
                  <a:lnTo>
                    <a:pt x="126" y="100"/>
                  </a:lnTo>
                  <a:lnTo>
                    <a:pt x="128" y="88"/>
                  </a:lnTo>
                  <a:lnTo>
                    <a:pt x="128" y="76"/>
                  </a:lnTo>
                  <a:lnTo>
                    <a:pt x="128" y="64"/>
                  </a:lnTo>
                  <a:lnTo>
                    <a:pt x="126" y="52"/>
                  </a:lnTo>
                  <a:lnTo>
                    <a:pt x="120" y="32"/>
                  </a:lnTo>
                  <a:lnTo>
                    <a:pt x="120" y="22"/>
                  </a:lnTo>
                  <a:lnTo>
                    <a:pt x="118" y="12"/>
                  </a:lnTo>
                  <a:lnTo>
                    <a:pt x="126" y="6"/>
                  </a:lnTo>
                  <a:lnTo>
                    <a:pt x="134" y="0"/>
                  </a:lnTo>
                  <a:lnTo>
                    <a:pt x="138" y="0"/>
                  </a:lnTo>
                  <a:lnTo>
                    <a:pt x="142" y="0"/>
                  </a:lnTo>
                  <a:lnTo>
                    <a:pt x="148" y="4"/>
                  </a:lnTo>
                  <a:lnTo>
                    <a:pt x="154" y="8"/>
                  </a:lnTo>
                  <a:lnTo>
                    <a:pt x="170" y="44"/>
                  </a:lnTo>
                  <a:lnTo>
                    <a:pt x="178" y="66"/>
                  </a:lnTo>
                  <a:lnTo>
                    <a:pt x="184" y="90"/>
                  </a:lnTo>
                  <a:lnTo>
                    <a:pt x="188" y="96"/>
                  </a:lnTo>
                  <a:lnTo>
                    <a:pt x="192" y="98"/>
                  </a:lnTo>
                  <a:lnTo>
                    <a:pt x="208" y="100"/>
                  </a:lnTo>
                  <a:lnTo>
                    <a:pt x="212" y="92"/>
                  </a:lnTo>
                  <a:lnTo>
                    <a:pt x="216" y="86"/>
                  </a:lnTo>
                  <a:lnTo>
                    <a:pt x="218" y="70"/>
                  </a:lnTo>
                  <a:lnTo>
                    <a:pt x="218" y="44"/>
                  </a:lnTo>
                  <a:lnTo>
                    <a:pt x="230" y="34"/>
                  </a:lnTo>
                  <a:lnTo>
                    <a:pt x="236" y="44"/>
                  </a:lnTo>
                  <a:lnTo>
                    <a:pt x="242" y="56"/>
                  </a:lnTo>
                  <a:lnTo>
                    <a:pt x="252" y="88"/>
                  </a:lnTo>
                  <a:lnTo>
                    <a:pt x="268" y="112"/>
                  </a:lnTo>
                  <a:lnTo>
                    <a:pt x="278" y="126"/>
                  </a:lnTo>
                  <a:lnTo>
                    <a:pt x="292" y="142"/>
                  </a:lnTo>
                  <a:lnTo>
                    <a:pt x="332" y="148"/>
                  </a:lnTo>
                  <a:lnTo>
                    <a:pt x="368" y="216"/>
                  </a:lnTo>
                  <a:lnTo>
                    <a:pt x="404" y="264"/>
                  </a:lnTo>
                  <a:lnTo>
                    <a:pt x="406" y="280"/>
                  </a:lnTo>
                  <a:lnTo>
                    <a:pt x="398" y="290"/>
                  </a:lnTo>
                  <a:lnTo>
                    <a:pt x="392" y="298"/>
                  </a:lnTo>
                  <a:lnTo>
                    <a:pt x="390" y="306"/>
                  </a:lnTo>
                  <a:lnTo>
                    <a:pt x="390" y="324"/>
                  </a:lnTo>
                  <a:lnTo>
                    <a:pt x="400" y="336"/>
                  </a:lnTo>
                  <a:lnTo>
                    <a:pt x="408" y="346"/>
                  </a:lnTo>
                  <a:lnTo>
                    <a:pt x="422" y="356"/>
                  </a:lnTo>
                  <a:lnTo>
                    <a:pt x="430" y="358"/>
                  </a:lnTo>
                  <a:lnTo>
                    <a:pt x="440" y="362"/>
                  </a:lnTo>
                  <a:lnTo>
                    <a:pt x="452" y="370"/>
                  </a:lnTo>
                  <a:lnTo>
                    <a:pt x="460" y="376"/>
                  </a:lnTo>
                  <a:lnTo>
                    <a:pt x="472" y="380"/>
                  </a:lnTo>
                  <a:lnTo>
                    <a:pt x="500" y="378"/>
                  </a:lnTo>
                  <a:lnTo>
                    <a:pt x="574" y="346"/>
                  </a:lnTo>
                  <a:lnTo>
                    <a:pt x="580" y="330"/>
                  </a:lnTo>
                  <a:lnTo>
                    <a:pt x="584" y="318"/>
                  </a:lnTo>
                  <a:lnTo>
                    <a:pt x="586" y="304"/>
                  </a:lnTo>
                  <a:lnTo>
                    <a:pt x="586" y="290"/>
                  </a:lnTo>
                  <a:lnTo>
                    <a:pt x="578" y="278"/>
                  </a:lnTo>
                  <a:lnTo>
                    <a:pt x="572" y="272"/>
                  </a:lnTo>
                  <a:lnTo>
                    <a:pt x="558" y="262"/>
                  </a:lnTo>
                  <a:lnTo>
                    <a:pt x="558" y="238"/>
                  </a:lnTo>
                  <a:lnTo>
                    <a:pt x="558" y="230"/>
                  </a:lnTo>
                  <a:lnTo>
                    <a:pt x="564" y="222"/>
                  </a:lnTo>
                  <a:lnTo>
                    <a:pt x="578" y="214"/>
                  </a:lnTo>
                  <a:lnTo>
                    <a:pt x="594" y="204"/>
                  </a:lnTo>
                  <a:lnTo>
                    <a:pt x="608" y="192"/>
                  </a:lnTo>
                  <a:lnTo>
                    <a:pt x="620" y="178"/>
                  </a:lnTo>
                  <a:lnTo>
                    <a:pt x="620" y="152"/>
                  </a:lnTo>
                  <a:lnTo>
                    <a:pt x="616" y="138"/>
                  </a:lnTo>
                  <a:lnTo>
                    <a:pt x="610" y="128"/>
                  </a:lnTo>
                  <a:lnTo>
                    <a:pt x="606" y="122"/>
                  </a:lnTo>
                  <a:lnTo>
                    <a:pt x="600" y="116"/>
                  </a:lnTo>
                  <a:lnTo>
                    <a:pt x="598" y="108"/>
                  </a:lnTo>
                  <a:lnTo>
                    <a:pt x="614" y="104"/>
                  </a:lnTo>
                  <a:lnTo>
                    <a:pt x="622" y="94"/>
                  </a:lnTo>
                  <a:lnTo>
                    <a:pt x="628" y="84"/>
                  </a:lnTo>
                  <a:lnTo>
                    <a:pt x="632" y="72"/>
                  </a:lnTo>
                  <a:lnTo>
                    <a:pt x="636" y="66"/>
                  </a:lnTo>
                  <a:lnTo>
                    <a:pt x="642" y="64"/>
                  </a:lnTo>
                  <a:lnTo>
                    <a:pt x="654" y="64"/>
                  </a:lnTo>
                  <a:lnTo>
                    <a:pt x="672" y="66"/>
                  </a:lnTo>
                  <a:lnTo>
                    <a:pt x="694" y="124"/>
                  </a:lnTo>
                  <a:lnTo>
                    <a:pt x="704" y="136"/>
                  </a:lnTo>
                  <a:lnTo>
                    <a:pt x="712" y="144"/>
                  </a:lnTo>
                  <a:lnTo>
                    <a:pt x="722" y="152"/>
                  </a:lnTo>
                  <a:lnTo>
                    <a:pt x="758" y="152"/>
                  </a:lnTo>
                  <a:lnTo>
                    <a:pt x="774" y="140"/>
                  </a:lnTo>
                  <a:lnTo>
                    <a:pt x="790" y="128"/>
                  </a:lnTo>
                  <a:lnTo>
                    <a:pt x="796" y="138"/>
                  </a:lnTo>
                  <a:lnTo>
                    <a:pt x="796" y="152"/>
                  </a:lnTo>
                  <a:lnTo>
                    <a:pt x="794" y="170"/>
                  </a:lnTo>
                  <a:lnTo>
                    <a:pt x="790" y="188"/>
                  </a:lnTo>
                  <a:lnTo>
                    <a:pt x="786" y="196"/>
                  </a:lnTo>
                  <a:lnTo>
                    <a:pt x="780" y="204"/>
                  </a:lnTo>
                  <a:lnTo>
                    <a:pt x="766" y="208"/>
                  </a:lnTo>
                  <a:lnTo>
                    <a:pt x="752" y="208"/>
                  </a:lnTo>
                  <a:lnTo>
                    <a:pt x="720" y="192"/>
                  </a:lnTo>
                  <a:lnTo>
                    <a:pt x="694" y="192"/>
                  </a:lnTo>
                  <a:lnTo>
                    <a:pt x="676" y="196"/>
                  </a:lnTo>
                  <a:lnTo>
                    <a:pt x="668" y="198"/>
                  </a:lnTo>
                  <a:lnTo>
                    <a:pt x="660" y="204"/>
                  </a:lnTo>
                  <a:lnTo>
                    <a:pt x="642" y="218"/>
                  </a:lnTo>
                  <a:lnTo>
                    <a:pt x="630" y="236"/>
                  </a:lnTo>
                  <a:lnTo>
                    <a:pt x="630" y="256"/>
                  </a:lnTo>
                  <a:lnTo>
                    <a:pt x="630" y="266"/>
                  </a:lnTo>
                  <a:lnTo>
                    <a:pt x="636" y="280"/>
                  </a:lnTo>
                  <a:lnTo>
                    <a:pt x="638" y="290"/>
                  </a:lnTo>
                  <a:lnTo>
                    <a:pt x="642" y="296"/>
                  </a:lnTo>
                  <a:lnTo>
                    <a:pt x="646" y="302"/>
                  </a:lnTo>
                  <a:lnTo>
                    <a:pt x="652" y="308"/>
                  </a:lnTo>
                  <a:lnTo>
                    <a:pt x="658" y="310"/>
                  </a:lnTo>
                  <a:lnTo>
                    <a:pt x="666" y="308"/>
                  </a:lnTo>
                  <a:lnTo>
                    <a:pt x="676" y="304"/>
                  </a:lnTo>
                  <a:lnTo>
                    <a:pt x="692" y="302"/>
                  </a:lnTo>
                  <a:lnTo>
                    <a:pt x="698" y="300"/>
                  </a:lnTo>
                  <a:lnTo>
                    <a:pt x="706" y="300"/>
                  </a:lnTo>
                  <a:lnTo>
                    <a:pt x="710" y="304"/>
                  </a:lnTo>
                  <a:lnTo>
                    <a:pt x="714" y="308"/>
                  </a:lnTo>
                  <a:lnTo>
                    <a:pt x="716" y="318"/>
                  </a:lnTo>
                  <a:lnTo>
                    <a:pt x="718" y="330"/>
                  </a:lnTo>
                  <a:lnTo>
                    <a:pt x="704" y="378"/>
                  </a:lnTo>
                  <a:lnTo>
                    <a:pt x="696" y="390"/>
                  </a:lnTo>
                  <a:lnTo>
                    <a:pt x="690" y="400"/>
                  </a:lnTo>
                  <a:lnTo>
                    <a:pt x="690" y="410"/>
                  </a:lnTo>
                  <a:lnTo>
                    <a:pt x="692" y="418"/>
                  </a:lnTo>
                  <a:lnTo>
                    <a:pt x="698" y="426"/>
                  </a:lnTo>
                  <a:lnTo>
                    <a:pt x="706" y="432"/>
                  </a:lnTo>
                  <a:lnTo>
                    <a:pt x="718" y="438"/>
                  </a:lnTo>
                  <a:lnTo>
                    <a:pt x="734" y="444"/>
                  </a:lnTo>
                  <a:lnTo>
                    <a:pt x="732" y="472"/>
                  </a:lnTo>
                  <a:lnTo>
                    <a:pt x="730" y="486"/>
                  </a:lnTo>
                  <a:lnTo>
                    <a:pt x="724" y="502"/>
                  </a:lnTo>
                  <a:lnTo>
                    <a:pt x="724" y="510"/>
                  </a:lnTo>
                  <a:lnTo>
                    <a:pt x="724" y="520"/>
                  </a:lnTo>
                  <a:lnTo>
                    <a:pt x="726" y="528"/>
                  </a:lnTo>
                  <a:lnTo>
                    <a:pt x="730" y="536"/>
                  </a:lnTo>
                  <a:lnTo>
                    <a:pt x="760" y="572"/>
                  </a:lnTo>
                  <a:lnTo>
                    <a:pt x="828" y="590"/>
                  </a:lnTo>
                  <a:lnTo>
                    <a:pt x="836" y="596"/>
                  </a:lnTo>
                  <a:lnTo>
                    <a:pt x="842" y="600"/>
                  </a:lnTo>
                  <a:lnTo>
                    <a:pt x="850" y="604"/>
                  </a:lnTo>
                  <a:lnTo>
                    <a:pt x="876" y="606"/>
                  </a:lnTo>
                  <a:lnTo>
                    <a:pt x="882" y="628"/>
                  </a:lnTo>
                  <a:lnTo>
                    <a:pt x="876" y="636"/>
                  </a:lnTo>
                  <a:lnTo>
                    <a:pt x="872" y="644"/>
                  </a:lnTo>
                  <a:lnTo>
                    <a:pt x="850" y="658"/>
                  </a:lnTo>
                  <a:lnTo>
                    <a:pt x="832" y="666"/>
                  </a:lnTo>
                  <a:lnTo>
                    <a:pt x="818" y="666"/>
                  </a:lnTo>
                  <a:lnTo>
                    <a:pt x="806" y="668"/>
                  </a:lnTo>
                  <a:lnTo>
                    <a:pt x="794" y="672"/>
                  </a:lnTo>
                  <a:lnTo>
                    <a:pt x="784" y="676"/>
                  </a:lnTo>
                  <a:lnTo>
                    <a:pt x="764" y="686"/>
                  </a:lnTo>
                  <a:lnTo>
                    <a:pt x="744" y="700"/>
                  </a:lnTo>
                  <a:lnTo>
                    <a:pt x="736" y="716"/>
                  </a:lnTo>
                  <a:lnTo>
                    <a:pt x="728" y="726"/>
                  </a:lnTo>
                  <a:lnTo>
                    <a:pt x="720" y="734"/>
                  </a:lnTo>
                  <a:lnTo>
                    <a:pt x="682" y="734"/>
                  </a:lnTo>
                  <a:lnTo>
                    <a:pt x="662" y="756"/>
                  </a:lnTo>
                  <a:lnTo>
                    <a:pt x="656" y="760"/>
                  </a:lnTo>
                  <a:lnTo>
                    <a:pt x="650" y="764"/>
                  </a:lnTo>
                  <a:lnTo>
                    <a:pt x="642" y="766"/>
                  </a:lnTo>
                  <a:lnTo>
                    <a:pt x="636" y="766"/>
                  </a:lnTo>
                  <a:lnTo>
                    <a:pt x="628" y="754"/>
                  </a:lnTo>
                  <a:lnTo>
                    <a:pt x="620" y="746"/>
                  </a:lnTo>
                  <a:lnTo>
                    <a:pt x="612" y="742"/>
                  </a:lnTo>
                  <a:lnTo>
                    <a:pt x="604" y="742"/>
                  </a:lnTo>
                  <a:lnTo>
                    <a:pt x="596" y="744"/>
                  </a:lnTo>
                  <a:lnTo>
                    <a:pt x="588" y="748"/>
                  </a:lnTo>
                  <a:lnTo>
                    <a:pt x="574" y="758"/>
                  </a:lnTo>
                  <a:lnTo>
                    <a:pt x="564" y="760"/>
                  </a:lnTo>
                  <a:lnTo>
                    <a:pt x="556" y="760"/>
                  </a:lnTo>
                  <a:lnTo>
                    <a:pt x="548" y="758"/>
                  </a:lnTo>
                  <a:lnTo>
                    <a:pt x="544" y="756"/>
                  </a:lnTo>
                  <a:lnTo>
                    <a:pt x="534" y="748"/>
                  </a:lnTo>
                  <a:lnTo>
                    <a:pt x="526" y="740"/>
                  </a:lnTo>
                  <a:lnTo>
                    <a:pt x="514" y="738"/>
                  </a:lnTo>
                  <a:lnTo>
                    <a:pt x="506" y="738"/>
                  </a:lnTo>
                  <a:lnTo>
                    <a:pt x="498" y="738"/>
                  </a:lnTo>
                  <a:lnTo>
                    <a:pt x="492" y="742"/>
                  </a:lnTo>
                  <a:lnTo>
                    <a:pt x="486" y="746"/>
                  </a:lnTo>
                  <a:lnTo>
                    <a:pt x="482" y="750"/>
                  </a:lnTo>
                  <a:lnTo>
                    <a:pt x="474" y="764"/>
                  </a:lnTo>
                  <a:lnTo>
                    <a:pt x="468" y="768"/>
                  </a:lnTo>
                  <a:lnTo>
                    <a:pt x="462" y="770"/>
                  </a:lnTo>
                  <a:lnTo>
                    <a:pt x="454" y="770"/>
                  </a:lnTo>
                  <a:lnTo>
                    <a:pt x="448" y="768"/>
                  </a:lnTo>
                  <a:lnTo>
                    <a:pt x="436" y="762"/>
                  </a:lnTo>
                  <a:lnTo>
                    <a:pt x="430" y="756"/>
                  </a:lnTo>
                  <a:lnTo>
                    <a:pt x="414" y="756"/>
                  </a:lnTo>
                  <a:lnTo>
                    <a:pt x="404" y="766"/>
                  </a:lnTo>
                  <a:lnTo>
                    <a:pt x="398" y="774"/>
                  </a:lnTo>
                  <a:lnTo>
                    <a:pt x="396" y="784"/>
                  </a:lnTo>
                  <a:lnTo>
                    <a:pt x="394" y="802"/>
                  </a:lnTo>
                  <a:lnTo>
                    <a:pt x="402" y="814"/>
                  </a:lnTo>
                  <a:lnTo>
                    <a:pt x="410" y="826"/>
                  </a:lnTo>
                  <a:lnTo>
                    <a:pt x="412" y="832"/>
                  </a:lnTo>
                  <a:lnTo>
                    <a:pt x="412" y="840"/>
                  </a:lnTo>
                  <a:lnTo>
                    <a:pt x="412" y="850"/>
                  </a:lnTo>
                  <a:lnTo>
                    <a:pt x="410" y="860"/>
                  </a:lnTo>
                  <a:lnTo>
                    <a:pt x="410" y="872"/>
                  </a:lnTo>
                  <a:lnTo>
                    <a:pt x="414" y="886"/>
                  </a:lnTo>
                  <a:lnTo>
                    <a:pt x="416" y="902"/>
                  </a:lnTo>
                  <a:lnTo>
                    <a:pt x="420" y="922"/>
                  </a:lnTo>
                  <a:lnTo>
                    <a:pt x="412" y="928"/>
                  </a:lnTo>
                  <a:lnTo>
                    <a:pt x="406" y="932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" name="Freeform 12"/>
            <p:cNvSpPr>
              <a:spLocks/>
            </p:cNvSpPr>
            <p:nvPr/>
          </p:nvSpPr>
          <p:spPr bwMode="auto">
            <a:xfrm>
              <a:off x="4851400" y="5384801"/>
              <a:ext cx="1187450" cy="885825"/>
            </a:xfrm>
            <a:custGeom>
              <a:avLst/>
              <a:gdLst>
                <a:gd name="T0" fmla="*/ 450 w 748"/>
                <a:gd name="T1" fmla="*/ 540 h 558"/>
                <a:gd name="T2" fmla="*/ 440 w 748"/>
                <a:gd name="T3" fmla="*/ 532 h 558"/>
                <a:gd name="T4" fmla="*/ 422 w 748"/>
                <a:gd name="T5" fmla="*/ 516 h 558"/>
                <a:gd name="T6" fmla="*/ 406 w 748"/>
                <a:gd name="T7" fmla="*/ 508 h 558"/>
                <a:gd name="T8" fmla="*/ 390 w 748"/>
                <a:gd name="T9" fmla="*/ 536 h 558"/>
                <a:gd name="T10" fmla="*/ 280 w 748"/>
                <a:gd name="T11" fmla="*/ 532 h 558"/>
                <a:gd name="T12" fmla="*/ 218 w 748"/>
                <a:gd name="T13" fmla="*/ 498 h 558"/>
                <a:gd name="T14" fmla="*/ 204 w 748"/>
                <a:gd name="T15" fmla="*/ 478 h 558"/>
                <a:gd name="T16" fmla="*/ 212 w 748"/>
                <a:gd name="T17" fmla="*/ 432 h 558"/>
                <a:gd name="T18" fmla="*/ 188 w 748"/>
                <a:gd name="T19" fmla="*/ 390 h 558"/>
                <a:gd name="T20" fmla="*/ 142 w 748"/>
                <a:gd name="T21" fmla="*/ 382 h 558"/>
                <a:gd name="T22" fmla="*/ 82 w 748"/>
                <a:gd name="T23" fmla="*/ 368 h 558"/>
                <a:gd name="T24" fmla="*/ 104 w 748"/>
                <a:gd name="T25" fmla="*/ 342 h 558"/>
                <a:gd name="T26" fmla="*/ 140 w 748"/>
                <a:gd name="T27" fmla="*/ 316 h 558"/>
                <a:gd name="T28" fmla="*/ 142 w 748"/>
                <a:gd name="T29" fmla="*/ 262 h 558"/>
                <a:gd name="T30" fmla="*/ 102 w 748"/>
                <a:gd name="T31" fmla="*/ 252 h 558"/>
                <a:gd name="T32" fmla="*/ 20 w 748"/>
                <a:gd name="T33" fmla="*/ 222 h 558"/>
                <a:gd name="T34" fmla="*/ 0 w 748"/>
                <a:gd name="T35" fmla="*/ 192 h 558"/>
                <a:gd name="T36" fmla="*/ 22 w 748"/>
                <a:gd name="T37" fmla="*/ 162 h 558"/>
                <a:gd name="T38" fmla="*/ 62 w 748"/>
                <a:gd name="T39" fmla="*/ 154 h 558"/>
                <a:gd name="T40" fmla="*/ 120 w 748"/>
                <a:gd name="T41" fmla="*/ 190 h 558"/>
                <a:gd name="T42" fmla="*/ 156 w 748"/>
                <a:gd name="T43" fmla="*/ 192 h 558"/>
                <a:gd name="T44" fmla="*/ 206 w 748"/>
                <a:gd name="T45" fmla="*/ 156 h 558"/>
                <a:gd name="T46" fmla="*/ 240 w 748"/>
                <a:gd name="T47" fmla="*/ 98 h 558"/>
                <a:gd name="T48" fmla="*/ 274 w 748"/>
                <a:gd name="T49" fmla="*/ 110 h 558"/>
                <a:gd name="T50" fmla="*/ 308 w 748"/>
                <a:gd name="T51" fmla="*/ 128 h 558"/>
                <a:gd name="T52" fmla="*/ 342 w 748"/>
                <a:gd name="T53" fmla="*/ 134 h 558"/>
                <a:gd name="T54" fmla="*/ 410 w 748"/>
                <a:gd name="T55" fmla="*/ 100 h 558"/>
                <a:gd name="T56" fmla="*/ 442 w 748"/>
                <a:gd name="T57" fmla="*/ 78 h 558"/>
                <a:gd name="T58" fmla="*/ 470 w 748"/>
                <a:gd name="T59" fmla="*/ 52 h 558"/>
                <a:gd name="T60" fmla="*/ 514 w 748"/>
                <a:gd name="T61" fmla="*/ 38 h 558"/>
                <a:gd name="T62" fmla="*/ 588 w 748"/>
                <a:gd name="T63" fmla="*/ 10 h 558"/>
                <a:gd name="T64" fmla="*/ 632 w 748"/>
                <a:gd name="T65" fmla="*/ 0 h 558"/>
                <a:gd name="T66" fmla="*/ 672 w 748"/>
                <a:gd name="T67" fmla="*/ 54 h 558"/>
                <a:gd name="T68" fmla="*/ 640 w 748"/>
                <a:gd name="T69" fmla="*/ 112 h 558"/>
                <a:gd name="T70" fmla="*/ 642 w 748"/>
                <a:gd name="T71" fmla="*/ 142 h 558"/>
                <a:gd name="T72" fmla="*/ 682 w 748"/>
                <a:gd name="T73" fmla="*/ 172 h 558"/>
                <a:gd name="T74" fmla="*/ 734 w 748"/>
                <a:gd name="T75" fmla="*/ 180 h 558"/>
                <a:gd name="T76" fmla="*/ 748 w 748"/>
                <a:gd name="T77" fmla="*/ 220 h 558"/>
                <a:gd name="T78" fmla="*/ 734 w 748"/>
                <a:gd name="T79" fmla="*/ 254 h 558"/>
                <a:gd name="T80" fmla="*/ 722 w 748"/>
                <a:gd name="T81" fmla="*/ 264 h 558"/>
                <a:gd name="T82" fmla="*/ 712 w 748"/>
                <a:gd name="T83" fmla="*/ 312 h 558"/>
                <a:gd name="T84" fmla="*/ 688 w 748"/>
                <a:gd name="T85" fmla="*/ 346 h 558"/>
                <a:gd name="T86" fmla="*/ 672 w 748"/>
                <a:gd name="T87" fmla="*/ 360 h 558"/>
                <a:gd name="T88" fmla="*/ 634 w 748"/>
                <a:gd name="T89" fmla="*/ 406 h 558"/>
                <a:gd name="T90" fmla="*/ 614 w 748"/>
                <a:gd name="T91" fmla="*/ 424 h 558"/>
                <a:gd name="T92" fmla="*/ 586 w 748"/>
                <a:gd name="T93" fmla="*/ 448 h 558"/>
                <a:gd name="T94" fmla="*/ 570 w 748"/>
                <a:gd name="T95" fmla="*/ 468 h 558"/>
                <a:gd name="T96" fmla="*/ 566 w 748"/>
                <a:gd name="T97" fmla="*/ 474 h 558"/>
                <a:gd name="T98" fmla="*/ 546 w 748"/>
                <a:gd name="T99" fmla="*/ 484 h 558"/>
                <a:gd name="T100" fmla="*/ 518 w 748"/>
                <a:gd name="T101" fmla="*/ 534 h 558"/>
                <a:gd name="T102" fmla="*/ 466 w 748"/>
                <a:gd name="T103" fmla="*/ 558 h 558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748" h="558">
                  <a:moveTo>
                    <a:pt x="450" y="558"/>
                  </a:moveTo>
                  <a:lnTo>
                    <a:pt x="450" y="558"/>
                  </a:lnTo>
                  <a:lnTo>
                    <a:pt x="450" y="540"/>
                  </a:lnTo>
                  <a:lnTo>
                    <a:pt x="446" y="540"/>
                  </a:lnTo>
                  <a:lnTo>
                    <a:pt x="444" y="538"/>
                  </a:lnTo>
                  <a:lnTo>
                    <a:pt x="440" y="532"/>
                  </a:lnTo>
                  <a:lnTo>
                    <a:pt x="428" y="530"/>
                  </a:lnTo>
                  <a:lnTo>
                    <a:pt x="426" y="522"/>
                  </a:lnTo>
                  <a:lnTo>
                    <a:pt x="422" y="516"/>
                  </a:lnTo>
                  <a:lnTo>
                    <a:pt x="418" y="510"/>
                  </a:lnTo>
                  <a:lnTo>
                    <a:pt x="414" y="508"/>
                  </a:lnTo>
                  <a:lnTo>
                    <a:pt x="410" y="508"/>
                  </a:lnTo>
                  <a:lnTo>
                    <a:pt x="406" y="508"/>
                  </a:lnTo>
                  <a:lnTo>
                    <a:pt x="396" y="510"/>
                  </a:lnTo>
                  <a:lnTo>
                    <a:pt x="390" y="536"/>
                  </a:lnTo>
                  <a:lnTo>
                    <a:pt x="322" y="540"/>
                  </a:lnTo>
                  <a:lnTo>
                    <a:pt x="280" y="532"/>
                  </a:lnTo>
                  <a:lnTo>
                    <a:pt x="246" y="528"/>
                  </a:lnTo>
                  <a:lnTo>
                    <a:pt x="218" y="498"/>
                  </a:lnTo>
                  <a:lnTo>
                    <a:pt x="208" y="478"/>
                  </a:lnTo>
                  <a:lnTo>
                    <a:pt x="204" y="478"/>
                  </a:lnTo>
                  <a:lnTo>
                    <a:pt x="200" y="464"/>
                  </a:lnTo>
                  <a:lnTo>
                    <a:pt x="202" y="452"/>
                  </a:lnTo>
                  <a:lnTo>
                    <a:pt x="206" y="442"/>
                  </a:lnTo>
                  <a:lnTo>
                    <a:pt x="212" y="432"/>
                  </a:lnTo>
                  <a:lnTo>
                    <a:pt x="212" y="406"/>
                  </a:lnTo>
                  <a:lnTo>
                    <a:pt x="188" y="390"/>
                  </a:lnTo>
                  <a:lnTo>
                    <a:pt x="188" y="384"/>
                  </a:lnTo>
                  <a:lnTo>
                    <a:pt x="142" y="382"/>
                  </a:lnTo>
                  <a:lnTo>
                    <a:pt x="104" y="378"/>
                  </a:lnTo>
                  <a:lnTo>
                    <a:pt x="82" y="368"/>
                  </a:lnTo>
                  <a:lnTo>
                    <a:pt x="72" y="344"/>
                  </a:lnTo>
                  <a:lnTo>
                    <a:pt x="104" y="342"/>
                  </a:lnTo>
                  <a:lnTo>
                    <a:pt x="112" y="338"/>
                  </a:lnTo>
                  <a:lnTo>
                    <a:pt x="122" y="332"/>
                  </a:lnTo>
                  <a:lnTo>
                    <a:pt x="140" y="316"/>
                  </a:lnTo>
                  <a:lnTo>
                    <a:pt x="148" y="300"/>
                  </a:lnTo>
                  <a:lnTo>
                    <a:pt x="150" y="286"/>
                  </a:lnTo>
                  <a:lnTo>
                    <a:pt x="148" y="274"/>
                  </a:lnTo>
                  <a:lnTo>
                    <a:pt x="142" y="262"/>
                  </a:lnTo>
                  <a:lnTo>
                    <a:pt x="114" y="260"/>
                  </a:lnTo>
                  <a:lnTo>
                    <a:pt x="102" y="252"/>
                  </a:lnTo>
                  <a:lnTo>
                    <a:pt x="88" y="246"/>
                  </a:lnTo>
                  <a:lnTo>
                    <a:pt x="64" y="238"/>
                  </a:lnTo>
                  <a:lnTo>
                    <a:pt x="40" y="230"/>
                  </a:lnTo>
                  <a:lnTo>
                    <a:pt x="20" y="222"/>
                  </a:lnTo>
                  <a:lnTo>
                    <a:pt x="6" y="204"/>
                  </a:lnTo>
                  <a:lnTo>
                    <a:pt x="2" y="196"/>
                  </a:lnTo>
                  <a:lnTo>
                    <a:pt x="0" y="192"/>
                  </a:lnTo>
                  <a:lnTo>
                    <a:pt x="12" y="174"/>
                  </a:lnTo>
                  <a:lnTo>
                    <a:pt x="18" y="166"/>
                  </a:lnTo>
                  <a:lnTo>
                    <a:pt x="22" y="162"/>
                  </a:lnTo>
                  <a:lnTo>
                    <a:pt x="30" y="158"/>
                  </a:lnTo>
                  <a:lnTo>
                    <a:pt x="36" y="156"/>
                  </a:lnTo>
                  <a:lnTo>
                    <a:pt x="48" y="154"/>
                  </a:lnTo>
                  <a:lnTo>
                    <a:pt x="62" y="154"/>
                  </a:lnTo>
                  <a:lnTo>
                    <a:pt x="90" y="164"/>
                  </a:lnTo>
                  <a:lnTo>
                    <a:pt x="120" y="190"/>
                  </a:lnTo>
                  <a:lnTo>
                    <a:pt x="130" y="192"/>
                  </a:lnTo>
                  <a:lnTo>
                    <a:pt x="142" y="192"/>
                  </a:lnTo>
                  <a:lnTo>
                    <a:pt x="156" y="192"/>
                  </a:lnTo>
                  <a:lnTo>
                    <a:pt x="172" y="190"/>
                  </a:lnTo>
                  <a:lnTo>
                    <a:pt x="188" y="174"/>
                  </a:lnTo>
                  <a:lnTo>
                    <a:pt x="206" y="156"/>
                  </a:lnTo>
                  <a:lnTo>
                    <a:pt x="222" y="136"/>
                  </a:lnTo>
                  <a:lnTo>
                    <a:pt x="238" y="120"/>
                  </a:lnTo>
                  <a:lnTo>
                    <a:pt x="240" y="98"/>
                  </a:lnTo>
                  <a:lnTo>
                    <a:pt x="264" y="96"/>
                  </a:lnTo>
                  <a:lnTo>
                    <a:pt x="274" y="110"/>
                  </a:lnTo>
                  <a:lnTo>
                    <a:pt x="284" y="114"/>
                  </a:lnTo>
                  <a:lnTo>
                    <a:pt x="294" y="120"/>
                  </a:lnTo>
                  <a:lnTo>
                    <a:pt x="308" y="128"/>
                  </a:lnTo>
                  <a:lnTo>
                    <a:pt x="324" y="134"/>
                  </a:lnTo>
                  <a:lnTo>
                    <a:pt x="342" y="134"/>
                  </a:lnTo>
                  <a:lnTo>
                    <a:pt x="384" y="120"/>
                  </a:lnTo>
                  <a:lnTo>
                    <a:pt x="398" y="108"/>
                  </a:lnTo>
                  <a:lnTo>
                    <a:pt x="410" y="100"/>
                  </a:lnTo>
                  <a:lnTo>
                    <a:pt x="422" y="92"/>
                  </a:lnTo>
                  <a:lnTo>
                    <a:pt x="438" y="84"/>
                  </a:lnTo>
                  <a:lnTo>
                    <a:pt x="442" y="78"/>
                  </a:lnTo>
                  <a:lnTo>
                    <a:pt x="450" y="72"/>
                  </a:lnTo>
                  <a:lnTo>
                    <a:pt x="462" y="56"/>
                  </a:lnTo>
                  <a:lnTo>
                    <a:pt x="470" y="52"/>
                  </a:lnTo>
                  <a:lnTo>
                    <a:pt x="476" y="46"/>
                  </a:lnTo>
                  <a:lnTo>
                    <a:pt x="494" y="40"/>
                  </a:lnTo>
                  <a:lnTo>
                    <a:pt x="514" y="38"/>
                  </a:lnTo>
                  <a:lnTo>
                    <a:pt x="550" y="36"/>
                  </a:lnTo>
                  <a:lnTo>
                    <a:pt x="570" y="22"/>
                  </a:lnTo>
                  <a:lnTo>
                    <a:pt x="588" y="10"/>
                  </a:lnTo>
                  <a:lnTo>
                    <a:pt x="596" y="6"/>
                  </a:lnTo>
                  <a:lnTo>
                    <a:pt x="606" y="2"/>
                  </a:lnTo>
                  <a:lnTo>
                    <a:pt x="618" y="0"/>
                  </a:lnTo>
                  <a:lnTo>
                    <a:pt x="632" y="0"/>
                  </a:lnTo>
                  <a:lnTo>
                    <a:pt x="654" y="36"/>
                  </a:lnTo>
                  <a:lnTo>
                    <a:pt x="672" y="54"/>
                  </a:lnTo>
                  <a:lnTo>
                    <a:pt x="656" y="82"/>
                  </a:lnTo>
                  <a:lnTo>
                    <a:pt x="646" y="96"/>
                  </a:lnTo>
                  <a:lnTo>
                    <a:pt x="640" y="112"/>
                  </a:lnTo>
                  <a:lnTo>
                    <a:pt x="638" y="140"/>
                  </a:lnTo>
                  <a:lnTo>
                    <a:pt x="642" y="142"/>
                  </a:lnTo>
                  <a:lnTo>
                    <a:pt x="650" y="142"/>
                  </a:lnTo>
                  <a:lnTo>
                    <a:pt x="672" y="142"/>
                  </a:lnTo>
                  <a:lnTo>
                    <a:pt x="682" y="172"/>
                  </a:lnTo>
                  <a:lnTo>
                    <a:pt x="690" y="184"/>
                  </a:lnTo>
                  <a:lnTo>
                    <a:pt x="734" y="180"/>
                  </a:lnTo>
                  <a:lnTo>
                    <a:pt x="740" y="190"/>
                  </a:lnTo>
                  <a:lnTo>
                    <a:pt x="744" y="204"/>
                  </a:lnTo>
                  <a:lnTo>
                    <a:pt x="748" y="220"/>
                  </a:lnTo>
                  <a:lnTo>
                    <a:pt x="748" y="238"/>
                  </a:lnTo>
                  <a:lnTo>
                    <a:pt x="740" y="248"/>
                  </a:lnTo>
                  <a:lnTo>
                    <a:pt x="734" y="254"/>
                  </a:lnTo>
                  <a:lnTo>
                    <a:pt x="726" y="258"/>
                  </a:lnTo>
                  <a:lnTo>
                    <a:pt x="724" y="262"/>
                  </a:lnTo>
                  <a:lnTo>
                    <a:pt x="722" y="264"/>
                  </a:lnTo>
                  <a:lnTo>
                    <a:pt x="718" y="266"/>
                  </a:lnTo>
                  <a:lnTo>
                    <a:pt x="712" y="312"/>
                  </a:lnTo>
                  <a:lnTo>
                    <a:pt x="706" y="324"/>
                  </a:lnTo>
                  <a:lnTo>
                    <a:pt x="700" y="338"/>
                  </a:lnTo>
                  <a:lnTo>
                    <a:pt x="688" y="346"/>
                  </a:lnTo>
                  <a:lnTo>
                    <a:pt x="682" y="350"/>
                  </a:lnTo>
                  <a:lnTo>
                    <a:pt x="682" y="356"/>
                  </a:lnTo>
                  <a:lnTo>
                    <a:pt x="672" y="360"/>
                  </a:lnTo>
                  <a:lnTo>
                    <a:pt x="664" y="366"/>
                  </a:lnTo>
                  <a:lnTo>
                    <a:pt x="656" y="376"/>
                  </a:lnTo>
                  <a:lnTo>
                    <a:pt x="648" y="386"/>
                  </a:lnTo>
                  <a:lnTo>
                    <a:pt x="634" y="406"/>
                  </a:lnTo>
                  <a:lnTo>
                    <a:pt x="626" y="414"/>
                  </a:lnTo>
                  <a:lnTo>
                    <a:pt x="616" y="420"/>
                  </a:lnTo>
                  <a:lnTo>
                    <a:pt x="614" y="424"/>
                  </a:lnTo>
                  <a:lnTo>
                    <a:pt x="610" y="428"/>
                  </a:lnTo>
                  <a:lnTo>
                    <a:pt x="600" y="434"/>
                  </a:lnTo>
                  <a:lnTo>
                    <a:pt x="586" y="448"/>
                  </a:lnTo>
                  <a:lnTo>
                    <a:pt x="572" y="464"/>
                  </a:lnTo>
                  <a:lnTo>
                    <a:pt x="570" y="466"/>
                  </a:lnTo>
                  <a:lnTo>
                    <a:pt x="570" y="468"/>
                  </a:lnTo>
                  <a:lnTo>
                    <a:pt x="566" y="468"/>
                  </a:lnTo>
                  <a:lnTo>
                    <a:pt x="566" y="474"/>
                  </a:lnTo>
                  <a:lnTo>
                    <a:pt x="560" y="474"/>
                  </a:lnTo>
                  <a:lnTo>
                    <a:pt x="556" y="476"/>
                  </a:lnTo>
                  <a:lnTo>
                    <a:pt x="546" y="484"/>
                  </a:lnTo>
                  <a:lnTo>
                    <a:pt x="532" y="500"/>
                  </a:lnTo>
                  <a:lnTo>
                    <a:pt x="518" y="534"/>
                  </a:lnTo>
                  <a:lnTo>
                    <a:pt x="502" y="538"/>
                  </a:lnTo>
                  <a:lnTo>
                    <a:pt x="488" y="544"/>
                  </a:lnTo>
                  <a:lnTo>
                    <a:pt x="478" y="550"/>
                  </a:lnTo>
                  <a:lnTo>
                    <a:pt x="466" y="558"/>
                  </a:lnTo>
                  <a:lnTo>
                    <a:pt x="450" y="558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" name="Freeform 13"/>
            <p:cNvSpPr>
              <a:spLocks/>
            </p:cNvSpPr>
            <p:nvPr/>
          </p:nvSpPr>
          <p:spPr bwMode="auto">
            <a:xfrm>
              <a:off x="7381875" y="5387976"/>
              <a:ext cx="282575" cy="654050"/>
            </a:xfrm>
            <a:custGeom>
              <a:avLst/>
              <a:gdLst>
                <a:gd name="T0" fmla="*/ 82 w 178"/>
                <a:gd name="T1" fmla="*/ 412 h 412"/>
                <a:gd name="T2" fmla="*/ 82 w 178"/>
                <a:gd name="T3" fmla="*/ 412 h 412"/>
                <a:gd name="T4" fmla="*/ 50 w 178"/>
                <a:gd name="T5" fmla="*/ 364 h 412"/>
                <a:gd name="T6" fmla="*/ 50 w 178"/>
                <a:gd name="T7" fmla="*/ 364 h 412"/>
                <a:gd name="T8" fmla="*/ 40 w 178"/>
                <a:gd name="T9" fmla="*/ 360 h 412"/>
                <a:gd name="T10" fmla="*/ 34 w 178"/>
                <a:gd name="T11" fmla="*/ 356 h 412"/>
                <a:gd name="T12" fmla="*/ 28 w 178"/>
                <a:gd name="T13" fmla="*/ 350 h 412"/>
                <a:gd name="T14" fmla="*/ 26 w 178"/>
                <a:gd name="T15" fmla="*/ 346 h 412"/>
                <a:gd name="T16" fmla="*/ 20 w 178"/>
                <a:gd name="T17" fmla="*/ 336 h 412"/>
                <a:gd name="T18" fmla="*/ 16 w 178"/>
                <a:gd name="T19" fmla="*/ 324 h 412"/>
                <a:gd name="T20" fmla="*/ 16 w 178"/>
                <a:gd name="T21" fmla="*/ 324 h 412"/>
                <a:gd name="T22" fmla="*/ 0 w 178"/>
                <a:gd name="T23" fmla="*/ 304 h 412"/>
                <a:gd name="T24" fmla="*/ 0 w 178"/>
                <a:gd name="T25" fmla="*/ 304 h 412"/>
                <a:gd name="T26" fmla="*/ 2 w 178"/>
                <a:gd name="T27" fmla="*/ 280 h 412"/>
                <a:gd name="T28" fmla="*/ 6 w 178"/>
                <a:gd name="T29" fmla="*/ 258 h 412"/>
                <a:gd name="T30" fmla="*/ 8 w 178"/>
                <a:gd name="T31" fmla="*/ 238 h 412"/>
                <a:gd name="T32" fmla="*/ 8 w 178"/>
                <a:gd name="T33" fmla="*/ 228 h 412"/>
                <a:gd name="T34" fmla="*/ 6 w 178"/>
                <a:gd name="T35" fmla="*/ 220 h 412"/>
                <a:gd name="T36" fmla="*/ 6 w 178"/>
                <a:gd name="T37" fmla="*/ 220 h 412"/>
                <a:gd name="T38" fmla="*/ 6 w 178"/>
                <a:gd name="T39" fmla="*/ 196 h 412"/>
                <a:gd name="T40" fmla="*/ 10 w 178"/>
                <a:gd name="T41" fmla="*/ 180 h 412"/>
                <a:gd name="T42" fmla="*/ 16 w 178"/>
                <a:gd name="T43" fmla="*/ 166 h 412"/>
                <a:gd name="T44" fmla="*/ 30 w 178"/>
                <a:gd name="T45" fmla="*/ 150 h 412"/>
                <a:gd name="T46" fmla="*/ 30 w 178"/>
                <a:gd name="T47" fmla="*/ 150 h 412"/>
                <a:gd name="T48" fmla="*/ 38 w 178"/>
                <a:gd name="T49" fmla="*/ 112 h 412"/>
                <a:gd name="T50" fmla="*/ 38 w 178"/>
                <a:gd name="T51" fmla="*/ 112 h 412"/>
                <a:gd name="T52" fmla="*/ 60 w 178"/>
                <a:gd name="T53" fmla="*/ 64 h 412"/>
                <a:gd name="T54" fmla="*/ 60 w 178"/>
                <a:gd name="T55" fmla="*/ 64 h 412"/>
                <a:gd name="T56" fmla="*/ 76 w 178"/>
                <a:gd name="T57" fmla="*/ 44 h 412"/>
                <a:gd name="T58" fmla="*/ 90 w 178"/>
                <a:gd name="T59" fmla="*/ 28 h 412"/>
                <a:gd name="T60" fmla="*/ 104 w 178"/>
                <a:gd name="T61" fmla="*/ 14 h 412"/>
                <a:gd name="T62" fmla="*/ 122 w 178"/>
                <a:gd name="T63" fmla="*/ 0 h 412"/>
                <a:gd name="T64" fmla="*/ 122 w 178"/>
                <a:gd name="T65" fmla="*/ 0 h 412"/>
                <a:gd name="T66" fmla="*/ 164 w 178"/>
                <a:gd name="T67" fmla="*/ 2 h 412"/>
                <a:gd name="T68" fmla="*/ 164 w 178"/>
                <a:gd name="T69" fmla="*/ 2 h 412"/>
                <a:gd name="T70" fmla="*/ 170 w 178"/>
                <a:gd name="T71" fmla="*/ 6 h 412"/>
                <a:gd name="T72" fmla="*/ 170 w 178"/>
                <a:gd name="T73" fmla="*/ 6 h 412"/>
                <a:gd name="T74" fmla="*/ 176 w 178"/>
                <a:gd name="T75" fmla="*/ 30 h 412"/>
                <a:gd name="T76" fmla="*/ 178 w 178"/>
                <a:gd name="T77" fmla="*/ 44 h 412"/>
                <a:gd name="T78" fmla="*/ 178 w 178"/>
                <a:gd name="T79" fmla="*/ 58 h 412"/>
                <a:gd name="T80" fmla="*/ 178 w 178"/>
                <a:gd name="T81" fmla="*/ 58 h 412"/>
                <a:gd name="T82" fmla="*/ 172 w 178"/>
                <a:gd name="T83" fmla="*/ 72 h 412"/>
                <a:gd name="T84" fmla="*/ 168 w 178"/>
                <a:gd name="T85" fmla="*/ 86 h 412"/>
                <a:gd name="T86" fmla="*/ 166 w 178"/>
                <a:gd name="T87" fmla="*/ 102 h 412"/>
                <a:gd name="T88" fmla="*/ 166 w 178"/>
                <a:gd name="T89" fmla="*/ 118 h 412"/>
                <a:gd name="T90" fmla="*/ 168 w 178"/>
                <a:gd name="T91" fmla="*/ 154 h 412"/>
                <a:gd name="T92" fmla="*/ 170 w 178"/>
                <a:gd name="T93" fmla="*/ 188 h 412"/>
                <a:gd name="T94" fmla="*/ 170 w 178"/>
                <a:gd name="T95" fmla="*/ 188 h 412"/>
                <a:gd name="T96" fmla="*/ 164 w 178"/>
                <a:gd name="T97" fmla="*/ 202 h 412"/>
                <a:gd name="T98" fmla="*/ 158 w 178"/>
                <a:gd name="T99" fmla="*/ 218 h 412"/>
                <a:gd name="T100" fmla="*/ 158 w 178"/>
                <a:gd name="T101" fmla="*/ 218 h 412"/>
                <a:gd name="T102" fmla="*/ 118 w 178"/>
                <a:gd name="T103" fmla="*/ 304 h 412"/>
                <a:gd name="T104" fmla="*/ 118 w 178"/>
                <a:gd name="T105" fmla="*/ 304 h 412"/>
                <a:gd name="T106" fmla="*/ 108 w 178"/>
                <a:gd name="T107" fmla="*/ 398 h 412"/>
                <a:gd name="T108" fmla="*/ 108 w 178"/>
                <a:gd name="T109" fmla="*/ 398 h 412"/>
                <a:gd name="T110" fmla="*/ 98 w 178"/>
                <a:gd name="T111" fmla="*/ 408 h 412"/>
                <a:gd name="T112" fmla="*/ 98 w 178"/>
                <a:gd name="T113" fmla="*/ 408 h 412"/>
                <a:gd name="T114" fmla="*/ 90 w 178"/>
                <a:gd name="T115" fmla="*/ 410 h 412"/>
                <a:gd name="T116" fmla="*/ 82 w 178"/>
                <a:gd name="T117" fmla="*/ 412 h 412"/>
                <a:gd name="T118" fmla="*/ 82 w 178"/>
                <a:gd name="T119" fmla="*/ 412 h 412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0" t="0" r="r" b="b"/>
              <a:pathLst>
                <a:path w="178" h="412">
                  <a:moveTo>
                    <a:pt x="82" y="412"/>
                  </a:moveTo>
                  <a:lnTo>
                    <a:pt x="82" y="412"/>
                  </a:lnTo>
                  <a:lnTo>
                    <a:pt x="50" y="364"/>
                  </a:lnTo>
                  <a:lnTo>
                    <a:pt x="40" y="360"/>
                  </a:lnTo>
                  <a:lnTo>
                    <a:pt x="34" y="356"/>
                  </a:lnTo>
                  <a:lnTo>
                    <a:pt x="28" y="350"/>
                  </a:lnTo>
                  <a:lnTo>
                    <a:pt x="26" y="346"/>
                  </a:lnTo>
                  <a:lnTo>
                    <a:pt x="20" y="336"/>
                  </a:lnTo>
                  <a:lnTo>
                    <a:pt x="16" y="324"/>
                  </a:lnTo>
                  <a:lnTo>
                    <a:pt x="0" y="304"/>
                  </a:lnTo>
                  <a:lnTo>
                    <a:pt x="2" y="280"/>
                  </a:lnTo>
                  <a:lnTo>
                    <a:pt x="6" y="258"/>
                  </a:lnTo>
                  <a:lnTo>
                    <a:pt x="8" y="238"/>
                  </a:lnTo>
                  <a:lnTo>
                    <a:pt x="8" y="228"/>
                  </a:lnTo>
                  <a:lnTo>
                    <a:pt x="6" y="220"/>
                  </a:lnTo>
                  <a:lnTo>
                    <a:pt x="6" y="196"/>
                  </a:lnTo>
                  <a:lnTo>
                    <a:pt x="10" y="180"/>
                  </a:lnTo>
                  <a:lnTo>
                    <a:pt x="16" y="166"/>
                  </a:lnTo>
                  <a:lnTo>
                    <a:pt x="30" y="150"/>
                  </a:lnTo>
                  <a:lnTo>
                    <a:pt x="38" y="112"/>
                  </a:lnTo>
                  <a:lnTo>
                    <a:pt x="60" y="64"/>
                  </a:lnTo>
                  <a:lnTo>
                    <a:pt x="76" y="44"/>
                  </a:lnTo>
                  <a:lnTo>
                    <a:pt x="90" y="28"/>
                  </a:lnTo>
                  <a:lnTo>
                    <a:pt x="104" y="14"/>
                  </a:lnTo>
                  <a:lnTo>
                    <a:pt x="122" y="0"/>
                  </a:lnTo>
                  <a:lnTo>
                    <a:pt x="164" y="2"/>
                  </a:lnTo>
                  <a:lnTo>
                    <a:pt x="170" y="6"/>
                  </a:lnTo>
                  <a:lnTo>
                    <a:pt x="176" y="30"/>
                  </a:lnTo>
                  <a:lnTo>
                    <a:pt x="178" y="44"/>
                  </a:lnTo>
                  <a:lnTo>
                    <a:pt x="178" y="58"/>
                  </a:lnTo>
                  <a:lnTo>
                    <a:pt x="172" y="72"/>
                  </a:lnTo>
                  <a:lnTo>
                    <a:pt x="168" y="86"/>
                  </a:lnTo>
                  <a:lnTo>
                    <a:pt x="166" y="102"/>
                  </a:lnTo>
                  <a:lnTo>
                    <a:pt x="166" y="118"/>
                  </a:lnTo>
                  <a:lnTo>
                    <a:pt x="168" y="154"/>
                  </a:lnTo>
                  <a:lnTo>
                    <a:pt x="170" y="188"/>
                  </a:lnTo>
                  <a:lnTo>
                    <a:pt x="164" y="202"/>
                  </a:lnTo>
                  <a:lnTo>
                    <a:pt x="158" y="218"/>
                  </a:lnTo>
                  <a:lnTo>
                    <a:pt x="118" y="304"/>
                  </a:lnTo>
                  <a:lnTo>
                    <a:pt x="108" y="398"/>
                  </a:lnTo>
                  <a:lnTo>
                    <a:pt x="98" y="408"/>
                  </a:lnTo>
                  <a:lnTo>
                    <a:pt x="90" y="410"/>
                  </a:lnTo>
                  <a:lnTo>
                    <a:pt x="82" y="412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9" name="Freeform 14"/>
            <p:cNvSpPr>
              <a:spLocks/>
            </p:cNvSpPr>
            <p:nvPr/>
          </p:nvSpPr>
          <p:spPr bwMode="auto">
            <a:xfrm>
              <a:off x="7400925" y="5403851"/>
              <a:ext cx="247650" cy="619125"/>
            </a:xfrm>
            <a:custGeom>
              <a:avLst/>
              <a:gdLst>
                <a:gd name="T0" fmla="*/ 76 w 156"/>
                <a:gd name="T1" fmla="*/ 390 h 390"/>
                <a:gd name="T2" fmla="*/ 76 w 156"/>
                <a:gd name="T3" fmla="*/ 390 h 390"/>
                <a:gd name="T4" fmla="*/ 46 w 156"/>
                <a:gd name="T5" fmla="*/ 344 h 390"/>
                <a:gd name="T6" fmla="*/ 46 w 156"/>
                <a:gd name="T7" fmla="*/ 344 h 390"/>
                <a:gd name="T8" fmla="*/ 26 w 156"/>
                <a:gd name="T9" fmla="*/ 338 h 390"/>
                <a:gd name="T10" fmla="*/ 26 w 156"/>
                <a:gd name="T11" fmla="*/ 338 h 390"/>
                <a:gd name="T12" fmla="*/ 22 w 156"/>
                <a:gd name="T13" fmla="*/ 324 h 390"/>
                <a:gd name="T14" fmla="*/ 14 w 156"/>
                <a:gd name="T15" fmla="*/ 310 h 390"/>
                <a:gd name="T16" fmla="*/ 6 w 156"/>
                <a:gd name="T17" fmla="*/ 300 h 390"/>
                <a:gd name="T18" fmla="*/ 0 w 156"/>
                <a:gd name="T19" fmla="*/ 294 h 390"/>
                <a:gd name="T20" fmla="*/ 0 w 156"/>
                <a:gd name="T21" fmla="*/ 294 h 390"/>
                <a:gd name="T22" fmla="*/ 0 w 156"/>
                <a:gd name="T23" fmla="*/ 272 h 390"/>
                <a:gd name="T24" fmla="*/ 0 w 156"/>
                <a:gd name="T25" fmla="*/ 272 h 390"/>
                <a:gd name="T26" fmla="*/ 4 w 156"/>
                <a:gd name="T27" fmla="*/ 242 h 390"/>
                <a:gd name="T28" fmla="*/ 6 w 156"/>
                <a:gd name="T29" fmla="*/ 230 h 390"/>
                <a:gd name="T30" fmla="*/ 8 w 156"/>
                <a:gd name="T31" fmla="*/ 216 h 390"/>
                <a:gd name="T32" fmla="*/ 8 w 156"/>
                <a:gd name="T33" fmla="*/ 216 h 390"/>
                <a:gd name="T34" fmla="*/ 4 w 156"/>
                <a:gd name="T35" fmla="*/ 202 h 390"/>
                <a:gd name="T36" fmla="*/ 4 w 156"/>
                <a:gd name="T37" fmla="*/ 192 h 390"/>
                <a:gd name="T38" fmla="*/ 4 w 156"/>
                <a:gd name="T39" fmla="*/ 182 h 390"/>
                <a:gd name="T40" fmla="*/ 8 w 156"/>
                <a:gd name="T41" fmla="*/ 174 h 390"/>
                <a:gd name="T42" fmla="*/ 18 w 156"/>
                <a:gd name="T43" fmla="*/ 158 h 390"/>
                <a:gd name="T44" fmla="*/ 30 w 156"/>
                <a:gd name="T45" fmla="*/ 142 h 390"/>
                <a:gd name="T46" fmla="*/ 30 w 156"/>
                <a:gd name="T47" fmla="*/ 142 h 390"/>
                <a:gd name="T48" fmla="*/ 38 w 156"/>
                <a:gd name="T49" fmla="*/ 108 h 390"/>
                <a:gd name="T50" fmla="*/ 38 w 156"/>
                <a:gd name="T51" fmla="*/ 108 h 390"/>
                <a:gd name="T52" fmla="*/ 48 w 156"/>
                <a:gd name="T53" fmla="*/ 84 h 390"/>
                <a:gd name="T54" fmla="*/ 56 w 156"/>
                <a:gd name="T55" fmla="*/ 64 h 390"/>
                <a:gd name="T56" fmla="*/ 68 w 156"/>
                <a:gd name="T57" fmla="*/ 46 h 390"/>
                <a:gd name="T58" fmla="*/ 84 w 156"/>
                <a:gd name="T59" fmla="*/ 28 h 390"/>
                <a:gd name="T60" fmla="*/ 84 w 156"/>
                <a:gd name="T61" fmla="*/ 28 h 390"/>
                <a:gd name="T62" fmla="*/ 116 w 156"/>
                <a:gd name="T63" fmla="*/ 2 h 390"/>
                <a:gd name="T64" fmla="*/ 116 w 156"/>
                <a:gd name="T65" fmla="*/ 2 h 390"/>
                <a:gd name="T66" fmla="*/ 150 w 156"/>
                <a:gd name="T67" fmla="*/ 0 h 390"/>
                <a:gd name="T68" fmla="*/ 150 w 156"/>
                <a:gd name="T69" fmla="*/ 0 h 390"/>
                <a:gd name="T70" fmla="*/ 154 w 156"/>
                <a:gd name="T71" fmla="*/ 18 h 390"/>
                <a:gd name="T72" fmla="*/ 156 w 156"/>
                <a:gd name="T73" fmla="*/ 32 h 390"/>
                <a:gd name="T74" fmla="*/ 156 w 156"/>
                <a:gd name="T75" fmla="*/ 44 h 390"/>
                <a:gd name="T76" fmla="*/ 156 w 156"/>
                <a:gd name="T77" fmla="*/ 44 h 390"/>
                <a:gd name="T78" fmla="*/ 150 w 156"/>
                <a:gd name="T79" fmla="*/ 56 h 390"/>
                <a:gd name="T80" fmla="*/ 146 w 156"/>
                <a:gd name="T81" fmla="*/ 70 h 390"/>
                <a:gd name="T82" fmla="*/ 144 w 156"/>
                <a:gd name="T83" fmla="*/ 86 h 390"/>
                <a:gd name="T84" fmla="*/ 142 w 156"/>
                <a:gd name="T85" fmla="*/ 102 h 390"/>
                <a:gd name="T86" fmla="*/ 144 w 156"/>
                <a:gd name="T87" fmla="*/ 138 h 390"/>
                <a:gd name="T88" fmla="*/ 146 w 156"/>
                <a:gd name="T89" fmla="*/ 174 h 390"/>
                <a:gd name="T90" fmla="*/ 146 w 156"/>
                <a:gd name="T91" fmla="*/ 174 h 390"/>
                <a:gd name="T92" fmla="*/ 138 w 156"/>
                <a:gd name="T93" fmla="*/ 196 h 390"/>
                <a:gd name="T94" fmla="*/ 126 w 156"/>
                <a:gd name="T95" fmla="*/ 222 h 390"/>
                <a:gd name="T96" fmla="*/ 102 w 156"/>
                <a:gd name="T97" fmla="*/ 270 h 390"/>
                <a:gd name="T98" fmla="*/ 102 w 156"/>
                <a:gd name="T99" fmla="*/ 270 h 390"/>
                <a:gd name="T100" fmla="*/ 96 w 156"/>
                <a:gd name="T101" fmla="*/ 290 h 390"/>
                <a:gd name="T102" fmla="*/ 96 w 156"/>
                <a:gd name="T103" fmla="*/ 290 h 390"/>
                <a:gd name="T104" fmla="*/ 84 w 156"/>
                <a:gd name="T105" fmla="*/ 382 h 390"/>
                <a:gd name="T106" fmla="*/ 84 w 156"/>
                <a:gd name="T107" fmla="*/ 382 h 390"/>
                <a:gd name="T108" fmla="*/ 80 w 156"/>
                <a:gd name="T109" fmla="*/ 386 h 390"/>
                <a:gd name="T110" fmla="*/ 76 w 156"/>
                <a:gd name="T111" fmla="*/ 390 h 390"/>
                <a:gd name="T112" fmla="*/ 76 w 156"/>
                <a:gd name="T113" fmla="*/ 390 h 390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156" h="390">
                  <a:moveTo>
                    <a:pt x="76" y="390"/>
                  </a:moveTo>
                  <a:lnTo>
                    <a:pt x="76" y="390"/>
                  </a:lnTo>
                  <a:lnTo>
                    <a:pt x="46" y="344"/>
                  </a:lnTo>
                  <a:lnTo>
                    <a:pt x="26" y="338"/>
                  </a:lnTo>
                  <a:lnTo>
                    <a:pt x="22" y="324"/>
                  </a:lnTo>
                  <a:lnTo>
                    <a:pt x="14" y="310"/>
                  </a:lnTo>
                  <a:lnTo>
                    <a:pt x="6" y="300"/>
                  </a:lnTo>
                  <a:lnTo>
                    <a:pt x="0" y="294"/>
                  </a:lnTo>
                  <a:lnTo>
                    <a:pt x="0" y="272"/>
                  </a:lnTo>
                  <a:lnTo>
                    <a:pt x="4" y="242"/>
                  </a:lnTo>
                  <a:lnTo>
                    <a:pt x="6" y="230"/>
                  </a:lnTo>
                  <a:lnTo>
                    <a:pt x="8" y="216"/>
                  </a:lnTo>
                  <a:lnTo>
                    <a:pt x="4" y="202"/>
                  </a:lnTo>
                  <a:lnTo>
                    <a:pt x="4" y="192"/>
                  </a:lnTo>
                  <a:lnTo>
                    <a:pt x="4" y="182"/>
                  </a:lnTo>
                  <a:lnTo>
                    <a:pt x="8" y="174"/>
                  </a:lnTo>
                  <a:lnTo>
                    <a:pt x="18" y="158"/>
                  </a:lnTo>
                  <a:lnTo>
                    <a:pt x="30" y="142"/>
                  </a:lnTo>
                  <a:lnTo>
                    <a:pt x="38" y="108"/>
                  </a:lnTo>
                  <a:lnTo>
                    <a:pt x="48" y="84"/>
                  </a:lnTo>
                  <a:lnTo>
                    <a:pt x="56" y="64"/>
                  </a:lnTo>
                  <a:lnTo>
                    <a:pt x="68" y="46"/>
                  </a:lnTo>
                  <a:lnTo>
                    <a:pt x="84" y="28"/>
                  </a:lnTo>
                  <a:lnTo>
                    <a:pt x="116" y="2"/>
                  </a:lnTo>
                  <a:lnTo>
                    <a:pt x="150" y="0"/>
                  </a:lnTo>
                  <a:lnTo>
                    <a:pt x="154" y="18"/>
                  </a:lnTo>
                  <a:lnTo>
                    <a:pt x="156" y="32"/>
                  </a:lnTo>
                  <a:lnTo>
                    <a:pt x="156" y="44"/>
                  </a:lnTo>
                  <a:lnTo>
                    <a:pt x="150" y="56"/>
                  </a:lnTo>
                  <a:lnTo>
                    <a:pt x="146" y="70"/>
                  </a:lnTo>
                  <a:lnTo>
                    <a:pt x="144" y="86"/>
                  </a:lnTo>
                  <a:lnTo>
                    <a:pt x="142" y="102"/>
                  </a:lnTo>
                  <a:lnTo>
                    <a:pt x="144" y="138"/>
                  </a:lnTo>
                  <a:lnTo>
                    <a:pt x="146" y="174"/>
                  </a:lnTo>
                  <a:lnTo>
                    <a:pt x="138" y="196"/>
                  </a:lnTo>
                  <a:lnTo>
                    <a:pt x="126" y="222"/>
                  </a:lnTo>
                  <a:lnTo>
                    <a:pt x="102" y="270"/>
                  </a:lnTo>
                  <a:lnTo>
                    <a:pt x="96" y="290"/>
                  </a:lnTo>
                  <a:lnTo>
                    <a:pt x="84" y="382"/>
                  </a:lnTo>
                  <a:lnTo>
                    <a:pt x="80" y="386"/>
                  </a:lnTo>
                  <a:lnTo>
                    <a:pt x="76" y="390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0" name="Freeform 15"/>
            <p:cNvSpPr>
              <a:spLocks/>
            </p:cNvSpPr>
            <p:nvPr/>
          </p:nvSpPr>
          <p:spPr bwMode="auto">
            <a:xfrm>
              <a:off x="6708775" y="4911726"/>
              <a:ext cx="657225" cy="854075"/>
            </a:xfrm>
            <a:custGeom>
              <a:avLst/>
              <a:gdLst>
                <a:gd name="T0" fmla="*/ 136 w 414"/>
                <a:gd name="T1" fmla="*/ 532 h 538"/>
                <a:gd name="T2" fmla="*/ 122 w 414"/>
                <a:gd name="T3" fmla="*/ 508 h 538"/>
                <a:gd name="T4" fmla="*/ 116 w 414"/>
                <a:gd name="T5" fmla="*/ 498 h 538"/>
                <a:gd name="T6" fmla="*/ 58 w 414"/>
                <a:gd name="T7" fmla="*/ 426 h 538"/>
                <a:gd name="T8" fmla="*/ 12 w 414"/>
                <a:gd name="T9" fmla="*/ 420 h 538"/>
                <a:gd name="T10" fmla="*/ 0 w 414"/>
                <a:gd name="T11" fmla="*/ 402 h 538"/>
                <a:gd name="T12" fmla="*/ 6 w 414"/>
                <a:gd name="T13" fmla="*/ 360 h 538"/>
                <a:gd name="T14" fmla="*/ 10 w 414"/>
                <a:gd name="T15" fmla="*/ 332 h 538"/>
                <a:gd name="T16" fmla="*/ 8 w 414"/>
                <a:gd name="T17" fmla="*/ 306 h 538"/>
                <a:gd name="T18" fmla="*/ 44 w 414"/>
                <a:gd name="T19" fmla="*/ 246 h 538"/>
                <a:gd name="T20" fmla="*/ 42 w 414"/>
                <a:gd name="T21" fmla="*/ 200 h 538"/>
                <a:gd name="T22" fmla="*/ 46 w 414"/>
                <a:gd name="T23" fmla="*/ 190 h 538"/>
                <a:gd name="T24" fmla="*/ 74 w 414"/>
                <a:gd name="T25" fmla="*/ 174 h 538"/>
                <a:gd name="T26" fmla="*/ 102 w 414"/>
                <a:gd name="T27" fmla="*/ 134 h 538"/>
                <a:gd name="T28" fmla="*/ 102 w 414"/>
                <a:gd name="T29" fmla="*/ 116 h 538"/>
                <a:gd name="T30" fmla="*/ 92 w 414"/>
                <a:gd name="T31" fmla="*/ 88 h 538"/>
                <a:gd name="T32" fmla="*/ 104 w 414"/>
                <a:gd name="T33" fmla="*/ 72 h 538"/>
                <a:gd name="T34" fmla="*/ 132 w 414"/>
                <a:gd name="T35" fmla="*/ 58 h 538"/>
                <a:gd name="T36" fmla="*/ 172 w 414"/>
                <a:gd name="T37" fmla="*/ 48 h 538"/>
                <a:gd name="T38" fmla="*/ 190 w 414"/>
                <a:gd name="T39" fmla="*/ 28 h 538"/>
                <a:gd name="T40" fmla="*/ 204 w 414"/>
                <a:gd name="T41" fmla="*/ 2 h 538"/>
                <a:gd name="T42" fmla="*/ 224 w 414"/>
                <a:gd name="T43" fmla="*/ 2 h 538"/>
                <a:gd name="T44" fmla="*/ 236 w 414"/>
                <a:gd name="T45" fmla="*/ 16 h 538"/>
                <a:gd name="T46" fmla="*/ 250 w 414"/>
                <a:gd name="T47" fmla="*/ 64 h 538"/>
                <a:gd name="T48" fmla="*/ 280 w 414"/>
                <a:gd name="T49" fmla="*/ 96 h 538"/>
                <a:gd name="T50" fmla="*/ 336 w 414"/>
                <a:gd name="T51" fmla="*/ 100 h 538"/>
                <a:gd name="T52" fmla="*/ 366 w 414"/>
                <a:gd name="T53" fmla="*/ 86 h 538"/>
                <a:gd name="T54" fmla="*/ 404 w 414"/>
                <a:gd name="T55" fmla="*/ 84 h 538"/>
                <a:gd name="T56" fmla="*/ 398 w 414"/>
                <a:gd name="T57" fmla="*/ 104 h 538"/>
                <a:gd name="T58" fmla="*/ 384 w 414"/>
                <a:gd name="T59" fmla="*/ 124 h 538"/>
                <a:gd name="T60" fmla="*/ 362 w 414"/>
                <a:gd name="T61" fmla="*/ 154 h 538"/>
                <a:gd name="T62" fmla="*/ 330 w 414"/>
                <a:gd name="T63" fmla="*/ 162 h 538"/>
                <a:gd name="T64" fmla="*/ 328 w 414"/>
                <a:gd name="T65" fmla="*/ 180 h 538"/>
                <a:gd name="T66" fmla="*/ 348 w 414"/>
                <a:gd name="T67" fmla="*/ 198 h 538"/>
                <a:gd name="T68" fmla="*/ 350 w 414"/>
                <a:gd name="T69" fmla="*/ 222 h 538"/>
                <a:gd name="T70" fmla="*/ 348 w 414"/>
                <a:gd name="T71" fmla="*/ 240 h 538"/>
                <a:gd name="T72" fmla="*/ 340 w 414"/>
                <a:gd name="T73" fmla="*/ 278 h 538"/>
                <a:gd name="T74" fmla="*/ 346 w 414"/>
                <a:gd name="T75" fmla="*/ 296 h 538"/>
                <a:gd name="T76" fmla="*/ 356 w 414"/>
                <a:gd name="T77" fmla="*/ 308 h 538"/>
                <a:gd name="T78" fmla="*/ 350 w 414"/>
                <a:gd name="T79" fmla="*/ 306 h 538"/>
                <a:gd name="T80" fmla="*/ 318 w 414"/>
                <a:gd name="T81" fmla="*/ 312 h 538"/>
                <a:gd name="T82" fmla="*/ 318 w 414"/>
                <a:gd name="T83" fmla="*/ 336 h 538"/>
                <a:gd name="T84" fmla="*/ 296 w 414"/>
                <a:gd name="T85" fmla="*/ 354 h 538"/>
                <a:gd name="T86" fmla="*/ 288 w 414"/>
                <a:gd name="T87" fmla="*/ 384 h 538"/>
                <a:gd name="T88" fmla="*/ 268 w 414"/>
                <a:gd name="T89" fmla="*/ 408 h 538"/>
                <a:gd name="T90" fmla="*/ 228 w 414"/>
                <a:gd name="T91" fmla="*/ 416 h 538"/>
                <a:gd name="T92" fmla="*/ 240 w 414"/>
                <a:gd name="T93" fmla="*/ 440 h 538"/>
                <a:gd name="T94" fmla="*/ 218 w 414"/>
                <a:gd name="T95" fmla="*/ 450 h 538"/>
                <a:gd name="T96" fmla="*/ 184 w 414"/>
                <a:gd name="T97" fmla="*/ 480 h 538"/>
                <a:gd name="T98" fmla="*/ 166 w 414"/>
                <a:gd name="T99" fmla="*/ 514 h 538"/>
                <a:gd name="T100" fmla="*/ 150 w 414"/>
                <a:gd name="T101" fmla="*/ 528 h 538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</a:gdLst>
              <a:ahLst/>
              <a:cxnLst>
                <a:cxn ang="T102">
                  <a:pos x="T0" y="T1"/>
                </a:cxn>
                <a:cxn ang="T103">
                  <a:pos x="T2" y="T3"/>
                </a:cxn>
                <a:cxn ang="T104">
                  <a:pos x="T4" y="T5"/>
                </a:cxn>
                <a:cxn ang="T105">
                  <a:pos x="T6" y="T7"/>
                </a:cxn>
                <a:cxn ang="T106">
                  <a:pos x="T8" y="T9"/>
                </a:cxn>
                <a:cxn ang="T107">
                  <a:pos x="T10" y="T11"/>
                </a:cxn>
                <a:cxn ang="T108">
                  <a:pos x="T12" y="T13"/>
                </a:cxn>
                <a:cxn ang="T109">
                  <a:pos x="T14" y="T15"/>
                </a:cxn>
                <a:cxn ang="T110">
                  <a:pos x="T16" y="T17"/>
                </a:cxn>
                <a:cxn ang="T111">
                  <a:pos x="T18" y="T19"/>
                </a:cxn>
                <a:cxn ang="T112">
                  <a:pos x="T20" y="T21"/>
                </a:cxn>
                <a:cxn ang="T113">
                  <a:pos x="T22" y="T23"/>
                </a:cxn>
                <a:cxn ang="T114">
                  <a:pos x="T24" y="T25"/>
                </a:cxn>
                <a:cxn ang="T115">
                  <a:pos x="T26" y="T27"/>
                </a:cxn>
                <a:cxn ang="T116">
                  <a:pos x="T28" y="T29"/>
                </a:cxn>
                <a:cxn ang="T117">
                  <a:pos x="T30" y="T31"/>
                </a:cxn>
                <a:cxn ang="T118">
                  <a:pos x="T32" y="T33"/>
                </a:cxn>
                <a:cxn ang="T119">
                  <a:pos x="T34" y="T35"/>
                </a:cxn>
                <a:cxn ang="T120">
                  <a:pos x="T36" y="T37"/>
                </a:cxn>
                <a:cxn ang="T121">
                  <a:pos x="T38" y="T39"/>
                </a:cxn>
                <a:cxn ang="T122">
                  <a:pos x="T40" y="T41"/>
                </a:cxn>
                <a:cxn ang="T123">
                  <a:pos x="T42" y="T43"/>
                </a:cxn>
                <a:cxn ang="T124">
                  <a:pos x="T44" y="T45"/>
                </a:cxn>
                <a:cxn ang="T125">
                  <a:pos x="T46" y="T47"/>
                </a:cxn>
                <a:cxn ang="T126">
                  <a:pos x="T48" y="T49"/>
                </a:cxn>
                <a:cxn ang="T127">
                  <a:pos x="T50" y="T51"/>
                </a:cxn>
                <a:cxn ang="T128">
                  <a:pos x="T52" y="T53"/>
                </a:cxn>
                <a:cxn ang="T129">
                  <a:pos x="T54" y="T55"/>
                </a:cxn>
                <a:cxn ang="T130">
                  <a:pos x="T56" y="T57"/>
                </a:cxn>
                <a:cxn ang="T131">
                  <a:pos x="T58" y="T59"/>
                </a:cxn>
                <a:cxn ang="T132">
                  <a:pos x="T60" y="T61"/>
                </a:cxn>
                <a:cxn ang="T133">
                  <a:pos x="T62" y="T63"/>
                </a:cxn>
                <a:cxn ang="T134">
                  <a:pos x="T64" y="T65"/>
                </a:cxn>
                <a:cxn ang="T135">
                  <a:pos x="T66" y="T67"/>
                </a:cxn>
                <a:cxn ang="T136">
                  <a:pos x="T68" y="T69"/>
                </a:cxn>
                <a:cxn ang="T137">
                  <a:pos x="T70" y="T71"/>
                </a:cxn>
                <a:cxn ang="T138">
                  <a:pos x="T72" y="T73"/>
                </a:cxn>
                <a:cxn ang="T139">
                  <a:pos x="T74" y="T75"/>
                </a:cxn>
                <a:cxn ang="T140">
                  <a:pos x="T76" y="T77"/>
                </a:cxn>
                <a:cxn ang="T141">
                  <a:pos x="T78" y="T79"/>
                </a:cxn>
                <a:cxn ang="T142">
                  <a:pos x="T80" y="T81"/>
                </a:cxn>
                <a:cxn ang="T143">
                  <a:pos x="T82" y="T83"/>
                </a:cxn>
                <a:cxn ang="T144">
                  <a:pos x="T84" y="T85"/>
                </a:cxn>
                <a:cxn ang="T145">
                  <a:pos x="T86" y="T87"/>
                </a:cxn>
                <a:cxn ang="T146">
                  <a:pos x="T88" y="T89"/>
                </a:cxn>
                <a:cxn ang="T147">
                  <a:pos x="T90" y="T91"/>
                </a:cxn>
                <a:cxn ang="T148">
                  <a:pos x="T92" y="T93"/>
                </a:cxn>
                <a:cxn ang="T149">
                  <a:pos x="T94" y="T95"/>
                </a:cxn>
                <a:cxn ang="T150">
                  <a:pos x="T96" y="T97"/>
                </a:cxn>
                <a:cxn ang="T151">
                  <a:pos x="T98" y="T99"/>
                </a:cxn>
                <a:cxn ang="T152">
                  <a:pos x="T100" y="T101"/>
                </a:cxn>
              </a:cxnLst>
              <a:rect l="0" t="0" r="r" b="b"/>
              <a:pathLst>
                <a:path w="414" h="538">
                  <a:moveTo>
                    <a:pt x="136" y="538"/>
                  </a:moveTo>
                  <a:lnTo>
                    <a:pt x="136" y="538"/>
                  </a:lnTo>
                  <a:lnTo>
                    <a:pt x="136" y="532"/>
                  </a:lnTo>
                  <a:lnTo>
                    <a:pt x="134" y="526"/>
                  </a:lnTo>
                  <a:lnTo>
                    <a:pt x="128" y="516"/>
                  </a:lnTo>
                  <a:lnTo>
                    <a:pt x="122" y="508"/>
                  </a:lnTo>
                  <a:lnTo>
                    <a:pt x="116" y="504"/>
                  </a:lnTo>
                  <a:lnTo>
                    <a:pt x="116" y="498"/>
                  </a:lnTo>
                  <a:lnTo>
                    <a:pt x="58" y="426"/>
                  </a:lnTo>
                  <a:lnTo>
                    <a:pt x="40" y="422"/>
                  </a:lnTo>
                  <a:lnTo>
                    <a:pt x="26" y="420"/>
                  </a:lnTo>
                  <a:lnTo>
                    <a:pt x="12" y="420"/>
                  </a:lnTo>
                  <a:lnTo>
                    <a:pt x="2" y="418"/>
                  </a:lnTo>
                  <a:lnTo>
                    <a:pt x="0" y="402"/>
                  </a:lnTo>
                  <a:lnTo>
                    <a:pt x="0" y="386"/>
                  </a:lnTo>
                  <a:lnTo>
                    <a:pt x="6" y="360"/>
                  </a:lnTo>
                  <a:lnTo>
                    <a:pt x="8" y="352"/>
                  </a:lnTo>
                  <a:lnTo>
                    <a:pt x="10" y="346"/>
                  </a:lnTo>
                  <a:lnTo>
                    <a:pt x="10" y="332"/>
                  </a:lnTo>
                  <a:lnTo>
                    <a:pt x="10" y="318"/>
                  </a:lnTo>
                  <a:lnTo>
                    <a:pt x="8" y="306"/>
                  </a:lnTo>
                  <a:lnTo>
                    <a:pt x="40" y="270"/>
                  </a:lnTo>
                  <a:lnTo>
                    <a:pt x="44" y="246"/>
                  </a:lnTo>
                  <a:lnTo>
                    <a:pt x="42" y="214"/>
                  </a:lnTo>
                  <a:lnTo>
                    <a:pt x="42" y="200"/>
                  </a:lnTo>
                  <a:lnTo>
                    <a:pt x="44" y="194"/>
                  </a:lnTo>
                  <a:lnTo>
                    <a:pt x="46" y="190"/>
                  </a:lnTo>
                  <a:lnTo>
                    <a:pt x="60" y="182"/>
                  </a:lnTo>
                  <a:lnTo>
                    <a:pt x="74" y="174"/>
                  </a:lnTo>
                  <a:lnTo>
                    <a:pt x="94" y="152"/>
                  </a:lnTo>
                  <a:lnTo>
                    <a:pt x="102" y="134"/>
                  </a:lnTo>
                  <a:lnTo>
                    <a:pt x="102" y="116"/>
                  </a:lnTo>
                  <a:lnTo>
                    <a:pt x="96" y="104"/>
                  </a:lnTo>
                  <a:lnTo>
                    <a:pt x="94" y="94"/>
                  </a:lnTo>
                  <a:lnTo>
                    <a:pt x="92" y="88"/>
                  </a:lnTo>
                  <a:lnTo>
                    <a:pt x="94" y="82"/>
                  </a:lnTo>
                  <a:lnTo>
                    <a:pt x="98" y="76"/>
                  </a:lnTo>
                  <a:lnTo>
                    <a:pt x="104" y="72"/>
                  </a:lnTo>
                  <a:lnTo>
                    <a:pt x="120" y="60"/>
                  </a:lnTo>
                  <a:lnTo>
                    <a:pt x="132" y="58"/>
                  </a:lnTo>
                  <a:lnTo>
                    <a:pt x="144" y="56"/>
                  </a:lnTo>
                  <a:lnTo>
                    <a:pt x="158" y="54"/>
                  </a:lnTo>
                  <a:lnTo>
                    <a:pt x="172" y="48"/>
                  </a:lnTo>
                  <a:lnTo>
                    <a:pt x="182" y="40"/>
                  </a:lnTo>
                  <a:lnTo>
                    <a:pt x="190" y="28"/>
                  </a:lnTo>
                  <a:lnTo>
                    <a:pt x="198" y="14"/>
                  </a:lnTo>
                  <a:lnTo>
                    <a:pt x="204" y="2"/>
                  </a:lnTo>
                  <a:lnTo>
                    <a:pt x="210" y="0"/>
                  </a:lnTo>
                  <a:lnTo>
                    <a:pt x="216" y="0"/>
                  </a:lnTo>
                  <a:lnTo>
                    <a:pt x="224" y="2"/>
                  </a:lnTo>
                  <a:lnTo>
                    <a:pt x="232" y="6"/>
                  </a:lnTo>
                  <a:lnTo>
                    <a:pt x="236" y="16"/>
                  </a:lnTo>
                  <a:lnTo>
                    <a:pt x="238" y="28"/>
                  </a:lnTo>
                  <a:lnTo>
                    <a:pt x="246" y="52"/>
                  </a:lnTo>
                  <a:lnTo>
                    <a:pt x="250" y="64"/>
                  </a:lnTo>
                  <a:lnTo>
                    <a:pt x="258" y="76"/>
                  </a:lnTo>
                  <a:lnTo>
                    <a:pt x="266" y="86"/>
                  </a:lnTo>
                  <a:lnTo>
                    <a:pt x="280" y="96"/>
                  </a:lnTo>
                  <a:lnTo>
                    <a:pt x="336" y="100"/>
                  </a:lnTo>
                  <a:lnTo>
                    <a:pt x="342" y="94"/>
                  </a:lnTo>
                  <a:lnTo>
                    <a:pt x="350" y="92"/>
                  </a:lnTo>
                  <a:lnTo>
                    <a:pt x="366" y="86"/>
                  </a:lnTo>
                  <a:lnTo>
                    <a:pt x="386" y="86"/>
                  </a:lnTo>
                  <a:lnTo>
                    <a:pt x="404" y="84"/>
                  </a:lnTo>
                  <a:lnTo>
                    <a:pt x="414" y="90"/>
                  </a:lnTo>
                  <a:lnTo>
                    <a:pt x="398" y="104"/>
                  </a:lnTo>
                  <a:lnTo>
                    <a:pt x="392" y="112"/>
                  </a:lnTo>
                  <a:lnTo>
                    <a:pt x="384" y="124"/>
                  </a:lnTo>
                  <a:lnTo>
                    <a:pt x="382" y="156"/>
                  </a:lnTo>
                  <a:lnTo>
                    <a:pt x="362" y="154"/>
                  </a:lnTo>
                  <a:lnTo>
                    <a:pt x="342" y="154"/>
                  </a:lnTo>
                  <a:lnTo>
                    <a:pt x="336" y="158"/>
                  </a:lnTo>
                  <a:lnTo>
                    <a:pt x="330" y="162"/>
                  </a:lnTo>
                  <a:lnTo>
                    <a:pt x="326" y="168"/>
                  </a:lnTo>
                  <a:lnTo>
                    <a:pt x="328" y="180"/>
                  </a:lnTo>
                  <a:lnTo>
                    <a:pt x="338" y="186"/>
                  </a:lnTo>
                  <a:lnTo>
                    <a:pt x="348" y="198"/>
                  </a:lnTo>
                  <a:lnTo>
                    <a:pt x="364" y="208"/>
                  </a:lnTo>
                  <a:lnTo>
                    <a:pt x="350" y="222"/>
                  </a:lnTo>
                  <a:lnTo>
                    <a:pt x="350" y="230"/>
                  </a:lnTo>
                  <a:lnTo>
                    <a:pt x="348" y="240"/>
                  </a:lnTo>
                  <a:lnTo>
                    <a:pt x="342" y="258"/>
                  </a:lnTo>
                  <a:lnTo>
                    <a:pt x="342" y="268"/>
                  </a:lnTo>
                  <a:lnTo>
                    <a:pt x="340" y="278"/>
                  </a:lnTo>
                  <a:lnTo>
                    <a:pt x="342" y="286"/>
                  </a:lnTo>
                  <a:lnTo>
                    <a:pt x="346" y="296"/>
                  </a:lnTo>
                  <a:lnTo>
                    <a:pt x="356" y="304"/>
                  </a:lnTo>
                  <a:lnTo>
                    <a:pt x="356" y="308"/>
                  </a:lnTo>
                  <a:lnTo>
                    <a:pt x="350" y="306"/>
                  </a:lnTo>
                  <a:lnTo>
                    <a:pt x="322" y="306"/>
                  </a:lnTo>
                  <a:lnTo>
                    <a:pt x="318" y="312"/>
                  </a:lnTo>
                  <a:lnTo>
                    <a:pt x="318" y="318"/>
                  </a:lnTo>
                  <a:lnTo>
                    <a:pt x="320" y="324"/>
                  </a:lnTo>
                  <a:lnTo>
                    <a:pt x="318" y="336"/>
                  </a:lnTo>
                  <a:lnTo>
                    <a:pt x="304" y="346"/>
                  </a:lnTo>
                  <a:lnTo>
                    <a:pt x="296" y="354"/>
                  </a:lnTo>
                  <a:lnTo>
                    <a:pt x="292" y="364"/>
                  </a:lnTo>
                  <a:lnTo>
                    <a:pt x="288" y="384"/>
                  </a:lnTo>
                  <a:lnTo>
                    <a:pt x="278" y="396"/>
                  </a:lnTo>
                  <a:lnTo>
                    <a:pt x="268" y="408"/>
                  </a:lnTo>
                  <a:lnTo>
                    <a:pt x="232" y="410"/>
                  </a:lnTo>
                  <a:lnTo>
                    <a:pt x="228" y="416"/>
                  </a:lnTo>
                  <a:lnTo>
                    <a:pt x="228" y="422"/>
                  </a:lnTo>
                  <a:lnTo>
                    <a:pt x="230" y="430"/>
                  </a:lnTo>
                  <a:lnTo>
                    <a:pt x="240" y="440"/>
                  </a:lnTo>
                  <a:lnTo>
                    <a:pt x="228" y="444"/>
                  </a:lnTo>
                  <a:lnTo>
                    <a:pt x="218" y="450"/>
                  </a:lnTo>
                  <a:lnTo>
                    <a:pt x="208" y="456"/>
                  </a:lnTo>
                  <a:lnTo>
                    <a:pt x="200" y="464"/>
                  </a:lnTo>
                  <a:lnTo>
                    <a:pt x="184" y="480"/>
                  </a:lnTo>
                  <a:lnTo>
                    <a:pt x="168" y="500"/>
                  </a:lnTo>
                  <a:lnTo>
                    <a:pt x="166" y="514"/>
                  </a:lnTo>
                  <a:lnTo>
                    <a:pt x="158" y="522"/>
                  </a:lnTo>
                  <a:lnTo>
                    <a:pt x="150" y="528"/>
                  </a:lnTo>
                  <a:lnTo>
                    <a:pt x="136" y="538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" name="Freeform 16"/>
            <p:cNvSpPr>
              <a:spLocks/>
            </p:cNvSpPr>
            <p:nvPr/>
          </p:nvSpPr>
          <p:spPr bwMode="auto">
            <a:xfrm>
              <a:off x="4689475" y="4829176"/>
              <a:ext cx="962025" cy="844550"/>
            </a:xfrm>
            <a:custGeom>
              <a:avLst/>
              <a:gdLst>
                <a:gd name="T0" fmla="*/ 210 w 606"/>
                <a:gd name="T1" fmla="*/ 516 h 532"/>
                <a:gd name="T2" fmla="*/ 172 w 606"/>
                <a:gd name="T3" fmla="*/ 494 h 532"/>
                <a:gd name="T4" fmla="*/ 126 w 606"/>
                <a:gd name="T5" fmla="*/ 498 h 532"/>
                <a:gd name="T6" fmla="*/ 96 w 606"/>
                <a:gd name="T7" fmla="*/ 530 h 532"/>
                <a:gd name="T8" fmla="*/ 104 w 606"/>
                <a:gd name="T9" fmla="*/ 494 h 532"/>
                <a:gd name="T10" fmla="*/ 62 w 606"/>
                <a:gd name="T11" fmla="*/ 432 h 532"/>
                <a:gd name="T12" fmla="*/ 84 w 606"/>
                <a:gd name="T13" fmla="*/ 356 h 532"/>
                <a:gd name="T14" fmla="*/ 88 w 606"/>
                <a:gd name="T15" fmla="*/ 336 h 532"/>
                <a:gd name="T16" fmla="*/ 70 w 606"/>
                <a:gd name="T17" fmla="*/ 304 h 532"/>
                <a:gd name="T18" fmla="*/ 20 w 606"/>
                <a:gd name="T19" fmla="*/ 314 h 532"/>
                <a:gd name="T20" fmla="*/ 6 w 606"/>
                <a:gd name="T21" fmla="*/ 302 h 532"/>
                <a:gd name="T22" fmla="*/ 0 w 606"/>
                <a:gd name="T23" fmla="*/ 278 h 532"/>
                <a:gd name="T24" fmla="*/ 10 w 606"/>
                <a:gd name="T25" fmla="*/ 240 h 532"/>
                <a:gd name="T26" fmla="*/ 60 w 606"/>
                <a:gd name="T27" fmla="*/ 218 h 532"/>
                <a:gd name="T28" fmla="*/ 90 w 606"/>
                <a:gd name="T29" fmla="*/ 226 h 532"/>
                <a:gd name="T30" fmla="*/ 134 w 606"/>
                <a:gd name="T31" fmla="*/ 234 h 532"/>
                <a:gd name="T32" fmla="*/ 158 w 606"/>
                <a:gd name="T33" fmla="*/ 214 h 532"/>
                <a:gd name="T34" fmla="*/ 174 w 606"/>
                <a:gd name="T35" fmla="*/ 194 h 532"/>
                <a:gd name="T36" fmla="*/ 252 w 606"/>
                <a:gd name="T37" fmla="*/ 204 h 532"/>
                <a:gd name="T38" fmla="*/ 264 w 606"/>
                <a:gd name="T39" fmla="*/ 182 h 532"/>
                <a:gd name="T40" fmla="*/ 266 w 606"/>
                <a:gd name="T41" fmla="*/ 146 h 532"/>
                <a:gd name="T42" fmla="*/ 196 w 606"/>
                <a:gd name="T43" fmla="*/ 108 h 532"/>
                <a:gd name="T44" fmla="*/ 192 w 606"/>
                <a:gd name="T45" fmla="*/ 88 h 532"/>
                <a:gd name="T46" fmla="*/ 216 w 606"/>
                <a:gd name="T47" fmla="*/ 78 h 532"/>
                <a:gd name="T48" fmla="*/ 278 w 606"/>
                <a:gd name="T49" fmla="*/ 102 h 532"/>
                <a:gd name="T50" fmla="*/ 326 w 606"/>
                <a:gd name="T51" fmla="*/ 88 h 532"/>
                <a:gd name="T52" fmla="*/ 378 w 606"/>
                <a:gd name="T53" fmla="*/ 44 h 532"/>
                <a:gd name="T54" fmla="*/ 390 w 606"/>
                <a:gd name="T55" fmla="*/ 14 h 532"/>
                <a:gd name="T56" fmla="*/ 414 w 606"/>
                <a:gd name="T57" fmla="*/ 0 h 532"/>
                <a:gd name="T58" fmla="*/ 444 w 606"/>
                <a:gd name="T59" fmla="*/ 10 h 532"/>
                <a:gd name="T60" fmla="*/ 468 w 606"/>
                <a:gd name="T61" fmla="*/ 66 h 532"/>
                <a:gd name="T62" fmla="*/ 526 w 606"/>
                <a:gd name="T63" fmla="*/ 130 h 532"/>
                <a:gd name="T64" fmla="*/ 562 w 606"/>
                <a:gd name="T65" fmla="*/ 154 h 532"/>
                <a:gd name="T66" fmla="*/ 564 w 606"/>
                <a:gd name="T67" fmla="*/ 196 h 532"/>
                <a:gd name="T68" fmla="*/ 534 w 606"/>
                <a:gd name="T69" fmla="*/ 216 h 532"/>
                <a:gd name="T70" fmla="*/ 506 w 606"/>
                <a:gd name="T71" fmla="*/ 246 h 532"/>
                <a:gd name="T72" fmla="*/ 532 w 606"/>
                <a:gd name="T73" fmla="*/ 258 h 532"/>
                <a:gd name="T74" fmla="*/ 568 w 606"/>
                <a:gd name="T75" fmla="*/ 326 h 532"/>
                <a:gd name="T76" fmla="*/ 592 w 606"/>
                <a:gd name="T77" fmla="*/ 356 h 532"/>
                <a:gd name="T78" fmla="*/ 590 w 606"/>
                <a:gd name="T79" fmla="*/ 380 h 532"/>
                <a:gd name="T80" fmla="*/ 546 w 606"/>
                <a:gd name="T81" fmla="*/ 408 h 532"/>
                <a:gd name="T82" fmla="*/ 482 w 606"/>
                <a:gd name="T83" fmla="*/ 460 h 532"/>
                <a:gd name="T84" fmla="*/ 434 w 606"/>
                <a:gd name="T85" fmla="*/ 472 h 532"/>
                <a:gd name="T86" fmla="*/ 392 w 606"/>
                <a:gd name="T87" fmla="*/ 456 h 532"/>
                <a:gd name="T88" fmla="*/ 358 w 606"/>
                <a:gd name="T89" fmla="*/ 436 h 532"/>
                <a:gd name="T90" fmla="*/ 332 w 606"/>
                <a:gd name="T91" fmla="*/ 442 h 532"/>
                <a:gd name="T92" fmla="*/ 302 w 606"/>
                <a:gd name="T93" fmla="*/ 492 h 532"/>
                <a:gd name="T94" fmla="*/ 266 w 606"/>
                <a:gd name="T95" fmla="*/ 528 h 532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606" h="532">
                  <a:moveTo>
                    <a:pt x="240" y="532"/>
                  </a:moveTo>
                  <a:lnTo>
                    <a:pt x="240" y="532"/>
                  </a:lnTo>
                  <a:lnTo>
                    <a:pt x="222" y="524"/>
                  </a:lnTo>
                  <a:lnTo>
                    <a:pt x="210" y="516"/>
                  </a:lnTo>
                  <a:lnTo>
                    <a:pt x="202" y="508"/>
                  </a:lnTo>
                  <a:lnTo>
                    <a:pt x="194" y="502"/>
                  </a:lnTo>
                  <a:lnTo>
                    <a:pt x="172" y="494"/>
                  </a:lnTo>
                  <a:lnTo>
                    <a:pt x="152" y="494"/>
                  </a:lnTo>
                  <a:lnTo>
                    <a:pt x="138" y="494"/>
                  </a:lnTo>
                  <a:lnTo>
                    <a:pt x="126" y="498"/>
                  </a:lnTo>
                  <a:lnTo>
                    <a:pt x="112" y="508"/>
                  </a:lnTo>
                  <a:lnTo>
                    <a:pt x="96" y="530"/>
                  </a:lnTo>
                  <a:lnTo>
                    <a:pt x="96" y="518"/>
                  </a:lnTo>
                  <a:lnTo>
                    <a:pt x="98" y="508"/>
                  </a:lnTo>
                  <a:lnTo>
                    <a:pt x="104" y="494"/>
                  </a:lnTo>
                  <a:lnTo>
                    <a:pt x="106" y="452"/>
                  </a:lnTo>
                  <a:lnTo>
                    <a:pt x="62" y="432"/>
                  </a:lnTo>
                  <a:lnTo>
                    <a:pt x="64" y="420"/>
                  </a:lnTo>
                  <a:lnTo>
                    <a:pt x="68" y="410"/>
                  </a:lnTo>
                  <a:lnTo>
                    <a:pt x="84" y="356"/>
                  </a:lnTo>
                  <a:lnTo>
                    <a:pt x="88" y="352"/>
                  </a:lnTo>
                  <a:lnTo>
                    <a:pt x="88" y="346"/>
                  </a:lnTo>
                  <a:lnTo>
                    <a:pt x="88" y="336"/>
                  </a:lnTo>
                  <a:lnTo>
                    <a:pt x="84" y="320"/>
                  </a:lnTo>
                  <a:lnTo>
                    <a:pt x="70" y="304"/>
                  </a:lnTo>
                  <a:lnTo>
                    <a:pt x="58" y="306"/>
                  </a:lnTo>
                  <a:lnTo>
                    <a:pt x="46" y="308"/>
                  </a:lnTo>
                  <a:lnTo>
                    <a:pt x="20" y="314"/>
                  </a:lnTo>
                  <a:lnTo>
                    <a:pt x="14" y="314"/>
                  </a:lnTo>
                  <a:lnTo>
                    <a:pt x="10" y="310"/>
                  </a:lnTo>
                  <a:lnTo>
                    <a:pt x="8" y="308"/>
                  </a:lnTo>
                  <a:lnTo>
                    <a:pt x="6" y="302"/>
                  </a:lnTo>
                  <a:lnTo>
                    <a:pt x="6" y="294"/>
                  </a:lnTo>
                  <a:lnTo>
                    <a:pt x="6" y="290"/>
                  </a:lnTo>
                  <a:lnTo>
                    <a:pt x="0" y="278"/>
                  </a:lnTo>
                  <a:lnTo>
                    <a:pt x="2" y="262"/>
                  </a:lnTo>
                  <a:lnTo>
                    <a:pt x="4" y="250"/>
                  </a:lnTo>
                  <a:lnTo>
                    <a:pt x="10" y="240"/>
                  </a:lnTo>
                  <a:lnTo>
                    <a:pt x="16" y="234"/>
                  </a:lnTo>
                  <a:lnTo>
                    <a:pt x="24" y="228"/>
                  </a:lnTo>
                  <a:lnTo>
                    <a:pt x="34" y="224"/>
                  </a:lnTo>
                  <a:lnTo>
                    <a:pt x="60" y="218"/>
                  </a:lnTo>
                  <a:lnTo>
                    <a:pt x="74" y="218"/>
                  </a:lnTo>
                  <a:lnTo>
                    <a:pt x="90" y="226"/>
                  </a:lnTo>
                  <a:lnTo>
                    <a:pt x="106" y="232"/>
                  </a:lnTo>
                  <a:lnTo>
                    <a:pt x="114" y="234"/>
                  </a:lnTo>
                  <a:lnTo>
                    <a:pt x="124" y="236"/>
                  </a:lnTo>
                  <a:lnTo>
                    <a:pt x="134" y="234"/>
                  </a:lnTo>
                  <a:lnTo>
                    <a:pt x="144" y="230"/>
                  </a:lnTo>
                  <a:lnTo>
                    <a:pt x="158" y="214"/>
                  </a:lnTo>
                  <a:lnTo>
                    <a:pt x="164" y="196"/>
                  </a:lnTo>
                  <a:lnTo>
                    <a:pt x="174" y="194"/>
                  </a:lnTo>
                  <a:lnTo>
                    <a:pt x="178" y="198"/>
                  </a:lnTo>
                  <a:lnTo>
                    <a:pt x="186" y="200"/>
                  </a:lnTo>
                  <a:lnTo>
                    <a:pt x="206" y="202"/>
                  </a:lnTo>
                  <a:lnTo>
                    <a:pt x="252" y="204"/>
                  </a:lnTo>
                  <a:lnTo>
                    <a:pt x="258" y="196"/>
                  </a:lnTo>
                  <a:lnTo>
                    <a:pt x="262" y="190"/>
                  </a:lnTo>
                  <a:lnTo>
                    <a:pt x="264" y="182"/>
                  </a:lnTo>
                  <a:lnTo>
                    <a:pt x="266" y="174"/>
                  </a:lnTo>
                  <a:lnTo>
                    <a:pt x="266" y="160"/>
                  </a:lnTo>
                  <a:lnTo>
                    <a:pt x="266" y="146"/>
                  </a:lnTo>
                  <a:lnTo>
                    <a:pt x="256" y="136"/>
                  </a:lnTo>
                  <a:lnTo>
                    <a:pt x="248" y="130"/>
                  </a:lnTo>
                  <a:lnTo>
                    <a:pt x="230" y="120"/>
                  </a:lnTo>
                  <a:lnTo>
                    <a:pt x="196" y="108"/>
                  </a:lnTo>
                  <a:lnTo>
                    <a:pt x="194" y="100"/>
                  </a:lnTo>
                  <a:lnTo>
                    <a:pt x="192" y="94"/>
                  </a:lnTo>
                  <a:lnTo>
                    <a:pt x="192" y="88"/>
                  </a:lnTo>
                  <a:lnTo>
                    <a:pt x="194" y="84"/>
                  </a:lnTo>
                  <a:lnTo>
                    <a:pt x="198" y="82"/>
                  </a:lnTo>
                  <a:lnTo>
                    <a:pt x="202" y="80"/>
                  </a:lnTo>
                  <a:lnTo>
                    <a:pt x="216" y="78"/>
                  </a:lnTo>
                  <a:lnTo>
                    <a:pt x="238" y="94"/>
                  </a:lnTo>
                  <a:lnTo>
                    <a:pt x="278" y="102"/>
                  </a:lnTo>
                  <a:lnTo>
                    <a:pt x="294" y="100"/>
                  </a:lnTo>
                  <a:lnTo>
                    <a:pt x="310" y="96"/>
                  </a:lnTo>
                  <a:lnTo>
                    <a:pt x="326" y="88"/>
                  </a:lnTo>
                  <a:lnTo>
                    <a:pt x="342" y="80"/>
                  </a:lnTo>
                  <a:lnTo>
                    <a:pt x="356" y="68"/>
                  </a:lnTo>
                  <a:lnTo>
                    <a:pt x="368" y="56"/>
                  </a:lnTo>
                  <a:lnTo>
                    <a:pt x="378" y="44"/>
                  </a:lnTo>
                  <a:lnTo>
                    <a:pt x="386" y="30"/>
                  </a:lnTo>
                  <a:lnTo>
                    <a:pt x="388" y="22"/>
                  </a:lnTo>
                  <a:lnTo>
                    <a:pt x="390" y="14"/>
                  </a:lnTo>
                  <a:lnTo>
                    <a:pt x="394" y="8"/>
                  </a:lnTo>
                  <a:lnTo>
                    <a:pt x="400" y="4"/>
                  </a:lnTo>
                  <a:lnTo>
                    <a:pt x="406" y="2"/>
                  </a:lnTo>
                  <a:lnTo>
                    <a:pt x="414" y="0"/>
                  </a:lnTo>
                  <a:lnTo>
                    <a:pt x="432" y="0"/>
                  </a:lnTo>
                  <a:lnTo>
                    <a:pt x="438" y="4"/>
                  </a:lnTo>
                  <a:lnTo>
                    <a:pt x="444" y="10"/>
                  </a:lnTo>
                  <a:lnTo>
                    <a:pt x="450" y="16"/>
                  </a:lnTo>
                  <a:lnTo>
                    <a:pt x="456" y="24"/>
                  </a:lnTo>
                  <a:lnTo>
                    <a:pt x="464" y="44"/>
                  </a:lnTo>
                  <a:lnTo>
                    <a:pt x="468" y="66"/>
                  </a:lnTo>
                  <a:lnTo>
                    <a:pt x="494" y="98"/>
                  </a:lnTo>
                  <a:lnTo>
                    <a:pt x="508" y="114"/>
                  </a:lnTo>
                  <a:lnTo>
                    <a:pt x="526" y="130"/>
                  </a:lnTo>
                  <a:lnTo>
                    <a:pt x="558" y="142"/>
                  </a:lnTo>
                  <a:lnTo>
                    <a:pt x="562" y="154"/>
                  </a:lnTo>
                  <a:lnTo>
                    <a:pt x="566" y="170"/>
                  </a:lnTo>
                  <a:lnTo>
                    <a:pt x="566" y="178"/>
                  </a:lnTo>
                  <a:lnTo>
                    <a:pt x="566" y="188"/>
                  </a:lnTo>
                  <a:lnTo>
                    <a:pt x="564" y="196"/>
                  </a:lnTo>
                  <a:lnTo>
                    <a:pt x="558" y="204"/>
                  </a:lnTo>
                  <a:lnTo>
                    <a:pt x="546" y="210"/>
                  </a:lnTo>
                  <a:lnTo>
                    <a:pt x="534" y="216"/>
                  </a:lnTo>
                  <a:lnTo>
                    <a:pt x="516" y="222"/>
                  </a:lnTo>
                  <a:lnTo>
                    <a:pt x="510" y="228"/>
                  </a:lnTo>
                  <a:lnTo>
                    <a:pt x="506" y="234"/>
                  </a:lnTo>
                  <a:lnTo>
                    <a:pt x="506" y="246"/>
                  </a:lnTo>
                  <a:lnTo>
                    <a:pt x="506" y="262"/>
                  </a:lnTo>
                  <a:lnTo>
                    <a:pt x="518" y="262"/>
                  </a:lnTo>
                  <a:lnTo>
                    <a:pt x="532" y="258"/>
                  </a:lnTo>
                  <a:lnTo>
                    <a:pt x="572" y="256"/>
                  </a:lnTo>
                  <a:lnTo>
                    <a:pt x="568" y="326"/>
                  </a:lnTo>
                  <a:lnTo>
                    <a:pt x="572" y="334"/>
                  </a:lnTo>
                  <a:lnTo>
                    <a:pt x="576" y="340"/>
                  </a:lnTo>
                  <a:lnTo>
                    <a:pt x="592" y="356"/>
                  </a:lnTo>
                  <a:lnTo>
                    <a:pt x="606" y="378"/>
                  </a:lnTo>
                  <a:lnTo>
                    <a:pt x="590" y="380"/>
                  </a:lnTo>
                  <a:lnTo>
                    <a:pt x="576" y="384"/>
                  </a:lnTo>
                  <a:lnTo>
                    <a:pt x="554" y="398"/>
                  </a:lnTo>
                  <a:lnTo>
                    <a:pt x="546" y="408"/>
                  </a:lnTo>
                  <a:lnTo>
                    <a:pt x="538" y="416"/>
                  </a:lnTo>
                  <a:lnTo>
                    <a:pt x="520" y="430"/>
                  </a:lnTo>
                  <a:lnTo>
                    <a:pt x="500" y="444"/>
                  </a:lnTo>
                  <a:lnTo>
                    <a:pt x="482" y="460"/>
                  </a:lnTo>
                  <a:lnTo>
                    <a:pt x="466" y="464"/>
                  </a:lnTo>
                  <a:lnTo>
                    <a:pt x="450" y="470"/>
                  </a:lnTo>
                  <a:lnTo>
                    <a:pt x="434" y="472"/>
                  </a:lnTo>
                  <a:lnTo>
                    <a:pt x="420" y="472"/>
                  </a:lnTo>
                  <a:lnTo>
                    <a:pt x="392" y="456"/>
                  </a:lnTo>
                  <a:lnTo>
                    <a:pt x="376" y="440"/>
                  </a:lnTo>
                  <a:lnTo>
                    <a:pt x="372" y="438"/>
                  </a:lnTo>
                  <a:lnTo>
                    <a:pt x="368" y="436"/>
                  </a:lnTo>
                  <a:lnTo>
                    <a:pt x="358" y="436"/>
                  </a:lnTo>
                  <a:lnTo>
                    <a:pt x="342" y="436"/>
                  </a:lnTo>
                  <a:lnTo>
                    <a:pt x="336" y="438"/>
                  </a:lnTo>
                  <a:lnTo>
                    <a:pt x="332" y="442"/>
                  </a:lnTo>
                  <a:lnTo>
                    <a:pt x="330" y="464"/>
                  </a:lnTo>
                  <a:lnTo>
                    <a:pt x="302" y="492"/>
                  </a:lnTo>
                  <a:lnTo>
                    <a:pt x="290" y="506"/>
                  </a:lnTo>
                  <a:lnTo>
                    <a:pt x="278" y="522"/>
                  </a:lnTo>
                  <a:lnTo>
                    <a:pt x="266" y="528"/>
                  </a:lnTo>
                  <a:lnTo>
                    <a:pt x="256" y="530"/>
                  </a:lnTo>
                  <a:lnTo>
                    <a:pt x="240" y="532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2" name="Freeform 17"/>
            <p:cNvSpPr>
              <a:spLocks/>
            </p:cNvSpPr>
            <p:nvPr/>
          </p:nvSpPr>
          <p:spPr bwMode="auto">
            <a:xfrm>
              <a:off x="5508625" y="4654551"/>
              <a:ext cx="854075" cy="1012825"/>
            </a:xfrm>
            <a:custGeom>
              <a:avLst/>
              <a:gdLst>
                <a:gd name="T0" fmla="*/ 324 w 538"/>
                <a:gd name="T1" fmla="*/ 632 h 638"/>
                <a:gd name="T2" fmla="*/ 306 w 538"/>
                <a:gd name="T3" fmla="*/ 628 h 638"/>
                <a:gd name="T4" fmla="*/ 282 w 538"/>
                <a:gd name="T5" fmla="*/ 636 h 638"/>
                <a:gd name="T6" fmla="*/ 272 w 538"/>
                <a:gd name="T7" fmla="*/ 608 h 638"/>
                <a:gd name="T8" fmla="*/ 258 w 538"/>
                <a:gd name="T9" fmla="*/ 594 h 638"/>
                <a:gd name="T10" fmla="*/ 234 w 538"/>
                <a:gd name="T11" fmla="*/ 594 h 638"/>
                <a:gd name="T12" fmla="*/ 234 w 538"/>
                <a:gd name="T13" fmla="*/ 580 h 638"/>
                <a:gd name="T14" fmla="*/ 268 w 538"/>
                <a:gd name="T15" fmla="*/ 508 h 638"/>
                <a:gd name="T16" fmla="*/ 240 w 538"/>
                <a:gd name="T17" fmla="*/ 472 h 638"/>
                <a:gd name="T18" fmla="*/ 226 w 538"/>
                <a:gd name="T19" fmla="*/ 452 h 638"/>
                <a:gd name="T20" fmla="*/ 204 w 538"/>
                <a:gd name="T21" fmla="*/ 448 h 638"/>
                <a:gd name="T22" fmla="*/ 172 w 538"/>
                <a:gd name="T23" fmla="*/ 456 h 638"/>
                <a:gd name="T24" fmla="*/ 132 w 538"/>
                <a:gd name="T25" fmla="*/ 486 h 638"/>
                <a:gd name="T26" fmla="*/ 98 w 538"/>
                <a:gd name="T27" fmla="*/ 488 h 638"/>
                <a:gd name="T28" fmla="*/ 86 w 538"/>
                <a:gd name="T29" fmla="*/ 458 h 638"/>
                <a:gd name="T30" fmla="*/ 68 w 538"/>
                <a:gd name="T31" fmla="*/ 442 h 638"/>
                <a:gd name="T32" fmla="*/ 64 w 538"/>
                <a:gd name="T33" fmla="*/ 354 h 638"/>
                <a:gd name="T34" fmla="*/ 14 w 538"/>
                <a:gd name="T35" fmla="*/ 358 h 638"/>
                <a:gd name="T36" fmla="*/ 0 w 538"/>
                <a:gd name="T37" fmla="*/ 352 h 638"/>
                <a:gd name="T38" fmla="*/ 8 w 538"/>
                <a:gd name="T39" fmla="*/ 340 h 638"/>
                <a:gd name="T40" fmla="*/ 32 w 538"/>
                <a:gd name="T41" fmla="*/ 334 h 638"/>
                <a:gd name="T42" fmla="*/ 54 w 538"/>
                <a:gd name="T43" fmla="*/ 312 h 638"/>
                <a:gd name="T44" fmla="*/ 62 w 538"/>
                <a:gd name="T45" fmla="*/ 284 h 638"/>
                <a:gd name="T46" fmla="*/ 46 w 538"/>
                <a:gd name="T47" fmla="*/ 154 h 638"/>
                <a:gd name="T48" fmla="*/ 40 w 538"/>
                <a:gd name="T49" fmla="*/ 130 h 638"/>
                <a:gd name="T50" fmla="*/ 64 w 538"/>
                <a:gd name="T51" fmla="*/ 108 h 638"/>
                <a:gd name="T52" fmla="*/ 80 w 538"/>
                <a:gd name="T53" fmla="*/ 78 h 638"/>
                <a:gd name="T54" fmla="*/ 114 w 538"/>
                <a:gd name="T55" fmla="*/ 56 h 638"/>
                <a:gd name="T56" fmla="*/ 142 w 538"/>
                <a:gd name="T57" fmla="*/ 58 h 638"/>
                <a:gd name="T58" fmla="*/ 158 w 538"/>
                <a:gd name="T59" fmla="*/ 54 h 638"/>
                <a:gd name="T60" fmla="*/ 168 w 538"/>
                <a:gd name="T61" fmla="*/ 42 h 638"/>
                <a:gd name="T62" fmla="*/ 158 w 538"/>
                <a:gd name="T63" fmla="*/ 14 h 638"/>
                <a:gd name="T64" fmla="*/ 156 w 538"/>
                <a:gd name="T65" fmla="*/ 4 h 638"/>
                <a:gd name="T66" fmla="*/ 174 w 538"/>
                <a:gd name="T67" fmla="*/ 2 h 638"/>
                <a:gd name="T68" fmla="*/ 210 w 538"/>
                <a:gd name="T69" fmla="*/ 12 h 638"/>
                <a:gd name="T70" fmla="*/ 274 w 538"/>
                <a:gd name="T71" fmla="*/ 34 h 638"/>
                <a:gd name="T72" fmla="*/ 312 w 538"/>
                <a:gd name="T73" fmla="*/ 56 h 638"/>
                <a:gd name="T74" fmla="*/ 372 w 538"/>
                <a:gd name="T75" fmla="*/ 68 h 638"/>
                <a:gd name="T76" fmla="*/ 392 w 538"/>
                <a:gd name="T77" fmla="*/ 44 h 638"/>
                <a:gd name="T78" fmla="*/ 420 w 538"/>
                <a:gd name="T79" fmla="*/ 60 h 638"/>
                <a:gd name="T80" fmla="*/ 450 w 538"/>
                <a:gd name="T81" fmla="*/ 82 h 638"/>
                <a:gd name="T82" fmla="*/ 482 w 538"/>
                <a:gd name="T83" fmla="*/ 100 h 638"/>
                <a:gd name="T84" fmla="*/ 514 w 538"/>
                <a:gd name="T85" fmla="*/ 134 h 638"/>
                <a:gd name="T86" fmla="*/ 522 w 538"/>
                <a:gd name="T87" fmla="*/ 180 h 638"/>
                <a:gd name="T88" fmla="*/ 516 w 538"/>
                <a:gd name="T89" fmla="*/ 214 h 638"/>
                <a:gd name="T90" fmla="*/ 486 w 538"/>
                <a:gd name="T91" fmla="*/ 248 h 638"/>
                <a:gd name="T92" fmla="*/ 480 w 538"/>
                <a:gd name="T93" fmla="*/ 286 h 638"/>
                <a:gd name="T94" fmla="*/ 494 w 538"/>
                <a:gd name="T95" fmla="*/ 320 h 638"/>
                <a:gd name="T96" fmla="*/ 502 w 538"/>
                <a:gd name="T97" fmla="*/ 344 h 638"/>
                <a:gd name="T98" fmla="*/ 522 w 538"/>
                <a:gd name="T99" fmla="*/ 414 h 638"/>
                <a:gd name="T100" fmla="*/ 532 w 538"/>
                <a:gd name="T101" fmla="*/ 440 h 638"/>
                <a:gd name="T102" fmla="*/ 528 w 538"/>
                <a:gd name="T103" fmla="*/ 472 h 638"/>
                <a:gd name="T104" fmla="*/ 538 w 538"/>
                <a:gd name="T105" fmla="*/ 536 h 638"/>
                <a:gd name="T106" fmla="*/ 426 w 538"/>
                <a:gd name="T107" fmla="*/ 540 h 638"/>
                <a:gd name="T108" fmla="*/ 428 w 538"/>
                <a:gd name="T109" fmla="*/ 558 h 638"/>
                <a:gd name="T110" fmla="*/ 446 w 538"/>
                <a:gd name="T111" fmla="*/ 580 h 638"/>
                <a:gd name="T112" fmla="*/ 436 w 538"/>
                <a:gd name="T113" fmla="*/ 598 h 638"/>
                <a:gd name="T114" fmla="*/ 402 w 538"/>
                <a:gd name="T115" fmla="*/ 568 h 638"/>
                <a:gd name="T116" fmla="*/ 368 w 538"/>
                <a:gd name="T117" fmla="*/ 566 h 638"/>
                <a:gd name="T118" fmla="*/ 348 w 538"/>
                <a:gd name="T119" fmla="*/ 604 h 638"/>
                <a:gd name="T120" fmla="*/ 336 w 538"/>
                <a:gd name="T121" fmla="*/ 634 h 638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</a:gdLst>
              <a:ahLst/>
              <a:cxnLst>
                <a:cxn ang="T122">
                  <a:pos x="T0" y="T1"/>
                </a:cxn>
                <a:cxn ang="T123">
                  <a:pos x="T2" y="T3"/>
                </a:cxn>
                <a:cxn ang="T124">
                  <a:pos x="T4" y="T5"/>
                </a:cxn>
                <a:cxn ang="T125">
                  <a:pos x="T6" y="T7"/>
                </a:cxn>
                <a:cxn ang="T126">
                  <a:pos x="T8" y="T9"/>
                </a:cxn>
                <a:cxn ang="T127">
                  <a:pos x="T10" y="T11"/>
                </a:cxn>
                <a:cxn ang="T128">
                  <a:pos x="T12" y="T13"/>
                </a:cxn>
                <a:cxn ang="T129">
                  <a:pos x="T14" y="T15"/>
                </a:cxn>
                <a:cxn ang="T130">
                  <a:pos x="T16" y="T17"/>
                </a:cxn>
                <a:cxn ang="T131">
                  <a:pos x="T18" y="T19"/>
                </a:cxn>
                <a:cxn ang="T132">
                  <a:pos x="T20" y="T21"/>
                </a:cxn>
                <a:cxn ang="T133">
                  <a:pos x="T22" y="T23"/>
                </a:cxn>
                <a:cxn ang="T134">
                  <a:pos x="T24" y="T25"/>
                </a:cxn>
                <a:cxn ang="T135">
                  <a:pos x="T26" y="T27"/>
                </a:cxn>
                <a:cxn ang="T136">
                  <a:pos x="T28" y="T29"/>
                </a:cxn>
                <a:cxn ang="T137">
                  <a:pos x="T30" y="T31"/>
                </a:cxn>
                <a:cxn ang="T138">
                  <a:pos x="T32" y="T33"/>
                </a:cxn>
                <a:cxn ang="T139">
                  <a:pos x="T34" y="T35"/>
                </a:cxn>
                <a:cxn ang="T140">
                  <a:pos x="T36" y="T37"/>
                </a:cxn>
                <a:cxn ang="T141">
                  <a:pos x="T38" y="T39"/>
                </a:cxn>
                <a:cxn ang="T142">
                  <a:pos x="T40" y="T41"/>
                </a:cxn>
                <a:cxn ang="T143">
                  <a:pos x="T42" y="T43"/>
                </a:cxn>
                <a:cxn ang="T144">
                  <a:pos x="T44" y="T45"/>
                </a:cxn>
                <a:cxn ang="T145">
                  <a:pos x="T46" y="T47"/>
                </a:cxn>
                <a:cxn ang="T146">
                  <a:pos x="T48" y="T49"/>
                </a:cxn>
                <a:cxn ang="T147">
                  <a:pos x="T50" y="T51"/>
                </a:cxn>
                <a:cxn ang="T148">
                  <a:pos x="T52" y="T53"/>
                </a:cxn>
                <a:cxn ang="T149">
                  <a:pos x="T54" y="T55"/>
                </a:cxn>
                <a:cxn ang="T150">
                  <a:pos x="T56" y="T57"/>
                </a:cxn>
                <a:cxn ang="T151">
                  <a:pos x="T58" y="T59"/>
                </a:cxn>
                <a:cxn ang="T152">
                  <a:pos x="T60" y="T61"/>
                </a:cxn>
                <a:cxn ang="T153">
                  <a:pos x="T62" y="T63"/>
                </a:cxn>
                <a:cxn ang="T154">
                  <a:pos x="T64" y="T65"/>
                </a:cxn>
                <a:cxn ang="T155">
                  <a:pos x="T66" y="T67"/>
                </a:cxn>
                <a:cxn ang="T156">
                  <a:pos x="T68" y="T69"/>
                </a:cxn>
                <a:cxn ang="T157">
                  <a:pos x="T70" y="T71"/>
                </a:cxn>
                <a:cxn ang="T158">
                  <a:pos x="T72" y="T73"/>
                </a:cxn>
                <a:cxn ang="T159">
                  <a:pos x="T74" y="T75"/>
                </a:cxn>
                <a:cxn ang="T160">
                  <a:pos x="T76" y="T77"/>
                </a:cxn>
                <a:cxn ang="T161">
                  <a:pos x="T78" y="T79"/>
                </a:cxn>
                <a:cxn ang="T162">
                  <a:pos x="T80" y="T81"/>
                </a:cxn>
                <a:cxn ang="T163">
                  <a:pos x="T82" y="T83"/>
                </a:cxn>
                <a:cxn ang="T164">
                  <a:pos x="T84" y="T85"/>
                </a:cxn>
                <a:cxn ang="T165">
                  <a:pos x="T86" y="T87"/>
                </a:cxn>
                <a:cxn ang="T166">
                  <a:pos x="T88" y="T89"/>
                </a:cxn>
                <a:cxn ang="T167">
                  <a:pos x="T90" y="T91"/>
                </a:cxn>
                <a:cxn ang="T168">
                  <a:pos x="T92" y="T93"/>
                </a:cxn>
                <a:cxn ang="T169">
                  <a:pos x="T94" y="T95"/>
                </a:cxn>
                <a:cxn ang="T170">
                  <a:pos x="T96" y="T97"/>
                </a:cxn>
                <a:cxn ang="T171">
                  <a:pos x="T98" y="T99"/>
                </a:cxn>
                <a:cxn ang="T172">
                  <a:pos x="T100" y="T101"/>
                </a:cxn>
                <a:cxn ang="T173">
                  <a:pos x="T102" y="T103"/>
                </a:cxn>
                <a:cxn ang="T174">
                  <a:pos x="T104" y="T105"/>
                </a:cxn>
                <a:cxn ang="T175">
                  <a:pos x="T106" y="T107"/>
                </a:cxn>
                <a:cxn ang="T176">
                  <a:pos x="T108" y="T109"/>
                </a:cxn>
                <a:cxn ang="T177">
                  <a:pos x="T110" y="T111"/>
                </a:cxn>
                <a:cxn ang="T178">
                  <a:pos x="T112" y="T113"/>
                </a:cxn>
                <a:cxn ang="T179">
                  <a:pos x="T114" y="T115"/>
                </a:cxn>
                <a:cxn ang="T180">
                  <a:pos x="T116" y="T117"/>
                </a:cxn>
                <a:cxn ang="T181">
                  <a:pos x="T118" y="T119"/>
                </a:cxn>
                <a:cxn ang="T182">
                  <a:pos x="T120" y="T121"/>
                </a:cxn>
              </a:cxnLst>
              <a:rect l="0" t="0" r="r" b="b"/>
              <a:pathLst>
                <a:path w="538" h="638">
                  <a:moveTo>
                    <a:pt x="332" y="638"/>
                  </a:moveTo>
                  <a:lnTo>
                    <a:pt x="332" y="638"/>
                  </a:lnTo>
                  <a:lnTo>
                    <a:pt x="324" y="632"/>
                  </a:lnTo>
                  <a:lnTo>
                    <a:pt x="318" y="630"/>
                  </a:lnTo>
                  <a:lnTo>
                    <a:pt x="312" y="628"/>
                  </a:lnTo>
                  <a:lnTo>
                    <a:pt x="306" y="628"/>
                  </a:lnTo>
                  <a:lnTo>
                    <a:pt x="294" y="632"/>
                  </a:lnTo>
                  <a:lnTo>
                    <a:pt x="282" y="636"/>
                  </a:lnTo>
                  <a:lnTo>
                    <a:pt x="274" y="620"/>
                  </a:lnTo>
                  <a:lnTo>
                    <a:pt x="272" y="608"/>
                  </a:lnTo>
                  <a:lnTo>
                    <a:pt x="270" y="600"/>
                  </a:lnTo>
                  <a:lnTo>
                    <a:pt x="264" y="596"/>
                  </a:lnTo>
                  <a:lnTo>
                    <a:pt x="258" y="594"/>
                  </a:lnTo>
                  <a:lnTo>
                    <a:pt x="252" y="592"/>
                  </a:lnTo>
                  <a:lnTo>
                    <a:pt x="246" y="592"/>
                  </a:lnTo>
                  <a:lnTo>
                    <a:pt x="234" y="594"/>
                  </a:lnTo>
                  <a:lnTo>
                    <a:pt x="234" y="580"/>
                  </a:lnTo>
                  <a:lnTo>
                    <a:pt x="254" y="542"/>
                  </a:lnTo>
                  <a:lnTo>
                    <a:pt x="264" y="524"/>
                  </a:lnTo>
                  <a:lnTo>
                    <a:pt x="268" y="508"/>
                  </a:lnTo>
                  <a:lnTo>
                    <a:pt x="246" y="484"/>
                  </a:lnTo>
                  <a:lnTo>
                    <a:pt x="240" y="472"/>
                  </a:lnTo>
                  <a:lnTo>
                    <a:pt x="236" y="462"/>
                  </a:lnTo>
                  <a:lnTo>
                    <a:pt x="226" y="452"/>
                  </a:lnTo>
                  <a:lnTo>
                    <a:pt x="218" y="448"/>
                  </a:lnTo>
                  <a:lnTo>
                    <a:pt x="212" y="448"/>
                  </a:lnTo>
                  <a:lnTo>
                    <a:pt x="204" y="448"/>
                  </a:lnTo>
                  <a:lnTo>
                    <a:pt x="172" y="456"/>
                  </a:lnTo>
                  <a:lnTo>
                    <a:pt x="162" y="466"/>
                  </a:lnTo>
                  <a:lnTo>
                    <a:pt x="152" y="472"/>
                  </a:lnTo>
                  <a:lnTo>
                    <a:pt x="132" y="486"/>
                  </a:lnTo>
                  <a:lnTo>
                    <a:pt x="98" y="488"/>
                  </a:lnTo>
                  <a:lnTo>
                    <a:pt x="96" y="478"/>
                  </a:lnTo>
                  <a:lnTo>
                    <a:pt x="94" y="470"/>
                  </a:lnTo>
                  <a:lnTo>
                    <a:pt x="86" y="458"/>
                  </a:lnTo>
                  <a:lnTo>
                    <a:pt x="76" y="448"/>
                  </a:lnTo>
                  <a:lnTo>
                    <a:pt x="68" y="442"/>
                  </a:lnTo>
                  <a:lnTo>
                    <a:pt x="64" y="432"/>
                  </a:lnTo>
                  <a:lnTo>
                    <a:pt x="64" y="354"/>
                  </a:lnTo>
                  <a:lnTo>
                    <a:pt x="28" y="356"/>
                  </a:lnTo>
                  <a:lnTo>
                    <a:pt x="14" y="358"/>
                  </a:lnTo>
                  <a:lnTo>
                    <a:pt x="0" y="362"/>
                  </a:lnTo>
                  <a:lnTo>
                    <a:pt x="0" y="352"/>
                  </a:lnTo>
                  <a:lnTo>
                    <a:pt x="2" y="346"/>
                  </a:lnTo>
                  <a:lnTo>
                    <a:pt x="4" y="344"/>
                  </a:lnTo>
                  <a:lnTo>
                    <a:pt x="8" y="340"/>
                  </a:lnTo>
                  <a:lnTo>
                    <a:pt x="18" y="338"/>
                  </a:lnTo>
                  <a:lnTo>
                    <a:pt x="32" y="334"/>
                  </a:lnTo>
                  <a:lnTo>
                    <a:pt x="38" y="330"/>
                  </a:lnTo>
                  <a:lnTo>
                    <a:pt x="44" y="326"/>
                  </a:lnTo>
                  <a:lnTo>
                    <a:pt x="54" y="312"/>
                  </a:lnTo>
                  <a:lnTo>
                    <a:pt x="60" y="298"/>
                  </a:lnTo>
                  <a:lnTo>
                    <a:pt x="62" y="284"/>
                  </a:lnTo>
                  <a:lnTo>
                    <a:pt x="48" y="224"/>
                  </a:lnTo>
                  <a:lnTo>
                    <a:pt x="46" y="154"/>
                  </a:lnTo>
                  <a:lnTo>
                    <a:pt x="40" y="130"/>
                  </a:lnTo>
                  <a:lnTo>
                    <a:pt x="46" y="126"/>
                  </a:lnTo>
                  <a:lnTo>
                    <a:pt x="54" y="120"/>
                  </a:lnTo>
                  <a:lnTo>
                    <a:pt x="64" y="108"/>
                  </a:lnTo>
                  <a:lnTo>
                    <a:pt x="72" y="94"/>
                  </a:lnTo>
                  <a:lnTo>
                    <a:pt x="80" y="78"/>
                  </a:lnTo>
                  <a:lnTo>
                    <a:pt x="94" y="68"/>
                  </a:lnTo>
                  <a:lnTo>
                    <a:pt x="108" y="60"/>
                  </a:lnTo>
                  <a:lnTo>
                    <a:pt x="114" y="56"/>
                  </a:lnTo>
                  <a:lnTo>
                    <a:pt x="122" y="56"/>
                  </a:lnTo>
                  <a:lnTo>
                    <a:pt x="132" y="56"/>
                  </a:lnTo>
                  <a:lnTo>
                    <a:pt x="142" y="58"/>
                  </a:lnTo>
                  <a:lnTo>
                    <a:pt x="150" y="58"/>
                  </a:lnTo>
                  <a:lnTo>
                    <a:pt x="158" y="54"/>
                  </a:lnTo>
                  <a:lnTo>
                    <a:pt x="164" y="50"/>
                  </a:lnTo>
                  <a:lnTo>
                    <a:pt x="168" y="42"/>
                  </a:lnTo>
                  <a:lnTo>
                    <a:pt x="166" y="30"/>
                  </a:lnTo>
                  <a:lnTo>
                    <a:pt x="164" y="20"/>
                  </a:lnTo>
                  <a:lnTo>
                    <a:pt x="158" y="14"/>
                  </a:lnTo>
                  <a:lnTo>
                    <a:pt x="152" y="10"/>
                  </a:lnTo>
                  <a:lnTo>
                    <a:pt x="156" y="4"/>
                  </a:lnTo>
                  <a:lnTo>
                    <a:pt x="160" y="2"/>
                  </a:lnTo>
                  <a:lnTo>
                    <a:pt x="166" y="0"/>
                  </a:lnTo>
                  <a:lnTo>
                    <a:pt x="174" y="2"/>
                  </a:lnTo>
                  <a:lnTo>
                    <a:pt x="192" y="6"/>
                  </a:lnTo>
                  <a:lnTo>
                    <a:pt x="210" y="12"/>
                  </a:lnTo>
                  <a:lnTo>
                    <a:pt x="238" y="16"/>
                  </a:lnTo>
                  <a:lnTo>
                    <a:pt x="274" y="34"/>
                  </a:lnTo>
                  <a:lnTo>
                    <a:pt x="292" y="44"/>
                  </a:lnTo>
                  <a:lnTo>
                    <a:pt x="312" y="56"/>
                  </a:lnTo>
                  <a:lnTo>
                    <a:pt x="342" y="68"/>
                  </a:lnTo>
                  <a:lnTo>
                    <a:pt x="372" y="68"/>
                  </a:lnTo>
                  <a:lnTo>
                    <a:pt x="392" y="44"/>
                  </a:lnTo>
                  <a:lnTo>
                    <a:pt x="400" y="46"/>
                  </a:lnTo>
                  <a:lnTo>
                    <a:pt x="410" y="52"/>
                  </a:lnTo>
                  <a:lnTo>
                    <a:pt x="420" y="60"/>
                  </a:lnTo>
                  <a:lnTo>
                    <a:pt x="430" y="72"/>
                  </a:lnTo>
                  <a:lnTo>
                    <a:pt x="450" y="82"/>
                  </a:lnTo>
                  <a:lnTo>
                    <a:pt x="466" y="90"/>
                  </a:lnTo>
                  <a:lnTo>
                    <a:pt x="482" y="100"/>
                  </a:lnTo>
                  <a:lnTo>
                    <a:pt x="500" y="116"/>
                  </a:lnTo>
                  <a:lnTo>
                    <a:pt x="514" y="134"/>
                  </a:lnTo>
                  <a:lnTo>
                    <a:pt x="520" y="152"/>
                  </a:lnTo>
                  <a:lnTo>
                    <a:pt x="522" y="170"/>
                  </a:lnTo>
                  <a:lnTo>
                    <a:pt x="522" y="180"/>
                  </a:lnTo>
                  <a:lnTo>
                    <a:pt x="522" y="190"/>
                  </a:lnTo>
                  <a:lnTo>
                    <a:pt x="520" y="202"/>
                  </a:lnTo>
                  <a:lnTo>
                    <a:pt x="516" y="214"/>
                  </a:lnTo>
                  <a:lnTo>
                    <a:pt x="494" y="238"/>
                  </a:lnTo>
                  <a:lnTo>
                    <a:pt x="486" y="248"/>
                  </a:lnTo>
                  <a:lnTo>
                    <a:pt x="482" y="260"/>
                  </a:lnTo>
                  <a:lnTo>
                    <a:pt x="480" y="272"/>
                  </a:lnTo>
                  <a:lnTo>
                    <a:pt x="480" y="286"/>
                  </a:lnTo>
                  <a:lnTo>
                    <a:pt x="486" y="302"/>
                  </a:lnTo>
                  <a:lnTo>
                    <a:pt x="494" y="320"/>
                  </a:lnTo>
                  <a:lnTo>
                    <a:pt x="500" y="340"/>
                  </a:lnTo>
                  <a:lnTo>
                    <a:pt x="502" y="344"/>
                  </a:lnTo>
                  <a:lnTo>
                    <a:pt x="506" y="352"/>
                  </a:lnTo>
                  <a:lnTo>
                    <a:pt x="512" y="372"/>
                  </a:lnTo>
                  <a:lnTo>
                    <a:pt x="522" y="414"/>
                  </a:lnTo>
                  <a:lnTo>
                    <a:pt x="530" y="428"/>
                  </a:lnTo>
                  <a:lnTo>
                    <a:pt x="532" y="440"/>
                  </a:lnTo>
                  <a:lnTo>
                    <a:pt x="532" y="454"/>
                  </a:lnTo>
                  <a:lnTo>
                    <a:pt x="528" y="472"/>
                  </a:lnTo>
                  <a:lnTo>
                    <a:pt x="528" y="500"/>
                  </a:lnTo>
                  <a:lnTo>
                    <a:pt x="532" y="518"/>
                  </a:lnTo>
                  <a:lnTo>
                    <a:pt x="538" y="536"/>
                  </a:lnTo>
                  <a:lnTo>
                    <a:pt x="426" y="540"/>
                  </a:lnTo>
                  <a:lnTo>
                    <a:pt x="424" y="544"/>
                  </a:lnTo>
                  <a:lnTo>
                    <a:pt x="424" y="548"/>
                  </a:lnTo>
                  <a:lnTo>
                    <a:pt x="428" y="558"/>
                  </a:lnTo>
                  <a:lnTo>
                    <a:pt x="438" y="570"/>
                  </a:lnTo>
                  <a:lnTo>
                    <a:pt x="446" y="580"/>
                  </a:lnTo>
                  <a:lnTo>
                    <a:pt x="442" y="598"/>
                  </a:lnTo>
                  <a:lnTo>
                    <a:pt x="436" y="598"/>
                  </a:lnTo>
                  <a:lnTo>
                    <a:pt x="428" y="594"/>
                  </a:lnTo>
                  <a:lnTo>
                    <a:pt x="416" y="584"/>
                  </a:lnTo>
                  <a:lnTo>
                    <a:pt x="402" y="568"/>
                  </a:lnTo>
                  <a:lnTo>
                    <a:pt x="368" y="566"/>
                  </a:lnTo>
                  <a:lnTo>
                    <a:pt x="350" y="594"/>
                  </a:lnTo>
                  <a:lnTo>
                    <a:pt x="348" y="604"/>
                  </a:lnTo>
                  <a:lnTo>
                    <a:pt x="346" y="616"/>
                  </a:lnTo>
                  <a:lnTo>
                    <a:pt x="340" y="628"/>
                  </a:lnTo>
                  <a:lnTo>
                    <a:pt x="336" y="634"/>
                  </a:lnTo>
                  <a:lnTo>
                    <a:pt x="332" y="638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3" name="Freeform 18"/>
            <p:cNvSpPr>
              <a:spLocks/>
            </p:cNvSpPr>
            <p:nvPr/>
          </p:nvSpPr>
          <p:spPr bwMode="auto">
            <a:xfrm>
              <a:off x="6286500" y="4597401"/>
              <a:ext cx="739775" cy="1057275"/>
            </a:xfrm>
            <a:custGeom>
              <a:avLst/>
              <a:gdLst>
                <a:gd name="T0" fmla="*/ 112 w 466"/>
                <a:gd name="T1" fmla="*/ 660 h 666"/>
                <a:gd name="T2" fmla="*/ 94 w 466"/>
                <a:gd name="T3" fmla="*/ 656 h 666"/>
                <a:gd name="T4" fmla="*/ 134 w 466"/>
                <a:gd name="T5" fmla="*/ 598 h 666"/>
                <a:gd name="T6" fmla="*/ 128 w 466"/>
                <a:gd name="T7" fmla="*/ 566 h 666"/>
                <a:gd name="T8" fmla="*/ 104 w 466"/>
                <a:gd name="T9" fmla="*/ 568 h 666"/>
                <a:gd name="T10" fmla="*/ 88 w 466"/>
                <a:gd name="T11" fmla="*/ 576 h 666"/>
                <a:gd name="T12" fmla="*/ 48 w 466"/>
                <a:gd name="T13" fmla="*/ 536 h 666"/>
                <a:gd name="T14" fmla="*/ 52 w 466"/>
                <a:gd name="T15" fmla="*/ 494 h 666"/>
                <a:gd name="T16" fmla="*/ 52 w 466"/>
                <a:gd name="T17" fmla="*/ 456 h 666"/>
                <a:gd name="T18" fmla="*/ 42 w 466"/>
                <a:gd name="T19" fmla="*/ 446 h 666"/>
                <a:gd name="T20" fmla="*/ 30 w 466"/>
                <a:gd name="T21" fmla="*/ 398 h 666"/>
                <a:gd name="T22" fmla="*/ 16 w 466"/>
                <a:gd name="T23" fmla="*/ 356 h 666"/>
                <a:gd name="T24" fmla="*/ 2 w 466"/>
                <a:gd name="T25" fmla="*/ 316 h 666"/>
                <a:gd name="T26" fmla="*/ 6 w 466"/>
                <a:gd name="T27" fmla="*/ 292 h 666"/>
                <a:gd name="T28" fmla="*/ 16 w 466"/>
                <a:gd name="T29" fmla="*/ 280 h 666"/>
                <a:gd name="T30" fmla="*/ 42 w 466"/>
                <a:gd name="T31" fmla="*/ 240 h 666"/>
                <a:gd name="T32" fmla="*/ 42 w 466"/>
                <a:gd name="T33" fmla="*/ 188 h 666"/>
                <a:gd name="T34" fmla="*/ 22 w 466"/>
                <a:gd name="T35" fmla="*/ 146 h 666"/>
                <a:gd name="T36" fmla="*/ 46 w 466"/>
                <a:gd name="T37" fmla="*/ 126 h 666"/>
                <a:gd name="T38" fmla="*/ 78 w 466"/>
                <a:gd name="T39" fmla="*/ 116 h 666"/>
                <a:gd name="T40" fmla="*/ 88 w 466"/>
                <a:gd name="T41" fmla="*/ 114 h 666"/>
                <a:gd name="T42" fmla="*/ 102 w 466"/>
                <a:gd name="T43" fmla="*/ 98 h 666"/>
                <a:gd name="T44" fmla="*/ 160 w 466"/>
                <a:gd name="T45" fmla="*/ 60 h 666"/>
                <a:gd name="T46" fmla="*/ 176 w 466"/>
                <a:gd name="T47" fmla="*/ 46 h 666"/>
                <a:gd name="T48" fmla="*/ 226 w 466"/>
                <a:gd name="T49" fmla="*/ 32 h 666"/>
                <a:gd name="T50" fmla="*/ 250 w 466"/>
                <a:gd name="T51" fmla="*/ 22 h 666"/>
                <a:gd name="T52" fmla="*/ 260 w 466"/>
                <a:gd name="T53" fmla="*/ 2 h 666"/>
                <a:gd name="T54" fmla="*/ 284 w 466"/>
                <a:gd name="T55" fmla="*/ 0 h 666"/>
                <a:gd name="T56" fmla="*/ 292 w 466"/>
                <a:gd name="T57" fmla="*/ 52 h 666"/>
                <a:gd name="T58" fmla="*/ 314 w 466"/>
                <a:gd name="T59" fmla="*/ 56 h 666"/>
                <a:gd name="T60" fmla="*/ 326 w 466"/>
                <a:gd name="T61" fmla="*/ 34 h 666"/>
                <a:gd name="T62" fmla="*/ 334 w 466"/>
                <a:gd name="T63" fmla="*/ 14 h 666"/>
                <a:gd name="T64" fmla="*/ 344 w 466"/>
                <a:gd name="T65" fmla="*/ 36 h 666"/>
                <a:gd name="T66" fmla="*/ 362 w 466"/>
                <a:gd name="T67" fmla="*/ 50 h 666"/>
                <a:gd name="T68" fmla="*/ 384 w 466"/>
                <a:gd name="T69" fmla="*/ 54 h 666"/>
                <a:gd name="T70" fmla="*/ 424 w 466"/>
                <a:gd name="T71" fmla="*/ 42 h 666"/>
                <a:gd name="T72" fmla="*/ 442 w 466"/>
                <a:gd name="T73" fmla="*/ 42 h 666"/>
                <a:gd name="T74" fmla="*/ 422 w 466"/>
                <a:gd name="T75" fmla="*/ 66 h 666"/>
                <a:gd name="T76" fmla="*/ 414 w 466"/>
                <a:gd name="T77" fmla="*/ 88 h 666"/>
                <a:gd name="T78" fmla="*/ 428 w 466"/>
                <a:gd name="T79" fmla="*/ 112 h 666"/>
                <a:gd name="T80" fmla="*/ 466 w 466"/>
                <a:gd name="T81" fmla="*/ 168 h 666"/>
                <a:gd name="T82" fmla="*/ 464 w 466"/>
                <a:gd name="T83" fmla="*/ 192 h 666"/>
                <a:gd name="T84" fmla="*/ 450 w 466"/>
                <a:gd name="T85" fmla="*/ 218 h 666"/>
                <a:gd name="T86" fmla="*/ 430 w 466"/>
                <a:gd name="T87" fmla="*/ 236 h 666"/>
                <a:gd name="T88" fmla="*/ 396 w 466"/>
                <a:gd name="T89" fmla="*/ 244 h 666"/>
                <a:gd name="T90" fmla="*/ 376 w 466"/>
                <a:gd name="T91" fmla="*/ 250 h 666"/>
                <a:gd name="T92" fmla="*/ 348 w 466"/>
                <a:gd name="T93" fmla="*/ 276 h 666"/>
                <a:gd name="T94" fmla="*/ 348 w 466"/>
                <a:gd name="T95" fmla="*/ 304 h 666"/>
                <a:gd name="T96" fmla="*/ 354 w 466"/>
                <a:gd name="T97" fmla="*/ 332 h 666"/>
                <a:gd name="T98" fmla="*/ 328 w 466"/>
                <a:gd name="T99" fmla="*/ 366 h 666"/>
                <a:gd name="T100" fmla="*/ 302 w 466"/>
                <a:gd name="T101" fmla="*/ 386 h 666"/>
                <a:gd name="T102" fmla="*/ 296 w 466"/>
                <a:gd name="T103" fmla="*/ 408 h 666"/>
                <a:gd name="T104" fmla="*/ 292 w 466"/>
                <a:gd name="T105" fmla="*/ 468 h 666"/>
                <a:gd name="T106" fmla="*/ 270 w 466"/>
                <a:gd name="T107" fmla="*/ 490 h 666"/>
                <a:gd name="T108" fmla="*/ 264 w 466"/>
                <a:gd name="T109" fmla="*/ 522 h 666"/>
                <a:gd name="T110" fmla="*/ 266 w 466"/>
                <a:gd name="T111" fmla="*/ 546 h 666"/>
                <a:gd name="T112" fmla="*/ 254 w 466"/>
                <a:gd name="T113" fmla="*/ 596 h 666"/>
                <a:gd name="T114" fmla="*/ 260 w 466"/>
                <a:gd name="T115" fmla="*/ 630 h 666"/>
                <a:gd name="T116" fmla="*/ 224 w 466"/>
                <a:gd name="T117" fmla="*/ 650 h 666"/>
                <a:gd name="T118" fmla="*/ 196 w 466"/>
                <a:gd name="T119" fmla="*/ 636 h 666"/>
                <a:gd name="T120" fmla="*/ 168 w 466"/>
                <a:gd name="T121" fmla="*/ 646 h 666"/>
                <a:gd name="T122" fmla="*/ 134 w 466"/>
                <a:gd name="T123" fmla="*/ 660 h 66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0" t="0" r="r" b="b"/>
              <a:pathLst>
                <a:path w="466" h="666">
                  <a:moveTo>
                    <a:pt x="118" y="666"/>
                  </a:moveTo>
                  <a:lnTo>
                    <a:pt x="118" y="666"/>
                  </a:lnTo>
                  <a:lnTo>
                    <a:pt x="112" y="660"/>
                  </a:lnTo>
                  <a:lnTo>
                    <a:pt x="106" y="658"/>
                  </a:lnTo>
                  <a:lnTo>
                    <a:pt x="94" y="656"/>
                  </a:lnTo>
                  <a:lnTo>
                    <a:pt x="94" y="650"/>
                  </a:lnTo>
                  <a:lnTo>
                    <a:pt x="134" y="598"/>
                  </a:lnTo>
                  <a:lnTo>
                    <a:pt x="132" y="578"/>
                  </a:lnTo>
                  <a:lnTo>
                    <a:pt x="128" y="566"/>
                  </a:lnTo>
                  <a:lnTo>
                    <a:pt x="114" y="566"/>
                  </a:lnTo>
                  <a:lnTo>
                    <a:pt x="104" y="568"/>
                  </a:lnTo>
                  <a:lnTo>
                    <a:pt x="96" y="572"/>
                  </a:lnTo>
                  <a:lnTo>
                    <a:pt x="88" y="576"/>
                  </a:lnTo>
                  <a:lnTo>
                    <a:pt x="60" y="576"/>
                  </a:lnTo>
                  <a:lnTo>
                    <a:pt x="48" y="536"/>
                  </a:lnTo>
                  <a:lnTo>
                    <a:pt x="50" y="514"/>
                  </a:lnTo>
                  <a:lnTo>
                    <a:pt x="52" y="494"/>
                  </a:lnTo>
                  <a:lnTo>
                    <a:pt x="54" y="474"/>
                  </a:lnTo>
                  <a:lnTo>
                    <a:pt x="52" y="466"/>
                  </a:lnTo>
                  <a:lnTo>
                    <a:pt x="52" y="456"/>
                  </a:lnTo>
                  <a:lnTo>
                    <a:pt x="42" y="446"/>
                  </a:lnTo>
                  <a:lnTo>
                    <a:pt x="40" y="434"/>
                  </a:lnTo>
                  <a:lnTo>
                    <a:pt x="38" y="422"/>
                  </a:lnTo>
                  <a:lnTo>
                    <a:pt x="30" y="398"/>
                  </a:lnTo>
                  <a:lnTo>
                    <a:pt x="22" y="376"/>
                  </a:lnTo>
                  <a:lnTo>
                    <a:pt x="16" y="356"/>
                  </a:lnTo>
                  <a:lnTo>
                    <a:pt x="6" y="334"/>
                  </a:lnTo>
                  <a:lnTo>
                    <a:pt x="4" y="326"/>
                  </a:lnTo>
                  <a:lnTo>
                    <a:pt x="2" y="316"/>
                  </a:lnTo>
                  <a:lnTo>
                    <a:pt x="0" y="308"/>
                  </a:lnTo>
                  <a:lnTo>
                    <a:pt x="2" y="300"/>
                  </a:lnTo>
                  <a:lnTo>
                    <a:pt x="6" y="292"/>
                  </a:lnTo>
                  <a:lnTo>
                    <a:pt x="12" y="282"/>
                  </a:lnTo>
                  <a:lnTo>
                    <a:pt x="16" y="280"/>
                  </a:lnTo>
                  <a:lnTo>
                    <a:pt x="20" y="276"/>
                  </a:lnTo>
                  <a:lnTo>
                    <a:pt x="30" y="264"/>
                  </a:lnTo>
                  <a:lnTo>
                    <a:pt x="42" y="240"/>
                  </a:lnTo>
                  <a:lnTo>
                    <a:pt x="42" y="188"/>
                  </a:lnTo>
                  <a:lnTo>
                    <a:pt x="30" y="156"/>
                  </a:lnTo>
                  <a:lnTo>
                    <a:pt x="22" y="146"/>
                  </a:lnTo>
                  <a:lnTo>
                    <a:pt x="46" y="126"/>
                  </a:lnTo>
                  <a:lnTo>
                    <a:pt x="62" y="122"/>
                  </a:lnTo>
                  <a:lnTo>
                    <a:pt x="74" y="118"/>
                  </a:lnTo>
                  <a:lnTo>
                    <a:pt x="78" y="116"/>
                  </a:lnTo>
                  <a:lnTo>
                    <a:pt x="80" y="114"/>
                  </a:lnTo>
                  <a:lnTo>
                    <a:pt x="88" y="114"/>
                  </a:lnTo>
                  <a:lnTo>
                    <a:pt x="94" y="106"/>
                  </a:lnTo>
                  <a:lnTo>
                    <a:pt x="102" y="98"/>
                  </a:lnTo>
                  <a:lnTo>
                    <a:pt x="122" y="84"/>
                  </a:lnTo>
                  <a:lnTo>
                    <a:pt x="142" y="72"/>
                  </a:lnTo>
                  <a:lnTo>
                    <a:pt x="160" y="60"/>
                  </a:lnTo>
                  <a:lnTo>
                    <a:pt x="168" y="52"/>
                  </a:lnTo>
                  <a:lnTo>
                    <a:pt x="176" y="46"/>
                  </a:lnTo>
                  <a:lnTo>
                    <a:pt x="188" y="42"/>
                  </a:lnTo>
                  <a:lnTo>
                    <a:pt x="200" y="38"/>
                  </a:lnTo>
                  <a:lnTo>
                    <a:pt x="226" y="32"/>
                  </a:lnTo>
                  <a:lnTo>
                    <a:pt x="238" y="28"/>
                  </a:lnTo>
                  <a:lnTo>
                    <a:pt x="250" y="22"/>
                  </a:lnTo>
                  <a:lnTo>
                    <a:pt x="256" y="8"/>
                  </a:lnTo>
                  <a:lnTo>
                    <a:pt x="258" y="4"/>
                  </a:lnTo>
                  <a:lnTo>
                    <a:pt x="260" y="2"/>
                  </a:lnTo>
                  <a:lnTo>
                    <a:pt x="270" y="0"/>
                  </a:lnTo>
                  <a:lnTo>
                    <a:pt x="284" y="0"/>
                  </a:lnTo>
                  <a:lnTo>
                    <a:pt x="286" y="48"/>
                  </a:lnTo>
                  <a:lnTo>
                    <a:pt x="292" y="52"/>
                  </a:lnTo>
                  <a:lnTo>
                    <a:pt x="298" y="54"/>
                  </a:lnTo>
                  <a:lnTo>
                    <a:pt x="314" y="56"/>
                  </a:lnTo>
                  <a:lnTo>
                    <a:pt x="320" y="50"/>
                  </a:lnTo>
                  <a:lnTo>
                    <a:pt x="322" y="44"/>
                  </a:lnTo>
                  <a:lnTo>
                    <a:pt x="326" y="34"/>
                  </a:lnTo>
                  <a:lnTo>
                    <a:pt x="330" y="22"/>
                  </a:lnTo>
                  <a:lnTo>
                    <a:pt x="332" y="18"/>
                  </a:lnTo>
                  <a:lnTo>
                    <a:pt x="334" y="14"/>
                  </a:lnTo>
                  <a:lnTo>
                    <a:pt x="338" y="24"/>
                  </a:lnTo>
                  <a:lnTo>
                    <a:pt x="344" y="36"/>
                  </a:lnTo>
                  <a:lnTo>
                    <a:pt x="350" y="42"/>
                  </a:lnTo>
                  <a:lnTo>
                    <a:pt x="356" y="46"/>
                  </a:lnTo>
                  <a:lnTo>
                    <a:pt x="362" y="50"/>
                  </a:lnTo>
                  <a:lnTo>
                    <a:pt x="370" y="54"/>
                  </a:lnTo>
                  <a:lnTo>
                    <a:pt x="384" y="54"/>
                  </a:lnTo>
                  <a:lnTo>
                    <a:pt x="396" y="52"/>
                  </a:lnTo>
                  <a:lnTo>
                    <a:pt x="410" y="48"/>
                  </a:lnTo>
                  <a:lnTo>
                    <a:pt x="424" y="42"/>
                  </a:lnTo>
                  <a:lnTo>
                    <a:pt x="442" y="42"/>
                  </a:lnTo>
                  <a:lnTo>
                    <a:pt x="438" y="48"/>
                  </a:lnTo>
                  <a:lnTo>
                    <a:pt x="432" y="54"/>
                  </a:lnTo>
                  <a:lnTo>
                    <a:pt x="422" y="66"/>
                  </a:lnTo>
                  <a:lnTo>
                    <a:pt x="418" y="74"/>
                  </a:lnTo>
                  <a:lnTo>
                    <a:pt x="414" y="80"/>
                  </a:lnTo>
                  <a:lnTo>
                    <a:pt x="414" y="88"/>
                  </a:lnTo>
                  <a:lnTo>
                    <a:pt x="414" y="96"/>
                  </a:lnTo>
                  <a:lnTo>
                    <a:pt x="428" y="112"/>
                  </a:lnTo>
                  <a:lnTo>
                    <a:pt x="440" y="128"/>
                  </a:lnTo>
                  <a:lnTo>
                    <a:pt x="452" y="146"/>
                  </a:lnTo>
                  <a:lnTo>
                    <a:pt x="466" y="168"/>
                  </a:lnTo>
                  <a:lnTo>
                    <a:pt x="464" y="192"/>
                  </a:lnTo>
                  <a:lnTo>
                    <a:pt x="460" y="196"/>
                  </a:lnTo>
                  <a:lnTo>
                    <a:pt x="456" y="202"/>
                  </a:lnTo>
                  <a:lnTo>
                    <a:pt x="450" y="218"/>
                  </a:lnTo>
                  <a:lnTo>
                    <a:pt x="440" y="228"/>
                  </a:lnTo>
                  <a:lnTo>
                    <a:pt x="430" y="236"/>
                  </a:lnTo>
                  <a:lnTo>
                    <a:pt x="422" y="240"/>
                  </a:lnTo>
                  <a:lnTo>
                    <a:pt x="414" y="242"/>
                  </a:lnTo>
                  <a:lnTo>
                    <a:pt x="396" y="244"/>
                  </a:lnTo>
                  <a:lnTo>
                    <a:pt x="386" y="246"/>
                  </a:lnTo>
                  <a:lnTo>
                    <a:pt x="376" y="250"/>
                  </a:lnTo>
                  <a:lnTo>
                    <a:pt x="360" y="262"/>
                  </a:lnTo>
                  <a:lnTo>
                    <a:pt x="352" y="272"/>
                  </a:lnTo>
                  <a:lnTo>
                    <a:pt x="348" y="276"/>
                  </a:lnTo>
                  <a:lnTo>
                    <a:pt x="348" y="282"/>
                  </a:lnTo>
                  <a:lnTo>
                    <a:pt x="348" y="304"/>
                  </a:lnTo>
                  <a:lnTo>
                    <a:pt x="354" y="312"/>
                  </a:lnTo>
                  <a:lnTo>
                    <a:pt x="356" y="322"/>
                  </a:lnTo>
                  <a:lnTo>
                    <a:pt x="354" y="332"/>
                  </a:lnTo>
                  <a:lnTo>
                    <a:pt x="350" y="344"/>
                  </a:lnTo>
                  <a:lnTo>
                    <a:pt x="328" y="366"/>
                  </a:lnTo>
                  <a:lnTo>
                    <a:pt x="308" y="382"/>
                  </a:lnTo>
                  <a:lnTo>
                    <a:pt x="302" y="386"/>
                  </a:lnTo>
                  <a:lnTo>
                    <a:pt x="298" y="392"/>
                  </a:lnTo>
                  <a:lnTo>
                    <a:pt x="296" y="400"/>
                  </a:lnTo>
                  <a:lnTo>
                    <a:pt x="296" y="408"/>
                  </a:lnTo>
                  <a:lnTo>
                    <a:pt x="300" y="440"/>
                  </a:lnTo>
                  <a:lnTo>
                    <a:pt x="292" y="468"/>
                  </a:lnTo>
                  <a:lnTo>
                    <a:pt x="278" y="480"/>
                  </a:lnTo>
                  <a:lnTo>
                    <a:pt x="270" y="490"/>
                  </a:lnTo>
                  <a:lnTo>
                    <a:pt x="266" y="496"/>
                  </a:lnTo>
                  <a:lnTo>
                    <a:pt x="264" y="502"/>
                  </a:lnTo>
                  <a:lnTo>
                    <a:pt x="264" y="522"/>
                  </a:lnTo>
                  <a:lnTo>
                    <a:pt x="266" y="546"/>
                  </a:lnTo>
                  <a:lnTo>
                    <a:pt x="262" y="560"/>
                  </a:lnTo>
                  <a:lnTo>
                    <a:pt x="256" y="576"/>
                  </a:lnTo>
                  <a:lnTo>
                    <a:pt x="254" y="596"/>
                  </a:lnTo>
                  <a:lnTo>
                    <a:pt x="254" y="614"/>
                  </a:lnTo>
                  <a:lnTo>
                    <a:pt x="260" y="630"/>
                  </a:lnTo>
                  <a:lnTo>
                    <a:pt x="224" y="650"/>
                  </a:lnTo>
                  <a:lnTo>
                    <a:pt x="216" y="642"/>
                  </a:lnTo>
                  <a:lnTo>
                    <a:pt x="206" y="638"/>
                  </a:lnTo>
                  <a:lnTo>
                    <a:pt x="196" y="636"/>
                  </a:lnTo>
                  <a:lnTo>
                    <a:pt x="188" y="638"/>
                  </a:lnTo>
                  <a:lnTo>
                    <a:pt x="178" y="642"/>
                  </a:lnTo>
                  <a:lnTo>
                    <a:pt x="168" y="646"/>
                  </a:lnTo>
                  <a:lnTo>
                    <a:pt x="148" y="654"/>
                  </a:lnTo>
                  <a:lnTo>
                    <a:pt x="134" y="660"/>
                  </a:lnTo>
                  <a:lnTo>
                    <a:pt x="118" y="666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4" name="Freeform 19"/>
            <p:cNvSpPr>
              <a:spLocks/>
            </p:cNvSpPr>
            <p:nvPr/>
          </p:nvSpPr>
          <p:spPr bwMode="auto">
            <a:xfrm>
              <a:off x="3746500" y="3927476"/>
              <a:ext cx="1543050" cy="1517650"/>
            </a:xfrm>
            <a:custGeom>
              <a:avLst/>
              <a:gdLst>
                <a:gd name="T0" fmla="*/ 392 w 972"/>
                <a:gd name="T1" fmla="*/ 934 h 956"/>
                <a:gd name="T2" fmla="*/ 354 w 972"/>
                <a:gd name="T3" fmla="*/ 888 h 956"/>
                <a:gd name="T4" fmla="*/ 366 w 972"/>
                <a:gd name="T5" fmla="*/ 840 h 956"/>
                <a:gd name="T6" fmla="*/ 324 w 972"/>
                <a:gd name="T7" fmla="*/ 780 h 956"/>
                <a:gd name="T8" fmla="*/ 290 w 972"/>
                <a:gd name="T9" fmla="*/ 722 h 956"/>
                <a:gd name="T10" fmla="*/ 248 w 972"/>
                <a:gd name="T11" fmla="*/ 712 h 956"/>
                <a:gd name="T12" fmla="*/ 192 w 972"/>
                <a:gd name="T13" fmla="*/ 608 h 956"/>
                <a:gd name="T14" fmla="*/ 160 w 972"/>
                <a:gd name="T15" fmla="*/ 662 h 956"/>
                <a:gd name="T16" fmla="*/ 140 w 972"/>
                <a:gd name="T17" fmla="*/ 634 h 956"/>
                <a:gd name="T18" fmla="*/ 138 w 972"/>
                <a:gd name="T19" fmla="*/ 590 h 956"/>
                <a:gd name="T20" fmla="*/ 130 w 972"/>
                <a:gd name="T21" fmla="*/ 500 h 956"/>
                <a:gd name="T22" fmla="*/ 150 w 972"/>
                <a:gd name="T23" fmla="*/ 442 h 956"/>
                <a:gd name="T24" fmla="*/ 110 w 972"/>
                <a:gd name="T25" fmla="*/ 312 h 956"/>
                <a:gd name="T26" fmla="*/ 50 w 972"/>
                <a:gd name="T27" fmla="*/ 222 h 956"/>
                <a:gd name="T28" fmla="*/ 6 w 972"/>
                <a:gd name="T29" fmla="*/ 178 h 956"/>
                <a:gd name="T30" fmla="*/ 2 w 972"/>
                <a:gd name="T31" fmla="*/ 134 h 956"/>
                <a:gd name="T32" fmla="*/ 26 w 972"/>
                <a:gd name="T33" fmla="*/ 80 h 956"/>
                <a:gd name="T34" fmla="*/ 74 w 972"/>
                <a:gd name="T35" fmla="*/ 24 h 956"/>
                <a:gd name="T36" fmla="*/ 112 w 972"/>
                <a:gd name="T37" fmla="*/ 64 h 956"/>
                <a:gd name="T38" fmla="*/ 166 w 972"/>
                <a:gd name="T39" fmla="*/ 152 h 956"/>
                <a:gd name="T40" fmla="*/ 200 w 972"/>
                <a:gd name="T41" fmla="*/ 172 h 956"/>
                <a:gd name="T42" fmla="*/ 236 w 972"/>
                <a:gd name="T43" fmla="*/ 158 h 956"/>
                <a:gd name="T44" fmla="*/ 250 w 972"/>
                <a:gd name="T45" fmla="*/ 170 h 956"/>
                <a:gd name="T46" fmla="*/ 290 w 972"/>
                <a:gd name="T47" fmla="*/ 188 h 956"/>
                <a:gd name="T48" fmla="*/ 374 w 972"/>
                <a:gd name="T49" fmla="*/ 166 h 956"/>
                <a:gd name="T50" fmla="*/ 378 w 972"/>
                <a:gd name="T51" fmla="*/ 128 h 956"/>
                <a:gd name="T52" fmla="*/ 370 w 972"/>
                <a:gd name="T53" fmla="*/ 66 h 956"/>
                <a:gd name="T54" fmla="*/ 412 w 972"/>
                <a:gd name="T55" fmla="*/ 100 h 956"/>
                <a:gd name="T56" fmla="*/ 468 w 972"/>
                <a:gd name="T57" fmla="*/ 100 h 956"/>
                <a:gd name="T58" fmla="*/ 472 w 972"/>
                <a:gd name="T59" fmla="*/ 30 h 956"/>
                <a:gd name="T60" fmla="*/ 516 w 972"/>
                <a:gd name="T61" fmla="*/ 0 h 956"/>
                <a:gd name="T62" fmla="*/ 562 w 972"/>
                <a:gd name="T63" fmla="*/ 50 h 956"/>
                <a:gd name="T64" fmla="*/ 628 w 972"/>
                <a:gd name="T65" fmla="*/ 98 h 956"/>
                <a:gd name="T66" fmla="*/ 656 w 972"/>
                <a:gd name="T67" fmla="*/ 150 h 956"/>
                <a:gd name="T68" fmla="*/ 764 w 972"/>
                <a:gd name="T69" fmla="*/ 184 h 956"/>
                <a:gd name="T70" fmla="*/ 812 w 972"/>
                <a:gd name="T71" fmla="*/ 168 h 956"/>
                <a:gd name="T72" fmla="*/ 932 w 972"/>
                <a:gd name="T73" fmla="*/ 208 h 956"/>
                <a:gd name="T74" fmla="*/ 972 w 972"/>
                <a:gd name="T75" fmla="*/ 278 h 956"/>
                <a:gd name="T76" fmla="*/ 908 w 972"/>
                <a:gd name="T77" fmla="*/ 388 h 956"/>
                <a:gd name="T78" fmla="*/ 840 w 972"/>
                <a:gd name="T79" fmla="*/ 418 h 956"/>
                <a:gd name="T80" fmla="*/ 788 w 972"/>
                <a:gd name="T81" fmla="*/ 376 h 956"/>
                <a:gd name="T82" fmla="*/ 764 w 972"/>
                <a:gd name="T83" fmla="*/ 422 h 956"/>
                <a:gd name="T84" fmla="*/ 772 w 972"/>
                <a:gd name="T85" fmla="*/ 478 h 956"/>
                <a:gd name="T86" fmla="*/ 784 w 972"/>
                <a:gd name="T87" fmla="*/ 564 h 956"/>
                <a:gd name="T88" fmla="*/ 810 w 972"/>
                <a:gd name="T89" fmla="*/ 602 h 956"/>
                <a:gd name="T90" fmla="*/ 780 w 972"/>
                <a:gd name="T91" fmla="*/ 646 h 956"/>
                <a:gd name="T92" fmla="*/ 788 w 972"/>
                <a:gd name="T93" fmla="*/ 686 h 956"/>
                <a:gd name="T94" fmla="*/ 848 w 972"/>
                <a:gd name="T95" fmla="*/ 740 h 956"/>
                <a:gd name="T96" fmla="*/ 796 w 972"/>
                <a:gd name="T97" fmla="*/ 758 h 956"/>
                <a:gd name="T98" fmla="*/ 756 w 972"/>
                <a:gd name="T99" fmla="*/ 712 h 956"/>
                <a:gd name="T100" fmla="*/ 716 w 972"/>
                <a:gd name="T101" fmla="*/ 718 h 956"/>
                <a:gd name="T102" fmla="*/ 662 w 972"/>
                <a:gd name="T103" fmla="*/ 706 h 956"/>
                <a:gd name="T104" fmla="*/ 630 w 972"/>
                <a:gd name="T105" fmla="*/ 636 h 956"/>
                <a:gd name="T106" fmla="*/ 578 w 972"/>
                <a:gd name="T107" fmla="*/ 648 h 956"/>
                <a:gd name="T108" fmla="*/ 550 w 972"/>
                <a:gd name="T109" fmla="*/ 682 h 956"/>
                <a:gd name="T110" fmla="*/ 558 w 972"/>
                <a:gd name="T111" fmla="*/ 726 h 956"/>
                <a:gd name="T112" fmla="*/ 558 w 972"/>
                <a:gd name="T113" fmla="*/ 766 h 956"/>
                <a:gd name="T114" fmla="*/ 500 w 972"/>
                <a:gd name="T115" fmla="*/ 810 h 956"/>
                <a:gd name="T116" fmla="*/ 522 w 972"/>
                <a:gd name="T117" fmla="*/ 870 h 956"/>
                <a:gd name="T118" fmla="*/ 522 w 972"/>
                <a:gd name="T119" fmla="*/ 918 h 95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0" t="0" r="r" b="b"/>
              <a:pathLst>
                <a:path w="972" h="956">
                  <a:moveTo>
                    <a:pt x="432" y="956"/>
                  </a:moveTo>
                  <a:lnTo>
                    <a:pt x="432" y="956"/>
                  </a:lnTo>
                  <a:lnTo>
                    <a:pt x="422" y="952"/>
                  </a:lnTo>
                  <a:lnTo>
                    <a:pt x="406" y="942"/>
                  </a:lnTo>
                  <a:lnTo>
                    <a:pt x="392" y="934"/>
                  </a:lnTo>
                  <a:lnTo>
                    <a:pt x="380" y="928"/>
                  </a:lnTo>
                  <a:lnTo>
                    <a:pt x="368" y="920"/>
                  </a:lnTo>
                  <a:lnTo>
                    <a:pt x="354" y="904"/>
                  </a:lnTo>
                  <a:lnTo>
                    <a:pt x="354" y="888"/>
                  </a:lnTo>
                  <a:lnTo>
                    <a:pt x="362" y="878"/>
                  </a:lnTo>
                  <a:lnTo>
                    <a:pt x="368" y="866"/>
                  </a:lnTo>
                  <a:lnTo>
                    <a:pt x="370" y="858"/>
                  </a:lnTo>
                  <a:lnTo>
                    <a:pt x="368" y="848"/>
                  </a:lnTo>
                  <a:lnTo>
                    <a:pt x="366" y="840"/>
                  </a:lnTo>
                  <a:lnTo>
                    <a:pt x="362" y="832"/>
                  </a:lnTo>
                  <a:lnTo>
                    <a:pt x="350" y="816"/>
                  </a:lnTo>
                  <a:lnTo>
                    <a:pt x="342" y="808"/>
                  </a:lnTo>
                  <a:lnTo>
                    <a:pt x="336" y="798"/>
                  </a:lnTo>
                  <a:lnTo>
                    <a:pt x="324" y="780"/>
                  </a:lnTo>
                  <a:lnTo>
                    <a:pt x="316" y="764"/>
                  </a:lnTo>
                  <a:lnTo>
                    <a:pt x="306" y="750"/>
                  </a:lnTo>
                  <a:lnTo>
                    <a:pt x="298" y="730"/>
                  </a:lnTo>
                  <a:lnTo>
                    <a:pt x="294" y="726"/>
                  </a:lnTo>
                  <a:lnTo>
                    <a:pt x="290" y="722"/>
                  </a:lnTo>
                  <a:lnTo>
                    <a:pt x="286" y="720"/>
                  </a:lnTo>
                  <a:lnTo>
                    <a:pt x="282" y="720"/>
                  </a:lnTo>
                  <a:lnTo>
                    <a:pt x="266" y="720"/>
                  </a:lnTo>
                  <a:lnTo>
                    <a:pt x="248" y="712"/>
                  </a:lnTo>
                  <a:lnTo>
                    <a:pt x="224" y="678"/>
                  </a:lnTo>
                  <a:lnTo>
                    <a:pt x="206" y="626"/>
                  </a:lnTo>
                  <a:lnTo>
                    <a:pt x="192" y="608"/>
                  </a:lnTo>
                  <a:lnTo>
                    <a:pt x="178" y="608"/>
                  </a:lnTo>
                  <a:lnTo>
                    <a:pt x="170" y="614"/>
                  </a:lnTo>
                  <a:lnTo>
                    <a:pt x="164" y="620"/>
                  </a:lnTo>
                  <a:lnTo>
                    <a:pt x="162" y="630"/>
                  </a:lnTo>
                  <a:lnTo>
                    <a:pt x="162" y="652"/>
                  </a:lnTo>
                  <a:lnTo>
                    <a:pt x="160" y="662"/>
                  </a:lnTo>
                  <a:lnTo>
                    <a:pt x="156" y="674"/>
                  </a:lnTo>
                  <a:lnTo>
                    <a:pt x="148" y="670"/>
                  </a:lnTo>
                  <a:lnTo>
                    <a:pt x="146" y="652"/>
                  </a:lnTo>
                  <a:lnTo>
                    <a:pt x="140" y="634"/>
                  </a:lnTo>
                  <a:lnTo>
                    <a:pt x="134" y="620"/>
                  </a:lnTo>
                  <a:lnTo>
                    <a:pt x="130" y="606"/>
                  </a:lnTo>
                  <a:lnTo>
                    <a:pt x="134" y="602"/>
                  </a:lnTo>
                  <a:lnTo>
                    <a:pt x="136" y="598"/>
                  </a:lnTo>
                  <a:lnTo>
                    <a:pt x="138" y="590"/>
                  </a:lnTo>
                  <a:lnTo>
                    <a:pt x="138" y="576"/>
                  </a:lnTo>
                  <a:lnTo>
                    <a:pt x="142" y="538"/>
                  </a:lnTo>
                  <a:lnTo>
                    <a:pt x="134" y="518"/>
                  </a:lnTo>
                  <a:lnTo>
                    <a:pt x="130" y="500"/>
                  </a:lnTo>
                  <a:lnTo>
                    <a:pt x="128" y="482"/>
                  </a:lnTo>
                  <a:lnTo>
                    <a:pt x="130" y="466"/>
                  </a:lnTo>
                  <a:lnTo>
                    <a:pt x="140" y="454"/>
                  </a:lnTo>
                  <a:lnTo>
                    <a:pt x="150" y="442"/>
                  </a:lnTo>
                  <a:lnTo>
                    <a:pt x="146" y="396"/>
                  </a:lnTo>
                  <a:lnTo>
                    <a:pt x="124" y="364"/>
                  </a:lnTo>
                  <a:lnTo>
                    <a:pt x="114" y="326"/>
                  </a:lnTo>
                  <a:lnTo>
                    <a:pt x="110" y="312"/>
                  </a:lnTo>
                  <a:lnTo>
                    <a:pt x="104" y="300"/>
                  </a:lnTo>
                  <a:lnTo>
                    <a:pt x="84" y="276"/>
                  </a:lnTo>
                  <a:lnTo>
                    <a:pt x="68" y="254"/>
                  </a:lnTo>
                  <a:lnTo>
                    <a:pt x="54" y="232"/>
                  </a:lnTo>
                  <a:lnTo>
                    <a:pt x="50" y="222"/>
                  </a:lnTo>
                  <a:lnTo>
                    <a:pt x="48" y="212"/>
                  </a:lnTo>
                  <a:lnTo>
                    <a:pt x="12" y="188"/>
                  </a:lnTo>
                  <a:lnTo>
                    <a:pt x="6" y="178"/>
                  </a:lnTo>
                  <a:lnTo>
                    <a:pt x="0" y="178"/>
                  </a:lnTo>
                  <a:lnTo>
                    <a:pt x="0" y="154"/>
                  </a:lnTo>
                  <a:lnTo>
                    <a:pt x="0" y="142"/>
                  </a:lnTo>
                  <a:lnTo>
                    <a:pt x="2" y="134"/>
                  </a:lnTo>
                  <a:lnTo>
                    <a:pt x="10" y="130"/>
                  </a:lnTo>
                  <a:lnTo>
                    <a:pt x="16" y="124"/>
                  </a:lnTo>
                  <a:lnTo>
                    <a:pt x="20" y="118"/>
                  </a:lnTo>
                  <a:lnTo>
                    <a:pt x="22" y="110"/>
                  </a:lnTo>
                  <a:lnTo>
                    <a:pt x="24" y="96"/>
                  </a:lnTo>
                  <a:lnTo>
                    <a:pt x="26" y="80"/>
                  </a:lnTo>
                  <a:lnTo>
                    <a:pt x="0" y="50"/>
                  </a:lnTo>
                  <a:lnTo>
                    <a:pt x="0" y="28"/>
                  </a:lnTo>
                  <a:lnTo>
                    <a:pt x="74" y="24"/>
                  </a:lnTo>
                  <a:lnTo>
                    <a:pt x="82" y="28"/>
                  </a:lnTo>
                  <a:lnTo>
                    <a:pt x="92" y="38"/>
                  </a:lnTo>
                  <a:lnTo>
                    <a:pt x="102" y="50"/>
                  </a:lnTo>
                  <a:lnTo>
                    <a:pt x="112" y="64"/>
                  </a:lnTo>
                  <a:lnTo>
                    <a:pt x="112" y="76"/>
                  </a:lnTo>
                  <a:lnTo>
                    <a:pt x="116" y="88"/>
                  </a:lnTo>
                  <a:lnTo>
                    <a:pt x="122" y="98"/>
                  </a:lnTo>
                  <a:lnTo>
                    <a:pt x="128" y="110"/>
                  </a:lnTo>
                  <a:lnTo>
                    <a:pt x="146" y="132"/>
                  </a:lnTo>
                  <a:lnTo>
                    <a:pt x="166" y="152"/>
                  </a:lnTo>
                  <a:lnTo>
                    <a:pt x="174" y="152"/>
                  </a:lnTo>
                  <a:lnTo>
                    <a:pt x="182" y="154"/>
                  </a:lnTo>
                  <a:lnTo>
                    <a:pt x="186" y="156"/>
                  </a:lnTo>
                  <a:lnTo>
                    <a:pt x="190" y="158"/>
                  </a:lnTo>
                  <a:lnTo>
                    <a:pt x="200" y="172"/>
                  </a:lnTo>
                  <a:lnTo>
                    <a:pt x="208" y="170"/>
                  </a:lnTo>
                  <a:lnTo>
                    <a:pt x="216" y="170"/>
                  </a:lnTo>
                  <a:lnTo>
                    <a:pt x="224" y="166"/>
                  </a:lnTo>
                  <a:lnTo>
                    <a:pt x="236" y="158"/>
                  </a:lnTo>
                  <a:lnTo>
                    <a:pt x="242" y="158"/>
                  </a:lnTo>
                  <a:lnTo>
                    <a:pt x="248" y="162"/>
                  </a:lnTo>
                  <a:lnTo>
                    <a:pt x="248" y="166"/>
                  </a:lnTo>
                  <a:lnTo>
                    <a:pt x="250" y="170"/>
                  </a:lnTo>
                  <a:lnTo>
                    <a:pt x="254" y="172"/>
                  </a:lnTo>
                  <a:lnTo>
                    <a:pt x="258" y="174"/>
                  </a:lnTo>
                  <a:lnTo>
                    <a:pt x="270" y="176"/>
                  </a:lnTo>
                  <a:lnTo>
                    <a:pt x="282" y="178"/>
                  </a:lnTo>
                  <a:lnTo>
                    <a:pt x="290" y="188"/>
                  </a:lnTo>
                  <a:lnTo>
                    <a:pt x="310" y="188"/>
                  </a:lnTo>
                  <a:lnTo>
                    <a:pt x="328" y="174"/>
                  </a:lnTo>
                  <a:lnTo>
                    <a:pt x="374" y="166"/>
                  </a:lnTo>
                  <a:lnTo>
                    <a:pt x="378" y="160"/>
                  </a:lnTo>
                  <a:lnTo>
                    <a:pt x="382" y="154"/>
                  </a:lnTo>
                  <a:lnTo>
                    <a:pt x="382" y="142"/>
                  </a:lnTo>
                  <a:lnTo>
                    <a:pt x="378" y="128"/>
                  </a:lnTo>
                  <a:lnTo>
                    <a:pt x="372" y="104"/>
                  </a:lnTo>
                  <a:lnTo>
                    <a:pt x="368" y="92"/>
                  </a:lnTo>
                  <a:lnTo>
                    <a:pt x="366" y="80"/>
                  </a:lnTo>
                  <a:lnTo>
                    <a:pt x="368" y="72"/>
                  </a:lnTo>
                  <a:lnTo>
                    <a:pt x="370" y="66"/>
                  </a:lnTo>
                  <a:lnTo>
                    <a:pt x="376" y="70"/>
                  </a:lnTo>
                  <a:lnTo>
                    <a:pt x="384" y="78"/>
                  </a:lnTo>
                  <a:lnTo>
                    <a:pt x="392" y="84"/>
                  </a:lnTo>
                  <a:lnTo>
                    <a:pt x="406" y="92"/>
                  </a:lnTo>
                  <a:lnTo>
                    <a:pt x="412" y="100"/>
                  </a:lnTo>
                  <a:lnTo>
                    <a:pt x="424" y="104"/>
                  </a:lnTo>
                  <a:lnTo>
                    <a:pt x="438" y="104"/>
                  </a:lnTo>
                  <a:lnTo>
                    <a:pt x="452" y="104"/>
                  </a:lnTo>
                  <a:lnTo>
                    <a:pt x="468" y="100"/>
                  </a:lnTo>
                  <a:lnTo>
                    <a:pt x="484" y="84"/>
                  </a:lnTo>
                  <a:lnTo>
                    <a:pt x="482" y="64"/>
                  </a:lnTo>
                  <a:lnTo>
                    <a:pt x="478" y="50"/>
                  </a:lnTo>
                  <a:lnTo>
                    <a:pt x="474" y="40"/>
                  </a:lnTo>
                  <a:lnTo>
                    <a:pt x="472" y="30"/>
                  </a:lnTo>
                  <a:lnTo>
                    <a:pt x="482" y="18"/>
                  </a:lnTo>
                  <a:lnTo>
                    <a:pt x="494" y="8"/>
                  </a:lnTo>
                  <a:lnTo>
                    <a:pt x="502" y="2"/>
                  </a:lnTo>
                  <a:lnTo>
                    <a:pt x="508" y="0"/>
                  </a:lnTo>
                  <a:lnTo>
                    <a:pt x="516" y="0"/>
                  </a:lnTo>
                  <a:lnTo>
                    <a:pt x="526" y="4"/>
                  </a:lnTo>
                  <a:lnTo>
                    <a:pt x="530" y="16"/>
                  </a:lnTo>
                  <a:lnTo>
                    <a:pt x="536" y="26"/>
                  </a:lnTo>
                  <a:lnTo>
                    <a:pt x="546" y="36"/>
                  </a:lnTo>
                  <a:lnTo>
                    <a:pt x="562" y="50"/>
                  </a:lnTo>
                  <a:lnTo>
                    <a:pt x="588" y="60"/>
                  </a:lnTo>
                  <a:lnTo>
                    <a:pt x="598" y="72"/>
                  </a:lnTo>
                  <a:lnTo>
                    <a:pt x="612" y="84"/>
                  </a:lnTo>
                  <a:lnTo>
                    <a:pt x="628" y="98"/>
                  </a:lnTo>
                  <a:lnTo>
                    <a:pt x="636" y="106"/>
                  </a:lnTo>
                  <a:lnTo>
                    <a:pt x="642" y="118"/>
                  </a:lnTo>
                  <a:lnTo>
                    <a:pt x="650" y="138"/>
                  </a:lnTo>
                  <a:lnTo>
                    <a:pt x="656" y="150"/>
                  </a:lnTo>
                  <a:lnTo>
                    <a:pt x="666" y="164"/>
                  </a:lnTo>
                  <a:lnTo>
                    <a:pt x="678" y="176"/>
                  </a:lnTo>
                  <a:lnTo>
                    <a:pt x="686" y="182"/>
                  </a:lnTo>
                  <a:lnTo>
                    <a:pt x="694" y="184"/>
                  </a:lnTo>
                  <a:lnTo>
                    <a:pt x="764" y="184"/>
                  </a:lnTo>
                  <a:lnTo>
                    <a:pt x="774" y="178"/>
                  </a:lnTo>
                  <a:lnTo>
                    <a:pt x="786" y="172"/>
                  </a:lnTo>
                  <a:lnTo>
                    <a:pt x="798" y="168"/>
                  </a:lnTo>
                  <a:lnTo>
                    <a:pt x="812" y="168"/>
                  </a:lnTo>
                  <a:lnTo>
                    <a:pt x="858" y="184"/>
                  </a:lnTo>
                  <a:lnTo>
                    <a:pt x="900" y="184"/>
                  </a:lnTo>
                  <a:lnTo>
                    <a:pt x="920" y="202"/>
                  </a:lnTo>
                  <a:lnTo>
                    <a:pt x="932" y="208"/>
                  </a:lnTo>
                  <a:lnTo>
                    <a:pt x="952" y="210"/>
                  </a:lnTo>
                  <a:lnTo>
                    <a:pt x="972" y="228"/>
                  </a:lnTo>
                  <a:lnTo>
                    <a:pt x="972" y="278"/>
                  </a:lnTo>
                  <a:lnTo>
                    <a:pt x="958" y="296"/>
                  </a:lnTo>
                  <a:lnTo>
                    <a:pt x="946" y="316"/>
                  </a:lnTo>
                  <a:lnTo>
                    <a:pt x="938" y="336"/>
                  </a:lnTo>
                  <a:lnTo>
                    <a:pt x="930" y="358"/>
                  </a:lnTo>
                  <a:lnTo>
                    <a:pt x="908" y="388"/>
                  </a:lnTo>
                  <a:lnTo>
                    <a:pt x="880" y="418"/>
                  </a:lnTo>
                  <a:lnTo>
                    <a:pt x="866" y="422"/>
                  </a:lnTo>
                  <a:lnTo>
                    <a:pt x="856" y="422"/>
                  </a:lnTo>
                  <a:lnTo>
                    <a:pt x="846" y="420"/>
                  </a:lnTo>
                  <a:lnTo>
                    <a:pt x="840" y="418"/>
                  </a:lnTo>
                  <a:lnTo>
                    <a:pt x="828" y="406"/>
                  </a:lnTo>
                  <a:lnTo>
                    <a:pt x="812" y="394"/>
                  </a:lnTo>
                  <a:lnTo>
                    <a:pt x="806" y="388"/>
                  </a:lnTo>
                  <a:lnTo>
                    <a:pt x="800" y="382"/>
                  </a:lnTo>
                  <a:lnTo>
                    <a:pt x="788" y="376"/>
                  </a:lnTo>
                  <a:lnTo>
                    <a:pt x="778" y="374"/>
                  </a:lnTo>
                  <a:lnTo>
                    <a:pt x="768" y="374"/>
                  </a:lnTo>
                  <a:lnTo>
                    <a:pt x="764" y="382"/>
                  </a:lnTo>
                  <a:lnTo>
                    <a:pt x="764" y="422"/>
                  </a:lnTo>
                  <a:lnTo>
                    <a:pt x="768" y="434"/>
                  </a:lnTo>
                  <a:lnTo>
                    <a:pt x="772" y="446"/>
                  </a:lnTo>
                  <a:lnTo>
                    <a:pt x="772" y="460"/>
                  </a:lnTo>
                  <a:lnTo>
                    <a:pt x="772" y="478"/>
                  </a:lnTo>
                  <a:lnTo>
                    <a:pt x="770" y="492"/>
                  </a:lnTo>
                  <a:lnTo>
                    <a:pt x="766" y="510"/>
                  </a:lnTo>
                  <a:lnTo>
                    <a:pt x="766" y="528"/>
                  </a:lnTo>
                  <a:lnTo>
                    <a:pt x="768" y="548"/>
                  </a:lnTo>
                  <a:lnTo>
                    <a:pt x="784" y="564"/>
                  </a:lnTo>
                  <a:lnTo>
                    <a:pt x="790" y="568"/>
                  </a:lnTo>
                  <a:lnTo>
                    <a:pt x="796" y="574"/>
                  </a:lnTo>
                  <a:lnTo>
                    <a:pt x="802" y="582"/>
                  </a:lnTo>
                  <a:lnTo>
                    <a:pt x="808" y="592"/>
                  </a:lnTo>
                  <a:lnTo>
                    <a:pt x="810" y="602"/>
                  </a:lnTo>
                  <a:lnTo>
                    <a:pt x="810" y="612"/>
                  </a:lnTo>
                  <a:lnTo>
                    <a:pt x="808" y="622"/>
                  </a:lnTo>
                  <a:lnTo>
                    <a:pt x="800" y="632"/>
                  </a:lnTo>
                  <a:lnTo>
                    <a:pt x="786" y="640"/>
                  </a:lnTo>
                  <a:lnTo>
                    <a:pt x="780" y="646"/>
                  </a:lnTo>
                  <a:lnTo>
                    <a:pt x="778" y="650"/>
                  </a:lnTo>
                  <a:lnTo>
                    <a:pt x="776" y="656"/>
                  </a:lnTo>
                  <a:lnTo>
                    <a:pt x="776" y="674"/>
                  </a:lnTo>
                  <a:lnTo>
                    <a:pt x="782" y="680"/>
                  </a:lnTo>
                  <a:lnTo>
                    <a:pt x="788" y="686"/>
                  </a:lnTo>
                  <a:lnTo>
                    <a:pt x="806" y="694"/>
                  </a:lnTo>
                  <a:lnTo>
                    <a:pt x="828" y="702"/>
                  </a:lnTo>
                  <a:lnTo>
                    <a:pt x="840" y="710"/>
                  </a:lnTo>
                  <a:lnTo>
                    <a:pt x="850" y="718"/>
                  </a:lnTo>
                  <a:lnTo>
                    <a:pt x="848" y="740"/>
                  </a:lnTo>
                  <a:lnTo>
                    <a:pt x="846" y="752"/>
                  </a:lnTo>
                  <a:lnTo>
                    <a:pt x="842" y="756"/>
                  </a:lnTo>
                  <a:lnTo>
                    <a:pt x="840" y="762"/>
                  </a:lnTo>
                  <a:lnTo>
                    <a:pt x="818" y="760"/>
                  </a:lnTo>
                  <a:lnTo>
                    <a:pt x="796" y="758"/>
                  </a:lnTo>
                  <a:lnTo>
                    <a:pt x="778" y="754"/>
                  </a:lnTo>
                  <a:lnTo>
                    <a:pt x="764" y="748"/>
                  </a:lnTo>
                  <a:lnTo>
                    <a:pt x="762" y="734"/>
                  </a:lnTo>
                  <a:lnTo>
                    <a:pt x="760" y="722"/>
                  </a:lnTo>
                  <a:lnTo>
                    <a:pt x="756" y="712"/>
                  </a:lnTo>
                  <a:lnTo>
                    <a:pt x="752" y="702"/>
                  </a:lnTo>
                  <a:lnTo>
                    <a:pt x="744" y="704"/>
                  </a:lnTo>
                  <a:lnTo>
                    <a:pt x="736" y="704"/>
                  </a:lnTo>
                  <a:lnTo>
                    <a:pt x="726" y="710"/>
                  </a:lnTo>
                  <a:lnTo>
                    <a:pt x="716" y="718"/>
                  </a:lnTo>
                  <a:lnTo>
                    <a:pt x="706" y="724"/>
                  </a:lnTo>
                  <a:lnTo>
                    <a:pt x="680" y="724"/>
                  </a:lnTo>
                  <a:lnTo>
                    <a:pt x="670" y="716"/>
                  </a:lnTo>
                  <a:lnTo>
                    <a:pt x="662" y="706"/>
                  </a:lnTo>
                  <a:lnTo>
                    <a:pt x="656" y="698"/>
                  </a:lnTo>
                  <a:lnTo>
                    <a:pt x="652" y="688"/>
                  </a:lnTo>
                  <a:lnTo>
                    <a:pt x="646" y="668"/>
                  </a:lnTo>
                  <a:lnTo>
                    <a:pt x="642" y="652"/>
                  </a:lnTo>
                  <a:lnTo>
                    <a:pt x="630" y="636"/>
                  </a:lnTo>
                  <a:lnTo>
                    <a:pt x="604" y="636"/>
                  </a:lnTo>
                  <a:lnTo>
                    <a:pt x="594" y="636"/>
                  </a:lnTo>
                  <a:lnTo>
                    <a:pt x="588" y="638"/>
                  </a:lnTo>
                  <a:lnTo>
                    <a:pt x="582" y="642"/>
                  </a:lnTo>
                  <a:lnTo>
                    <a:pt x="578" y="648"/>
                  </a:lnTo>
                  <a:lnTo>
                    <a:pt x="574" y="658"/>
                  </a:lnTo>
                  <a:lnTo>
                    <a:pt x="572" y="670"/>
                  </a:lnTo>
                  <a:lnTo>
                    <a:pt x="564" y="676"/>
                  </a:lnTo>
                  <a:lnTo>
                    <a:pt x="556" y="680"/>
                  </a:lnTo>
                  <a:lnTo>
                    <a:pt x="550" y="682"/>
                  </a:lnTo>
                  <a:lnTo>
                    <a:pt x="542" y="686"/>
                  </a:lnTo>
                  <a:lnTo>
                    <a:pt x="542" y="704"/>
                  </a:lnTo>
                  <a:lnTo>
                    <a:pt x="550" y="712"/>
                  </a:lnTo>
                  <a:lnTo>
                    <a:pt x="558" y="726"/>
                  </a:lnTo>
                  <a:lnTo>
                    <a:pt x="562" y="732"/>
                  </a:lnTo>
                  <a:lnTo>
                    <a:pt x="564" y="740"/>
                  </a:lnTo>
                  <a:lnTo>
                    <a:pt x="564" y="748"/>
                  </a:lnTo>
                  <a:lnTo>
                    <a:pt x="562" y="758"/>
                  </a:lnTo>
                  <a:lnTo>
                    <a:pt x="558" y="766"/>
                  </a:lnTo>
                  <a:lnTo>
                    <a:pt x="552" y="772"/>
                  </a:lnTo>
                  <a:lnTo>
                    <a:pt x="536" y="782"/>
                  </a:lnTo>
                  <a:lnTo>
                    <a:pt x="508" y="800"/>
                  </a:lnTo>
                  <a:lnTo>
                    <a:pt x="500" y="810"/>
                  </a:lnTo>
                  <a:lnTo>
                    <a:pt x="500" y="850"/>
                  </a:lnTo>
                  <a:lnTo>
                    <a:pt x="504" y="856"/>
                  </a:lnTo>
                  <a:lnTo>
                    <a:pt x="508" y="860"/>
                  </a:lnTo>
                  <a:lnTo>
                    <a:pt x="518" y="866"/>
                  </a:lnTo>
                  <a:lnTo>
                    <a:pt x="522" y="870"/>
                  </a:lnTo>
                  <a:lnTo>
                    <a:pt x="526" y="878"/>
                  </a:lnTo>
                  <a:lnTo>
                    <a:pt x="528" y="888"/>
                  </a:lnTo>
                  <a:lnTo>
                    <a:pt x="530" y="902"/>
                  </a:lnTo>
                  <a:lnTo>
                    <a:pt x="522" y="918"/>
                  </a:lnTo>
                  <a:lnTo>
                    <a:pt x="510" y="924"/>
                  </a:lnTo>
                  <a:lnTo>
                    <a:pt x="498" y="930"/>
                  </a:lnTo>
                  <a:lnTo>
                    <a:pt x="432" y="956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5" name="Freeform 20"/>
            <p:cNvSpPr>
              <a:spLocks/>
            </p:cNvSpPr>
            <p:nvPr/>
          </p:nvSpPr>
          <p:spPr bwMode="auto">
            <a:xfrm>
              <a:off x="873125" y="3270251"/>
              <a:ext cx="3095625" cy="1895475"/>
            </a:xfrm>
            <a:custGeom>
              <a:avLst/>
              <a:gdLst>
                <a:gd name="T0" fmla="*/ 1244 w 1950"/>
                <a:gd name="T1" fmla="*/ 1192 h 1194"/>
                <a:gd name="T2" fmla="*/ 1218 w 1950"/>
                <a:gd name="T3" fmla="*/ 1156 h 1194"/>
                <a:gd name="T4" fmla="*/ 1200 w 1950"/>
                <a:gd name="T5" fmla="*/ 1100 h 1194"/>
                <a:gd name="T6" fmla="*/ 1152 w 1950"/>
                <a:gd name="T7" fmla="*/ 1058 h 1194"/>
                <a:gd name="T8" fmla="*/ 1050 w 1950"/>
                <a:gd name="T9" fmla="*/ 1000 h 1194"/>
                <a:gd name="T10" fmla="*/ 970 w 1950"/>
                <a:gd name="T11" fmla="*/ 1022 h 1194"/>
                <a:gd name="T12" fmla="*/ 928 w 1950"/>
                <a:gd name="T13" fmla="*/ 1096 h 1194"/>
                <a:gd name="T14" fmla="*/ 898 w 1950"/>
                <a:gd name="T15" fmla="*/ 1042 h 1194"/>
                <a:gd name="T16" fmla="*/ 872 w 1950"/>
                <a:gd name="T17" fmla="*/ 992 h 1194"/>
                <a:gd name="T18" fmla="*/ 754 w 1950"/>
                <a:gd name="T19" fmla="*/ 1010 h 1194"/>
                <a:gd name="T20" fmla="*/ 634 w 1950"/>
                <a:gd name="T21" fmla="*/ 966 h 1194"/>
                <a:gd name="T22" fmla="*/ 580 w 1950"/>
                <a:gd name="T23" fmla="*/ 900 h 1194"/>
                <a:gd name="T24" fmla="*/ 492 w 1950"/>
                <a:gd name="T25" fmla="*/ 842 h 1194"/>
                <a:gd name="T26" fmla="*/ 468 w 1950"/>
                <a:gd name="T27" fmla="*/ 764 h 1194"/>
                <a:gd name="T28" fmla="*/ 390 w 1950"/>
                <a:gd name="T29" fmla="*/ 726 h 1194"/>
                <a:gd name="T30" fmla="*/ 284 w 1950"/>
                <a:gd name="T31" fmla="*/ 610 h 1194"/>
                <a:gd name="T32" fmla="*/ 182 w 1950"/>
                <a:gd name="T33" fmla="*/ 630 h 1194"/>
                <a:gd name="T34" fmla="*/ 142 w 1950"/>
                <a:gd name="T35" fmla="*/ 552 h 1194"/>
                <a:gd name="T36" fmla="*/ 12 w 1950"/>
                <a:gd name="T37" fmla="*/ 454 h 1194"/>
                <a:gd name="T38" fmla="*/ 8 w 1950"/>
                <a:gd name="T39" fmla="*/ 412 h 1194"/>
                <a:gd name="T40" fmla="*/ 16 w 1950"/>
                <a:gd name="T41" fmla="*/ 290 h 1194"/>
                <a:gd name="T42" fmla="*/ 54 w 1950"/>
                <a:gd name="T43" fmla="*/ 300 h 1194"/>
                <a:gd name="T44" fmla="*/ 104 w 1950"/>
                <a:gd name="T45" fmla="*/ 280 h 1194"/>
                <a:gd name="T46" fmla="*/ 78 w 1950"/>
                <a:gd name="T47" fmla="*/ 126 h 1194"/>
                <a:gd name="T48" fmla="*/ 146 w 1950"/>
                <a:gd name="T49" fmla="*/ 98 h 1194"/>
                <a:gd name="T50" fmla="*/ 216 w 1950"/>
                <a:gd name="T51" fmla="*/ 72 h 1194"/>
                <a:gd name="T52" fmla="*/ 304 w 1950"/>
                <a:gd name="T53" fmla="*/ 6 h 1194"/>
                <a:gd name="T54" fmla="*/ 386 w 1950"/>
                <a:gd name="T55" fmla="*/ 48 h 1194"/>
                <a:gd name="T56" fmla="*/ 470 w 1950"/>
                <a:gd name="T57" fmla="*/ 10 h 1194"/>
                <a:gd name="T58" fmla="*/ 510 w 1950"/>
                <a:gd name="T59" fmla="*/ 56 h 1194"/>
                <a:gd name="T60" fmla="*/ 622 w 1950"/>
                <a:gd name="T61" fmla="*/ 72 h 1194"/>
                <a:gd name="T62" fmla="*/ 710 w 1950"/>
                <a:gd name="T63" fmla="*/ 56 h 1194"/>
                <a:gd name="T64" fmla="*/ 804 w 1950"/>
                <a:gd name="T65" fmla="*/ 44 h 1194"/>
                <a:gd name="T66" fmla="*/ 898 w 1950"/>
                <a:gd name="T67" fmla="*/ 30 h 1194"/>
                <a:gd name="T68" fmla="*/ 1046 w 1950"/>
                <a:gd name="T69" fmla="*/ 38 h 1194"/>
                <a:gd name="T70" fmla="*/ 1106 w 1950"/>
                <a:gd name="T71" fmla="*/ 114 h 1194"/>
                <a:gd name="T72" fmla="*/ 1092 w 1950"/>
                <a:gd name="T73" fmla="*/ 220 h 1194"/>
                <a:gd name="T74" fmla="*/ 1118 w 1950"/>
                <a:gd name="T75" fmla="*/ 378 h 1194"/>
                <a:gd name="T76" fmla="*/ 1192 w 1950"/>
                <a:gd name="T77" fmla="*/ 440 h 1194"/>
                <a:gd name="T78" fmla="*/ 1308 w 1950"/>
                <a:gd name="T79" fmla="*/ 502 h 1194"/>
                <a:gd name="T80" fmla="*/ 1406 w 1950"/>
                <a:gd name="T81" fmla="*/ 546 h 1194"/>
                <a:gd name="T82" fmla="*/ 1586 w 1950"/>
                <a:gd name="T83" fmla="*/ 576 h 1194"/>
                <a:gd name="T84" fmla="*/ 1666 w 1950"/>
                <a:gd name="T85" fmla="*/ 682 h 1194"/>
                <a:gd name="T86" fmla="*/ 1706 w 1950"/>
                <a:gd name="T87" fmla="*/ 676 h 1194"/>
                <a:gd name="T88" fmla="*/ 1794 w 1950"/>
                <a:gd name="T89" fmla="*/ 616 h 1194"/>
                <a:gd name="T90" fmla="*/ 1848 w 1950"/>
                <a:gd name="T91" fmla="*/ 632 h 1194"/>
                <a:gd name="T92" fmla="*/ 1926 w 1950"/>
                <a:gd name="T93" fmla="*/ 788 h 1194"/>
                <a:gd name="T94" fmla="*/ 1930 w 1950"/>
                <a:gd name="T95" fmla="*/ 878 h 1194"/>
                <a:gd name="T96" fmla="*/ 1940 w 1950"/>
                <a:gd name="T97" fmla="*/ 976 h 1194"/>
                <a:gd name="T98" fmla="*/ 1930 w 1950"/>
                <a:gd name="T99" fmla="*/ 1002 h 1194"/>
                <a:gd name="T100" fmla="*/ 1872 w 1950"/>
                <a:gd name="T101" fmla="*/ 1006 h 1194"/>
                <a:gd name="T102" fmla="*/ 1866 w 1950"/>
                <a:gd name="T103" fmla="*/ 1096 h 1194"/>
                <a:gd name="T104" fmla="*/ 1772 w 1950"/>
                <a:gd name="T105" fmla="*/ 1052 h 1194"/>
                <a:gd name="T106" fmla="*/ 1744 w 1950"/>
                <a:gd name="T107" fmla="*/ 1124 h 1194"/>
                <a:gd name="T108" fmla="*/ 1696 w 1950"/>
                <a:gd name="T109" fmla="*/ 1086 h 1194"/>
                <a:gd name="T110" fmla="*/ 1594 w 1950"/>
                <a:gd name="T111" fmla="*/ 1048 h 1194"/>
                <a:gd name="T112" fmla="*/ 1498 w 1950"/>
                <a:gd name="T113" fmla="*/ 1102 h 1194"/>
                <a:gd name="T114" fmla="*/ 1430 w 1950"/>
                <a:gd name="T115" fmla="*/ 1144 h 1194"/>
                <a:gd name="T116" fmla="*/ 1342 w 1950"/>
                <a:gd name="T117" fmla="*/ 1194 h 1194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0" t="0" r="r" b="b"/>
              <a:pathLst>
                <a:path w="1950" h="1194">
                  <a:moveTo>
                    <a:pt x="1342" y="1194"/>
                  </a:moveTo>
                  <a:lnTo>
                    <a:pt x="1342" y="1194"/>
                  </a:lnTo>
                  <a:lnTo>
                    <a:pt x="1336" y="1192"/>
                  </a:lnTo>
                  <a:lnTo>
                    <a:pt x="1324" y="1188"/>
                  </a:lnTo>
                  <a:lnTo>
                    <a:pt x="1298" y="1186"/>
                  </a:lnTo>
                  <a:lnTo>
                    <a:pt x="1258" y="1186"/>
                  </a:lnTo>
                  <a:lnTo>
                    <a:pt x="1244" y="1192"/>
                  </a:lnTo>
                  <a:lnTo>
                    <a:pt x="1226" y="1188"/>
                  </a:lnTo>
                  <a:lnTo>
                    <a:pt x="1216" y="1184"/>
                  </a:lnTo>
                  <a:lnTo>
                    <a:pt x="1212" y="1182"/>
                  </a:lnTo>
                  <a:lnTo>
                    <a:pt x="1210" y="1180"/>
                  </a:lnTo>
                  <a:lnTo>
                    <a:pt x="1210" y="1172"/>
                  </a:lnTo>
                  <a:lnTo>
                    <a:pt x="1214" y="1164"/>
                  </a:lnTo>
                  <a:lnTo>
                    <a:pt x="1218" y="1156"/>
                  </a:lnTo>
                  <a:lnTo>
                    <a:pt x="1224" y="1146"/>
                  </a:lnTo>
                  <a:lnTo>
                    <a:pt x="1228" y="1136"/>
                  </a:lnTo>
                  <a:lnTo>
                    <a:pt x="1228" y="1114"/>
                  </a:lnTo>
                  <a:lnTo>
                    <a:pt x="1216" y="1108"/>
                  </a:lnTo>
                  <a:lnTo>
                    <a:pt x="1206" y="1104"/>
                  </a:lnTo>
                  <a:lnTo>
                    <a:pt x="1200" y="1100"/>
                  </a:lnTo>
                  <a:lnTo>
                    <a:pt x="1194" y="1094"/>
                  </a:lnTo>
                  <a:lnTo>
                    <a:pt x="1192" y="1088"/>
                  </a:lnTo>
                  <a:lnTo>
                    <a:pt x="1190" y="1082"/>
                  </a:lnTo>
                  <a:lnTo>
                    <a:pt x="1186" y="1068"/>
                  </a:lnTo>
                  <a:lnTo>
                    <a:pt x="1180" y="1058"/>
                  </a:lnTo>
                  <a:lnTo>
                    <a:pt x="1152" y="1058"/>
                  </a:lnTo>
                  <a:lnTo>
                    <a:pt x="1128" y="1052"/>
                  </a:lnTo>
                  <a:lnTo>
                    <a:pt x="1112" y="1028"/>
                  </a:lnTo>
                  <a:lnTo>
                    <a:pt x="1092" y="1022"/>
                  </a:lnTo>
                  <a:lnTo>
                    <a:pt x="1074" y="1014"/>
                  </a:lnTo>
                  <a:lnTo>
                    <a:pt x="1060" y="1006"/>
                  </a:lnTo>
                  <a:lnTo>
                    <a:pt x="1050" y="1000"/>
                  </a:lnTo>
                  <a:lnTo>
                    <a:pt x="1038" y="994"/>
                  </a:lnTo>
                  <a:lnTo>
                    <a:pt x="1002" y="994"/>
                  </a:lnTo>
                  <a:lnTo>
                    <a:pt x="992" y="1002"/>
                  </a:lnTo>
                  <a:lnTo>
                    <a:pt x="982" y="1012"/>
                  </a:lnTo>
                  <a:lnTo>
                    <a:pt x="970" y="1022"/>
                  </a:lnTo>
                  <a:lnTo>
                    <a:pt x="956" y="1028"/>
                  </a:lnTo>
                  <a:lnTo>
                    <a:pt x="944" y="1040"/>
                  </a:lnTo>
                  <a:lnTo>
                    <a:pt x="936" y="1056"/>
                  </a:lnTo>
                  <a:lnTo>
                    <a:pt x="932" y="1076"/>
                  </a:lnTo>
                  <a:lnTo>
                    <a:pt x="928" y="1096"/>
                  </a:lnTo>
                  <a:lnTo>
                    <a:pt x="912" y="1092"/>
                  </a:lnTo>
                  <a:lnTo>
                    <a:pt x="906" y="1090"/>
                  </a:lnTo>
                  <a:lnTo>
                    <a:pt x="902" y="1086"/>
                  </a:lnTo>
                  <a:lnTo>
                    <a:pt x="896" y="1076"/>
                  </a:lnTo>
                  <a:lnTo>
                    <a:pt x="894" y="1066"/>
                  </a:lnTo>
                  <a:lnTo>
                    <a:pt x="894" y="1054"/>
                  </a:lnTo>
                  <a:lnTo>
                    <a:pt x="898" y="1042"/>
                  </a:lnTo>
                  <a:lnTo>
                    <a:pt x="902" y="1030"/>
                  </a:lnTo>
                  <a:lnTo>
                    <a:pt x="908" y="1020"/>
                  </a:lnTo>
                  <a:lnTo>
                    <a:pt x="908" y="1004"/>
                  </a:lnTo>
                  <a:lnTo>
                    <a:pt x="894" y="996"/>
                  </a:lnTo>
                  <a:lnTo>
                    <a:pt x="886" y="992"/>
                  </a:lnTo>
                  <a:lnTo>
                    <a:pt x="872" y="992"/>
                  </a:lnTo>
                  <a:lnTo>
                    <a:pt x="822" y="1002"/>
                  </a:lnTo>
                  <a:lnTo>
                    <a:pt x="802" y="1008"/>
                  </a:lnTo>
                  <a:lnTo>
                    <a:pt x="782" y="1018"/>
                  </a:lnTo>
                  <a:lnTo>
                    <a:pt x="772" y="1016"/>
                  </a:lnTo>
                  <a:lnTo>
                    <a:pt x="762" y="1014"/>
                  </a:lnTo>
                  <a:lnTo>
                    <a:pt x="754" y="1010"/>
                  </a:lnTo>
                  <a:lnTo>
                    <a:pt x="748" y="1006"/>
                  </a:lnTo>
                  <a:lnTo>
                    <a:pt x="736" y="994"/>
                  </a:lnTo>
                  <a:lnTo>
                    <a:pt x="728" y="982"/>
                  </a:lnTo>
                  <a:lnTo>
                    <a:pt x="714" y="966"/>
                  </a:lnTo>
                  <a:lnTo>
                    <a:pt x="634" y="966"/>
                  </a:lnTo>
                  <a:lnTo>
                    <a:pt x="626" y="960"/>
                  </a:lnTo>
                  <a:lnTo>
                    <a:pt x="620" y="954"/>
                  </a:lnTo>
                  <a:lnTo>
                    <a:pt x="612" y="938"/>
                  </a:lnTo>
                  <a:lnTo>
                    <a:pt x="606" y="922"/>
                  </a:lnTo>
                  <a:lnTo>
                    <a:pt x="600" y="908"/>
                  </a:lnTo>
                  <a:lnTo>
                    <a:pt x="584" y="904"/>
                  </a:lnTo>
                  <a:lnTo>
                    <a:pt x="580" y="900"/>
                  </a:lnTo>
                  <a:lnTo>
                    <a:pt x="576" y="894"/>
                  </a:lnTo>
                  <a:lnTo>
                    <a:pt x="554" y="878"/>
                  </a:lnTo>
                  <a:lnTo>
                    <a:pt x="514" y="864"/>
                  </a:lnTo>
                  <a:lnTo>
                    <a:pt x="500" y="852"/>
                  </a:lnTo>
                  <a:lnTo>
                    <a:pt x="492" y="842"/>
                  </a:lnTo>
                  <a:lnTo>
                    <a:pt x="486" y="832"/>
                  </a:lnTo>
                  <a:lnTo>
                    <a:pt x="482" y="824"/>
                  </a:lnTo>
                  <a:lnTo>
                    <a:pt x="480" y="816"/>
                  </a:lnTo>
                  <a:lnTo>
                    <a:pt x="480" y="808"/>
                  </a:lnTo>
                  <a:lnTo>
                    <a:pt x="478" y="784"/>
                  </a:lnTo>
                  <a:lnTo>
                    <a:pt x="468" y="764"/>
                  </a:lnTo>
                  <a:lnTo>
                    <a:pt x="424" y="766"/>
                  </a:lnTo>
                  <a:lnTo>
                    <a:pt x="406" y="758"/>
                  </a:lnTo>
                  <a:lnTo>
                    <a:pt x="400" y="754"/>
                  </a:lnTo>
                  <a:lnTo>
                    <a:pt x="396" y="750"/>
                  </a:lnTo>
                  <a:lnTo>
                    <a:pt x="392" y="740"/>
                  </a:lnTo>
                  <a:lnTo>
                    <a:pt x="390" y="726"/>
                  </a:lnTo>
                  <a:lnTo>
                    <a:pt x="380" y="716"/>
                  </a:lnTo>
                  <a:lnTo>
                    <a:pt x="372" y="710"/>
                  </a:lnTo>
                  <a:lnTo>
                    <a:pt x="358" y="700"/>
                  </a:lnTo>
                  <a:lnTo>
                    <a:pt x="318" y="666"/>
                  </a:lnTo>
                  <a:lnTo>
                    <a:pt x="284" y="610"/>
                  </a:lnTo>
                  <a:lnTo>
                    <a:pt x="260" y="610"/>
                  </a:lnTo>
                  <a:lnTo>
                    <a:pt x="252" y="612"/>
                  </a:lnTo>
                  <a:lnTo>
                    <a:pt x="242" y="616"/>
                  </a:lnTo>
                  <a:lnTo>
                    <a:pt x="230" y="622"/>
                  </a:lnTo>
                  <a:lnTo>
                    <a:pt x="218" y="630"/>
                  </a:lnTo>
                  <a:lnTo>
                    <a:pt x="182" y="630"/>
                  </a:lnTo>
                  <a:lnTo>
                    <a:pt x="170" y="620"/>
                  </a:lnTo>
                  <a:lnTo>
                    <a:pt x="162" y="612"/>
                  </a:lnTo>
                  <a:lnTo>
                    <a:pt x="156" y="602"/>
                  </a:lnTo>
                  <a:lnTo>
                    <a:pt x="150" y="592"/>
                  </a:lnTo>
                  <a:lnTo>
                    <a:pt x="144" y="572"/>
                  </a:lnTo>
                  <a:lnTo>
                    <a:pt x="142" y="552"/>
                  </a:lnTo>
                  <a:lnTo>
                    <a:pt x="112" y="506"/>
                  </a:lnTo>
                  <a:lnTo>
                    <a:pt x="100" y="494"/>
                  </a:lnTo>
                  <a:lnTo>
                    <a:pt x="88" y="486"/>
                  </a:lnTo>
                  <a:lnTo>
                    <a:pt x="74" y="478"/>
                  </a:lnTo>
                  <a:lnTo>
                    <a:pt x="62" y="472"/>
                  </a:lnTo>
                  <a:lnTo>
                    <a:pt x="36" y="462"/>
                  </a:lnTo>
                  <a:lnTo>
                    <a:pt x="12" y="454"/>
                  </a:lnTo>
                  <a:lnTo>
                    <a:pt x="4" y="448"/>
                  </a:lnTo>
                  <a:lnTo>
                    <a:pt x="0" y="442"/>
                  </a:lnTo>
                  <a:lnTo>
                    <a:pt x="0" y="436"/>
                  </a:lnTo>
                  <a:lnTo>
                    <a:pt x="0" y="430"/>
                  </a:lnTo>
                  <a:lnTo>
                    <a:pt x="2" y="420"/>
                  </a:lnTo>
                  <a:lnTo>
                    <a:pt x="8" y="412"/>
                  </a:lnTo>
                  <a:lnTo>
                    <a:pt x="14" y="406"/>
                  </a:lnTo>
                  <a:lnTo>
                    <a:pt x="18" y="400"/>
                  </a:lnTo>
                  <a:lnTo>
                    <a:pt x="22" y="388"/>
                  </a:lnTo>
                  <a:lnTo>
                    <a:pt x="26" y="316"/>
                  </a:lnTo>
                  <a:lnTo>
                    <a:pt x="18" y="296"/>
                  </a:lnTo>
                  <a:lnTo>
                    <a:pt x="16" y="290"/>
                  </a:lnTo>
                  <a:lnTo>
                    <a:pt x="14" y="286"/>
                  </a:lnTo>
                  <a:lnTo>
                    <a:pt x="16" y="284"/>
                  </a:lnTo>
                  <a:lnTo>
                    <a:pt x="20" y="282"/>
                  </a:lnTo>
                  <a:lnTo>
                    <a:pt x="36" y="280"/>
                  </a:lnTo>
                  <a:lnTo>
                    <a:pt x="48" y="288"/>
                  </a:lnTo>
                  <a:lnTo>
                    <a:pt x="54" y="300"/>
                  </a:lnTo>
                  <a:lnTo>
                    <a:pt x="58" y="308"/>
                  </a:lnTo>
                  <a:lnTo>
                    <a:pt x="64" y="314"/>
                  </a:lnTo>
                  <a:lnTo>
                    <a:pt x="70" y="318"/>
                  </a:lnTo>
                  <a:lnTo>
                    <a:pt x="78" y="320"/>
                  </a:lnTo>
                  <a:lnTo>
                    <a:pt x="86" y="316"/>
                  </a:lnTo>
                  <a:lnTo>
                    <a:pt x="94" y="308"/>
                  </a:lnTo>
                  <a:lnTo>
                    <a:pt x="104" y="280"/>
                  </a:lnTo>
                  <a:lnTo>
                    <a:pt x="98" y="216"/>
                  </a:lnTo>
                  <a:lnTo>
                    <a:pt x="80" y="166"/>
                  </a:lnTo>
                  <a:lnTo>
                    <a:pt x="76" y="144"/>
                  </a:lnTo>
                  <a:lnTo>
                    <a:pt x="76" y="134"/>
                  </a:lnTo>
                  <a:lnTo>
                    <a:pt x="78" y="126"/>
                  </a:lnTo>
                  <a:lnTo>
                    <a:pt x="80" y="118"/>
                  </a:lnTo>
                  <a:lnTo>
                    <a:pt x="84" y="112"/>
                  </a:lnTo>
                  <a:lnTo>
                    <a:pt x="90" y="104"/>
                  </a:lnTo>
                  <a:lnTo>
                    <a:pt x="98" y="98"/>
                  </a:lnTo>
                  <a:lnTo>
                    <a:pt x="108" y="82"/>
                  </a:lnTo>
                  <a:lnTo>
                    <a:pt x="146" y="98"/>
                  </a:lnTo>
                  <a:lnTo>
                    <a:pt x="182" y="98"/>
                  </a:lnTo>
                  <a:lnTo>
                    <a:pt x="190" y="92"/>
                  </a:lnTo>
                  <a:lnTo>
                    <a:pt x="198" y="86"/>
                  </a:lnTo>
                  <a:lnTo>
                    <a:pt x="206" y="80"/>
                  </a:lnTo>
                  <a:lnTo>
                    <a:pt x="216" y="72"/>
                  </a:lnTo>
                  <a:lnTo>
                    <a:pt x="226" y="48"/>
                  </a:lnTo>
                  <a:lnTo>
                    <a:pt x="238" y="30"/>
                  </a:lnTo>
                  <a:lnTo>
                    <a:pt x="244" y="22"/>
                  </a:lnTo>
                  <a:lnTo>
                    <a:pt x="254" y="14"/>
                  </a:lnTo>
                  <a:lnTo>
                    <a:pt x="276" y="0"/>
                  </a:lnTo>
                  <a:lnTo>
                    <a:pt x="286" y="0"/>
                  </a:lnTo>
                  <a:lnTo>
                    <a:pt x="304" y="6"/>
                  </a:lnTo>
                  <a:lnTo>
                    <a:pt x="350" y="34"/>
                  </a:lnTo>
                  <a:lnTo>
                    <a:pt x="352" y="42"/>
                  </a:lnTo>
                  <a:lnTo>
                    <a:pt x="356" y="48"/>
                  </a:lnTo>
                  <a:lnTo>
                    <a:pt x="362" y="50"/>
                  </a:lnTo>
                  <a:lnTo>
                    <a:pt x="368" y="50"/>
                  </a:lnTo>
                  <a:lnTo>
                    <a:pt x="386" y="48"/>
                  </a:lnTo>
                  <a:lnTo>
                    <a:pt x="402" y="42"/>
                  </a:lnTo>
                  <a:lnTo>
                    <a:pt x="438" y="36"/>
                  </a:lnTo>
                  <a:lnTo>
                    <a:pt x="454" y="20"/>
                  </a:lnTo>
                  <a:lnTo>
                    <a:pt x="458" y="14"/>
                  </a:lnTo>
                  <a:lnTo>
                    <a:pt x="464" y="10"/>
                  </a:lnTo>
                  <a:lnTo>
                    <a:pt x="470" y="10"/>
                  </a:lnTo>
                  <a:lnTo>
                    <a:pt x="476" y="10"/>
                  </a:lnTo>
                  <a:lnTo>
                    <a:pt x="486" y="14"/>
                  </a:lnTo>
                  <a:lnTo>
                    <a:pt x="496" y="22"/>
                  </a:lnTo>
                  <a:lnTo>
                    <a:pt x="498" y="38"/>
                  </a:lnTo>
                  <a:lnTo>
                    <a:pt x="498" y="44"/>
                  </a:lnTo>
                  <a:lnTo>
                    <a:pt x="500" y="48"/>
                  </a:lnTo>
                  <a:lnTo>
                    <a:pt x="510" y="56"/>
                  </a:lnTo>
                  <a:lnTo>
                    <a:pt x="528" y="68"/>
                  </a:lnTo>
                  <a:lnTo>
                    <a:pt x="564" y="82"/>
                  </a:lnTo>
                  <a:lnTo>
                    <a:pt x="594" y="82"/>
                  </a:lnTo>
                  <a:lnTo>
                    <a:pt x="608" y="76"/>
                  </a:lnTo>
                  <a:lnTo>
                    <a:pt x="622" y="72"/>
                  </a:lnTo>
                  <a:lnTo>
                    <a:pt x="638" y="68"/>
                  </a:lnTo>
                  <a:lnTo>
                    <a:pt x="658" y="66"/>
                  </a:lnTo>
                  <a:lnTo>
                    <a:pt x="678" y="56"/>
                  </a:lnTo>
                  <a:lnTo>
                    <a:pt x="686" y="54"/>
                  </a:lnTo>
                  <a:lnTo>
                    <a:pt x="694" y="54"/>
                  </a:lnTo>
                  <a:lnTo>
                    <a:pt x="700" y="54"/>
                  </a:lnTo>
                  <a:lnTo>
                    <a:pt x="710" y="56"/>
                  </a:lnTo>
                  <a:lnTo>
                    <a:pt x="734" y="68"/>
                  </a:lnTo>
                  <a:lnTo>
                    <a:pt x="776" y="68"/>
                  </a:lnTo>
                  <a:lnTo>
                    <a:pt x="784" y="60"/>
                  </a:lnTo>
                  <a:lnTo>
                    <a:pt x="788" y="54"/>
                  </a:lnTo>
                  <a:lnTo>
                    <a:pt x="794" y="48"/>
                  </a:lnTo>
                  <a:lnTo>
                    <a:pt x="804" y="44"/>
                  </a:lnTo>
                  <a:lnTo>
                    <a:pt x="824" y="28"/>
                  </a:lnTo>
                  <a:lnTo>
                    <a:pt x="834" y="22"/>
                  </a:lnTo>
                  <a:lnTo>
                    <a:pt x="844" y="18"/>
                  </a:lnTo>
                  <a:lnTo>
                    <a:pt x="854" y="18"/>
                  </a:lnTo>
                  <a:lnTo>
                    <a:pt x="866" y="18"/>
                  </a:lnTo>
                  <a:lnTo>
                    <a:pt x="882" y="24"/>
                  </a:lnTo>
                  <a:lnTo>
                    <a:pt x="898" y="30"/>
                  </a:lnTo>
                  <a:lnTo>
                    <a:pt x="926" y="30"/>
                  </a:lnTo>
                  <a:lnTo>
                    <a:pt x="956" y="26"/>
                  </a:lnTo>
                  <a:lnTo>
                    <a:pt x="986" y="24"/>
                  </a:lnTo>
                  <a:lnTo>
                    <a:pt x="1018" y="24"/>
                  </a:lnTo>
                  <a:lnTo>
                    <a:pt x="1046" y="38"/>
                  </a:lnTo>
                  <a:lnTo>
                    <a:pt x="1060" y="52"/>
                  </a:lnTo>
                  <a:lnTo>
                    <a:pt x="1072" y="60"/>
                  </a:lnTo>
                  <a:lnTo>
                    <a:pt x="1086" y="66"/>
                  </a:lnTo>
                  <a:lnTo>
                    <a:pt x="1088" y="90"/>
                  </a:lnTo>
                  <a:lnTo>
                    <a:pt x="1096" y="100"/>
                  </a:lnTo>
                  <a:lnTo>
                    <a:pt x="1106" y="114"/>
                  </a:lnTo>
                  <a:lnTo>
                    <a:pt x="1110" y="122"/>
                  </a:lnTo>
                  <a:lnTo>
                    <a:pt x="1112" y="130"/>
                  </a:lnTo>
                  <a:lnTo>
                    <a:pt x="1112" y="140"/>
                  </a:lnTo>
                  <a:lnTo>
                    <a:pt x="1110" y="152"/>
                  </a:lnTo>
                  <a:lnTo>
                    <a:pt x="1092" y="182"/>
                  </a:lnTo>
                  <a:lnTo>
                    <a:pt x="1092" y="220"/>
                  </a:lnTo>
                  <a:lnTo>
                    <a:pt x="1094" y="246"/>
                  </a:lnTo>
                  <a:lnTo>
                    <a:pt x="1096" y="270"/>
                  </a:lnTo>
                  <a:lnTo>
                    <a:pt x="1096" y="294"/>
                  </a:lnTo>
                  <a:lnTo>
                    <a:pt x="1100" y="320"/>
                  </a:lnTo>
                  <a:lnTo>
                    <a:pt x="1104" y="344"/>
                  </a:lnTo>
                  <a:lnTo>
                    <a:pt x="1112" y="368"/>
                  </a:lnTo>
                  <a:lnTo>
                    <a:pt x="1118" y="378"/>
                  </a:lnTo>
                  <a:lnTo>
                    <a:pt x="1126" y="390"/>
                  </a:lnTo>
                  <a:lnTo>
                    <a:pt x="1134" y="402"/>
                  </a:lnTo>
                  <a:lnTo>
                    <a:pt x="1144" y="412"/>
                  </a:lnTo>
                  <a:lnTo>
                    <a:pt x="1166" y="426"/>
                  </a:lnTo>
                  <a:lnTo>
                    <a:pt x="1178" y="432"/>
                  </a:lnTo>
                  <a:lnTo>
                    <a:pt x="1192" y="440"/>
                  </a:lnTo>
                  <a:lnTo>
                    <a:pt x="1236" y="446"/>
                  </a:lnTo>
                  <a:lnTo>
                    <a:pt x="1244" y="460"/>
                  </a:lnTo>
                  <a:lnTo>
                    <a:pt x="1254" y="472"/>
                  </a:lnTo>
                  <a:lnTo>
                    <a:pt x="1266" y="482"/>
                  </a:lnTo>
                  <a:lnTo>
                    <a:pt x="1278" y="490"/>
                  </a:lnTo>
                  <a:lnTo>
                    <a:pt x="1292" y="496"/>
                  </a:lnTo>
                  <a:lnTo>
                    <a:pt x="1308" y="502"/>
                  </a:lnTo>
                  <a:lnTo>
                    <a:pt x="1324" y="506"/>
                  </a:lnTo>
                  <a:lnTo>
                    <a:pt x="1344" y="510"/>
                  </a:lnTo>
                  <a:lnTo>
                    <a:pt x="1360" y="522"/>
                  </a:lnTo>
                  <a:lnTo>
                    <a:pt x="1376" y="534"/>
                  </a:lnTo>
                  <a:lnTo>
                    <a:pt x="1384" y="538"/>
                  </a:lnTo>
                  <a:lnTo>
                    <a:pt x="1394" y="542"/>
                  </a:lnTo>
                  <a:lnTo>
                    <a:pt x="1406" y="546"/>
                  </a:lnTo>
                  <a:lnTo>
                    <a:pt x="1420" y="548"/>
                  </a:lnTo>
                  <a:lnTo>
                    <a:pt x="1528" y="546"/>
                  </a:lnTo>
                  <a:lnTo>
                    <a:pt x="1552" y="554"/>
                  </a:lnTo>
                  <a:lnTo>
                    <a:pt x="1586" y="576"/>
                  </a:lnTo>
                  <a:lnTo>
                    <a:pt x="1606" y="622"/>
                  </a:lnTo>
                  <a:lnTo>
                    <a:pt x="1610" y="640"/>
                  </a:lnTo>
                  <a:lnTo>
                    <a:pt x="1616" y="652"/>
                  </a:lnTo>
                  <a:lnTo>
                    <a:pt x="1626" y="664"/>
                  </a:lnTo>
                  <a:lnTo>
                    <a:pt x="1644" y="682"/>
                  </a:lnTo>
                  <a:lnTo>
                    <a:pt x="1666" y="682"/>
                  </a:lnTo>
                  <a:lnTo>
                    <a:pt x="1678" y="664"/>
                  </a:lnTo>
                  <a:lnTo>
                    <a:pt x="1696" y="662"/>
                  </a:lnTo>
                  <a:lnTo>
                    <a:pt x="1698" y="666"/>
                  </a:lnTo>
                  <a:lnTo>
                    <a:pt x="1698" y="670"/>
                  </a:lnTo>
                  <a:lnTo>
                    <a:pt x="1706" y="676"/>
                  </a:lnTo>
                  <a:lnTo>
                    <a:pt x="1716" y="680"/>
                  </a:lnTo>
                  <a:lnTo>
                    <a:pt x="1728" y="682"/>
                  </a:lnTo>
                  <a:lnTo>
                    <a:pt x="1764" y="660"/>
                  </a:lnTo>
                  <a:lnTo>
                    <a:pt x="1774" y="646"/>
                  </a:lnTo>
                  <a:lnTo>
                    <a:pt x="1784" y="632"/>
                  </a:lnTo>
                  <a:lnTo>
                    <a:pt x="1794" y="616"/>
                  </a:lnTo>
                  <a:lnTo>
                    <a:pt x="1804" y="604"/>
                  </a:lnTo>
                  <a:lnTo>
                    <a:pt x="1808" y="602"/>
                  </a:lnTo>
                  <a:lnTo>
                    <a:pt x="1814" y="610"/>
                  </a:lnTo>
                  <a:lnTo>
                    <a:pt x="1824" y="616"/>
                  </a:lnTo>
                  <a:lnTo>
                    <a:pt x="1848" y="632"/>
                  </a:lnTo>
                  <a:lnTo>
                    <a:pt x="1850" y="642"/>
                  </a:lnTo>
                  <a:lnTo>
                    <a:pt x="1856" y="654"/>
                  </a:lnTo>
                  <a:lnTo>
                    <a:pt x="1868" y="676"/>
                  </a:lnTo>
                  <a:lnTo>
                    <a:pt x="1886" y="698"/>
                  </a:lnTo>
                  <a:lnTo>
                    <a:pt x="1906" y="722"/>
                  </a:lnTo>
                  <a:lnTo>
                    <a:pt x="1926" y="788"/>
                  </a:lnTo>
                  <a:lnTo>
                    <a:pt x="1934" y="800"/>
                  </a:lnTo>
                  <a:lnTo>
                    <a:pt x="1942" y="814"/>
                  </a:lnTo>
                  <a:lnTo>
                    <a:pt x="1948" y="830"/>
                  </a:lnTo>
                  <a:lnTo>
                    <a:pt x="1950" y="840"/>
                  </a:lnTo>
                  <a:lnTo>
                    <a:pt x="1950" y="850"/>
                  </a:lnTo>
                  <a:lnTo>
                    <a:pt x="1938" y="866"/>
                  </a:lnTo>
                  <a:lnTo>
                    <a:pt x="1930" y="878"/>
                  </a:lnTo>
                  <a:lnTo>
                    <a:pt x="1928" y="892"/>
                  </a:lnTo>
                  <a:lnTo>
                    <a:pt x="1928" y="918"/>
                  </a:lnTo>
                  <a:lnTo>
                    <a:pt x="1932" y="932"/>
                  </a:lnTo>
                  <a:lnTo>
                    <a:pt x="1938" y="948"/>
                  </a:lnTo>
                  <a:lnTo>
                    <a:pt x="1940" y="958"/>
                  </a:lnTo>
                  <a:lnTo>
                    <a:pt x="1942" y="966"/>
                  </a:lnTo>
                  <a:lnTo>
                    <a:pt x="1940" y="976"/>
                  </a:lnTo>
                  <a:lnTo>
                    <a:pt x="1938" y="986"/>
                  </a:lnTo>
                  <a:lnTo>
                    <a:pt x="1938" y="1008"/>
                  </a:lnTo>
                  <a:lnTo>
                    <a:pt x="1932" y="1008"/>
                  </a:lnTo>
                  <a:lnTo>
                    <a:pt x="1932" y="1004"/>
                  </a:lnTo>
                  <a:lnTo>
                    <a:pt x="1930" y="1002"/>
                  </a:lnTo>
                  <a:lnTo>
                    <a:pt x="1924" y="996"/>
                  </a:lnTo>
                  <a:lnTo>
                    <a:pt x="1918" y="992"/>
                  </a:lnTo>
                  <a:lnTo>
                    <a:pt x="1912" y="988"/>
                  </a:lnTo>
                  <a:lnTo>
                    <a:pt x="1896" y="990"/>
                  </a:lnTo>
                  <a:lnTo>
                    <a:pt x="1886" y="994"/>
                  </a:lnTo>
                  <a:lnTo>
                    <a:pt x="1880" y="998"/>
                  </a:lnTo>
                  <a:lnTo>
                    <a:pt x="1872" y="1006"/>
                  </a:lnTo>
                  <a:lnTo>
                    <a:pt x="1872" y="1018"/>
                  </a:lnTo>
                  <a:lnTo>
                    <a:pt x="1876" y="1032"/>
                  </a:lnTo>
                  <a:lnTo>
                    <a:pt x="1882" y="1066"/>
                  </a:lnTo>
                  <a:lnTo>
                    <a:pt x="1880" y="1092"/>
                  </a:lnTo>
                  <a:lnTo>
                    <a:pt x="1866" y="1096"/>
                  </a:lnTo>
                  <a:lnTo>
                    <a:pt x="1842" y="1096"/>
                  </a:lnTo>
                  <a:lnTo>
                    <a:pt x="1810" y="1054"/>
                  </a:lnTo>
                  <a:lnTo>
                    <a:pt x="1796" y="1050"/>
                  </a:lnTo>
                  <a:lnTo>
                    <a:pt x="1782" y="1048"/>
                  </a:lnTo>
                  <a:lnTo>
                    <a:pt x="1772" y="1052"/>
                  </a:lnTo>
                  <a:lnTo>
                    <a:pt x="1762" y="1058"/>
                  </a:lnTo>
                  <a:lnTo>
                    <a:pt x="1756" y="1068"/>
                  </a:lnTo>
                  <a:lnTo>
                    <a:pt x="1752" y="1078"/>
                  </a:lnTo>
                  <a:lnTo>
                    <a:pt x="1752" y="1092"/>
                  </a:lnTo>
                  <a:lnTo>
                    <a:pt x="1754" y="1108"/>
                  </a:lnTo>
                  <a:lnTo>
                    <a:pt x="1748" y="1116"/>
                  </a:lnTo>
                  <a:lnTo>
                    <a:pt x="1744" y="1124"/>
                  </a:lnTo>
                  <a:lnTo>
                    <a:pt x="1730" y="1122"/>
                  </a:lnTo>
                  <a:lnTo>
                    <a:pt x="1718" y="1118"/>
                  </a:lnTo>
                  <a:lnTo>
                    <a:pt x="1706" y="1112"/>
                  </a:lnTo>
                  <a:lnTo>
                    <a:pt x="1700" y="1108"/>
                  </a:lnTo>
                  <a:lnTo>
                    <a:pt x="1696" y="1086"/>
                  </a:lnTo>
                  <a:lnTo>
                    <a:pt x="1678" y="1076"/>
                  </a:lnTo>
                  <a:lnTo>
                    <a:pt x="1660" y="1070"/>
                  </a:lnTo>
                  <a:lnTo>
                    <a:pt x="1632" y="1060"/>
                  </a:lnTo>
                  <a:lnTo>
                    <a:pt x="1620" y="1046"/>
                  </a:lnTo>
                  <a:lnTo>
                    <a:pt x="1600" y="1046"/>
                  </a:lnTo>
                  <a:lnTo>
                    <a:pt x="1594" y="1048"/>
                  </a:lnTo>
                  <a:lnTo>
                    <a:pt x="1588" y="1050"/>
                  </a:lnTo>
                  <a:lnTo>
                    <a:pt x="1580" y="1058"/>
                  </a:lnTo>
                  <a:lnTo>
                    <a:pt x="1566" y="1070"/>
                  </a:lnTo>
                  <a:lnTo>
                    <a:pt x="1522" y="1094"/>
                  </a:lnTo>
                  <a:lnTo>
                    <a:pt x="1504" y="1100"/>
                  </a:lnTo>
                  <a:lnTo>
                    <a:pt x="1498" y="1102"/>
                  </a:lnTo>
                  <a:lnTo>
                    <a:pt x="1492" y="1106"/>
                  </a:lnTo>
                  <a:lnTo>
                    <a:pt x="1486" y="1116"/>
                  </a:lnTo>
                  <a:lnTo>
                    <a:pt x="1474" y="1132"/>
                  </a:lnTo>
                  <a:lnTo>
                    <a:pt x="1450" y="1134"/>
                  </a:lnTo>
                  <a:lnTo>
                    <a:pt x="1442" y="1138"/>
                  </a:lnTo>
                  <a:lnTo>
                    <a:pt x="1436" y="1140"/>
                  </a:lnTo>
                  <a:lnTo>
                    <a:pt x="1430" y="1144"/>
                  </a:lnTo>
                  <a:lnTo>
                    <a:pt x="1424" y="1150"/>
                  </a:lnTo>
                  <a:lnTo>
                    <a:pt x="1410" y="1170"/>
                  </a:lnTo>
                  <a:lnTo>
                    <a:pt x="1400" y="1178"/>
                  </a:lnTo>
                  <a:lnTo>
                    <a:pt x="1382" y="1182"/>
                  </a:lnTo>
                  <a:lnTo>
                    <a:pt x="1368" y="1186"/>
                  </a:lnTo>
                  <a:lnTo>
                    <a:pt x="1342" y="1194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6" name="Freeform 21"/>
            <p:cNvSpPr>
              <a:spLocks/>
            </p:cNvSpPr>
            <p:nvPr/>
          </p:nvSpPr>
          <p:spPr bwMode="auto">
            <a:xfrm>
              <a:off x="6962775" y="4486276"/>
              <a:ext cx="577850" cy="571500"/>
            </a:xfrm>
            <a:custGeom>
              <a:avLst/>
              <a:gdLst>
                <a:gd name="T0" fmla="*/ 138 w 364"/>
                <a:gd name="T1" fmla="*/ 356 h 360"/>
                <a:gd name="T2" fmla="*/ 108 w 364"/>
                <a:gd name="T3" fmla="*/ 340 h 360"/>
                <a:gd name="T4" fmla="*/ 86 w 364"/>
                <a:gd name="T5" fmla="*/ 274 h 360"/>
                <a:gd name="T6" fmla="*/ 48 w 364"/>
                <a:gd name="T7" fmla="*/ 256 h 360"/>
                <a:gd name="T8" fmla="*/ 46 w 364"/>
                <a:gd name="T9" fmla="*/ 226 h 360"/>
                <a:gd name="T10" fmla="*/ 24 w 364"/>
                <a:gd name="T11" fmla="*/ 188 h 360"/>
                <a:gd name="T12" fmla="*/ 0 w 364"/>
                <a:gd name="T13" fmla="*/ 162 h 360"/>
                <a:gd name="T14" fmla="*/ 10 w 364"/>
                <a:gd name="T15" fmla="*/ 140 h 360"/>
                <a:gd name="T16" fmla="*/ 26 w 364"/>
                <a:gd name="T17" fmla="*/ 122 h 360"/>
                <a:gd name="T18" fmla="*/ 32 w 364"/>
                <a:gd name="T19" fmla="*/ 104 h 360"/>
                <a:gd name="T20" fmla="*/ 58 w 364"/>
                <a:gd name="T21" fmla="*/ 88 h 360"/>
                <a:gd name="T22" fmla="*/ 70 w 364"/>
                <a:gd name="T23" fmla="*/ 68 h 360"/>
                <a:gd name="T24" fmla="*/ 72 w 364"/>
                <a:gd name="T25" fmla="*/ 16 h 360"/>
                <a:gd name="T26" fmla="*/ 90 w 364"/>
                <a:gd name="T27" fmla="*/ 8 h 360"/>
                <a:gd name="T28" fmla="*/ 106 w 364"/>
                <a:gd name="T29" fmla="*/ 6 h 360"/>
                <a:gd name="T30" fmla="*/ 140 w 364"/>
                <a:gd name="T31" fmla="*/ 10 h 360"/>
                <a:gd name="T32" fmla="*/ 152 w 364"/>
                <a:gd name="T33" fmla="*/ 2 h 360"/>
                <a:gd name="T34" fmla="*/ 186 w 364"/>
                <a:gd name="T35" fmla="*/ 4 h 360"/>
                <a:gd name="T36" fmla="*/ 212 w 364"/>
                <a:gd name="T37" fmla="*/ 16 h 360"/>
                <a:gd name="T38" fmla="*/ 238 w 364"/>
                <a:gd name="T39" fmla="*/ 26 h 360"/>
                <a:gd name="T40" fmla="*/ 254 w 364"/>
                <a:gd name="T41" fmla="*/ 22 h 360"/>
                <a:gd name="T42" fmla="*/ 280 w 364"/>
                <a:gd name="T43" fmla="*/ 2 h 360"/>
                <a:gd name="T44" fmla="*/ 300 w 364"/>
                <a:gd name="T45" fmla="*/ 8 h 360"/>
                <a:gd name="T46" fmla="*/ 324 w 364"/>
                <a:gd name="T47" fmla="*/ 18 h 360"/>
                <a:gd name="T48" fmla="*/ 360 w 364"/>
                <a:gd name="T49" fmla="*/ 28 h 360"/>
                <a:gd name="T50" fmla="*/ 324 w 364"/>
                <a:gd name="T51" fmla="*/ 58 h 360"/>
                <a:gd name="T52" fmla="*/ 316 w 364"/>
                <a:gd name="T53" fmla="*/ 76 h 360"/>
                <a:gd name="T54" fmla="*/ 320 w 364"/>
                <a:gd name="T55" fmla="*/ 84 h 360"/>
                <a:gd name="T56" fmla="*/ 362 w 364"/>
                <a:gd name="T57" fmla="*/ 72 h 360"/>
                <a:gd name="T58" fmla="*/ 364 w 364"/>
                <a:gd name="T59" fmla="*/ 90 h 360"/>
                <a:gd name="T60" fmla="*/ 346 w 364"/>
                <a:gd name="T61" fmla="*/ 100 h 360"/>
                <a:gd name="T62" fmla="*/ 322 w 364"/>
                <a:gd name="T63" fmla="*/ 112 h 360"/>
                <a:gd name="T64" fmla="*/ 344 w 364"/>
                <a:gd name="T65" fmla="*/ 142 h 360"/>
                <a:gd name="T66" fmla="*/ 340 w 364"/>
                <a:gd name="T67" fmla="*/ 196 h 360"/>
                <a:gd name="T68" fmla="*/ 344 w 364"/>
                <a:gd name="T69" fmla="*/ 214 h 360"/>
                <a:gd name="T70" fmla="*/ 338 w 364"/>
                <a:gd name="T71" fmla="*/ 238 h 360"/>
                <a:gd name="T72" fmla="*/ 330 w 364"/>
                <a:gd name="T73" fmla="*/ 240 h 360"/>
                <a:gd name="T74" fmla="*/ 324 w 364"/>
                <a:gd name="T75" fmla="*/ 224 h 360"/>
                <a:gd name="T76" fmla="*/ 304 w 364"/>
                <a:gd name="T77" fmla="*/ 232 h 360"/>
                <a:gd name="T78" fmla="*/ 270 w 364"/>
                <a:gd name="T79" fmla="*/ 268 h 360"/>
                <a:gd name="T80" fmla="*/ 262 w 364"/>
                <a:gd name="T81" fmla="*/ 286 h 360"/>
                <a:gd name="T82" fmla="*/ 260 w 364"/>
                <a:gd name="T83" fmla="*/ 344 h 360"/>
                <a:gd name="T84" fmla="*/ 222 w 364"/>
                <a:gd name="T85" fmla="*/ 344 h 360"/>
                <a:gd name="T86" fmla="*/ 158 w 364"/>
                <a:gd name="T87" fmla="*/ 360 h 360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364" h="360">
                  <a:moveTo>
                    <a:pt x="158" y="360"/>
                  </a:moveTo>
                  <a:lnTo>
                    <a:pt x="158" y="360"/>
                  </a:lnTo>
                  <a:lnTo>
                    <a:pt x="138" y="356"/>
                  </a:lnTo>
                  <a:lnTo>
                    <a:pt x="126" y="352"/>
                  </a:lnTo>
                  <a:lnTo>
                    <a:pt x="116" y="346"/>
                  </a:lnTo>
                  <a:lnTo>
                    <a:pt x="108" y="340"/>
                  </a:lnTo>
                  <a:lnTo>
                    <a:pt x="86" y="274"/>
                  </a:lnTo>
                  <a:lnTo>
                    <a:pt x="66" y="258"/>
                  </a:lnTo>
                  <a:lnTo>
                    <a:pt x="48" y="256"/>
                  </a:lnTo>
                  <a:lnTo>
                    <a:pt x="50" y="240"/>
                  </a:lnTo>
                  <a:lnTo>
                    <a:pt x="46" y="226"/>
                  </a:lnTo>
                  <a:lnTo>
                    <a:pt x="40" y="212"/>
                  </a:lnTo>
                  <a:lnTo>
                    <a:pt x="34" y="200"/>
                  </a:lnTo>
                  <a:lnTo>
                    <a:pt x="24" y="188"/>
                  </a:lnTo>
                  <a:lnTo>
                    <a:pt x="14" y="178"/>
                  </a:lnTo>
                  <a:lnTo>
                    <a:pt x="0" y="162"/>
                  </a:lnTo>
                  <a:lnTo>
                    <a:pt x="0" y="156"/>
                  </a:lnTo>
                  <a:lnTo>
                    <a:pt x="2" y="150"/>
                  </a:lnTo>
                  <a:lnTo>
                    <a:pt x="10" y="140"/>
                  </a:lnTo>
                  <a:lnTo>
                    <a:pt x="18" y="130"/>
                  </a:lnTo>
                  <a:lnTo>
                    <a:pt x="26" y="122"/>
                  </a:lnTo>
                  <a:lnTo>
                    <a:pt x="26" y="114"/>
                  </a:lnTo>
                  <a:lnTo>
                    <a:pt x="28" y="110"/>
                  </a:lnTo>
                  <a:lnTo>
                    <a:pt x="32" y="104"/>
                  </a:lnTo>
                  <a:lnTo>
                    <a:pt x="36" y="102"/>
                  </a:lnTo>
                  <a:lnTo>
                    <a:pt x="48" y="94"/>
                  </a:lnTo>
                  <a:lnTo>
                    <a:pt x="58" y="88"/>
                  </a:lnTo>
                  <a:lnTo>
                    <a:pt x="70" y="68"/>
                  </a:lnTo>
                  <a:lnTo>
                    <a:pt x="70" y="38"/>
                  </a:lnTo>
                  <a:lnTo>
                    <a:pt x="70" y="24"/>
                  </a:lnTo>
                  <a:lnTo>
                    <a:pt x="72" y="16"/>
                  </a:lnTo>
                  <a:lnTo>
                    <a:pt x="80" y="14"/>
                  </a:lnTo>
                  <a:lnTo>
                    <a:pt x="90" y="8"/>
                  </a:lnTo>
                  <a:lnTo>
                    <a:pt x="94" y="6"/>
                  </a:lnTo>
                  <a:lnTo>
                    <a:pt x="100" y="6"/>
                  </a:lnTo>
                  <a:lnTo>
                    <a:pt x="106" y="6"/>
                  </a:lnTo>
                  <a:lnTo>
                    <a:pt x="112" y="10"/>
                  </a:lnTo>
                  <a:lnTo>
                    <a:pt x="140" y="10"/>
                  </a:lnTo>
                  <a:lnTo>
                    <a:pt x="146" y="6"/>
                  </a:lnTo>
                  <a:lnTo>
                    <a:pt x="152" y="2"/>
                  </a:lnTo>
                  <a:lnTo>
                    <a:pt x="160" y="0"/>
                  </a:lnTo>
                  <a:lnTo>
                    <a:pt x="168" y="0"/>
                  </a:lnTo>
                  <a:lnTo>
                    <a:pt x="186" y="4"/>
                  </a:lnTo>
                  <a:lnTo>
                    <a:pt x="202" y="8"/>
                  </a:lnTo>
                  <a:lnTo>
                    <a:pt x="212" y="16"/>
                  </a:lnTo>
                  <a:lnTo>
                    <a:pt x="224" y="22"/>
                  </a:lnTo>
                  <a:lnTo>
                    <a:pt x="230" y="24"/>
                  </a:lnTo>
                  <a:lnTo>
                    <a:pt x="238" y="26"/>
                  </a:lnTo>
                  <a:lnTo>
                    <a:pt x="246" y="24"/>
                  </a:lnTo>
                  <a:lnTo>
                    <a:pt x="254" y="22"/>
                  </a:lnTo>
                  <a:lnTo>
                    <a:pt x="264" y="14"/>
                  </a:lnTo>
                  <a:lnTo>
                    <a:pt x="274" y="4"/>
                  </a:lnTo>
                  <a:lnTo>
                    <a:pt x="280" y="2"/>
                  </a:lnTo>
                  <a:lnTo>
                    <a:pt x="286" y="0"/>
                  </a:lnTo>
                  <a:lnTo>
                    <a:pt x="292" y="2"/>
                  </a:lnTo>
                  <a:lnTo>
                    <a:pt x="300" y="8"/>
                  </a:lnTo>
                  <a:lnTo>
                    <a:pt x="324" y="18"/>
                  </a:lnTo>
                  <a:lnTo>
                    <a:pt x="364" y="22"/>
                  </a:lnTo>
                  <a:lnTo>
                    <a:pt x="360" y="28"/>
                  </a:lnTo>
                  <a:lnTo>
                    <a:pt x="352" y="34"/>
                  </a:lnTo>
                  <a:lnTo>
                    <a:pt x="332" y="48"/>
                  </a:lnTo>
                  <a:lnTo>
                    <a:pt x="324" y="58"/>
                  </a:lnTo>
                  <a:lnTo>
                    <a:pt x="318" y="66"/>
                  </a:lnTo>
                  <a:lnTo>
                    <a:pt x="316" y="72"/>
                  </a:lnTo>
                  <a:lnTo>
                    <a:pt x="316" y="76"/>
                  </a:lnTo>
                  <a:lnTo>
                    <a:pt x="316" y="80"/>
                  </a:lnTo>
                  <a:lnTo>
                    <a:pt x="320" y="84"/>
                  </a:lnTo>
                  <a:lnTo>
                    <a:pt x="350" y="84"/>
                  </a:lnTo>
                  <a:lnTo>
                    <a:pt x="362" y="72"/>
                  </a:lnTo>
                  <a:lnTo>
                    <a:pt x="364" y="82"/>
                  </a:lnTo>
                  <a:lnTo>
                    <a:pt x="364" y="90"/>
                  </a:lnTo>
                  <a:lnTo>
                    <a:pt x="360" y="96"/>
                  </a:lnTo>
                  <a:lnTo>
                    <a:pt x="346" y="100"/>
                  </a:lnTo>
                  <a:lnTo>
                    <a:pt x="338" y="104"/>
                  </a:lnTo>
                  <a:lnTo>
                    <a:pt x="322" y="112"/>
                  </a:lnTo>
                  <a:lnTo>
                    <a:pt x="324" y="132"/>
                  </a:lnTo>
                  <a:lnTo>
                    <a:pt x="344" y="142"/>
                  </a:lnTo>
                  <a:lnTo>
                    <a:pt x="340" y="166"/>
                  </a:lnTo>
                  <a:lnTo>
                    <a:pt x="340" y="196"/>
                  </a:lnTo>
                  <a:lnTo>
                    <a:pt x="342" y="204"/>
                  </a:lnTo>
                  <a:lnTo>
                    <a:pt x="344" y="214"/>
                  </a:lnTo>
                  <a:lnTo>
                    <a:pt x="342" y="228"/>
                  </a:lnTo>
                  <a:lnTo>
                    <a:pt x="340" y="232"/>
                  </a:lnTo>
                  <a:lnTo>
                    <a:pt x="338" y="238"/>
                  </a:lnTo>
                  <a:lnTo>
                    <a:pt x="330" y="240"/>
                  </a:lnTo>
                  <a:lnTo>
                    <a:pt x="328" y="226"/>
                  </a:lnTo>
                  <a:lnTo>
                    <a:pt x="324" y="224"/>
                  </a:lnTo>
                  <a:lnTo>
                    <a:pt x="320" y="224"/>
                  </a:lnTo>
                  <a:lnTo>
                    <a:pt x="312" y="226"/>
                  </a:lnTo>
                  <a:lnTo>
                    <a:pt x="304" y="232"/>
                  </a:lnTo>
                  <a:lnTo>
                    <a:pt x="296" y="240"/>
                  </a:lnTo>
                  <a:lnTo>
                    <a:pt x="280" y="256"/>
                  </a:lnTo>
                  <a:lnTo>
                    <a:pt x="270" y="268"/>
                  </a:lnTo>
                  <a:lnTo>
                    <a:pt x="266" y="278"/>
                  </a:lnTo>
                  <a:lnTo>
                    <a:pt x="262" y="286"/>
                  </a:lnTo>
                  <a:lnTo>
                    <a:pt x="260" y="344"/>
                  </a:lnTo>
                  <a:lnTo>
                    <a:pt x="250" y="342"/>
                  </a:lnTo>
                  <a:lnTo>
                    <a:pt x="222" y="344"/>
                  </a:lnTo>
                  <a:lnTo>
                    <a:pt x="200" y="346"/>
                  </a:lnTo>
                  <a:lnTo>
                    <a:pt x="180" y="352"/>
                  </a:lnTo>
                  <a:lnTo>
                    <a:pt x="158" y="360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7" name="Freeform 22"/>
            <p:cNvSpPr>
              <a:spLocks/>
            </p:cNvSpPr>
            <p:nvPr/>
          </p:nvSpPr>
          <p:spPr bwMode="auto">
            <a:xfrm>
              <a:off x="4975225" y="4273551"/>
              <a:ext cx="733425" cy="762000"/>
            </a:xfrm>
            <a:custGeom>
              <a:avLst/>
              <a:gdLst>
                <a:gd name="T0" fmla="*/ 360 w 462"/>
                <a:gd name="T1" fmla="*/ 474 h 480"/>
                <a:gd name="T2" fmla="*/ 328 w 462"/>
                <a:gd name="T3" fmla="*/ 448 h 480"/>
                <a:gd name="T4" fmla="*/ 300 w 462"/>
                <a:gd name="T5" fmla="*/ 412 h 480"/>
                <a:gd name="T6" fmla="*/ 282 w 462"/>
                <a:gd name="T7" fmla="*/ 362 h 480"/>
                <a:gd name="T8" fmla="*/ 252 w 462"/>
                <a:gd name="T9" fmla="*/ 340 h 480"/>
                <a:gd name="T10" fmla="*/ 230 w 462"/>
                <a:gd name="T11" fmla="*/ 340 h 480"/>
                <a:gd name="T12" fmla="*/ 214 w 462"/>
                <a:gd name="T13" fmla="*/ 346 h 480"/>
                <a:gd name="T14" fmla="*/ 196 w 462"/>
                <a:gd name="T15" fmla="*/ 376 h 480"/>
                <a:gd name="T16" fmla="*/ 176 w 462"/>
                <a:gd name="T17" fmla="*/ 402 h 480"/>
                <a:gd name="T18" fmla="*/ 152 w 462"/>
                <a:gd name="T19" fmla="*/ 428 h 480"/>
                <a:gd name="T20" fmla="*/ 144 w 462"/>
                <a:gd name="T21" fmla="*/ 430 h 480"/>
                <a:gd name="T22" fmla="*/ 118 w 462"/>
                <a:gd name="T23" fmla="*/ 442 h 480"/>
                <a:gd name="T24" fmla="*/ 72 w 462"/>
                <a:gd name="T25" fmla="*/ 434 h 480"/>
                <a:gd name="T26" fmla="*/ 38 w 462"/>
                <a:gd name="T27" fmla="*/ 416 h 480"/>
                <a:gd name="T28" fmla="*/ 46 w 462"/>
                <a:gd name="T29" fmla="*/ 386 h 480"/>
                <a:gd name="T30" fmla="*/ 42 w 462"/>
                <a:gd name="T31" fmla="*/ 360 h 480"/>
                <a:gd name="T32" fmla="*/ 2 w 462"/>
                <a:gd name="T33" fmla="*/ 312 h 480"/>
                <a:gd name="T34" fmla="*/ 10 w 462"/>
                <a:gd name="T35" fmla="*/ 228 h 480"/>
                <a:gd name="T36" fmla="*/ 0 w 462"/>
                <a:gd name="T37" fmla="*/ 168 h 480"/>
                <a:gd name="T38" fmla="*/ 4 w 462"/>
                <a:gd name="T39" fmla="*/ 166 h 480"/>
                <a:gd name="T40" fmla="*/ 64 w 462"/>
                <a:gd name="T41" fmla="*/ 212 h 480"/>
                <a:gd name="T42" fmla="*/ 82 w 462"/>
                <a:gd name="T43" fmla="*/ 216 h 480"/>
                <a:gd name="T44" fmla="*/ 110 w 462"/>
                <a:gd name="T45" fmla="*/ 208 h 480"/>
                <a:gd name="T46" fmla="*/ 148 w 462"/>
                <a:gd name="T47" fmla="*/ 172 h 480"/>
                <a:gd name="T48" fmla="*/ 176 w 462"/>
                <a:gd name="T49" fmla="*/ 116 h 480"/>
                <a:gd name="T50" fmla="*/ 210 w 462"/>
                <a:gd name="T51" fmla="*/ 62 h 480"/>
                <a:gd name="T52" fmla="*/ 232 w 462"/>
                <a:gd name="T53" fmla="*/ 4 h 480"/>
                <a:gd name="T54" fmla="*/ 272 w 462"/>
                <a:gd name="T55" fmla="*/ 0 h 480"/>
                <a:gd name="T56" fmla="*/ 306 w 462"/>
                <a:gd name="T57" fmla="*/ 10 h 480"/>
                <a:gd name="T58" fmla="*/ 352 w 462"/>
                <a:gd name="T59" fmla="*/ 50 h 480"/>
                <a:gd name="T60" fmla="*/ 394 w 462"/>
                <a:gd name="T61" fmla="*/ 60 h 480"/>
                <a:gd name="T62" fmla="*/ 444 w 462"/>
                <a:gd name="T63" fmla="*/ 98 h 480"/>
                <a:gd name="T64" fmla="*/ 462 w 462"/>
                <a:gd name="T65" fmla="*/ 134 h 480"/>
                <a:gd name="T66" fmla="*/ 430 w 462"/>
                <a:gd name="T67" fmla="*/ 158 h 480"/>
                <a:gd name="T68" fmla="*/ 402 w 462"/>
                <a:gd name="T69" fmla="*/ 182 h 480"/>
                <a:gd name="T70" fmla="*/ 336 w 462"/>
                <a:gd name="T71" fmla="*/ 188 h 480"/>
                <a:gd name="T72" fmla="*/ 292 w 462"/>
                <a:gd name="T73" fmla="*/ 192 h 480"/>
                <a:gd name="T74" fmla="*/ 284 w 462"/>
                <a:gd name="T75" fmla="*/ 218 h 480"/>
                <a:gd name="T76" fmla="*/ 288 w 462"/>
                <a:gd name="T77" fmla="*/ 236 h 480"/>
                <a:gd name="T78" fmla="*/ 284 w 462"/>
                <a:gd name="T79" fmla="*/ 276 h 480"/>
                <a:gd name="T80" fmla="*/ 304 w 462"/>
                <a:gd name="T81" fmla="*/ 296 h 480"/>
                <a:gd name="T82" fmla="*/ 362 w 462"/>
                <a:gd name="T83" fmla="*/ 364 h 480"/>
                <a:gd name="T84" fmla="*/ 372 w 462"/>
                <a:gd name="T85" fmla="*/ 400 h 480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462" h="480">
                  <a:moveTo>
                    <a:pt x="372" y="480"/>
                  </a:moveTo>
                  <a:lnTo>
                    <a:pt x="372" y="480"/>
                  </a:lnTo>
                  <a:lnTo>
                    <a:pt x="360" y="474"/>
                  </a:lnTo>
                  <a:lnTo>
                    <a:pt x="348" y="466"/>
                  </a:lnTo>
                  <a:lnTo>
                    <a:pt x="338" y="458"/>
                  </a:lnTo>
                  <a:lnTo>
                    <a:pt x="328" y="448"/>
                  </a:lnTo>
                  <a:lnTo>
                    <a:pt x="312" y="430"/>
                  </a:lnTo>
                  <a:lnTo>
                    <a:pt x="300" y="412"/>
                  </a:lnTo>
                  <a:lnTo>
                    <a:pt x="296" y="394"/>
                  </a:lnTo>
                  <a:lnTo>
                    <a:pt x="290" y="376"/>
                  </a:lnTo>
                  <a:lnTo>
                    <a:pt x="282" y="362"/>
                  </a:lnTo>
                  <a:lnTo>
                    <a:pt x="272" y="350"/>
                  </a:lnTo>
                  <a:lnTo>
                    <a:pt x="258" y="342"/>
                  </a:lnTo>
                  <a:lnTo>
                    <a:pt x="252" y="340"/>
                  </a:lnTo>
                  <a:lnTo>
                    <a:pt x="246" y="338"/>
                  </a:lnTo>
                  <a:lnTo>
                    <a:pt x="238" y="338"/>
                  </a:lnTo>
                  <a:lnTo>
                    <a:pt x="230" y="340"/>
                  </a:lnTo>
                  <a:lnTo>
                    <a:pt x="222" y="342"/>
                  </a:lnTo>
                  <a:lnTo>
                    <a:pt x="214" y="346"/>
                  </a:lnTo>
                  <a:lnTo>
                    <a:pt x="202" y="358"/>
                  </a:lnTo>
                  <a:lnTo>
                    <a:pt x="198" y="364"/>
                  </a:lnTo>
                  <a:lnTo>
                    <a:pt x="196" y="376"/>
                  </a:lnTo>
                  <a:lnTo>
                    <a:pt x="188" y="390"/>
                  </a:lnTo>
                  <a:lnTo>
                    <a:pt x="176" y="402"/>
                  </a:lnTo>
                  <a:lnTo>
                    <a:pt x="152" y="424"/>
                  </a:lnTo>
                  <a:lnTo>
                    <a:pt x="152" y="428"/>
                  </a:lnTo>
                  <a:lnTo>
                    <a:pt x="146" y="428"/>
                  </a:lnTo>
                  <a:lnTo>
                    <a:pt x="144" y="430"/>
                  </a:lnTo>
                  <a:lnTo>
                    <a:pt x="140" y="434"/>
                  </a:lnTo>
                  <a:lnTo>
                    <a:pt x="118" y="442"/>
                  </a:lnTo>
                  <a:lnTo>
                    <a:pt x="94" y="440"/>
                  </a:lnTo>
                  <a:lnTo>
                    <a:pt x="72" y="434"/>
                  </a:lnTo>
                  <a:lnTo>
                    <a:pt x="54" y="426"/>
                  </a:lnTo>
                  <a:lnTo>
                    <a:pt x="46" y="422"/>
                  </a:lnTo>
                  <a:lnTo>
                    <a:pt x="38" y="416"/>
                  </a:lnTo>
                  <a:lnTo>
                    <a:pt x="46" y="400"/>
                  </a:lnTo>
                  <a:lnTo>
                    <a:pt x="46" y="386"/>
                  </a:lnTo>
                  <a:lnTo>
                    <a:pt x="44" y="374"/>
                  </a:lnTo>
                  <a:lnTo>
                    <a:pt x="42" y="360"/>
                  </a:lnTo>
                  <a:lnTo>
                    <a:pt x="16" y="336"/>
                  </a:lnTo>
                  <a:lnTo>
                    <a:pt x="8" y="324"/>
                  </a:lnTo>
                  <a:lnTo>
                    <a:pt x="2" y="312"/>
                  </a:lnTo>
                  <a:lnTo>
                    <a:pt x="10" y="228"/>
                  </a:lnTo>
                  <a:lnTo>
                    <a:pt x="2" y="194"/>
                  </a:lnTo>
                  <a:lnTo>
                    <a:pt x="0" y="182"/>
                  </a:lnTo>
                  <a:lnTo>
                    <a:pt x="0" y="168"/>
                  </a:lnTo>
                  <a:lnTo>
                    <a:pt x="4" y="166"/>
                  </a:lnTo>
                  <a:lnTo>
                    <a:pt x="38" y="188"/>
                  </a:lnTo>
                  <a:lnTo>
                    <a:pt x="64" y="212"/>
                  </a:lnTo>
                  <a:lnTo>
                    <a:pt x="74" y="216"/>
                  </a:lnTo>
                  <a:lnTo>
                    <a:pt x="82" y="216"/>
                  </a:lnTo>
                  <a:lnTo>
                    <a:pt x="92" y="216"/>
                  </a:lnTo>
                  <a:lnTo>
                    <a:pt x="102" y="212"/>
                  </a:lnTo>
                  <a:lnTo>
                    <a:pt x="110" y="208"/>
                  </a:lnTo>
                  <a:lnTo>
                    <a:pt x="118" y="204"/>
                  </a:lnTo>
                  <a:lnTo>
                    <a:pt x="134" y="190"/>
                  </a:lnTo>
                  <a:lnTo>
                    <a:pt x="148" y="172"/>
                  </a:lnTo>
                  <a:lnTo>
                    <a:pt x="158" y="154"/>
                  </a:lnTo>
                  <a:lnTo>
                    <a:pt x="168" y="134"/>
                  </a:lnTo>
                  <a:lnTo>
                    <a:pt x="176" y="116"/>
                  </a:lnTo>
                  <a:lnTo>
                    <a:pt x="210" y="62"/>
                  </a:lnTo>
                  <a:lnTo>
                    <a:pt x="210" y="16"/>
                  </a:lnTo>
                  <a:lnTo>
                    <a:pt x="232" y="4"/>
                  </a:lnTo>
                  <a:lnTo>
                    <a:pt x="252" y="2"/>
                  </a:lnTo>
                  <a:lnTo>
                    <a:pt x="272" y="0"/>
                  </a:lnTo>
                  <a:lnTo>
                    <a:pt x="284" y="2"/>
                  </a:lnTo>
                  <a:lnTo>
                    <a:pt x="294" y="4"/>
                  </a:lnTo>
                  <a:lnTo>
                    <a:pt x="306" y="10"/>
                  </a:lnTo>
                  <a:lnTo>
                    <a:pt x="318" y="18"/>
                  </a:lnTo>
                  <a:lnTo>
                    <a:pt x="352" y="50"/>
                  </a:lnTo>
                  <a:lnTo>
                    <a:pt x="394" y="60"/>
                  </a:lnTo>
                  <a:lnTo>
                    <a:pt x="412" y="70"/>
                  </a:lnTo>
                  <a:lnTo>
                    <a:pt x="434" y="88"/>
                  </a:lnTo>
                  <a:lnTo>
                    <a:pt x="444" y="98"/>
                  </a:lnTo>
                  <a:lnTo>
                    <a:pt x="454" y="110"/>
                  </a:lnTo>
                  <a:lnTo>
                    <a:pt x="460" y="122"/>
                  </a:lnTo>
                  <a:lnTo>
                    <a:pt x="462" y="134"/>
                  </a:lnTo>
                  <a:lnTo>
                    <a:pt x="444" y="146"/>
                  </a:lnTo>
                  <a:lnTo>
                    <a:pt x="430" y="158"/>
                  </a:lnTo>
                  <a:lnTo>
                    <a:pt x="416" y="170"/>
                  </a:lnTo>
                  <a:lnTo>
                    <a:pt x="402" y="182"/>
                  </a:lnTo>
                  <a:lnTo>
                    <a:pt x="386" y="186"/>
                  </a:lnTo>
                  <a:lnTo>
                    <a:pt x="368" y="188"/>
                  </a:lnTo>
                  <a:lnTo>
                    <a:pt x="336" y="188"/>
                  </a:lnTo>
                  <a:lnTo>
                    <a:pt x="322" y="186"/>
                  </a:lnTo>
                  <a:lnTo>
                    <a:pt x="306" y="188"/>
                  </a:lnTo>
                  <a:lnTo>
                    <a:pt x="292" y="192"/>
                  </a:lnTo>
                  <a:lnTo>
                    <a:pt x="280" y="198"/>
                  </a:lnTo>
                  <a:lnTo>
                    <a:pt x="284" y="218"/>
                  </a:lnTo>
                  <a:lnTo>
                    <a:pt x="288" y="228"/>
                  </a:lnTo>
                  <a:lnTo>
                    <a:pt x="288" y="236"/>
                  </a:lnTo>
                  <a:lnTo>
                    <a:pt x="284" y="256"/>
                  </a:lnTo>
                  <a:lnTo>
                    <a:pt x="282" y="266"/>
                  </a:lnTo>
                  <a:lnTo>
                    <a:pt x="284" y="276"/>
                  </a:lnTo>
                  <a:lnTo>
                    <a:pt x="290" y="286"/>
                  </a:lnTo>
                  <a:lnTo>
                    <a:pt x="304" y="296"/>
                  </a:lnTo>
                  <a:lnTo>
                    <a:pt x="334" y="324"/>
                  </a:lnTo>
                  <a:lnTo>
                    <a:pt x="362" y="364"/>
                  </a:lnTo>
                  <a:lnTo>
                    <a:pt x="372" y="400"/>
                  </a:lnTo>
                  <a:lnTo>
                    <a:pt x="372" y="480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8" name="Freeform 23"/>
            <p:cNvSpPr>
              <a:spLocks/>
            </p:cNvSpPr>
            <p:nvPr/>
          </p:nvSpPr>
          <p:spPr bwMode="auto">
            <a:xfrm>
              <a:off x="5438775" y="4105276"/>
              <a:ext cx="1196975" cy="739775"/>
            </a:xfrm>
            <a:custGeom>
              <a:avLst/>
              <a:gdLst>
                <a:gd name="T0" fmla="*/ 72 w 754"/>
                <a:gd name="T1" fmla="*/ 452 h 466"/>
                <a:gd name="T2" fmla="*/ 4 w 754"/>
                <a:gd name="T3" fmla="*/ 380 h 466"/>
                <a:gd name="T4" fmla="*/ 2 w 754"/>
                <a:gd name="T5" fmla="*/ 362 h 466"/>
                <a:gd name="T6" fmla="*/ 6 w 754"/>
                <a:gd name="T7" fmla="*/ 348 h 466"/>
                <a:gd name="T8" fmla="*/ 0 w 754"/>
                <a:gd name="T9" fmla="*/ 310 h 466"/>
                <a:gd name="T10" fmla="*/ 18 w 754"/>
                <a:gd name="T11" fmla="*/ 304 h 466"/>
                <a:gd name="T12" fmla="*/ 96 w 754"/>
                <a:gd name="T13" fmla="*/ 304 h 466"/>
                <a:gd name="T14" fmla="*/ 138 w 754"/>
                <a:gd name="T15" fmla="*/ 276 h 466"/>
                <a:gd name="T16" fmla="*/ 178 w 754"/>
                <a:gd name="T17" fmla="*/ 244 h 466"/>
                <a:gd name="T18" fmla="*/ 180 w 754"/>
                <a:gd name="T19" fmla="*/ 226 h 466"/>
                <a:gd name="T20" fmla="*/ 126 w 754"/>
                <a:gd name="T21" fmla="*/ 166 h 466"/>
                <a:gd name="T22" fmla="*/ 100 w 754"/>
                <a:gd name="T23" fmla="*/ 144 h 466"/>
                <a:gd name="T24" fmla="*/ 98 w 754"/>
                <a:gd name="T25" fmla="*/ 96 h 466"/>
                <a:gd name="T26" fmla="*/ 136 w 754"/>
                <a:gd name="T27" fmla="*/ 66 h 466"/>
                <a:gd name="T28" fmla="*/ 146 w 754"/>
                <a:gd name="T29" fmla="*/ 54 h 466"/>
                <a:gd name="T30" fmla="*/ 140 w 754"/>
                <a:gd name="T31" fmla="*/ 30 h 466"/>
                <a:gd name="T32" fmla="*/ 118 w 754"/>
                <a:gd name="T33" fmla="*/ 10 h 466"/>
                <a:gd name="T34" fmla="*/ 108 w 754"/>
                <a:gd name="T35" fmla="*/ 0 h 466"/>
                <a:gd name="T36" fmla="*/ 234 w 754"/>
                <a:gd name="T37" fmla="*/ 6 h 466"/>
                <a:gd name="T38" fmla="*/ 246 w 754"/>
                <a:gd name="T39" fmla="*/ 22 h 466"/>
                <a:gd name="T40" fmla="*/ 276 w 754"/>
                <a:gd name="T41" fmla="*/ 46 h 466"/>
                <a:gd name="T42" fmla="*/ 314 w 754"/>
                <a:gd name="T43" fmla="*/ 62 h 466"/>
                <a:gd name="T44" fmla="*/ 338 w 754"/>
                <a:gd name="T45" fmla="*/ 72 h 466"/>
                <a:gd name="T46" fmla="*/ 494 w 754"/>
                <a:gd name="T47" fmla="*/ 100 h 466"/>
                <a:gd name="T48" fmla="*/ 504 w 754"/>
                <a:gd name="T49" fmla="*/ 116 h 466"/>
                <a:gd name="T50" fmla="*/ 524 w 754"/>
                <a:gd name="T51" fmla="*/ 136 h 466"/>
                <a:gd name="T52" fmla="*/ 618 w 754"/>
                <a:gd name="T53" fmla="*/ 158 h 466"/>
                <a:gd name="T54" fmla="*/ 626 w 754"/>
                <a:gd name="T55" fmla="*/ 160 h 466"/>
                <a:gd name="T56" fmla="*/ 660 w 754"/>
                <a:gd name="T57" fmla="*/ 164 h 466"/>
                <a:gd name="T58" fmla="*/ 670 w 754"/>
                <a:gd name="T59" fmla="*/ 174 h 466"/>
                <a:gd name="T60" fmla="*/ 684 w 754"/>
                <a:gd name="T61" fmla="*/ 192 h 466"/>
                <a:gd name="T62" fmla="*/ 702 w 754"/>
                <a:gd name="T63" fmla="*/ 196 h 466"/>
                <a:gd name="T64" fmla="*/ 718 w 754"/>
                <a:gd name="T65" fmla="*/ 208 h 466"/>
                <a:gd name="T66" fmla="*/ 708 w 754"/>
                <a:gd name="T67" fmla="*/ 228 h 466"/>
                <a:gd name="T68" fmla="*/ 702 w 754"/>
                <a:gd name="T69" fmla="*/ 250 h 466"/>
                <a:gd name="T70" fmla="*/ 724 w 754"/>
                <a:gd name="T71" fmla="*/ 274 h 466"/>
                <a:gd name="T72" fmla="*/ 732 w 754"/>
                <a:gd name="T73" fmla="*/ 298 h 466"/>
                <a:gd name="T74" fmla="*/ 740 w 754"/>
                <a:gd name="T75" fmla="*/ 320 h 466"/>
                <a:gd name="T76" fmla="*/ 754 w 754"/>
                <a:gd name="T77" fmla="*/ 330 h 466"/>
                <a:gd name="T78" fmla="*/ 734 w 754"/>
                <a:gd name="T79" fmla="*/ 338 h 466"/>
                <a:gd name="T80" fmla="*/ 692 w 754"/>
                <a:gd name="T81" fmla="*/ 354 h 466"/>
                <a:gd name="T82" fmla="*/ 640 w 754"/>
                <a:gd name="T83" fmla="*/ 392 h 466"/>
                <a:gd name="T84" fmla="*/ 616 w 754"/>
                <a:gd name="T85" fmla="*/ 414 h 466"/>
                <a:gd name="T86" fmla="*/ 582 w 754"/>
                <a:gd name="T87" fmla="*/ 424 h 466"/>
                <a:gd name="T88" fmla="*/ 562 w 754"/>
                <a:gd name="T89" fmla="*/ 434 h 466"/>
                <a:gd name="T90" fmla="*/ 544 w 754"/>
                <a:gd name="T91" fmla="*/ 448 h 466"/>
                <a:gd name="T92" fmla="*/ 512 w 754"/>
                <a:gd name="T93" fmla="*/ 422 h 466"/>
                <a:gd name="T94" fmla="*/ 482 w 754"/>
                <a:gd name="T95" fmla="*/ 408 h 466"/>
                <a:gd name="T96" fmla="*/ 450 w 754"/>
                <a:gd name="T97" fmla="*/ 380 h 466"/>
                <a:gd name="T98" fmla="*/ 426 w 754"/>
                <a:gd name="T99" fmla="*/ 384 h 466"/>
                <a:gd name="T100" fmla="*/ 410 w 754"/>
                <a:gd name="T101" fmla="*/ 404 h 466"/>
                <a:gd name="T102" fmla="*/ 358 w 754"/>
                <a:gd name="T103" fmla="*/ 392 h 466"/>
                <a:gd name="T104" fmla="*/ 286 w 754"/>
                <a:gd name="T105" fmla="*/ 352 h 466"/>
                <a:gd name="T106" fmla="*/ 252 w 754"/>
                <a:gd name="T107" fmla="*/ 346 h 466"/>
                <a:gd name="T108" fmla="*/ 200 w 754"/>
                <a:gd name="T109" fmla="*/ 338 h 466"/>
                <a:gd name="T110" fmla="*/ 184 w 754"/>
                <a:gd name="T111" fmla="*/ 350 h 466"/>
                <a:gd name="T112" fmla="*/ 202 w 754"/>
                <a:gd name="T113" fmla="*/ 380 h 466"/>
                <a:gd name="T114" fmla="*/ 196 w 754"/>
                <a:gd name="T115" fmla="*/ 392 h 466"/>
                <a:gd name="T116" fmla="*/ 164 w 754"/>
                <a:gd name="T117" fmla="*/ 390 h 466"/>
                <a:gd name="T118" fmla="*/ 128 w 754"/>
                <a:gd name="T119" fmla="*/ 406 h 466"/>
                <a:gd name="T120" fmla="*/ 96 w 754"/>
                <a:gd name="T121" fmla="*/ 454 h 466"/>
                <a:gd name="T122" fmla="*/ 80 w 754"/>
                <a:gd name="T123" fmla="*/ 466 h 46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0" t="0" r="r" b="b"/>
              <a:pathLst>
                <a:path w="754" h="466">
                  <a:moveTo>
                    <a:pt x="80" y="466"/>
                  </a:moveTo>
                  <a:lnTo>
                    <a:pt x="80" y="466"/>
                  </a:lnTo>
                  <a:lnTo>
                    <a:pt x="72" y="452"/>
                  </a:lnTo>
                  <a:lnTo>
                    <a:pt x="64" y="440"/>
                  </a:lnTo>
                  <a:lnTo>
                    <a:pt x="44" y="418"/>
                  </a:lnTo>
                  <a:lnTo>
                    <a:pt x="4" y="380"/>
                  </a:lnTo>
                  <a:lnTo>
                    <a:pt x="2" y="368"/>
                  </a:lnTo>
                  <a:lnTo>
                    <a:pt x="2" y="362"/>
                  </a:lnTo>
                  <a:lnTo>
                    <a:pt x="4" y="356"/>
                  </a:lnTo>
                  <a:lnTo>
                    <a:pt x="6" y="348"/>
                  </a:lnTo>
                  <a:lnTo>
                    <a:pt x="8" y="328"/>
                  </a:lnTo>
                  <a:lnTo>
                    <a:pt x="0" y="310"/>
                  </a:lnTo>
                  <a:lnTo>
                    <a:pt x="6" y="306"/>
                  </a:lnTo>
                  <a:lnTo>
                    <a:pt x="18" y="304"/>
                  </a:lnTo>
                  <a:lnTo>
                    <a:pt x="44" y="302"/>
                  </a:lnTo>
                  <a:lnTo>
                    <a:pt x="96" y="304"/>
                  </a:lnTo>
                  <a:lnTo>
                    <a:pt x="112" y="298"/>
                  </a:lnTo>
                  <a:lnTo>
                    <a:pt x="126" y="288"/>
                  </a:lnTo>
                  <a:lnTo>
                    <a:pt x="138" y="276"/>
                  </a:lnTo>
                  <a:lnTo>
                    <a:pt x="152" y="264"/>
                  </a:lnTo>
                  <a:lnTo>
                    <a:pt x="178" y="244"/>
                  </a:lnTo>
                  <a:lnTo>
                    <a:pt x="180" y="226"/>
                  </a:lnTo>
                  <a:lnTo>
                    <a:pt x="162" y="200"/>
                  </a:lnTo>
                  <a:lnTo>
                    <a:pt x="144" y="182"/>
                  </a:lnTo>
                  <a:lnTo>
                    <a:pt x="126" y="166"/>
                  </a:lnTo>
                  <a:lnTo>
                    <a:pt x="106" y="156"/>
                  </a:lnTo>
                  <a:lnTo>
                    <a:pt x="100" y="144"/>
                  </a:lnTo>
                  <a:lnTo>
                    <a:pt x="98" y="96"/>
                  </a:lnTo>
                  <a:lnTo>
                    <a:pt x="114" y="80"/>
                  </a:lnTo>
                  <a:lnTo>
                    <a:pt x="124" y="72"/>
                  </a:lnTo>
                  <a:lnTo>
                    <a:pt x="136" y="66"/>
                  </a:lnTo>
                  <a:lnTo>
                    <a:pt x="142" y="60"/>
                  </a:lnTo>
                  <a:lnTo>
                    <a:pt x="146" y="54"/>
                  </a:lnTo>
                  <a:lnTo>
                    <a:pt x="146" y="48"/>
                  </a:lnTo>
                  <a:lnTo>
                    <a:pt x="146" y="42"/>
                  </a:lnTo>
                  <a:lnTo>
                    <a:pt x="140" y="30"/>
                  </a:lnTo>
                  <a:lnTo>
                    <a:pt x="134" y="22"/>
                  </a:lnTo>
                  <a:lnTo>
                    <a:pt x="118" y="10"/>
                  </a:lnTo>
                  <a:lnTo>
                    <a:pt x="112" y="6"/>
                  </a:lnTo>
                  <a:lnTo>
                    <a:pt x="108" y="0"/>
                  </a:lnTo>
                  <a:lnTo>
                    <a:pt x="196" y="0"/>
                  </a:lnTo>
                  <a:lnTo>
                    <a:pt x="234" y="6"/>
                  </a:lnTo>
                  <a:lnTo>
                    <a:pt x="238" y="14"/>
                  </a:lnTo>
                  <a:lnTo>
                    <a:pt x="246" y="22"/>
                  </a:lnTo>
                  <a:lnTo>
                    <a:pt x="254" y="30"/>
                  </a:lnTo>
                  <a:lnTo>
                    <a:pt x="264" y="38"/>
                  </a:lnTo>
                  <a:lnTo>
                    <a:pt x="276" y="46"/>
                  </a:lnTo>
                  <a:lnTo>
                    <a:pt x="288" y="52"/>
                  </a:lnTo>
                  <a:lnTo>
                    <a:pt x="300" y="58"/>
                  </a:lnTo>
                  <a:lnTo>
                    <a:pt x="314" y="62"/>
                  </a:lnTo>
                  <a:lnTo>
                    <a:pt x="338" y="72"/>
                  </a:lnTo>
                  <a:lnTo>
                    <a:pt x="456" y="74"/>
                  </a:lnTo>
                  <a:lnTo>
                    <a:pt x="494" y="100"/>
                  </a:lnTo>
                  <a:lnTo>
                    <a:pt x="498" y="108"/>
                  </a:lnTo>
                  <a:lnTo>
                    <a:pt x="504" y="116"/>
                  </a:lnTo>
                  <a:lnTo>
                    <a:pt x="512" y="126"/>
                  </a:lnTo>
                  <a:lnTo>
                    <a:pt x="524" y="136"/>
                  </a:lnTo>
                  <a:lnTo>
                    <a:pt x="578" y="140"/>
                  </a:lnTo>
                  <a:lnTo>
                    <a:pt x="618" y="158"/>
                  </a:lnTo>
                  <a:lnTo>
                    <a:pt x="622" y="160"/>
                  </a:lnTo>
                  <a:lnTo>
                    <a:pt x="626" y="160"/>
                  </a:lnTo>
                  <a:lnTo>
                    <a:pt x="638" y="160"/>
                  </a:lnTo>
                  <a:lnTo>
                    <a:pt x="652" y="162"/>
                  </a:lnTo>
                  <a:lnTo>
                    <a:pt x="660" y="164"/>
                  </a:lnTo>
                  <a:lnTo>
                    <a:pt x="668" y="170"/>
                  </a:lnTo>
                  <a:lnTo>
                    <a:pt x="670" y="174"/>
                  </a:lnTo>
                  <a:lnTo>
                    <a:pt x="672" y="180"/>
                  </a:lnTo>
                  <a:lnTo>
                    <a:pt x="676" y="186"/>
                  </a:lnTo>
                  <a:lnTo>
                    <a:pt x="684" y="192"/>
                  </a:lnTo>
                  <a:lnTo>
                    <a:pt x="690" y="194"/>
                  </a:lnTo>
                  <a:lnTo>
                    <a:pt x="702" y="196"/>
                  </a:lnTo>
                  <a:lnTo>
                    <a:pt x="710" y="198"/>
                  </a:lnTo>
                  <a:lnTo>
                    <a:pt x="714" y="202"/>
                  </a:lnTo>
                  <a:lnTo>
                    <a:pt x="718" y="208"/>
                  </a:lnTo>
                  <a:lnTo>
                    <a:pt x="720" y="214"/>
                  </a:lnTo>
                  <a:lnTo>
                    <a:pt x="708" y="228"/>
                  </a:lnTo>
                  <a:lnTo>
                    <a:pt x="706" y="236"/>
                  </a:lnTo>
                  <a:lnTo>
                    <a:pt x="702" y="250"/>
                  </a:lnTo>
                  <a:lnTo>
                    <a:pt x="708" y="256"/>
                  </a:lnTo>
                  <a:lnTo>
                    <a:pt x="716" y="264"/>
                  </a:lnTo>
                  <a:lnTo>
                    <a:pt x="724" y="274"/>
                  </a:lnTo>
                  <a:lnTo>
                    <a:pt x="732" y="290"/>
                  </a:lnTo>
                  <a:lnTo>
                    <a:pt x="732" y="298"/>
                  </a:lnTo>
                  <a:lnTo>
                    <a:pt x="734" y="310"/>
                  </a:lnTo>
                  <a:lnTo>
                    <a:pt x="736" y="316"/>
                  </a:lnTo>
                  <a:lnTo>
                    <a:pt x="740" y="320"/>
                  </a:lnTo>
                  <a:lnTo>
                    <a:pt x="746" y="326"/>
                  </a:lnTo>
                  <a:lnTo>
                    <a:pt x="754" y="330"/>
                  </a:lnTo>
                  <a:lnTo>
                    <a:pt x="754" y="334"/>
                  </a:lnTo>
                  <a:lnTo>
                    <a:pt x="734" y="338"/>
                  </a:lnTo>
                  <a:lnTo>
                    <a:pt x="718" y="342"/>
                  </a:lnTo>
                  <a:lnTo>
                    <a:pt x="704" y="348"/>
                  </a:lnTo>
                  <a:lnTo>
                    <a:pt x="692" y="354"/>
                  </a:lnTo>
                  <a:lnTo>
                    <a:pt x="670" y="372"/>
                  </a:lnTo>
                  <a:lnTo>
                    <a:pt x="640" y="392"/>
                  </a:lnTo>
                  <a:lnTo>
                    <a:pt x="634" y="396"/>
                  </a:lnTo>
                  <a:lnTo>
                    <a:pt x="626" y="400"/>
                  </a:lnTo>
                  <a:lnTo>
                    <a:pt x="616" y="414"/>
                  </a:lnTo>
                  <a:lnTo>
                    <a:pt x="598" y="420"/>
                  </a:lnTo>
                  <a:lnTo>
                    <a:pt x="582" y="424"/>
                  </a:lnTo>
                  <a:lnTo>
                    <a:pt x="576" y="426"/>
                  </a:lnTo>
                  <a:lnTo>
                    <a:pt x="570" y="430"/>
                  </a:lnTo>
                  <a:lnTo>
                    <a:pt x="562" y="434"/>
                  </a:lnTo>
                  <a:lnTo>
                    <a:pt x="556" y="442"/>
                  </a:lnTo>
                  <a:lnTo>
                    <a:pt x="544" y="448"/>
                  </a:lnTo>
                  <a:lnTo>
                    <a:pt x="512" y="422"/>
                  </a:lnTo>
                  <a:lnTo>
                    <a:pt x="500" y="418"/>
                  </a:lnTo>
                  <a:lnTo>
                    <a:pt x="490" y="414"/>
                  </a:lnTo>
                  <a:lnTo>
                    <a:pt x="482" y="408"/>
                  </a:lnTo>
                  <a:lnTo>
                    <a:pt x="474" y="402"/>
                  </a:lnTo>
                  <a:lnTo>
                    <a:pt x="462" y="390"/>
                  </a:lnTo>
                  <a:lnTo>
                    <a:pt x="450" y="380"/>
                  </a:lnTo>
                  <a:lnTo>
                    <a:pt x="434" y="382"/>
                  </a:lnTo>
                  <a:lnTo>
                    <a:pt x="426" y="384"/>
                  </a:lnTo>
                  <a:lnTo>
                    <a:pt x="420" y="392"/>
                  </a:lnTo>
                  <a:lnTo>
                    <a:pt x="410" y="404"/>
                  </a:lnTo>
                  <a:lnTo>
                    <a:pt x="392" y="402"/>
                  </a:lnTo>
                  <a:lnTo>
                    <a:pt x="374" y="398"/>
                  </a:lnTo>
                  <a:lnTo>
                    <a:pt x="358" y="392"/>
                  </a:lnTo>
                  <a:lnTo>
                    <a:pt x="342" y="384"/>
                  </a:lnTo>
                  <a:lnTo>
                    <a:pt x="312" y="366"/>
                  </a:lnTo>
                  <a:lnTo>
                    <a:pt x="286" y="352"/>
                  </a:lnTo>
                  <a:lnTo>
                    <a:pt x="268" y="348"/>
                  </a:lnTo>
                  <a:lnTo>
                    <a:pt x="252" y="346"/>
                  </a:lnTo>
                  <a:lnTo>
                    <a:pt x="228" y="338"/>
                  </a:lnTo>
                  <a:lnTo>
                    <a:pt x="200" y="338"/>
                  </a:lnTo>
                  <a:lnTo>
                    <a:pt x="192" y="342"/>
                  </a:lnTo>
                  <a:lnTo>
                    <a:pt x="186" y="344"/>
                  </a:lnTo>
                  <a:lnTo>
                    <a:pt x="184" y="350"/>
                  </a:lnTo>
                  <a:lnTo>
                    <a:pt x="186" y="358"/>
                  </a:lnTo>
                  <a:lnTo>
                    <a:pt x="192" y="368"/>
                  </a:lnTo>
                  <a:lnTo>
                    <a:pt x="202" y="380"/>
                  </a:lnTo>
                  <a:lnTo>
                    <a:pt x="196" y="392"/>
                  </a:lnTo>
                  <a:lnTo>
                    <a:pt x="182" y="390"/>
                  </a:lnTo>
                  <a:lnTo>
                    <a:pt x="164" y="390"/>
                  </a:lnTo>
                  <a:lnTo>
                    <a:pt x="150" y="394"/>
                  </a:lnTo>
                  <a:lnTo>
                    <a:pt x="138" y="398"/>
                  </a:lnTo>
                  <a:lnTo>
                    <a:pt x="128" y="406"/>
                  </a:lnTo>
                  <a:lnTo>
                    <a:pt x="118" y="414"/>
                  </a:lnTo>
                  <a:lnTo>
                    <a:pt x="112" y="426"/>
                  </a:lnTo>
                  <a:lnTo>
                    <a:pt x="96" y="454"/>
                  </a:lnTo>
                  <a:lnTo>
                    <a:pt x="88" y="460"/>
                  </a:lnTo>
                  <a:lnTo>
                    <a:pt x="80" y="466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9" name="Freeform 24"/>
            <p:cNvSpPr>
              <a:spLocks/>
            </p:cNvSpPr>
            <p:nvPr/>
          </p:nvSpPr>
          <p:spPr bwMode="auto">
            <a:xfrm>
              <a:off x="6423025" y="3759201"/>
              <a:ext cx="739775" cy="911225"/>
            </a:xfrm>
            <a:custGeom>
              <a:avLst/>
              <a:gdLst>
                <a:gd name="T0" fmla="*/ 212 w 466"/>
                <a:gd name="T1" fmla="*/ 570 h 574"/>
                <a:gd name="T2" fmla="*/ 202 w 466"/>
                <a:gd name="T3" fmla="*/ 516 h 574"/>
                <a:gd name="T4" fmla="*/ 166 w 466"/>
                <a:gd name="T5" fmla="*/ 522 h 574"/>
                <a:gd name="T6" fmla="*/ 148 w 466"/>
                <a:gd name="T7" fmla="*/ 546 h 574"/>
                <a:gd name="T8" fmla="*/ 140 w 466"/>
                <a:gd name="T9" fmla="*/ 538 h 574"/>
                <a:gd name="T10" fmla="*/ 122 w 466"/>
                <a:gd name="T11" fmla="*/ 520 h 574"/>
                <a:gd name="T12" fmla="*/ 114 w 466"/>
                <a:gd name="T13" fmla="*/ 490 h 574"/>
                <a:gd name="T14" fmla="*/ 102 w 466"/>
                <a:gd name="T15" fmla="*/ 470 h 574"/>
                <a:gd name="T16" fmla="*/ 100 w 466"/>
                <a:gd name="T17" fmla="*/ 446 h 574"/>
                <a:gd name="T18" fmla="*/ 106 w 466"/>
                <a:gd name="T19" fmla="*/ 416 h 574"/>
                <a:gd name="T20" fmla="*/ 68 w 466"/>
                <a:gd name="T21" fmla="*/ 398 h 574"/>
                <a:gd name="T22" fmla="*/ 58 w 466"/>
                <a:gd name="T23" fmla="*/ 380 h 574"/>
                <a:gd name="T24" fmla="*/ 56 w 466"/>
                <a:gd name="T25" fmla="*/ 366 h 574"/>
                <a:gd name="T26" fmla="*/ 86 w 466"/>
                <a:gd name="T27" fmla="*/ 346 h 574"/>
                <a:gd name="T28" fmla="*/ 96 w 466"/>
                <a:gd name="T29" fmla="*/ 284 h 574"/>
                <a:gd name="T30" fmla="*/ 78 w 466"/>
                <a:gd name="T31" fmla="*/ 252 h 574"/>
                <a:gd name="T32" fmla="*/ 48 w 466"/>
                <a:gd name="T33" fmla="*/ 262 h 574"/>
                <a:gd name="T34" fmla="*/ 30 w 466"/>
                <a:gd name="T35" fmla="*/ 252 h 574"/>
                <a:gd name="T36" fmla="*/ 0 w 466"/>
                <a:gd name="T37" fmla="*/ 202 h 574"/>
                <a:gd name="T38" fmla="*/ 10 w 466"/>
                <a:gd name="T39" fmla="*/ 180 h 574"/>
                <a:gd name="T40" fmla="*/ 42 w 466"/>
                <a:gd name="T41" fmla="*/ 148 h 574"/>
                <a:gd name="T42" fmla="*/ 44 w 466"/>
                <a:gd name="T43" fmla="*/ 72 h 574"/>
                <a:gd name="T44" fmla="*/ 58 w 466"/>
                <a:gd name="T45" fmla="*/ 74 h 574"/>
                <a:gd name="T46" fmla="*/ 76 w 466"/>
                <a:gd name="T47" fmla="*/ 110 h 574"/>
                <a:gd name="T48" fmla="*/ 110 w 466"/>
                <a:gd name="T49" fmla="*/ 120 h 574"/>
                <a:gd name="T50" fmla="*/ 126 w 466"/>
                <a:gd name="T51" fmla="*/ 80 h 574"/>
                <a:gd name="T52" fmla="*/ 134 w 466"/>
                <a:gd name="T53" fmla="*/ 54 h 574"/>
                <a:gd name="T54" fmla="*/ 102 w 466"/>
                <a:gd name="T55" fmla="*/ 6 h 574"/>
                <a:gd name="T56" fmla="*/ 118 w 466"/>
                <a:gd name="T57" fmla="*/ 0 h 574"/>
                <a:gd name="T58" fmla="*/ 150 w 466"/>
                <a:gd name="T59" fmla="*/ 40 h 574"/>
                <a:gd name="T60" fmla="*/ 176 w 466"/>
                <a:gd name="T61" fmla="*/ 80 h 574"/>
                <a:gd name="T62" fmla="*/ 264 w 466"/>
                <a:gd name="T63" fmla="*/ 106 h 574"/>
                <a:gd name="T64" fmla="*/ 294 w 466"/>
                <a:gd name="T65" fmla="*/ 174 h 574"/>
                <a:gd name="T66" fmla="*/ 318 w 466"/>
                <a:gd name="T67" fmla="*/ 202 h 574"/>
                <a:gd name="T68" fmla="*/ 358 w 466"/>
                <a:gd name="T69" fmla="*/ 194 h 574"/>
                <a:gd name="T70" fmla="*/ 362 w 466"/>
                <a:gd name="T71" fmla="*/ 180 h 574"/>
                <a:gd name="T72" fmla="*/ 388 w 466"/>
                <a:gd name="T73" fmla="*/ 194 h 574"/>
                <a:gd name="T74" fmla="*/ 382 w 466"/>
                <a:gd name="T75" fmla="*/ 224 h 574"/>
                <a:gd name="T76" fmla="*/ 338 w 466"/>
                <a:gd name="T77" fmla="*/ 250 h 574"/>
                <a:gd name="T78" fmla="*/ 330 w 466"/>
                <a:gd name="T79" fmla="*/ 280 h 574"/>
                <a:gd name="T80" fmla="*/ 326 w 466"/>
                <a:gd name="T81" fmla="*/ 302 h 574"/>
                <a:gd name="T82" fmla="*/ 380 w 466"/>
                <a:gd name="T83" fmla="*/ 346 h 574"/>
                <a:gd name="T84" fmla="*/ 392 w 466"/>
                <a:gd name="T85" fmla="*/ 360 h 574"/>
                <a:gd name="T86" fmla="*/ 456 w 466"/>
                <a:gd name="T87" fmla="*/ 378 h 574"/>
                <a:gd name="T88" fmla="*/ 466 w 466"/>
                <a:gd name="T89" fmla="*/ 402 h 574"/>
                <a:gd name="T90" fmla="*/ 426 w 466"/>
                <a:gd name="T91" fmla="*/ 420 h 574"/>
                <a:gd name="T92" fmla="*/ 416 w 466"/>
                <a:gd name="T93" fmla="*/ 440 h 574"/>
                <a:gd name="T94" fmla="*/ 420 w 466"/>
                <a:gd name="T95" fmla="*/ 460 h 574"/>
                <a:gd name="T96" fmla="*/ 400 w 466"/>
                <a:gd name="T97" fmla="*/ 522 h 574"/>
                <a:gd name="T98" fmla="*/ 378 w 466"/>
                <a:gd name="T99" fmla="*/ 546 h 574"/>
                <a:gd name="T100" fmla="*/ 330 w 466"/>
                <a:gd name="T101" fmla="*/ 560 h 574"/>
                <a:gd name="T102" fmla="*/ 278 w 466"/>
                <a:gd name="T103" fmla="*/ 566 h 574"/>
                <a:gd name="T104" fmla="*/ 256 w 466"/>
                <a:gd name="T105" fmla="*/ 536 h 574"/>
                <a:gd name="T106" fmla="*/ 238 w 466"/>
                <a:gd name="T107" fmla="*/ 532 h 574"/>
                <a:gd name="T108" fmla="*/ 226 w 466"/>
                <a:gd name="T109" fmla="*/ 574 h 574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0" t="0" r="r" b="b"/>
              <a:pathLst>
                <a:path w="466" h="574">
                  <a:moveTo>
                    <a:pt x="216" y="574"/>
                  </a:moveTo>
                  <a:lnTo>
                    <a:pt x="216" y="574"/>
                  </a:lnTo>
                  <a:lnTo>
                    <a:pt x="212" y="570"/>
                  </a:lnTo>
                  <a:lnTo>
                    <a:pt x="212" y="524"/>
                  </a:lnTo>
                  <a:lnTo>
                    <a:pt x="202" y="516"/>
                  </a:lnTo>
                  <a:lnTo>
                    <a:pt x="182" y="516"/>
                  </a:lnTo>
                  <a:lnTo>
                    <a:pt x="176" y="518"/>
                  </a:lnTo>
                  <a:lnTo>
                    <a:pt x="170" y="520"/>
                  </a:lnTo>
                  <a:lnTo>
                    <a:pt x="166" y="522"/>
                  </a:lnTo>
                  <a:lnTo>
                    <a:pt x="162" y="528"/>
                  </a:lnTo>
                  <a:lnTo>
                    <a:pt x="154" y="542"/>
                  </a:lnTo>
                  <a:lnTo>
                    <a:pt x="148" y="546"/>
                  </a:lnTo>
                  <a:lnTo>
                    <a:pt x="144" y="548"/>
                  </a:lnTo>
                  <a:lnTo>
                    <a:pt x="142" y="542"/>
                  </a:lnTo>
                  <a:lnTo>
                    <a:pt x="140" y="538"/>
                  </a:lnTo>
                  <a:lnTo>
                    <a:pt x="130" y="532"/>
                  </a:lnTo>
                  <a:lnTo>
                    <a:pt x="122" y="520"/>
                  </a:lnTo>
                  <a:lnTo>
                    <a:pt x="122" y="510"/>
                  </a:lnTo>
                  <a:lnTo>
                    <a:pt x="120" y="502"/>
                  </a:lnTo>
                  <a:lnTo>
                    <a:pt x="118" y="494"/>
                  </a:lnTo>
                  <a:lnTo>
                    <a:pt x="114" y="490"/>
                  </a:lnTo>
                  <a:lnTo>
                    <a:pt x="108" y="480"/>
                  </a:lnTo>
                  <a:lnTo>
                    <a:pt x="104" y="476"/>
                  </a:lnTo>
                  <a:lnTo>
                    <a:pt x="102" y="470"/>
                  </a:lnTo>
                  <a:lnTo>
                    <a:pt x="94" y="462"/>
                  </a:lnTo>
                  <a:lnTo>
                    <a:pt x="94" y="452"/>
                  </a:lnTo>
                  <a:lnTo>
                    <a:pt x="100" y="446"/>
                  </a:lnTo>
                  <a:lnTo>
                    <a:pt x="112" y="436"/>
                  </a:lnTo>
                  <a:lnTo>
                    <a:pt x="110" y="424"/>
                  </a:lnTo>
                  <a:lnTo>
                    <a:pt x="106" y="416"/>
                  </a:lnTo>
                  <a:lnTo>
                    <a:pt x="100" y="410"/>
                  </a:lnTo>
                  <a:lnTo>
                    <a:pt x="92" y="406"/>
                  </a:lnTo>
                  <a:lnTo>
                    <a:pt x="74" y="400"/>
                  </a:lnTo>
                  <a:lnTo>
                    <a:pt x="68" y="398"/>
                  </a:lnTo>
                  <a:lnTo>
                    <a:pt x="60" y="394"/>
                  </a:lnTo>
                  <a:lnTo>
                    <a:pt x="58" y="380"/>
                  </a:lnTo>
                  <a:lnTo>
                    <a:pt x="54" y="376"/>
                  </a:lnTo>
                  <a:lnTo>
                    <a:pt x="54" y="370"/>
                  </a:lnTo>
                  <a:lnTo>
                    <a:pt x="56" y="366"/>
                  </a:lnTo>
                  <a:lnTo>
                    <a:pt x="64" y="356"/>
                  </a:lnTo>
                  <a:lnTo>
                    <a:pt x="74" y="350"/>
                  </a:lnTo>
                  <a:lnTo>
                    <a:pt x="86" y="346"/>
                  </a:lnTo>
                  <a:lnTo>
                    <a:pt x="102" y="326"/>
                  </a:lnTo>
                  <a:lnTo>
                    <a:pt x="100" y="304"/>
                  </a:lnTo>
                  <a:lnTo>
                    <a:pt x="96" y="284"/>
                  </a:lnTo>
                  <a:lnTo>
                    <a:pt x="88" y="266"/>
                  </a:lnTo>
                  <a:lnTo>
                    <a:pt x="84" y="260"/>
                  </a:lnTo>
                  <a:lnTo>
                    <a:pt x="78" y="252"/>
                  </a:lnTo>
                  <a:lnTo>
                    <a:pt x="56" y="252"/>
                  </a:lnTo>
                  <a:lnTo>
                    <a:pt x="48" y="262"/>
                  </a:lnTo>
                  <a:lnTo>
                    <a:pt x="40" y="264"/>
                  </a:lnTo>
                  <a:lnTo>
                    <a:pt x="34" y="258"/>
                  </a:lnTo>
                  <a:lnTo>
                    <a:pt x="30" y="252"/>
                  </a:lnTo>
                  <a:lnTo>
                    <a:pt x="24" y="238"/>
                  </a:lnTo>
                  <a:lnTo>
                    <a:pt x="20" y="216"/>
                  </a:lnTo>
                  <a:lnTo>
                    <a:pt x="0" y="202"/>
                  </a:lnTo>
                  <a:lnTo>
                    <a:pt x="2" y="194"/>
                  </a:lnTo>
                  <a:lnTo>
                    <a:pt x="6" y="186"/>
                  </a:lnTo>
                  <a:lnTo>
                    <a:pt x="10" y="180"/>
                  </a:lnTo>
                  <a:lnTo>
                    <a:pt x="16" y="172"/>
                  </a:lnTo>
                  <a:lnTo>
                    <a:pt x="30" y="160"/>
                  </a:lnTo>
                  <a:lnTo>
                    <a:pt x="42" y="148"/>
                  </a:lnTo>
                  <a:lnTo>
                    <a:pt x="46" y="128"/>
                  </a:lnTo>
                  <a:lnTo>
                    <a:pt x="46" y="108"/>
                  </a:lnTo>
                  <a:lnTo>
                    <a:pt x="44" y="72"/>
                  </a:lnTo>
                  <a:lnTo>
                    <a:pt x="48" y="70"/>
                  </a:lnTo>
                  <a:lnTo>
                    <a:pt x="58" y="74"/>
                  </a:lnTo>
                  <a:lnTo>
                    <a:pt x="60" y="82"/>
                  </a:lnTo>
                  <a:lnTo>
                    <a:pt x="66" y="96"/>
                  </a:lnTo>
                  <a:lnTo>
                    <a:pt x="72" y="104"/>
                  </a:lnTo>
                  <a:lnTo>
                    <a:pt x="76" y="110"/>
                  </a:lnTo>
                  <a:lnTo>
                    <a:pt x="82" y="116"/>
                  </a:lnTo>
                  <a:lnTo>
                    <a:pt x="90" y="120"/>
                  </a:lnTo>
                  <a:lnTo>
                    <a:pt x="110" y="120"/>
                  </a:lnTo>
                  <a:lnTo>
                    <a:pt x="118" y="104"/>
                  </a:lnTo>
                  <a:lnTo>
                    <a:pt x="122" y="92"/>
                  </a:lnTo>
                  <a:lnTo>
                    <a:pt x="126" y="80"/>
                  </a:lnTo>
                  <a:lnTo>
                    <a:pt x="132" y="66"/>
                  </a:lnTo>
                  <a:lnTo>
                    <a:pt x="134" y="54"/>
                  </a:lnTo>
                  <a:lnTo>
                    <a:pt x="96" y="18"/>
                  </a:lnTo>
                  <a:lnTo>
                    <a:pt x="98" y="10"/>
                  </a:lnTo>
                  <a:lnTo>
                    <a:pt x="102" y="6"/>
                  </a:lnTo>
                  <a:lnTo>
                    <a:pt x="106" y="4"/>
                  </a:lnTo>
                  <a:lnTo>
                    <a:pt x="112" y="0"/>
                  </a:lnTo>
                  <a:lnTo>
                    <a:pt x="118" y="0"/>
                  </a:lnTo>
                  <a:lnTo>
                    <a:pt x="128" y="12"/>
                  </a:lnTo>
                  <a:lnTo>
                    <a:pt x="140" y="24"/>
                  </a:lnTo>
                  <a:lnTo>
                    <a:pt x="150" y="40"/>
                  </a:lnTo>
                  <a:lnTo>
                    <a:pt x="160" y="60"/>
                  </a:lnTo>
                  <a:lnTo>
                    <a:pt x="176" y="80"/>
                  </a:lnTo>
                  <a:lnTo>
                    <a:pt x="248" y="94"/>
                  </a:lnTo>
                  <a:lnTo>
                    <a:pt x="264" y="106"/>
                  </a:lnTo>
                  <a:lnTo>
                    <a:pt x="272" y="126"/>
                  </a:lnTo>
                  <a:lnTo>
                    <a:pt x="280" y="150"/>
                  </a:lnTo>
                  <a:lnTo>
                    <a:pt x="286" y="162"/>
                  </a:lnTo>
                  <a:lnTo>
                    <a:pt x="294" y="174"/>
                  </a:lnTo>
                  <a:lnTo>
                    <a:pt x="302" y="184"/>
                  </a:lnTo>
                  <a:lnTo>
                    <a:pt x="314" y="194"/>
                  </a:lnTo>
                  <a:lnTo>
                    <a:pt x="318" y="202"/>
                  </a:lnTo>
                  <a:lnTo>
                    <a:pt x="336" y="200"/>
                  </a:lnTo>
                  <a:lnTo>
                    <a:pt x="348" y="198"/>
                  </a:lnTo>
                  <a:lnTo>
                    <a:pt x="358" y="194"/>
                  </a:lnTo>
                  <a:lnTo>
                    <a:pt x="360" y="182"/>
                  </a:lnTo>
                  <a:lnTo>
                    <a:pt x="360" y="180"/>
                  </a:lnTo>
                  <a:lnTo>
                    <a:pt x="362" y="180"/>
                  </a:lnTo>
                  <a:lnTo>
                    <a:pt x="366" y="180"/>
                  </a:lnTo>
                  <a:lnTo>
                    <a:pt x="380" y="180"/>
                  </a:lnTo>
                  <a:lnTo>
                    <a:pt x="388" y="194"/>
                  </a:lnTo>
                  <a:lnTo>
                    <a:pt x="392" y="206"/>
                  </a:lnTo>
                  <a:lnTo>
                    <a:pt x="394" y="220"/>
                  </a:lnTo>
                  <a:lnTo>
                    <a:pt x="382" y="224"/>
                  </a:lnTo>
                  <a:lnTo>
                    <a:pt x="370" y="226"/>
                  </a:lnTo>
                  <a:lnTo>
                    <a:pt x="348" y="226"/>
                  </a:lnTo>
                  <a:lnTo>
                    <a:pt x="338" y="250"/>
                  </a:lnTo>
                  <a:lnTo>
                    <a:pt x="334" y="274"/>
                  </a:lnTo>
                  <a:lnTo>
                    <a:pt x="330" y="280"/>
                  </a:lnTo>
                  <a:lnTo>
                    <a:pt x="326" y="284"/>
                  </a:lnTo>
                  <a:lnTo>
                    <a:pt x="326" y="292"/>
                  </a:lnTo>
                  <a:lnTo>
                    <a:pt x="326" y="302"/>
                  </a:lnTo>
                  <a:lnTo>
                    <a:pt x="368" y="342"/>
                  </a:lnTo>
                  <a:lnTo>
                    <a:pt x="372" y="344"/>
                  </a:lnTo>
                  <a:lnTo>
                    <a:pt x="380" y="346"/>
                  </a:lnTo>
                  <a:lnTo>
                    <a:pt x="388" y="350"/>
                  </a:lnTo>
                  <a:lnTo>
                    <a:pt x="390" y="354"/>
                  </a:lnTo>
                  <a:lnTo>
                    <a:pt x="392" y="360"/>
                  </a:lnTo>
                  <a:lnTo>
                    <a:pt x="408" y="374"/>
                  </a:lnTo>
                  <a:lnTo>
                    <a:pt x="456" y="378"/>
                  </a:lnTo>
                  <a:lnTo>
                    <a:pt x="466" y="386"/>
                  </a:lnTo>
                  <a:lnTo>
                    <a:pt x="466" y="402"/>
                  </a:lnTo>
                  <a:lnTo>
                    <a:pt x="458" y="408"/>
                  </a:lnTo>
                  <a:lnTo>
                    <a:pt x="450" y="412"/>
                  </a:lnTo>
                  <a:lnTo>
                    <a:pt x="434" y="416"/>
                  </a:lnTo>
                  <a:lnTo>
                    <a:pt x="426" y="420"/>
                  </a:lnTo>
                  <a:lnTo>
                    <a:pt x="422" y="424"/>
                  </a:lnTo>
                  <a:lnTo>
                    <a:pt x="418" y="430"/>
                  </a:lnTo>
                  <a:lnTo>
                    <a:pt x="416" y="440"/>
                  </a:lnTo>
                  <a:lnTo>
                    <a:pt x="420" y="450"/>
                  </a:lnTo>
                  <a:lnTo>
                    <a:pt x="420" y="456"/>
                  </a:lnTo>
                  <a:lnTo>
                    <a:pt x="420" y="460"/>
                  </a:lnTo>
                  <a:lnTo>
                    <a:pt x="408" y="466"/>
                  </a:lnTo>
                  <a:lnTo>
                    <a:pt x="400" y="472"/>
                  </a:lnTo>
                  <a:lnTo>
                    <a:pt x="400" y="522"/>
                  </a:lnTo>
                  <a:lnTo>
                    <a:pt x="392" y="532"/>
                  </a:lnTo>
                  <a:lnTo>
                    <a:pt x="384" y="540"/>
                  </a:lnTo>
                  <a:lnTo>
                    <a:pt x="378" y="546"/>
                  </a:lnTo>
                  <a:lnTo>
                    <a:pt x="368" y="550"/>
                  </a:lnTo>
                  <a:lnTo>
                    <a:pt x="352" y="556"/>
                  </a:lnTo>
                  <a:lnTo>
                    <a:pt x="330" y="560"/>
                  </a:lnTo>
                  <a:lnTo>
                    <a:pt x="316" y="566"/>
                  </a:lnTo>
                  <a:lnTo>
                    <a:pt x="302" y="570"/>
                  </a:lnTo>
                  <a:lnTo>
                    <a:pt x="290" y="570"/>
                  </a:lnTo>
                  <a:lnTo>
                    <a:pt x="278" y="566"/>
                  </a:lnTo>
                  <a:lnTo>
                    <a:pt x="268" y="556"/>
                  </a:lnTo>
                  <a:lnTo>
                    <a:pt x="260" y="546"/>
                  </a:lnTo>
                  <a:lnTo>
                    <a:pt x="256" y="536"/>
                  </a:lnTo>
                  <a:lnTo>
                    <a:pt x="250" y="530"/>
                  </a:lnTo>
                  <a:lnTo>
                    <a:pt x="242" y="530"/>
                  </a:lnTo>
                  <a:lnTo>
                    <a:pt x="238" y="532"/>
                  </a:lnTo>
                  <a:lnTo>
                    <a:pt x="234" y="542"/>
                  </a:lnTo>
                  <a:lnTo>
                    <a:pt x="226" y="574"/>
                  </a:lnTo>
                  <a:lnTo>
                    <a:pt x="216" y="574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0" name="Freeform 25"/>
            <p:cNvSpPr>
              <a:spLocks/>
            </p:cNvSpPr>
            <p:nvPr/>
          </p:nvSpPr>
          <p:spPr bwMode="auto">
            <a:xfrm>
              <a:off x="6619875" y="3635376"/>
              <a:ext cx="863600" cy="854075"/>
            </a:xfrm>
            <a:custGeom>
              <a:avLst/>
              <a:gdLst>
                <a:gd name="T0" fmla="*/ 322 w 544"/>
                <a:gd name="T1" fmla="*/ 532 h 538"/>
                <a:gd name="T2" fmla="*/ 308 w 544"/>
                <a:gd name="T3" fmla="*/ 518 h 538"/>
                <a:gd name="T4" fmla="*/ 308 w 544"/>
                <a:gd name="T5" fmla="*/ 508 h 538"/>
                <a:gd name="T6" fmla="*/ 354 w 544"/>
                <a:gd name="T7" fmla="*/ 484 h 538"/>
                <a:gd name="T8" fmla="*/ 342 w 544"/>
                <a:gd name="T9" fmla="*/ 450 h 538"/>
                <a:gd name="T10" fmla="*/ 298 w 544"/>
                <a:gd name="T11" fmla="*/ 444 h 538"/>
                <a:gd name="T12" fmla="*/ 272 w 544"/>
                <a:gd name="T13" fmla="*/ 420 h 538"/>
                <a:gd name="T14" fmla="*/ 240 w 544"/>
                <a:gd name="T15" fmla="*/ 400 h 538"/>
                <a:gd name="T16" fmla="*/ 216 w 544"/>
                <a:gd name="T17" fmla="*/ 380 h 538"/>
                <a:gd name="T18" fmla="*/ 216 w 544"/>
                <a:gd name="T19" fmla="*/ 364 h 538"/>
                <a:gd name="T20" fmla="*/ 224 w 544"/>
                <a:gd name="T21" fmla="*/ 334 h 538"/>
                <a:gd name="T22" fmla="*/ 254 w 544"/>
                <a:gd name="T23" fmla="*/ 314 h 538"/>
                <a:gd name="T24" fmla="*/ 280 w 544"/>
                <a:gd name="T25" fmla="*/ 304 h 538"/>
                <a:gd name="T26" fmla="*/ 264 w 544"/>
                <a:gd name="T27" fmla="*/ 250 h 538"/>
                <a:gd name="T28" fmla="*/ 228 w 544"/>
                <a:gd name="T29" fmla="*/ 252 h 538"/>
                <a:gd name="T30" fmla="*/ 202 w 544"/>
                <a:gd name="T31" fmla="*/ 272 h 538"/>
                <a:gd name="T32" fmla="*/ 186 w 544"/>
                <a:gd name="T33" fmla="*/ 256 h 538"/>
                <a:gd name="T34" fmla="*/ 152 w 544"/>
                <a:gd name="T35" fmla="*/ 186 h 538"/>
                <a:gd name="T36" fmla="*/ 116 w 544"/>
                <a:gd name="T37" fmla="*/ 158 h 538"/>
                <a:gd name="T38" fmla="*/ 58 w 544"/>
                <a:gd name="T39" fmla="*/ 146 h 538"/>
                <a:gd name="T40" fmla="*/ 26 w 544"/>
                <a:gd name="T41" fmla="*/ 98 h 538"/>
                <a:gd name="T42" fmla="*/ 0 w 544"/>
                <a:gd name="T43" fmla="*/ 56 h 538"/>
                <a:gd name="T44" fmla="*/ 10 w 544"/>
                <a:gd name="T45" fmla="*/ 36 h 538"/>
                <a:gd name="T46" fmla="*/ 30 w 544"/>
                <a:gd name="T47" fmla="*/ 52 h 538"/>
                <a:gd name="T48" fmla="*/ 36 w 544"/>
                <a:gd name="T49" fmla="*/ 60 h 538"/>
                <a:gd name="T50" fmla="*/ 60 w 544"/>
                <a:gd name="T51" fmla="*/ 90 h 538"/>
                <a:gd name="T52" fmla="*/ 112 w 544"/>
                <a:gd name="T53" fmla="*/ 98 h 538"/>
                <a:gd name="T54" fmla="*/ 140 w 544"/>
                <a:gd name="T55" fmla="*/ 68 h 538"/>
                <a:gd name="T56" fmla="*/ 160 w 544"/>
                <a:gd name="T57" fmla="*/ 76 h 538"/>
                <a:gd name="T58" fmla="*/ 200 w 544"/>
                <a:gd name="T59" fmla="*/ 50 h 538"/>
                <a:gd name="T60" fmla="*/ 212 w 544"/>
                <a:gd name="T61" fmla="*/ 10 h 538"/>
                <a:gd name="T62" fmla="*/ 236 w 544"/>
                <a:gd name="T63" fmla="*/ 0 h 538"/>
                <a:gd name="T64" fmla="*/ 268 w 544"/>
                <a:gd name="T65" fmla="*/ 52 h 538"/>
                <a:gd name="T66" fmla="*/ 338 w 544"/>
                <a:gd name="T67" fmla="*/ 88 h 538"/>
                <a:gd name="T68" fmla="*/ 412 w 544"/>
                <a:gd name="T69" fmla="*/ 218 h 538"/>
                <a:gd name="T70" fmla="*/ 424 w 544"/>
                <a:gd name="T71" fmla="*/ 258 h 538"/>
                <a:gd name="T72" fmla="*/ 500 w 544"/>
                <a:gd name="T73" fmla="*/ 312 h 538"/>
                <a:gd name="T74" fmla="*/ 526 w 544"/>
                <a:gd name="T75" fmla="*/ 336 h 538"/>
                <a:gd name="T76" fmla="*/ 470 w 544"/>
                <a:gd name="T77" fmla="*/ 340 h 538"/>
                <a:gd name="T78" fmla="*/ 504 w 544"/>
                <a:gd name="T79" fmla="*/ 374 h 538"/>
                <a:gd name="T80" fmla="*/ 498 w 544"/>
                <a:gd name="T81" fmla="*/ 392 h 538"/>
                <a:gd name="T82" fmla="*/ 540 w 544"/>
                <a:gd name="T83" fmla="*/ 420 h 538"/>
                <a:gd name="T84" fmla="*/ 540 w 544"/>
                <a:gd name="T85" fmla="*/ 440 h 538"/>
                <a:gd name="T86" fmla="*/ 502 w 544"/>
                <a:gd name="T87" fmla="*/ 468 h 538"/>
                <a:gd name="T88" fmla="*/ 498 w 544"/>
                <a:gd name="T89" fmla="*/ 474 h 538"/>
                <a:gd name="T90" fmla="*/ 452 w 544"/>
                <a:gd name="T91" fmla="*/ 514 h 538"/>
                <a:gd name="T92" fmla="*/ 416 w 544"/>
                <a:gd name="T93" fmla="*/ 530 h 538"/>
                <a:gd name="T94" fmla="*/ 342 w 544"/>
                <a:gd name="T95" fmla="*/ 538 h 538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544" h="538">
                  <a:moveTo>
                    <a:pt x="342" y="538"/>
                  </a:moveTo>
                  <a:lnTo>
                    <a:pt x="342" y="538"/>
                  </a:lnTo>
                  <a:lnTo>
                    <a:pt x="330" y="534"/>
                  </a:lnTo>
                  <a:lnTo>
                    <a:pt x="322" y="532"/>
                  </a:lnTo>
                  <a:lnTo>
                    <a:pt x="308" y="532"/>
                  </a:lnTo>
                  <a:lnTo>
                    <a:pt x="308" y="518"/>
                  </a:lnTo>
                  <a:lnTo>
                    <a:pt x="304" y="516"/>
                  </a:lnTo>
                  <a:lnTo>
                    <a:pt x="304" y="514"/>
                  </a:lnTo>
                  <a:lnTo>
                    <a:pt x="304" y="512"/>
                  </a:lnTo>
                  <a:lnTo>
                    <a:pt x="308" y="508"/>
                  </a:lnTo>
                  <a:lnTo>
                    <a:pt x="316" y="506"/>
                  </a:lnTo>
                  <a:lnTo>
                    <a:pt x="344" y="496"/>
                  </a:lnTo>
                  <a:lnTo>
                    <a:pt x="354" y="484"/>
                  </a:lnTo>
                  <a:lnTo>
                    <a:pt x="352" y="468"/>
                  </a:lnTo>
                  <a:lnTo>
                    <a:pt x="348" y="458"/>
                  </a:lnTo>
                  <a:lnTo>
                    <a:pt x="342" y="450"/>
                  </a:lnTo>
                  <a:lnTo>
                    <a:pt x="336" y="446"/>
                  </a:lnTo>
                  <a:lnTo>
                    <a:pt x="326" y="444"/>
                  </a:lnTo>
                  <a:lnTo>
                    <a:pt x="318" y="444"/>
                  </a:lnTo>
                  <a:lnTo>
                    <a:pt x="298" y="444"/>
                  </a:lnTo>
                  <a:lnTo>
                    <a:pt x="286" y="438"/>
                  </a:lnTo>
                  <a:lnTo>
                    <a:pt x="280" y="432"/>
                  </a:lnTo>
                  <a:lnTo>
                    <a:pt x="272" y="420"/>
                  </a:lnTo>
                  <a:lnTo>
                    <a:pt x="258" y="414"/>
                  </a:lnTo>
                  <a:lnTo>
                    <a:pt x="248" y="408"/>
                  </a:lnTo>
                  <a:lnTo>
                    <a:pt x="240" y="400"/>
                  </a:lnTo>
                  <a:lnTo>
                    <a:pt x="234" y="394"/>
                  </a:lnTo>
                  <a:lnTo>
                    <a:pt x="222" y="386"/>
                  </a:lnTo>
                  <a:lnTo>
                    <a:pt x="216" y="380"/>
                  </a:lnTo>
                  <a:lnTo>
                    <a:pt x="214" y="374"/>
                  </a:lnTo>
                  <a:lnTo>
                    <a:pt x="210" y="368"/>
                  </a:lnTo>
                  <a:lnTo>
                    <a:pt x="216" y="364"/>
                  </a:lnTo>
                  <a:lnTo>
                    <a:pt x="220" y="360"/>
                  </a:lnTo>
                  <a:lnTo>
                    <a:pt x="222" y="350"/>
                  </a:lnTo>
                  <a:lnTo>
                    <a:pt x="224" y="334"/>
                  </a:lnTo>
                  <a:lnTo>
                    <a:pt x="230" y="314"/>
                  </a:lnTo>
                  <a:lnTo>
                    <a:pt x="242" y="314"/>
                  </a:lnTo>
                  <a:lnTo>
                    <a:pt x="254" y="314"/>
                  </a:lnTo>
                  <a:lnTo>
                    <a:pt x="266" y="312"/>
                  </a:lnTo>
                  <a:lnTo>
                    <a:pt x="274" y="308"/>
                  </a:lnTo>
                  <a:lnTo>
                    <a:pt x="280" y="304"/>
                  </a:lnTo>
                  <a:lnTo>
                    <a:pt x="278" y="286"/>
                  </a:lnTo>
                  <a:lnTo>
                    <a:pt x="276" y="268"/>
                  </a:lnTo>
                  <a:lnTo>
                    <a:pt x="268" y="256"/>
                  </a:lnTo>
                  <a:lnTo>
                    <a:pt x="264" y="250"/>
                  </a:lnTo>
                  <a:lnTo>
                    <a:pt x="260" y="246"/>
                  </a:lnTo>
                  <a:lnTo>
                    <a:pt x="240" y="248"/>
                  </a:lnTo>
                  <a:lnTo>
                    <a:pt x="228" y="252"/>
                  </a:lnTo>
                  <a:lnTo>
                    <a:pt x="224" y="268"/>
                  </a:lnTo>
                  <a:lnTo>
                    <a:pt x="202" y="272"/>
                  </a:lnTo>
                  <a:lnTo>
                    <a:pt x="198" y="264"/>
                  </a:lnTo>
                  <a:lnTo>
                    <a:pt x="194" y="260"/>
                  </a:lnTo>
                  <a:lnTo>
                    <a:pt x="186" y="256"/>
                  </a:lnTo>
                  <a:lnTo>
                    <a:pt x="172" y="230"/>
                  </a:lnTo>
                  <a:lnTo>
                    <a:pt x="162" y="206"/>
                  </a:lnTo>
                  <a:lnTo>
                    <a:pt x="152" y="186"/>
                  </a:lnTo>
                  <a:lnTo>
                    <a:pt x="140" y="168"/>
                  </a:lnTo>
                  <a:lnTo>
                    <a:pt x="128" y="162"/>
                  </a:lnTo>
                  <a:lnTo>
                    <a:pt x="116" y="158"/>
                  </a:lnTo>
                  <a:lnTo>
                    <a:pt x="96" y="158"/>
                  </a:lnTo>
                  <a:lnTo>
                    <a:pt x="58" y="146"/>
                  </a:lnTo>
                  <a:lnTo>
                    <a:pt x="50" y="136"/>
                  </a:lnTo>
                  <a:lnTo>
                    <a:pt x="40" y="116"/>
                  </a:lnTo>
                  <a:lnTo>
                    <a:pt x="26" y="98"/>
                  </a:lnTo>
                  <a:lnTo>
                    <a:pt x="12" y="80"/>
                  </a:lnTo>
                  <a:lnTo>
                    <a:pt x="0" y="70"/>
                  </a:lnTo>
                  <a:lnTo>
                    <a:pt x="0" y="56"/>
                  </a:lnTo>
                  <a:lnTo>
                    <a:pt x="0" y="42"/>
                  </a:lnTo>
                  <a:lnTo>
                    <a:pt x="0" y="38"/>
                  </a:lnTo>
                  <a:lnTo>
                    <a:pt x="4" y="36"/>
                  </a:lnTo>
                  <a:lnTo>
                    <a:pt x="10" y="36"/>
                  </a:lnTo>
                  <a:lnTo>
                    <a:pt x="18" y="40"/>
                  </a:lnTo>
                  <a:lnTo>
                    <a:pt x="22" y="48"/>
                  </a:lnTo>
                  <a:lnTo>
                    <a:pt x="30" y="52"/>
                  </a:lnTo>
                  <a:lnTo>
                    <a:pt x="30" y="56"/>
                  </a:lnTo>
                  <a:lnTo>
                    <a:pt x="36" y="60"/>
                  </a:lnTo>
                  <a:lnTo>
                    <a:pt x="44" y="68"/>
                  </a:lnTo>
                  <a:lnTo>
                    <a:pt x="50" y="76"/>
                  </a:lnTo>
                  <a:lnTo>
                    <a:pt x="60" y="90"/>
                  </a:lnTo>
                  <a:lnTo>
                    <a:pt x="68" y="92"/>
                  </a:lnTo>
                  <a:lnTo>
                    <a:pt x="80" y="96"/>
                  </a:lnTo>
                  <a:lnTo>
                    <a:pt x="112" y="98"/>
                  </a:lnTo>
                  <a:lnTo>
                    <a:pt x="118" y="94"/>
                  </a:lnTo>
                  <a:lnTo>
                    <a:pt x="124" y="88"/>
                  </a:lnTo>
                  <a:lnTo>
                    <a:pt x="134" y="74"/>
                  </a:lnTo>
                  <a:lnTo>
                    <a:pt x="140" y="68"/>
                  </a:lnTo>
                  <a:lnTo>
                    <a:pt x="146" y="66"/>
                  </a:lnTo>
                  <a:lnTo>
                    <a:pt x="150" y="66"/>
                  </a:lnTo>
                  <a:lnTo>
                    <a:pt x="154" y="68"/>
                  </a:lnTo>
                  <a:lnTo>
                    <a:pt x="160" y="76"/>
                  </a:lnTo>
                  <a:lnTo>
                    <a:pt x="178" y="78"/>
                  </a:lnTo>
                  <a:lnTo>
                    <a:pt x="200" y="50"/>
                  </a:lnTo>
                  <a:lnTo>
                    <a:pt x="202" y="32"/>
                  </a:lnTo>
                  <a:lnTo>
                    <a:pt x="208" y="16"/>
                  </a:lnTo>
                  <a:lnTo>
                    <a:pt x="212" y="10"/>
                  </a:lnTo>
                  <a:lnTo>
                    <a:pt x="218" y="4"/>
                  </a:lnTo>
                  <a:lnTo>
                    <a:pt x="226" y="2"/>
                  </a:lnTo>
                  <a:lnTo>
                    <a:pt x="236" y="0"/>
                  </a:lnTo>
                  <a:lnTo>
                    <a:pt x="236" y="26"/>
                  </a:lnTo>
                  <a:lnTo>
                    <a:pt x="268" y="52"/>
                  </a:lnTo>
                  <a:lnTo>
                    <a:pt x="284" y="58"/>
                  </a:lnTo>
                  <a:lnTo>
                    <a:pt x="300" y="68"/>
                  </a:lnTo>
                  <a:lnTo>
                    <a:pt x="318" y="78"/>
                  </a:lnTo>
                  <a:lnTo>
                    <a:pt x="338" y="88"/>
                  </a:lnTo>
                  <a:lnTo>
                    <a:pt x="372" y="150"/>
                  </a:lnTo>
                  <a:lnTo>
                    <a:pt x="390" y="184"/>
                  </a:lnTo>
                  <a:lnTo>
                    <a:pt x="412" y="218"/>
                  </a:lnTo>
                  <a:lnTo>
                    <a:pt x="414" y="230"/>
                  </a:lnTo>
                  <a:lnTo>
                    <a:pt x="418" y="244"/>
                  </a:lnTo>
                  <a:lnTo>
                    <a:pt x="424" y="258"/>
                  </a:lnTo>
                  <a:lnTo>
                    <a:pt x="432" y="274"/>
                  </a:lnTo>
                  <a:lnTo>
                    <a:pt x="478" y="298"/>
                  </a:lnTo>
                  <a:lnTo>
                    <a:pt x="500" y="312"/>
                  </a:lnTo>
                  <a:lnTo>
                    <a:pt x="526" y="330"/>
                  </a:lnTo>
                  <a:lnTo>
                    <a:pt x="526" y="336"/>
                  </a:lnTo>
                  <a:lnTo>
                    <a:pt x="522" y="340"/>
                  </a:lnTo>
                  <a:lnTo>
                    <a:pt x="514" y="340"/>
                  </a:lnTo>
                  <a:lnTo>
                    <a:pt x="496" y="342"/>
                  </a:lnTo>
                  <a:lnTo>
                    <a:pt x="470" y="340"/>
                  </a:lnTo>
                  <a:lnTo>
                    <a:pt x="470" y="362"/>
                  </a:lnTo>
                  <a:lnTo>
                    <a:pt x="504" y="374"/>
                  </a:lnTo>
                  <a:lnTo>
                    <a:pt x="500" y="380"/>
                  </a:lnTo>
                  <a:lnTo>
                    <a:pt x="498" y="386"/>
                  </a:lnTo>
                  <a:lnTo>
                    <a:pt x="498" y="392"/>
                  </a:lnTo>
                  <a:lnTo>
                    <a:pt x="500" y="400"/>
                  </a:lnTo>
                  <a:lnTo>
                    <a:pt x="540" y="420"/>
                  </a:lnTo>
                  <a:lnTo>
                    <a:pt x="544" y="426"/>
                  </a:lnTo>
                  <a:lnTo>
                    <a:pt x="542" y="434"/>
                  </a:lnTo>
                  <a:lnTo>
                    <a:pt x="540" y="440"/>
                  </a:lnTo>
                  <a:lnTo>
                    <a:pt x="536" y="446"/>
                  </a:lnTo>
                  <a:lnTo>
                    <a:pt x="530" y="450"/>
                  </a:lnTo>
                  <a:lnTo>
                    <a:pt x="516" y="460"/>
                  </a:lnTo>
                  <a:lnTo>
                    <a:pt x="502" y="468"/>
                  </a:lnTo>
                  <a:lnTo>
                    <a:pt x="502" y="472"/>
                  </a:lnTo>
                  <a:lnTo>
                    <a:pt x="498" y="474"/>
                  </a:lnTo>
                  <a:lnTo>
                    <a:pt x="492" y="478"/>
                  </a:lnTo>
                  <a:lnTo>
                    <a:pt x="478" y="490"/>
                  </a:lnTo>
                  <a:lnTo>
                    <a:pt x="452" y="514"/>
                  </a:lnTo>
                  <a:lnTo>
                    <a:pt x="418" y="526"/>
                  </a:lnTo>
                  <a:lnTo>
                    <a:pt x="416" y="530"/>
                  </a:lnTo>
                  <a:lnTo>
                    <a:pt x="366" y="528"/>
                  </a:lnTo>
                  <a:lnTo>
                    <a:pt x="354" y="532"/>
                  </a:lnTo>
                  <a:lnTo>
                    <a:pt x="342" y="538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1" name="Freeform 26"/>
            <p:cNvSpPr>
              <a:spLocks/>
            </p:cNvSpPr>
            <p:nvPr/>
          </p:nvSpPr>
          <p:spPr bwMode="auto">
            <a:xfrm>
              <a:off x="5727700" y="3489326"/>
              <a:ext cx="889000" cy="860425"/>
            </a:xfrm>
            <a:custGeom>
              <a:avLst/>
              <a:gdLst>
                <a:gd name="T0" fmla="*/ 434 w 560"/>
                <a:gd name="T1" fmla="*/ 536 h 542"/>
                <a:gd name="T2" fmla="*/ 400 w 560"/>
                <a:gd name="T3" fmla="*/ 518 h 542"/>
                <a:gd name="T4" fmla="*/ 346 w 560"/>
                <a:gd name="T5" fmla="*/ 512 h 542"/>
                <a:gd name="T6" fmla="*/ 316 w 560"/>
                <a:gd name="T7" fmla="*/ 476 h 542"/>
                <a:gd name="T8" fmla="*/ 282 w 560"/>
                <a:gd name="T9" fmla="*/ 454 h 542"/>
                <a:gd name="T10" fmla="*/ 116 w 560"/>
                <a:gd name="T11" fmla="*/ 434 h 542"/>
                <a:gd name="T12" fmla="*/ 84 w 560"/>
                <a:gd name="T13" fmla="*/ 412 h 542"/>
                <a:gd name="T14" fmla="*/ 68 w 560"/>
                <a:gd name="T15" fmla="*/ 398 h 542"/>
                <a:gd name="T16" fmla="*/ 58 w 560"/>
                <a:gd name="T17" fmla="*/ 370 h 542"/>
                <a:gd name="T18" fmla="*/ 18 w 560"/>
                <a:gd name="T19" fmla="*/ 292 h 542"/>
                <a:gd name="T20" fmla="*/ 2 w 560"/>
                <a:gd name="T21" fmla="*/ 246 h 542"/>
                <a:gd name="T22" fmla="*/ 14 w 560"/>
                <a:gd name="T23" fmla="*/ 206 h 542"/>
                <a:gd name="T24" fmla="*/ 50 w 560"/>
                <a:gd name="T25" fmla="*/ 182 h 542"/>
                <a:gd name="T26" fmla="*/ 68 w 560"/>
                <a:gd name="T27" fmla="*/ 172 h 542"/>
                <a:gd name="T28" fmla="*/ 104 w 560"/>
                <a:gd name="T29" fmla="*/ 164 h 542"/>
                <a:gd name="T30" fmla="*/ 138 w 560"/>
                <a:gd name="T31" fmla="*/ 144 h 542"/>
                <a:gd name="T32" fmla="*/ 208 w 560"/>
                <a:gd name="T33" fmla="*/ 128 h 542"/>
                <a:gd name="T34" fmla="*/ 234 w 560"/>
                <a:gd name="T35" fmla="*/ 106 h 542"/>
                <a:gd name="T36" fmla="*/ 266 w 560"/>
                <a:gd name="T37" fmla="*/ 74 h 542"/>
                <a:gd name="T38" fmla="*/ 280 w 560"/>
                <a:gd name="T39" fmla="*/ 44 h 542"/>
                <a:gd name="T40" fmla="*/ 284 w 560"/>
                <a:gd name="T41" fmla="*/ 0 h 542"/>
                <a:gd name="T42" fmla="*/ 414 w 560"/>
                <a:gd name="T43" fmla="*/ 12 h 542"/>
                <a:gd name="T44" fmla="*/ 428 w 560"/>
                <a:gd name="T45" fmla="*/ 32 h 542"/>
                <a:gd name="T46" fmla="*/ 444 w 560"/>
                <a:gd name="T47" fmla="*/ 58 h 542"/>
                <a:gd name="T48" fmla="*/ 438 w 560"/>
                <a:gd name="T49" fmla="*/ 82 h 542"/>
                <a:gd name="T50" fmla="*/ 418 w 560"/>
                <a:gd name="T51" fmla="*/ 96 h 542"/>
                <a:gd name="T52" fmla="*/ 408 w 560"/>
                <a:gd name="T53" fmla="*/ 118 h 542"/>
                <a:gd name="T54" fmla="*/ 396 w 560"/>
                <a:gd name="T55" fmla="*/ 122 h 542"/>
                <a:gd name="T56" fmla="*/ 432 w 560"/>
                <a:gd name="T57" fmla="*/ 156 h 542"/>
                <a:gd name="T58" fmla="*/ 434 w 560"/>
                <a:gd name="T59" fmla="*/ 162 h 542"/>
                <a:gd name="T60" fmla="*/ 466 w 560"/>
                <a:gd name="T61" fmla="*/ 186 h 542"/>
                <a:gd name="T62" fmla="*/ 498 w 560"/>
                <a:gd name="T63" fmla="*/ 192 h 542"/>
                <a:gd name="T64" fmla="*/ 516 w 560"/>
                <a:gd name="T65" fmla="*/ 188 h 542"/>
                <a:gd name="T66" fmla="*/ 532 w 560"/>
                <a:gd name="T67" fmla="*/ 204 h 542"/>
                <a:gd name="T68" fmla="*/ 558 w 560"/>
                <a:gd name="T69" fmla="*/ 234 h 542"/>
                <a:gd name="T70" fmla="*/ 554 w 560"/>
                <a:gd name="T71" fmla="*/ 244 h 542"/>
                <a:gd name="T72" fmla="*/ 544 w 560"/>
                <a:gd name="T73" fmla="*/ 282 h 542"/>
                <a:gd name="T74" fmla="*/ 528 w 560"/>
                <a:gd name="T75" fmla="*/ 276 h 542"/>
                <a:gd name="T76" fmla="*/ 500 w 560"/>
                <a:gd name="T77" fmla="*/ 234 h 542"/>
                <a:gd name="T78" fmla="*/ 472 w 560"/>
                <a:gd name="T79" fmla="*/ 232 h 542"/>
                <a:gd name="T80" fmla="*/ 474 w 560"/>
                <a:gd name="T81" fmla="*/ 302 h 542"/>
                <a:gd name="T82" fmla="*/ 442 w 560"/>
                <a:gd name="T83" fmla="*/ 344 h 542"/>
                <a:gd name="T84" fmla="*/ 428 w 560"/>
                <a:gd name="T85" fmla="*/ 376 h 542"/>
                <a:gd name="T86" fmla="*/ 450 w 560"/>
                <a:gd name="T87" fmla="*/ 392 h 542"/>
                <a:gd name="T88" fmla="*/ 460 w 560"/>
                <a:gd name="T89" fmla="*/ 430 h 542"/>
                <a:gd name="T90" fmla="*/ 474 w 560"/>
                <a:gd name="T91" fmla="*/ 444 h 542"/>
                <a:gd name="T92" fmla="*/ 486 w 560"/>
                <a:gd name="T93" fmla="*/ 446 h 542"/>
                <a:gd name="T94" fmla="*/ 504 w 560"/>
                <a:gd name="T95" fmla="*/ 434 h 542"/>
                <a:gd name="T96" fmla="*/ 520 w 560"/>
                <a:gd name="T97" fmla="*/ 448 h 542"/>
                <a:gd name="T98" fmla="*/ 530 w 560"/>
                <a:gd name="T99" fmla="*/ 484 h 542"/>
                <a:gd name="T100" fmla="*/ 526 w 560"/>
                <a:gd name="T101" fmla="*/ 502 h 542"/>
                <a:gd name="T102" fmla="*/ 492 w 560"/>
                <a:gd name="T103" fmla="*/ 522 h 542"/>
                <a:gd name="T104" fmla="*/ 478 w 560"/>
                <a:gd name="T105" fmla="*/ 542 h 542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560" h="542">
                  <a:moveTo>
                    <a:pt x="478" y="542"/>
                  </a:moveTo>
                  <a:lnTo>
                    <a:pt x="478" y="542"/>
                  </a:lnTo>
                  <a:lnTo>
                    <a:pt x="434" y="536"/>
                  </a:lnTo>
                  <a:lnTo>
                    <a:pt x="400" y="518"/>
                  </a:lnTo>
                  <a:lnTo>
                    <a:pt x="376" y="518"/>
                  </a:lnTo>
                  <a:lnTo>
                    <a:pt x="360" y="516"/>
                  </a:lnTo>
                  <a:lnTo>
                    <a:pt x="346" y="512"/>
                  </a:lnTo>
                  <a:lnTo>
                    <a:pt x="334" y="502"/>
                  </a:lnTo>
                  <a:lnTo>
                    <a:pt x="316" y="476"/>
                  </a:lnTo>
                  <a:lnTo>
                    <a:pt x="282" y="454"/>
                  </a:lnTo>
                  <a:lnTo>
                    <a:pt x="162" y="452"/>
                  </a:lnTo>
                  <a:lnTo>
                    <a:pt x="116" y="434"/>
                  </a:lnTo>
                  <a:lnTo>
                    <a:pt x="96" y="424"/>
                  </a:lnTo>
                  <a:lnTo>
                    <a:pt x="90" y="418"/>
                  </a:lnTo>
                  <a:lnTo>
                    <a:pt x="84" y="412"/>
                  </a:lnTo>
                  <a:lnTo>
                    <a:pt x="74" y="406"/>
                  </a:lnTo>
                  <a:lnTo>
                    <a:pt x="68" y="398"/>
                  </a:lnTo>
                  <a:lnTo>
                    <a:pt x="60" y="386"/>
                  </a:lnTo>
                  <a:lnTo>
                    <a:pt x="58" y="370"/>
                  </a:lnTo>
                  <a:lnTo>
                    <a:pt x="54" y="356"/>
                  </a:lnTo>
                  <a:lnTo>
                    <a:pt x="42" y="332"/>
                  </a:lnTo>
                  <a:lnTo>
                    <a:pt x="18" y="292"/>
                  </a:lnTo>
                  <a:lnTo>
                    <a:pt x="2" y="246"/>
                  </a:lnTo>
                  <a:lnTo>
                    <a:pt x="0" y="208"/>
                  </a:lnTo>
                  <a:lnTo>
                    <a:pt x="14" y="206"/>
                  </a:lnTo>
                  <a:lnTo>
                    <a:pt x="26" y="198"/>
                  </a:lnTo>
                  <a:lnTo>
                    <a:pt x="40" y="190"/>
                  </a:lnTo>
                  <a:lnTo>
                    <a:pt x="50" y="182"/>
                  </a:lnTo>
                  <a:lnTo>
                    <a:pt x="58" y="176"/>
                  </a:lnTo>
                  <a:lnTo>
                    <a:pt x="68" y="172"/>
                  </a:lnTo>
                  <a:lnTo>
                    <a:pt x="86" y="170"/>
                  </a:lnTo>
                  <a:lnTo>
                    <a:pt x="104" y="164"/>
                  </a:lnTo>
                  <a:lnTo>
                    <a:pt x="120" y="156"/>
                  </a:lnTo>
                  <a:lnTo>
                    <a:pt x="138" y="144"/>
                  </a:lnTo>
                  <a:lnTo>
                    <a:pt x="154" y="142"/>
                  </a:lnTo>
                  <a:lnTo>
                    <a:pt x="172" y="138"/>
                  </a:lnTo>
                  <a:lnTo>
                    <a:pt x="208" y="128"/>
                  </a:lnTo>
                  <a:lnTo>
                    <a:pt x="222" y="118"/>
                  </a:lnTo>
                  <a:lnTo>
                    <a:pt x="234" y="106"/>
                  </a:lnTo>
                  <a:lnTo>
                    <a:pt x="258" y="82"/>
                  </a:lnTo>
                  <a:lnTo>
                    <a:pt x="266" y="74"/>
                  </a:lnTo>
                  <a:lnTo>
                    <a:pt x="274" y="64"/>
                  </a:lnTo>
                  <a:lnTo>
                    <a:pt x="278" y="54"/>
                  </a:lnTo>
                  <a:lnTo>
                    <a:pt x="280" y="44"/>
                  </a:lnTo>
                  <a:lnTo>
                    <a:pt x="284" y="20"/>
                  </a:lnTo>
                  <a:lnTo>
                    <a:pt x="284" y="0"/>
                  </a:lnTo>
                  <a:lnTo>
                    <a:pt x="338" y="12"/>
                  </a:lnTo>
                  <a:lnTo>
                    <a:pt x="414" y="12"/>
                  </a:lnTo>
                  <a:lnTo>
                    <a:pt x="428" y="32"/>
                  </a:lnTo>
                  <a:lnTo>
                    <a:pt x="436" y="38"/>
                  </a:lnTo>
                  <a:lnTo>
                    <a:pt x="442" y="50"/>
                  </a:lnTo>
                  <a:lnTo>
                    <a:pt x="444" y="58"/>
                  </a:lnTo>
                  <a:lnTo>
                    <a:pt x="444" y="66"/>
                  </a:lnTo>
                  <a:lnTo>
                    <a:pt x="442" y="74"/>
                  </a:lnTo>
                  <a:lnTo>
                    <a:pt x="438" y="82"/>
                  </a:lnTo>
                  <a:lnTo>
                    <a:pt x="426" y="88"/>
                  </a:lnTo>
                  <a:lnTo>
                    <a:pt x="418" y="96"/>
                  </a:lnTo>
                  <a:lnTo>
                    <a:pt x="412" y="104"/>
                  </a:lnTo>
                  <a:lnTo>
                    <a:pt x="408" y="118"/>
                  </a:lnTo>
                  <a:lnTo>
                    <a:pt x="402" y="120"/>
                  </a:lnTo>
                  <a:lnTo>
                    <a:pt x="396" y="122"/>
                  </a:lnTo>
                  <a:lnTo>
                    <a:pt x="396" y="130"/>
                  </a:lnTo>
                  <a:lnTo>
                    <a:pt x="432" y="156"/>
                  </a:lnTo>
                  <a:lnTo>
                    <a:pt x="434" y="162"/>
                  </a:lnTo>
                  <a:lnTo>
                    <a:pt x="448" y="174"/>
                  </a:lnTo>
                  <a:lnTo>
                    <a:pt x="456" y="180"/>
                  </a:lnTo>
                  <a:lnTo>
                    <a:pt x="466" y="186"/>
                  </a:lnTo>
                  <a:lnTo>
                    <a:pt x="476" y="192"/>
                  </a:lnTo>
                  <a:lnTo>
                    <a:pt x="488" y="194"/>
                  </a:lnTo>
                  <a:lnTo>
                    <a:pt x="498" y="192"/>
                  </a:lnTo>
                  <a:lnTo>
                    <a:pt x="510" y="186"/>
                  </a:lnTo>
                  <a:lnTo>
                    <a:pt x="516" y="188"/>
                  </a:lnTo>
                  <a:lnTo>
                    <a:pt x="520" y="192"/>
                  </a:lnTo>
                  <a:lnTo>
                    <a:pt x="532" y="204"/>
                  </a:lnTo>
                  <a:lnTo>
                    <a:pt x="560" y="226"/>
                  </a:lnTo>
                  <a:lnTo>
                    <a:pt x="558" y="234"/>
                  </a:lnTo>
                  <a:lnTo>
                    <a:pt x="556" y="240"/>
                  </a:lnTo>
                  <a:lnTo>
                    <a:pt x="554" y="244"/>
                  </a:lnTo>
                  <a:lnTo>
                    <a:pt x="550" y="256"/>
                  </a:lnTo>
                  <a:lnTo>
                    <a:pt x="548" y="270"/>
                  </a:lnTo>
                  <a:lnTo>
                    <a:pt x="544" y="282"/>
                  </a:lnTo>
                  <a:lnTo>
                    <a:pt x="528" y="276"/>
                  </a:lnTo>
                  <a:lnTo>
                    <a:pt x="514" y="256"/>
                  </a:lnTo>
                  <a:lnTo>
                    <a:pt x="504" y="240"/>
                  </a:lnTo>
                  <a:lnTo>
                    <a:pt x="500" y="234"/>
                  </a:lnTo>
                  <a:lnTo>
                    <a:pt x="492" y="232"/>
                  </a:lnTo>
                  <a:lnTo>
                    <a:pt x="484" y="230"/>
                  </a:lnTo>
                  <a:lnTo>
                    <a:pt x="472" y="232"/>
                  </a:lnTo>
                  <a:lnTo>
                    <a:pt x="474" y="302"/>
                  </a:lnTo>
                  <a:lnTo>
                    <a:pt x="466" y="316"/>
                  </a:lnTo>
                  <a:lnTo>
                    <a:pt x="454" y="330"/>
                  </a:lnTo>
                  <a:lnTo>
                    <a:pt x="442" y="344"/>
                  </a:lnTo>
                  <a:lnTo>
                    <a:pt x="428" y="354"/>
                  </a:lnTo>
                  <a:lnTo>
                    <a:pt x="428" y="376"/>
                  </a:lnTo>
                  <a:lnTo>
                    <a:pt x="436" y="384"/>
                  </a:lnTo>
                  <a:lnTo>
                    <a:pt x="450" y="392"/>
                  </a:lnTo>
                  <a:lnTo>
                    <a:pt x="460" y="430"/>
                  </a:lnTo>
                  <a:lnTo>
                    <a:pt x="462" y="434"/>
                  </a:lnTo>
                  <a:lnTo>
                    <a:pt x="466" y="438"/>
                  </a:lnTo>
                  <a:lnTo>
                    <a:pt x="474" y="444"/>
                  </a:lnTo>
                  <a:lnTo>
                    <a:pt x="480" y="446"/>
                  </a:lnTo>
                  <a:lnTo>
                    <a:pt x="486" y="446"/>
                  </a:lnTo>
                  <a:lnTo>
                    <a:pt x="492" y="440"/>
                  </a:lnTo>
                  <a:lnTo>
                    <a:pt x="498" y="436"/>
                  </a:lnTo>
                  <a:lnTo>
                    <a:pt x="504" y="434"/>
                  </a:lnTo>
                  <a:lnTo>
                    <a:pt x="514" y="436"/>
                  </a:lnTo>
                  <a:lnTo>
                    <a:pt x="520" y="448"/>
                  </a:lnTo>
                  <a:lnTo>
                    <a:pt x="526" y="464"/>
                  </a:lnTo>
                  <a:lnTo>
                    <a:pt x="528" y="474"/>
                  </a:lnTo>
                  <a:lnTo>
                    <a:pt x="530" y="484"/>
                  </a:lnTo>
                  <a:lnTo>
                    <a:pt x="530" y="492"/>
                  </a:lnTo>
                  <a:lnTo>
                    <a:pt x="526" y="502"/>
                  </a:lnTo>
                  <a:lnTo>
                    <a:pt x="516" y="504"/>
                  </a:lnTo>
                  <a:lnTo>
                    <a:pt x="506" y="510"/>
                  </a:lnTo>
                  <a:lnTo>
                    <a:pt x="492" y="522"/>
                  </a:lnTo>
                  <a:lnTo>
                    <a:pt x="478" y="542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2" name="Freeform 27"/>
            <p:cNvSpPr>
              <a:spLocks/>
            </p:cNvSpPr>
            <p:nvPr/>
          </p:nvSpPr>
          <p:spPr bwMode="auto">
            <a:xfrm>
              <a:off x="5026025" y="2933701"/>
              <a:ext cx="777875" cy="1409700"/>
            </a:xfrm>
            <a:custGeom>
              <a:avLst/>
              <a:gdLst>
                <a:gd name="T0" fmla="*/ 320 w 490"/>
                <a:gd name="T1" fmla="*/ 878 h 888"/>
                <a:gd name="T2" fmla="*/ 252 w 490"/>
                <a:gd name="T3" fmla="*/ 834 h 888"/>
                <a:gd name="T4" fmla="*/ 196 w 490"/>
                <a:gd name="T5" fmla="*/ 838 h 888"/>
                <a:gd name="T6" fmla="*/ 170 w 490"/>
                <a:gd name="T7" fmla="*/ 842 h 888"/>
                <a:gd name="T8" fmla="*/ 136 w 490"/>
                <a:gd name="T9" fmla="*/ 824 h 888"/>
                <a:gd name="T10" fmla="*/ 106 w 490"/>
                <a:gd name="T11" fmla="*/ 804 h 888"/>
                <a:gd name="T12" fmla="*/ 56 w 490"/>
                <a:gd name="T13" fmla="*/ 800 h 888"/>
                <a:gd name="T14" fmla="*/ 12 w 490"/>
                <a:gd name="T15" fmla="*/ 776 h 888"/>
                <a:gd name="T16" fmla="*/ 20 w 490"/>
                <a:gd name="T17" fmla="*/ 744 h 888"/>
                <a:gd name="T18" fmla="*/ 8 w 490"/>
                <a:gd name="T19" fmla="*/ 726 h 888"/>
                <a:gd name="T20" fmla="*/ 0 w 490"/>
                <a:gd name="T21" fmla="*/ 706 h 888"/>
                <a:gd name="T22" fmla="*/ 62 w 490"/>
                <a:gd name="T23" fmla="*/ 696 h 888"/>
                <a:gd name="T24" fmla="*/ 66 w 490"/>
                <a:gd name="T25" fmla="*/ 648 h 888"/>
                <a:gd name="T26" fmla="*/ 52 w 490"/>
                <a:gd name="T27" fmla="*/ 602 h 888"/>
                <a:gd name="T28" fmla="*/ 56 w 490"/>
                <a:gd name="T29" fmla="*/ 536 h 888"/>
                <a:gd name="T30" fmla="*/ 104 w 490"/>
                <a:gd name="T31" fmla="*/ 530 h 888"/>
                <a:gd name="T32" fmla="*/ 168 w 490"/>
                <a:gd name="T33" fmla="*/ 548 h 888"/>
                <a:gd name="T34" fmla="*/ 172 w 490"/>
                <a:gd name="T35" fmla="*/ 504 h 888"/>
                <a:gd name="T36" fmla="*/ 190 w 490"/>
                <a:gd name="T37" fmla="*/ 494 h 888"/>
                <a:gd name="T38" fmla="*/ 214 w 490"/>
                <a:gd name="T39" fmla="*/ 500 h 888"/>
                <a:gd name="T40" fmla="*/ 248 w 490"/>
                <a:gd name="T41" fmla="*/ 478 h 888"/>
                <a:gd name="T42" fmla="*/ 246 w 490"/>
                <a:gd name="T43" fmla="*/ 416 h 888"/>
                <a:gd name="T44" fmla="*/ 256 w 490"/>
                <a:gd name="T45" fmla="*/ 384 h 888"/>
                <a:gd name="T46" fmla="*/ 240 w 490"/>
                <a:gd name="T47" fmla="*/ 362 h 888"/>
                <a:gd name="T48" fmla="*/ 196 w 490"/>
                <a:gd name="T49" fmla="*/ 334 h 888"/>
                <a:gd name="T50" fmla="*/ 152 w 490"/>
                <a:gd name="T51" fmla="*/ 318 h 888"/>
                <a:gd name="T52" fmla="*/ 126 w 490"/>
                <a:gd name="T53" fmla="*/ 296 h 888"/>
                <a:gd name="T54" fmla="*/ 130 w 490"/>
                <a:gd name="T55" fmla="*/ 244 h 888"/>
                <a:gd name="T56" fmla="*/ 148 w 490"/>
                <a:gd name="T57" fmla="*/ 222 h 888"/>
                <a:gd name="T58" fmla="*/ 184 w 490"/>
                <a:gd name="T59" fmla="*/ 226 h 888"/>
                <a:gd name="T60" fmla="*/ 270 w 490"/>
                <a:gd name="T61" fmla="*/ 220 h 888"/>
                <a:gd name="T62" fmla="*/ 278 w 490"/>
                <a:gd name="T63" fmla="*/ 162 h 888"/>
                <a:gd name="T64" fmla="*/ 280 w 490"/>
                <a:gd name="T65" fmla="*/ 130 h 888"/>
                <a:gd name="T66" fmla="*/ 304 w 490"/>
                <a:gd name="T67" fmla="*/ 104 h 888"/>
                <a:gd name="T68" fmla="*/ 364 w 490"/>
                <a:gd name="T69" fmla="*/ 38 h 888"/>
                <a:gd name="T70" fmla="*/ 404 w 490"/>
                <a:gd name="T71" fmla="*/ 28 h 888"/>
                <a:gd name="T72" fmla="*/ 416 w 490"/>
                <a:gd name="T73" fmla="*/ 22 h 888"/>
                <a:gd name="T74" fmla="*/ 440 w 490"/>
                <a:gd name="T75" fmla="*/ 2 h 888"/>
                <a:gd name="T76" fmla="*/ 462 w 490"/>
                <a:gd name="T77" fmla="*/ 20 h 888"/>
                <a:gd name="T78" fmla="*/ 452 w 490"/>
                <a:gd name="T79" fmla="*/ 52 h 888"/>
                <a:gd name="T80" fmla="*/ 438 w 490"/>
                <a:gd name="T81" fmla="*/ 108 h 888"/>
                <a:gd name="T82" fmla="*/ 422 w 490"/>
                <a:gd name="T83" fmla="*/ 138 h 888"/>
                <a:gd name="T84" fmla="*/ 430 w 490"/>
                <a:gd name="T85" fmla="*/ 228 h 888"/>
                <a:gd name="T86" fmla="*/ 408 w 490"/>
                <a:gd name="T87" fmla="*/ 284 h 888"/>
                <a:gd name="T88" fmla="*/ 398 w 490"/>
                <a:gd name="T89" fmla="*/ 384 h 888"/>
                <a:gd name="T90" fmla="*/ 418 w 490"/>
                <a:gd name="T91" fmla="*/ 454 h 888"/>
                <a:gd name="T92" fmla="*/ 412 w 490"/>
                <a:gd name="T93" fmla="*/ 526 h 888"/>
                <a:gd name="T94" fmla="*/ 428 w 490"/>
                <a:gd name="T95" fmla="*/ 556 h 888"/>
                <a:gd name="T96" fmla="*/ 432 w 490"/>
                <a:gd name="T97" fmla="*/ 600 h 888"/>
                <a:gd name="T98" fmla="*/ 476 w 490"/>
                <a:gd name="T99" fmla="*/ 690 h 888"/>
                <a:gd name="T100" fmla="*/ 462 w 490"/>
                <a:gd name="T101" fmla="*/ 726 h 888"/>
                <a:gd name="T102" fmla="*/ 362 w 490"/>
                <a:gd name="T103" fmla="*/ 728 h 888"/>
                <a:gd name="T104" fmla="*/ 354 w 490"/>
                <a:gd name="T105" fmla="*/ 744 h 888"/>
                <a:gd name="T106" fmla="*/ 398 w 490"/>
                <a:gd name="T107" fmla="*/ 792 h 888"/>
                <a:gd name="T108" fmla="*/ 350 w 490"/>
                <a:gd name="T109" fmla="*/ 828 h 888"/>
                <a:gd name="T110" fmla="*/ 344 w 490"/>
                <a:gd name="T111" fmla="*/ 888 h 888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</a:gdLst>
              <a:ahLst/>
              <a:cxnLst>
                <a:cxn ang="T112">
                  <a:pos x="T0" y="T1"/>
                </a:cxn>
                <a:cxn ang="T113">
                  <a:pos x="T2" y="T3"/>
                </a:cxn>
                <a:cxn ang="T114">
                  <a:pos x="T4" y="T5"/>
                </a:cxn>
                <a:cxn ang="T115">
                  <a:pos x="T6" y="T7"/>
                </a:cxn>
                <a:cxn ang="T116">
                  <a:pos x="T8" y="T9"/>
                </a:cxn>
                <a:cxn ang="T117">
                  <a:pos x="T10" y="T11"/>
                </a:cxn>
                <a:cxn ang="T118">
                  <a:pos x="T12" y="T13"/>
                </a:cxn>
                <a:cxn ang="T119">
                  <a:pos x="T14" y="T15"/>
                </a:cxn>
                <a:cxn ang="T120">
                  <a:pos x="T16" y="T17"/>
                </a:cxn>
                <a:cxn ang="T121">
                  <a:pos x="T18" y="T19"/>
                </a:cxn>
                <a:cxn ang="T122">
                  <a:pos x="T20" y="T21"/>
                </a:cxn>
                <a:cxn ang="T123">
                  <a:pos x="T22" y="T23"/>
                </a:cxn>
                <a:cxn ang="T124">
                  <a:pos x="T24" y="T25"/>
                </a:cxn>
                <a:cxn ang="T125">
                  <a:pos x="T26" y="T27"/>
                </a:cxn>
                <a:cxn ang="T126">
                  <a:pos x="T28" y="T29"/>
                </a:cxn>
                <a:cxn ang="T127">
                  <a:pos x="T30" y="T31"/>
                </a:cxn>
                <a:cxn ang="T128">
                  <a:pos x="T32" y="T33"/>
                </a:cxn>
                <a:cxn ang="T129">
                  <a:pos x="T34" y="T35"/>
                </a:cxn>
                <a:cxn ang="T130">
                  <a:pos x="T36" y="T37"/>
                </a:cxn>
                <a:cxn ang="T131">
                  <a:pos x="T38" y="T39"/>
                </a:cxn>
                <a:cxn ang="T132">
                  <a:pos x="T40" y="T41"/>
                </a:cxn>
                <a:cxn ang="T133">
                  <a:pos x="T42" y="T43"/>
                </a:cxn>
                <a:cxn ang="T134">
                  <a:pos x="T44" y="T45"/>
                </a:cxn>
                <a:cxn ang="T135">
                  <a:pos x="T46" y="T47"/>
                </a:cxn>
                <a:cxn ang="T136">
                  <a:pos x="T48" y="T49"/>
                </a:cxn>
                <a:cxn ang="T137">
                  <a:pos x="T50" y="T51"/>
                </a:cxn>
                <a:cxn ang="T138">
                  <a:pos x="T52" y="T53"/>
                </a:cxn>
                <a:cxn ang="T139">
                  <a:pos x="T54" y="T55"/>
                </a:cxn>
                <a:cxn ang="T140">
                  <a:pos x="T56" y="T57"/>
                </a:cxn>
                <a:cxn ang="T141">
                  <a:pos x="T58" y="T59"/>
                </a:cxn>
                <a:cxn ang="T142">
                  <a:pos x="T60" y="T61"/>
                </a:cxn>
                <a:cxn ang="T143">
                  <a:pos x="T62" y="T63"/>
                </a:cxn>
                <a:cxn ang="T144">
                  <a:pos x="T64" y="T65"/>
                </a:cxn>
                <a:cxn ang="T145">
                  <a:pos x="T66" y="T67"/>
                </a:cxn>
                <a:cxn ang="T146">
                  <a:pos x="T68" y="T69"/>
                </a:cxn>
                <a:cxn ang="T147">
                  <a:pos x="T70" y="T71"/>
                </a:cxn>
                <a:cxn ang="T148">
                  <a:pos x="T72" y="T73"/>
                </a:cxn>
                <a:cxn ang="T149">
                  <a:pos x="T74" y="T75"/>
                </a:cxn>
                <a:cxn ang="T150">
                  <a:pos x="T76" y="T77"/>
                </a:cxn>
                <a:cxn ang="T151">
                  <a:pos x="T78" y="T79"/>
                </a:cxn>
                <a:cxn ang="T152">
                  <a:pos x="T80" y="T81"/>
                </a:cxn>
                <a:cxn ang="T153">
                  <a:pos x="T82" y="T83"/>
                </a:cxn>
                <a:cxn ang="T154">
                  <a:pos x="T84" y="T85"/>
                </a:cxn>
                <a:cxn ang="T155">
                  <a:pos x="T86" y="T87"/>
                </a:cxn>
                <a:cxn ang="T156">
                  <a:pos x="T88" y="T89"/>
                </a:cxn>
                <a:cxn ang="T157">
                  <a:pos x="T90" y="T91"/>
                </a:cxn>
                <a:cxn ang="T158">
                  <a:pos x="T92" y="T93"/>
                </a:cxn>
                <a:cxn ang="T159">
                  <a:pos x="T94" y="T95"/>
                </a:cxn>
                <a:cxn ang="T160">
                  <a:pos x="T96" y="T97"/>
                </a:cxn>
                <a:cxn ang="T161">
                  <a:pos x="T98" y="T99"/>
                </a:cxn>
                <a:cxn ang="T162">
                  <a:pos x="T100" y="T101"/>
                </a:cxn>
                <a:cxn ang="T163">
                  <a:pos x="T102" y="T103"/>
                </a:cxn>
                <a:cxn ang="T164">
                  <a:pos x="T104" y="T105"/>
                </a:cxn>
                <a:cxn ang="T165">
                  <a:pos x="T106" y="T107"/>
                </a:cxn>
                <a:cxn ang="T166">
                  <a:pos x="T108" y="T109"/>
                </a:cxn>
                <a:cxn ang="T167">
                  <a:pos x="T110" y="T111"/>
                </a:cxn>
              </a:cxnLst>
              <a:rect l="0" t="0" r="r" b="b"/>
              <a:pathLst>
                <a:path w="490" h="888">
                  <a:moveTo>
                    <a:pt x="344" y="888"/>
                  </a:moveTo>
                  <a:lnTo>
                    <a:pt x="344" y="888"/>
                  </a:lnTo>
                  <a:lnTo>
                    <a:pt x="330" y="884"/>
                  </a:lnTo>
                  <a:lnTo>
                    <a:pt x="320" y="878"/>
                  </a:lnTo>
                  <a:lnTo>
                    <a:pt x="304" y="866"/>
                  </a:lnTo>
                  <a:lnTo>
                    <a:pt x="278" y="842"/>
                  </a:lnTo>
                  <a:lnTo>
                    <a:pt x="252" y="834"/>
                  </a:lnTo>
                  <a:lnTo>
                    <a:pt x="232" y="834"/>
                  </a:lnTo>
                  <a:lnTo>
                    <a:pt x="214" y="834"/>
                  </a:lnTo>
                  <a:lnTo>
                    <a:pt x="196" y="838"/>
                  </a:lnTo>
                  <a:lnTo>
                    <a:pt x="188" y="840"/>
                  </a:lnTo>
                  <a:lnTo>
                    <a:pt x="180" y="844"/>
                  </a:lnTo>
                  <a:lnTo>
                    <a:pt x="170" y="842"/>
                  </a:lnTo>
                  <a:lnTo>
                    <a:pt x="160" y="836"/>
                  </a:lnTo>
                  <a:lnTo>
                    <a:pt x="146" y="826"/>
                  </a:lnTo>
                  <a:lnTo>
                    <a:pt x="136" y="824"/>
                  </a:lnTo>
                  <a:lnTo>
                    <a:pt x="128" y="822"/>
                  </a:lnTo>
                  <a:lnTo>
                    <a:pt x="120" y="818"/>
                  </a:lnTo>
                  <a:lnTo>
                    <a:pt x="114" y="814"/>
                  </a:lnTo>
                  <a:lnTo>
                    <a:pt x="106" y="804"/>
                  </a:lnTo>
                  <a:lnTo>
                    <a:pt x="102" y="802"/>
                  </a:lnTo>
                  <a:lnTo>
                    <a:pt x="98" y="800"/>
                  </a:lnTo>
                  <a:lnTo>
                    <a:pt x="56" y="800"/>
                  </a:lnTo>
                  <a:lnTo>
                    <a:pt x="12" y="784"/>
                  </a:lnTo>
                  <a:lnTo>
                    <a:pt x="12" y="776"/>
                  </a:lnTo>
                  <a:lnTo>
                    <a:pt x="14" y="770"/>
                  </a:lnTo>
                  <a:lnTo>
                    <a:pt x="20" y="758"/>
                  </a:lnTo>
                  <a:lnTo>
                    <a:pt x="20" y="744"/>
                  </a:lnTo>
                  <a:lnTo>
                    <a:pt x="18" y="734"/>
                  </a:lnTo>
                  <a:lnTo>
                    <a:pt x="14" y="728"/>
                  </a:lnTo>
                  <a:lnTo>
                    <a:pt x="8" y="726"/>
                  </a:lnTo>
                  <a:lnTo>
                    <a:pt x="2" y="718"/>
                  </a:lnTo>
                  <a:lnTo>
                    <a:pt x="0" y="714"/>
                  </a:lnTo>
                  <a:lnTo>
                    <a:pt x="0" y="708"/>
                  </a:lnTo>
                  <a:lnTo>
                    <a:pt x="0" y="706"/>
                  </a:lnTo>
                  <a:lnTo>
                    <a:pt x="58" y="704"/>
                  </a:lnTo>
                  <a:lnTo>
                    <a:pt x="62" y="696"/>
                  </a:lnTo>
                  <a:lnTo>
                    <a:pt x="66" y="686"/>
                  </a:lnTo>
                  <a:lnTo>
                    <a:pt x="66" y="676"/>
                  </a:lnTo>
                  <a:lnTo>
                    <a:pt x="68" y="666"/>
                  </a:lnTo>
                  <a:lnTo>
                    <a:pt x="66" y="648"/>
                  </a:lnTo>
                  <a:lnTo>
                    <a:pt x="64" y="632"/>
                  </a:lnTo>
                  <a:lnTo>
                    <a:pt x="52" y="602"/>
                  </a:lnTo>
                  <a:lnTo>
                    <a:pt x="46" y="564"/>
                  </a:lnTo>
                  <a:lnTo>
                    <a:pt x="46" y="550"/>
                  </a:lnTo>
                  <a:lnTo>
                    <a:pt x="50" y="542"/>
                  </a:lnTo>
                  <a:lnTo>
                    <a:pt x="56" y="536"/>
                  </a:lnTo>
                  <a:lnTo>
                    <a:pt x="68" y="532"/>
                  </a:lnTo>
                  <a:lnTo>
                    <a:pt x="84" y="530"/>
                  </a:lnTo>
                  <a:lnTo>
                    <a:pt x="104" y="530"/>
                  </a:lnTo>
                  <a:lnTo>
                    <a:pt x="150" y="552"/>
                  </a:lnTo>
                  <a:lnTo>
                    <a:pt x="162" y="550"/>
                  </a:lnTo>
                  <a:lnTo>
                    <a:pt x="168" y="548"/>
                  </a:lnTo>
                  <a:lnTo>
                    <a:pt x="172" y="546"/>
                  </a:lnTo>
                  <a:lnTo>
                    <a:pt x="172" y="504"/>
                  </a:lnTo>
                  <a:lnTo>
                    <a:pt x="174" y="500"/>
                  </a:lnTo>
                  <a:lnTo>
                    <a:pt x="178" y="496"/>
                  </a:lnTo>
                  <a:lnTo>
                    <a:pt x="182" y="494"/>
                  </a:lnTo>
                  <a:lnTo>
                    <a:pt x="190" y="494"/>
                  </a:lnTo>
                  <a:lnTo>
                    <a:pt x="204" y="494"/>
                  </a:lnTo>
                  <a:lnTo>
                    <a:pt x="210" y="496"/>
                  </a:lnTo>
                  <a:lnTo>
                    <a:pt x="214" y="500"/>
                  </a:lnTo>
                  <a:lnTo>
                    <a:pt x="242" y="500"/>
                  </a:lnTo>
                  <a:lnTo>
                    <a:pt x="246" y="490"/>
                  </a:lnTo>
                  <a:lnTo>
                    <a:pt x="248" y="478"/>
                  </a:lnTo>
                  <a:lnTo>
                    <a:pt x="250" y="454"/>
                  </a:lnTo>
                  <a:lnTo>
                    <a:pt x="250" y="432"/>
                  </a:lnTo>
                  <a:lnTo>
                    <a:pt x="248" y="424"/>
                  </a:lnTo>
                  <a:lnTo>
                    <a:pt x="246" y="416"/>
                  </a:lnTo>
                  <a:lnTo>
                    <a:pt x="248" y="404"/>
                  </a:lnTo>
                  <a:lnTo>
                    <a:pt x="250" y="396"/>
                  </a:lnTo>
                  <a:lnTo>
                    <a:pt x="256" y="384"/>
                  </a:lnTo>
                  <a:lnTo>
                    <a:pt x="256" y="364"/>
                  </a:lnTo>
                  <a:lnTo>
                    <a:pt x="240" y="362"/>
                  </a:lnTo>
                  <a:lnTo>
                    <a:pt x="224" y="352"/>
                  </a:lnTo>
                  <a:lnTo>
                    <a:pt x="210" y="342"/>
                  </a:lnTo>
                  <a:lnTo>
                    <a:pt x="196" y="334"/>
                  </a:lnTo>
                  <a:lnTo>
                    <a:pt x="188" y="328"/>
                  </a:lnTo>
                  <a:lnTo>
                    <a:pt x="170" y="324"/>
                  </a:lnTo>
                  <a:lnTo>
                    <a:pt x="152" y="318"/>
                  </a:lnTo>
                  <a:lnTo>
                    <a:pt x="136" y="312"/>
                  </a:lnTo>
                  <a:lnTo>
                    <a:pt x="126" y="306"/>
                  </a:lnTo>
                  <a:lnTo>
                    <a:pt x="126" y="296"/>
                  </a:lnTo>
                  <a:lnTo>
                    <a:pt x="128" y="290"/>
                  </a:lnTo>
                  <a:lnTo>
                    <a:pt x="136" y="280"/>
                  </a:lnTo>
                  <a:lnTo>
                    <a:pt x="130" y="244"/>
                  </a:lnTo>
                  <a:lnTo>
                    <a:pt x="134" y="242"/>
                  </a:lnTo>
                  <a:lnTo>
                    <a:pt x="140" y="236"/>
                  </a:lnTo>
                  <a:lnTo>
                    <a:pt x="148" y="222"/>
                  </a:lnTo>
                  <a:lnTo>
                    <a:pt x="162" y="222"/>
                  </a:lnTo>
                  <a:lnTo>
                    <a:pt x="172" y="222"/>
                  </a:lnTo>
                  <a:lnTo>
                    <a:pt x="184" y="226"/>
                  </a:lnTo>
                  <a:lnTo>
                    <a:pt x="264" y="230"/>
                  </a:lnTo>
                  <a:lnTo>
                    <a:pt x="270" y="220"/>
                  </a:lnTo>
                  <a:lnTo>
                    <a:pt x="276" y="210"/>
                  </a:lnTo>
                  <a:lnTo>
                    <a:pt x="278" y="198"/>
                  </a:lnTo>
                  <a:lnTo>
                    <a:pt x="280" y="186"/>
                  </a:lnTo>
                  <a:lnTo>
                    <a:pt x="278" y="162"/>
                  </a:lnTo>
                  <a:lnTo>
                    <a:pt x="278" y="144"/>
                  </a:lnTo>
                  <a:lnTo>
                    <a:pt x="278" y="136"/>
                  </a:lnTo>
                  <a:lnTo>
                    <a:pt x="280" y="130"/>
                  </a:lnTo>
                  <a:lnTo>
                    <a:pt x="282" y="124"/>
                  </a:lnTo>
                  <a:lnTo>
                    <a:pt x="286" y="120"/>
                  </a:lnTo>
                  <a:lnTo>
                    <a:pt x="294" y="114"/>
                  </a:lnTo>
                  <a:lnTo>
                    <a:pt x="304" y="104"/>
                  </a:lnTo>
                  <a:lnTo>
                    <a:pt x="334" y="60"/>
                  </a:lnTo>
                  <a:lnTo>
                    <a:pt x="364" y="38"/>
                  </a:lnTo>
                  <a:lnTo>
                    <a:pt x="382" y="12"/>
                  </a:lnTo>
                  <a:lnTo>
                    <a:pt x="404" y="28"/>
                  </a:lnTo>
                  <a:lnTo>
                    <a:pt x="410" y="28"/>
                  </a:lnTo>
                  <a:lnTo>
                    <a:pt x="416" y="22"/>
                  </a:lnTo>
                  <a:lnTo>
                    <a:pt x="422" y="16"/>
                  </a:lnTo>
                  <a:lnTo>
                    <a:pt x="430" y="0"/>
                  </a:lnTo>
                  <a:lnTo>
                    <a:pt x="440" y="2"/>
                  </a:lnTo>
                  <a:lnTo>
                    <a:pt x="450" y="4"/>
                  </a:lnTo>
                  <a:lnTo>
                    <a:pt x="456" y="8"/>
                  </a:lnTo>
                  <a:lnTo>
                    <a:pt x="460" y="12"/>
                  </a:lnTo>
                  <a:lnTo>
                    <a:pt x="462" y="20"/>
                  </a:lnTo>
                  <a:lnTo>
                    <a:pt x="464" y="28"/>
                  </a:lnTo>
                  <a:lnTo>
                    <a:pt x="452" y="52"/>
                  </a:lnTo>
                  <a:lnTo>
                    <a:pt x="450" y="72"/>
                  </a:lnTo>
                  <a:lnTo>
                    <a:pt x="446" y="90"/>
                  </a:lnTo>
                  <a:lnTo>
                    <a:pt x="444" y="100"/>
                  </a:lnTo>
                  <a:lnTo>
                    <a:pt x="438" y="108"/>
                  </a:lnTo>
                  <a:lnTo>
                    <a:pt x="432" y="118"/>
                  </a:lnTo>
                  <a:lnTo>
                    <a:pt x="424" y="126"/>
                  </a:lnTo>
                  <a:lnTo>
                    <a:pt x="422" y="138"/>
                  </a:lnTo>
                  <a:lnTo>
                    <a:pt x="420" y="150"/>
                  </a:lnTo>
                  <a:lnTo>
                    <a:pt x="422" y="174"/>
                  </a:lnTo>
                  <a:lnTo>
                    <a:pt x="430" y="228"/>
                  </a:lnTo>
                  <a:lnTo>
                    <a:pt x="430" y="238"/>
                  </a:lnTo>
                  <a:lnTo>
                    <a:pt x="428" y="246"/>
                  </a:lnTo>
                  <a:lnTo>
                    <a:pt x="420" y="266"/>
                  </a:lnTo>
                  <a:lnTo>
                    <a:pt x="408" y="284"/>
                  </a:lnTo>
                  <a:lnTo>
                    <a:pt x="398" y="300"/>
                  </a:lnTo>
                  <a:lnTo>
                    <a:pt x="398" y="384"/>
                  </a:lnTo>
                  <a:lnTo>
                    <a:pt x="412" y="416"/>
                  </a:lnTo>
                  <a:lnTo>
                    <a:pt x="416" y="434"/>
                  </a:lnTo>
                  <a:lnTo>
                    <a:pt x="418" y="454"/>
                  </a:lnTo>
                  <a:lnTo>
                    <a:pt x="414" y="472"/>
                  </a:lnTo>
                  <a:lnTo>
                    <a:pt x="410" y="492"/>
                  </a:lnTo>
                  <a:lnTo>
                    <a:pt x="410" y="514"/>
                  </a:lnTo>
                  <a:lnTo>
                    <a:pt x="412" y="526"/>
                  </a:lnTo>
                  <a:lnTo>
                    <a:pt x="414" y="538"/>
                  </a:lnTo>
                  <a:lnTo>
                    <a:pt x="422" y="548"/>
                  </a:lnTo>
                  <a:lnTo>
                    <a:pt x="428" y="556"/>
                  </a:lnTo>
                  <a:lnTo>
                    <a:pt x="434" y="568"/>
                  </a:lnTo>
                  <a:lnTo>
                    <a:pt x="432" y="600"/>
                  </a:lnTo>
                  <a:lnTo>
                    <a:pt x="456" y="660"/>
                  </a:lnTo>
                  <a:lnTo>
                    <a:pt x="466" y="674"/>
                  </a:lnTo>
                  <a:lnTo>
                    <a:pt x="476" y="690"/>
                  </a:lnTo>
                  <a:lnTo>
                    <a:pt x="484" y="710"/>
                  </a:lnTo>
                  <a:lnTo>
                    <a:pt x="490" y="732"/>
                  </a:lnTo>
                  <a:lnTo>
                    <a:pt x="462" y="726"/>
                  </a:lnTo>
                  <a:lnTo>
                    <a:pt x="404" y="726"/>
                  </a:lnTo>
                  <a:lnTo>
                    <a:pt x="372" y="728"/>
                  </a:lnTo>
                  <a:lnTo>
                    <a:pt x="362" y="728"/>
                  </a:lnTo>
                  <a:lnTo>
                    <a:pt x="356" y="732"/>
                  </a:lnTo>
                  <a:lnTo>
                    <a:pt x="354" y="744"/>
                  </a:lnTo>
                  <a:lnTo>
                    <a:pt x="394" y="776"/>
                  </a:lnTo>
                  <a:lnTo>
                    <a:pt x="398" y="792"/>
                  </a:lnTo>
                  <a:lnTo>
                    <a:pt x="382" y="798"/>
                  </a:lnTo>
                  <a:lnTo>
                    <a:pt x="370" y="806"/>
                  </a:lnTo>
                  <a:lnTo>
                    <a:pt x="360" y="816"/>
                  </a:lnTo>
                  <a:lnTo>
                    <a:pt x="350" y="828"/>
                  </a:lnTo>
                  <a:lnTo>
                    <a:pt x="350" y="888"/>
                  </a:lnTo>
                  <a:lnTo>
                    <a:pt x="344" y="888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3" name="Freeform 28"/>
            <p:cNvSpPr>
              <a:spLocks/>
            </p:cNvSpPr>
            <p:nvPr/>
          </p:nvSpPr>
          <p:spPr bwMode="auto">
            <a:xfrm>
              <a:off x="2630488" y="2922588"/>
              <a:ext cx="1962150" cy="1428750"/>
            </a:xfrm>
            <a:custGeom>
              <a:avLst/>
              <a:gdLst>
                <a:gd name="T0" fmla="*/ 494 w 1236"/>
                <a:gd name="T1" fmla="*/ 798 h 900"/>
                <a:gd name="T2" fmla="*/ 430 w 1236"/>
                <a:gd name="T3" fmla="*/ 762 h 900"/>
                <a:gd name="T4" fmla="*/ 278 w 1236"/>
                <a:gd name="T5" fmla="*/ 748 h 900"/>
                <a:gd name="T6" fmla="*/ 176 w 1236"/>
                <a:gd name="T7" fmla="*/ 704 h 900"/>
                <a:gd name="T8" fmla="*/ 148 w 1236"/>
                <a:gd name="T9" fmla="*/ 670 h 900"/>
                <a:gd name="T10" fmla="*/ 70 w 1236"/>
                <a:gd name="T11" fmla="*/ 640 h 900"/>
                <a:gd name="T12" fmla="*/ 24 w 1236"/>
                <a:gd name="T13" fmla="*/ 596 h 900"/>
                <a:gd name="T14" fmla="*/ 0 w 1236"/>
                <a:gd name="T15" fmla="*/ 412 h 900"/>
                <a:gd name="T16" fmla="*/ 16 w 1236"/>
                <a:gd name="T17" fmla="*/ 340 h 900"/>
                <a:gd name="T18" fmla="*/ 26 w 1236"/>
                <a:gd name="T19" fmla="*/ 328 h 900"/>
                <a:gd name="T20" fmla="*/ 52 w 1236"/>
                <a:gd name="T21" fmla="*/ 314 h 900"/>
                <a:gd name="T22" fmla="*/ 98 w 1236"/>
                <a:gd name="T23" fmla="*/ 336 h 900"/>
                <a:gd name="T24" fmla="*/ 150 w 1236"/>
                <a:gd name="T25" fmla="*/ 336 h 900"/>
                <a:gd name="T26" fmla="*/ 138 w 1236"/>
                <a:gd name="T27" fmla="*/ 274 h 900"/>
                <a:gd name="T28" fmla="*/ 168 w 1236"/>
                <a:gd name="T29" fmla="*/ 236 h 900"/>
                <a:gd name="T30" fmla="*/ 186 w 1236"/>
                <a:gd name="T31" fmla="*/ 192 h 900"/>
                <a:gd name="T32" fmla="*/ 152 w 1236"/>
                <a:gd name="T33" fmla="*/ 150 h 900"/>
                <a:gd name="T34" fmla="*/ 120 w 1236"/>
                <a:gd name="T35" fmla="*/ 120 h 900"/>
                <a:gd name="T36" fmla="*/ 118 w 1236"/>
                <a:gd name="T37" fmla="*/ 92 h 900"/>
                <a:gd name="T38" fmla="*/ 104 w 1236"/>
                <a:gd name="T39" fmla="*/ 58 h 900"/>
                <a:gd name="T40" fmla="*/ 234 w 1236"/>
                <a:gd name="T41" fmla="*/ 42 h 900"/>
                <a:gd name="T42" fmla="*/ 340 w 1236"/>
                <a:gd name="T43" fmla="*/ 4 h 900"/>
                <a:gd name="T44" fmla="*/ 430 w 1236"/>
                <a:gd name="T45" fmla="*/ 8 h 900"/>
                <a:gd name="T46" fmla="*/ 526 w 1236"/>
                <a:gd name="T47" fmla="*/ 22 h 900"/>
                <a:gd name="T48" fmla="*/ 654 w 1236"/>
                <a:gd name="T49" fmla="*/ 114 h 900"/>
                <a:gd name="T50" fmla="*/ 720 w 1236"/>
                <a:gd name="T51" fmla="*/ 110 h 900"/>
                <a:gd name="T52" fmla="*/ 720 w 1236"/>
                <a:gd name="T53" fmla="*/ 56 h 900"/>
                <a:gd name="T54" fmla="*/ 792 w 1236"/>
                <a:gd name="T55" fmla="*/ 72 h 900"/>
                <a:gd name="T56" fmla="*/ 930 w 1236"/>
                <a:gd name="T57" fmla="*/ 128 h 900"/>
                <a:gd name="T58" fmla="*/ 952 w 1236"/>
                <a:gd name="T59" fmla="*/ 142 h 900"/>
                <a:gd name="T60" fmla="*/ 1088 w 1236"/>
                <a:gd name="T61" fmla="*/ 224 h 900"/>
                <a:gd name="T62" fmla="*/ 1174 w 1236"/>
                <a:gd name="T63" fmla="*/ 250 h 900"/>
                <a:gd name="T64" fmla="*/ 1216 w 1236"/>
                <a:gd name="T65" fmla="*/ 368 h 900"/>
                <a:gd name="T66" fmla="*/ 1236 w 1236"/>
                <a:gd name="T67" fmla="*/ 452 h 900"/>
                <a:gd name="T68" fmla="*/ 1184 w 1236"/>
                <a:gd name="T69" fmla="*/ 496 h 900"/>
                <a:gd name="T70" fmla="*/ 1120 w 1236"/>
                <a:gd name="T71" fmla="*/ 584 h 900"/>
                <a:gd name="T72" fmla="*/ 1144 w 1236"/>
                <a:gd name="T73" fmla="*/ 626 h 900"/>
                <a:gd name="T74" fmla="*/ 1086 w 1236"/>
                <a:gd name="T75" fmla="*/ 606 h 900"/>
                <a:gd name="T76" fmla="*/ 1030 w 1236"/>
                <a:gd name="T77" fmla="*/ 642 h 900"/>
                <a:gd name="T78" fmla="*/ 1064 w 1236"/>
                <a:gd name="T79" fmla="*/ 694 h 900"/>
                <a:gd name="T80" fmla="*/ 1076 w 1236"/>
                <a:gd name="T81" fmla="*/ 792 h 900"/>
                <a:gd name="T82" fmla="*/ 1034 w 1236"/>
                <a:gd name="T83" fmla="*/ 804 h 900"/>
                <a:gd name="T84" fmla="*/ 996 w 1236"/>
                <a:gd name="T85" fmla="*/ 806 h 900"/>
                <a:gd name="T86" fmla="*/ 956 w 1236"/>
                <a:gd name="T87" fmla="*/ 788 h 900"/>
                <a:gd name="T88" fmla="*/ 920 w 1236"/>
                <a:gd name="T89" fmla="*/ 800 h 900"/>
                <a:gd name="T90" fmla="*/ 878 w 1236"/>
                <a:gd name="T91" fmla="*/ 780 h 900"/>
                <a:gd name="T92" fmla="*/ 828 w 1236"/>
                <a:gd name="T93" fmla="*/ 698 h 900"/>
                <a:gd name="T94" fmla="*/ 778 w 1236"/>
                <a:gd name="T95" fmla="*/ 654 h 900"/>
                <a:gd name="T96" fmla="*/ 700 w 1236"/>
                <a:gd name="T97" fmla="*/ 662 h 900"/>
                <a:gd name="T98" fmla="*/ 722 w 1236"/>
                <a:gd name="T99" fmla="*/ 746 h 900"/>
                <a:gd name="T100" fmla="*/ 694 w 1236"/>
                <a:gd name="T101" fmla="*/ 796 h 900"/>
                <a:gd name="T102" fmla="*/ 664 w 1236"/>
                <a:gd name="T103" fmla="*/ 862 h 900"/>
                <a:gd name="T104" fmla="*/ 634 w 1236"/>
                <a:gd name="T105" fmla="*/ 886 h 900"/>
                <a:gd name="T106" fmla="*/ 604 w 1236"/>
                <a:gd name="T107" fmla="*/ 884 h 900"/>
                <a:gd name="T108" fmla="*/ 568 w 1236"/>
                <a:gd name="T109" fmla="*/ 880 h 900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0" t="0" r="r" b="b"/>
              <a:pathLst>
                <a:path w="1236" h="900">
                  <a:moveTo>
                    <a:pt x="552" y="900"/>
                  </a:moveTo>
                  <a:lnTo>
                    <a:pt x="552" y="900"/>
                  </a:lnTo>
                  <a:lnTo>
                    <a:pt x="522" y="874"/>
                  </a:lnTo>
                  <a:lnTo>
                    <a:pt x="510" y="834"/>
                  </a:lnTo>
                  <a:lnTo>
                    <a:pt x="494" y="798"/>
                  </a:lnTo>
                  <a:lnTo>
                    <a:pt x="486" y="790"/>
                  </a:lnTo>
                  <a:lnTo>
                    <a:pt x="478" y="782"/>
                  </a:lnTo>
                  <a:lnTo>
                    <a:pt x="460" y="772"/>
                  </a:lnTo>
                  <a:lnTo>
                    <a:pt x="444" y="766"/>
                  </a:lnTo>
                  <a:lnTo>
                    <a:pt x="430" y="762"/>
                  </a:lnTo>
                  <a:lnTo>
                    <a:pt x="322" y="764"/>
                  </a:lnTo>
                  <a:lnTo>
                    <a:pt x="310" y="762"/>
                  </a:lnTo>
                  <a:lnTo>
                    <a:pt x="298" y="758"/>
                  </a:lnTo>
                  <a:lnTo>
                    <a:pt x="278" y="748"/>
                  </a:lnTo>
                  <a:lnTo>
                    <a:pt x="262" y="736"/>
                  </a:lnTo>
                  <a:lnTo>
                    <a:pt x="248" y="724"/>
                  </a:lnTo>
                  <a:lnTo>
                    <a:pt x="220" y="720"/>
                  </a:lnTo>
                  <a:lnTo>
                    <a:pt x="198" y="712"/>
                  </a:lnTo>
                  <a:lnTo>
                    <a:pt x="176" y="704"/>
                  </a:lnTo>
                  <a:lnTo>
                    <a:pt x="158" y="692"/>
                  </a:lnTo>
                  <a:lnTo>
                    <a:pt x="156" y="686"/>
                  </a:lnTo>
                  <a:lnTo>
                    <a:pt x="154" y="680"/>
                  </a:lnTo>
                  <a:lnTo>
                    <a:pt x="148" y="670"/>
                  </a:lnTo>
                  <a:lnTo>
                    <a:pt x="138" y="662"/>
                  </a:lnTo>
                  <a:lnTo>
                    <a:pt x="118" y="658"/>
                  </a:lnTo>
                  <a:lnTo>
                    <a:pt x="100" y="654"/>
                  </a:lnTo>
                  <a:lnTo>
                    <a:pt x="84" y="648"/>
                  </a:lnTo>
                  <a:lnTo>
                    <a:pt x="70" y="640"/>
                  </a:lnTo>
                  <a:lnTo>
                    <a:pt x="62" y="638"/>
                  </a:lnTo>
                  <a:lnTo>
                    <a:pt x="54" y="634"/>
                  </a:lnTo>
                  <a:lnTo>
                    <a:pt x="42" y="624"/>
                  </a:lnTo>
                  <a:lnTo>
                    <a:pt x="32" y="610"/>
                  </a:lnTo>
                  <a:lnTo>
                    <a:pt x="24" y="596"/>
                  </a:lnTo>
                  <a:lnTo>
                    <a:pt x="18" y="580"/>
                  </a:lnTo>
                  <a:lnTo>
                    <a:pt x="12" y="566"/>
                  </a:lnTo>
                  <a:lnTo>
                    <a:pt x="6" y="542"/>
                  </a:lnTo>
                  <a:lnTo>
                    <a:pt x="0" y="412"/>
                  </a:lnTo>
                  <a:lnTo>
                    <a:pt x="14" y="388"/>
                  </a:lnTo>
                  <a:lnTo>
                    <a:pt x="18" y="376"/>
                  </a:lnTo>
                  <a:lnTo>
                    <a:pt x="22" y="366"/>
                  </a:lnTo>
                  <a:lnTo>
                    <a:pt x="20" y="352"/>
                  </a:lnTo>
                  <a:lnTo>
                    <a:pt x="16" y="340"/>
                  </a:lnTo>
                  <a:lnTo>
                    <a:pt x="12" y="332"/>
                  </a:lnTo>
                  <a:lnTo>
                    <a:pt x="10" y="328"/>
                  </a:lnTo>
                  <a:lnTo>
                    <a:pt x="22" y="326"/>
                  </a:lnTo>
                  <a:lnTo>
                    <a:pt x="26" y="328"/>
                  </a:lnTo>
                  <a:lnTo>
                    <a:pt x="32" y="330"/>
                  </a:lnTo>
                  <a:lnTo>
                    <a:pt x="42" y="330"/>
                  </a:lnTo>
                  <a:lnTo>
                    <a:pt x="50" y="320"/>
                  </a:lnTo>
                  <a:lnTo>
                    <a:pt x="52" y="314"/>
                  </a:lnTo>
                  <a:lnTo>
                    <a:pt x="60" y="312"/>
                  </a:lnTo>
                  <a:lnTo>
                    <a:pt x="66" y="312"/>
                  </a:lnTo>
                  <a:lnTo>
                    <a:pt x="72" y="316"/>
                  </a:lnTo>
                  <a:lnTo>
                    <a:pt x="78" y="320"/>
                  </a:lnTo>
                  <a:lnTo>
                    <a:pt x="90" y="330"/>
                  </a:lnTo>
                  <a:lnTo>
                    <a:pt x="98" y="336"/>
                  </a:lnTo>
                  <a:lnTo>
                    <a:pt x="108" y="342"/>
                  </a:lnTo>
                  <a:lnTo>
                    <a:pt x="128" y="342"/>
                  </a:lnTo>
                  <a:lnTo>
                    <a:pt x="140" y="340"/>
                  </a:lnTo>
                  <a:lnTo>
                    <a:pt x="150" y="336"/>
                  </a:lnTo>
                  <a:lnTo>
                    <a:pt x="158" y="326"/>
                  </a:lnTo>
                  <a:lnTo>
                    <a:pt x="158" y="300"/>
                  </a:lnTo>
                  <a:lnTo>
                    <a:pt x="148" y="286"/>
                  </a:lnTo>
                  <a:lnTo>
                    <a:pt x="138" y="274"/>
                  </a:lnTo>
                  <a:lnTo>
                    <a:pt x="136" y="270"/>
                  </a:lnTo>
                  <a:lnTo>
                    <a:pt x="136" y="264"/>
                  </a:lnTo>
                  <a:lnTo>
                    <a:pt x="136" y="258"/>
                  </a:lnTo>
                  <a:lnTo>
                    <a:pt x="140" y="252"/>
                  </a:lnTo>
                  <a:lnTo>
                    <a:pt x="168" y="236"/>
                  </a:lnTo>
                  <a:lnTo>
                    <a:pt x="180" y="224"/>
                  </a:lnTo>
                  <a:lnTo>
                    <a:pt x="184" y="212"/>
                  </a:lnTo>
                  <a:lnTo>
                    <a:pt x="188" y="200"/>
                  </a:lnTo>
                  <a:lnTo>
                    <a:pt x="186" y="192"/>
                  </a:lnTo>
                  <a:lnTo>
                    <a:pt x="184" y="184"/>
                  </a:lnTo>
                  <a:lnTo>
                    <a:pt x="178" y="178"/>
                  </a:lnTo>
                  <a:lnTo>
                    <a:pt x="172" y="174"/>
                  </a:lnTo>
                  <a:lnTo>
                    <a:pt x="160" y="164"/>
                  </a:lnTo>
                  <a:lnTo>
                    <a:pt x="152" y="150"/>
                  </a:lnTo>
                  <a:lnTo>
                    <a:pt x="142" y="138"/>
                  </a:lnTo>
                  <a:lnTo>
                    <a:pt x="132" y="128"/>
                  </a:lnTo>
                  <a:lnTo>
                    <a:pt x="126" y="126"/>
                  </a:lnTo>
                  <a:lnTo>
                    <a:pt x="122" y="126"/>
                  </a:lnTo>
                  <a:lnTo>
                    <a:pt x="120" y="120"/>
                  </a:lnTo>
                  <a:lnTo>
                    <a:pt x="116" y="114"/>
                  </a:lnTo>
                  <a:lnTo>
                    <a:pt x="114" y="110"/>
                  </a:lnTo>
                  <a:lnTo>
                    <a:pt x="114" y="104"/>
                  </a:lnTo>
                  <a:lnTo>
                    <a:pt x="118" y="98"/>
                  </a:lnTo>
                  <a:lnTo>
                    <a:pt x="118" y="92"/>
                  </a:lnTo>
                  <a:lnTo>
                    <a:pt x="118" y="86"/>
                  </a:lnTo>
                  <a:lnTo>
                    <a:pt x="116" y="80"/>
                  </a:lnTo>
                  <a:lnTo>
                    <a:pt x="110" y="70"/>
                  </a:lnTo>
                  <a:lnTo>
                    <a:pt x="104" y="66"/>
                  </a:lnTo>
                  <a:lnTo>
                    <a:pt x="104" y="58"/>
                  </a:lnTo>
                  <a:lnTo>
                    <a:pt x="120" y="56"/>
                  </a:lnTo>
                  <a:lnTo>
                    <a:pt x="138" y="52"/>
                  </a:lnTo>
                  <a:lnTo>
                    <a:pt x="176" y="50"/>
                  </a:lnTo>
                  <a:lnTo>
                    <a:pt x="214" y="46"/>
                  </a:lnTo>
                  <a:lnTo>
                    <a:pt x="234" y="42"/>
                  </a:lnTo>
                  <a:lnTo>
                    <a:pt x="252" y="38"/>
                  </a:lnTo>
                  <a:lnTo>
                    <a:pt x="280" y="24"/>
                  </a:lnTo>
                  <a:lnTo>
                    <a:pt x="310" y="12"/>
                  </a:lnTo>
                  <a:lnTo>
                    <a:pt x="324" y="6"/>
                  </a:lnTo>
                  <a:lnTo>
                    <a:pt x="340" y="4"/>
                  </a:lnTo>
                  <a:lnTo>
                    <a:pt x="358" y="0"/>
                  </a:lnTo>
                  <a:lnTo>
                    <a:pt x="378" y="0"/>
                  </a:lnTo>
                  <a:lnTo>
                    <a:pt x="400" y="10"/>
                  </a:lnTo>
                  <a:lnTo>
                    <a:pt x="430" y="8"/>
                  </a:lnTo>
                  <a:lnTo>
                    <a:pt x="462" y="10"/>
                  </a:lnTo>
                  <a:lnTo>
                    <a:pt x="478" y="10"/>
                  </a:lnTo>
                  <a:lnTo>
                    <a:pt x="494" y="12"/>
                  </a:lnTo>
                  <a:lnTo>
                    <a:pt x="510" y="16"/>
                  </a:lnTo>
                  <a:lnTo>
                    <a:pt x="526" y="22"/>
                  </a:lnTo>
                  <a:lnTo>
                    <a:pt x="604" y="72"/>
                  </a:lnTo>
                  <a:lnTo>
                    <a:pt x="612" y="84"/>
                  </a:lnTo>
                  <a:lnTo>
                    <a:pt x="638" y="104"/>
                  </a:lnTo>
                  <a:lnTo>
                    <a:pt x="654" y="114"/>
                  </a:lnTo>
                  <a:lnTo>
                    <a:pt x="676" y="122"/>
                  </a:lnTo>
                  <a:lnTo>
                    <a:pt x="706" y="122"/>
                  </a:lnTo>
                  <a:lnTo>
                    <a:pt x="720" y="110"/>
                  </a:lnTo>
                  <a:lnTo>
                    <a:pt x="722" y="94"/>
                  </a:lnTo>
                  <a:lnTo>
                    <a:pt x="720" y="80"/>
                  </a:lnTo>
                  <a:lnTo>
                    <a:pt x="718" y="68"/>
                  </a:lnTo>
                  <a:lnTo>
                    <a:pt x="716" y="58"/>
                  </a:lnTo>
                  <a:lnTo>
                    <a:pt x="720" y="56"/>
                  </a:lnTo>
                  <a:lnTo>
                    <a:pt x="724" y="54"/>
                  </a:lnTo>
                  <a:lnTo>
                    <a:pt x="736" y="52"/>
                  </a:lnTo>
                  <a:lnTo>
                    <a:pt x="762" y="52"/>
                  </a:lnTo>
                  <a:lnTo>
                    <a:pt x="792" y="72"/>
                  </a:lnTo>
                  <a:lnTo>
                    <a:pt x="822" y="80"/>
                  </a:lnTo>
                  <a:lnTo>
                    <a:pt x="858" y="84"/>
                  </a:lnTo>
                  <a:lnTo>
                    <a:pt x="898" y="104"/>
                  </a:lnTo>
                  <a:lnTo>
                    <a:pt x="930" y="128"/>
                  </a:lnTo>
                  <a:lnTo>
                    <a:pt x="930" y="132"/>
                  </a:lnTo>
                  <a:lnTo>
                    <a:pt x="940" y="140"/>
                  </a:lnTo>
                  <a:lnTo>
                    <a:pt x="952" y="142"/>
                  </a:lnTo>
                  <a:lnTo>
                    <a:pt x="964" y="140"/>
                  </a:lnTo>
                  <a:lnTo>
                    <a:pt x="992" y="136"/>
                  </a:lnTo>
                  <a:lnTo>
                    <a:pt x="1032" y="184"/>
                  </a:lnTo>
                  <a:lnTo>
                    <a:pt x="1088" y="224"/>
                  </a:lnTo>
                  <a:lnTo>
                    <a:pt x="1116" y="238"/>
                  </a:lnTo>
                  <a:lnTo>
                    <a:pt x="1166" y="238"/>
                  </a:lnTo>
                  <a:lnTo>
                    <a:pt x="1174" y="250"/>
                  </a:lnTo>
                  <a:lnTo>
                    <a:pt x="1182" y="272"/>
                  </a:lnTo>
                  <a:lnTo>
                    <a:pt x="1188" y="294"/>
                  </a:lnTo>
                  <a:lnTo>
                    <a:pt x="1194" y="316"/>
                  </a:lnTo>
                  <a:lnTo>
                    <a:pt x="1216" y="368"/>
                  </a:lnTo>
                  <a:lnTo>
                    <a:pt x="1220" y="412"/>
                  </a:lnTo>
                  <a:lnTo>
                    <a:pt x="1228" y="422"/>
                  </a:lnTo>
                  <a:lnTo>
                    <a:pt x="1234" y="436"/>
                  </a:lnTo>
                  <a:lnTo>
                    <a:pt x="1236" y="444"/>
                  </a:lnTo>
                  <a:lnTo>
                    <a:pt x="1236" y="452"/>
                  </a:lnTo>
                  <a:lnTo>
                    <a:pt x="1232" y="458"/>
                  </a:lnTo>
                  <a:lnTo>
                    <a:pt x="1226" y="466"/>
                  </a:lnTo>
                  <a:lnTo>
                    <a:pt x="1200" y="482"/>
                  </a:lnTo>
                  <a:lnTo>
                    <a:pt x="1192" y="488"/>
                  </a:lnTo>
                  <a:lnTo>
                    <a:pt x="1184" y="496"/>
                  </a:lnTo>
                  <a:lnTo>
                    <a:pt x="1172" y="514"/>
                  </a:lnTo>
                  <a:lnTo>
                    <a:pt x="1156" y="542"/>
                  </a:lnTo>
                  <a:lnTo>
                    <a:pt x="1120" y="568"/>
                  </a:lnTo>
                  <a:lnTo>
                    <a:pt x="1120" y="584"/>
                  </a:lnTo>
                  <a:lnTo>
                    <a:pt x="1154" y="614"/>
                  </a:lnTo>
                  <a:lnTo>
                    <a:pt x="1152" y="620"/>
                  </a:lnTo>
                  <a:lnTo>
                    <a:pt x="1148" y="624"/>
                  </a:lnTo>
                  <a:lnTo>
                    <a:pt x="1144" y="626"/>
                  </a:lnTo>
                  <a:lnTo>
                    <a:pt x="1138" y="628"/>
                  </a:lnTo>
                  <a:lnTo>
                    <a:pt x="1128" y="628"/>
                  </a:lnTo>
                  <a:lnTo>
                    <a:pt x="1120" y="628"/>
                  </a:lnTo>
                  <a:lnTo>
                    <a:pt x="1086" y="606"/>
                  </a:lnTo>
                  <a:lnTo>
                    <a:pt x="1052" y="604"/>
                  </a:lnTo>
                  <a:lnTo>
                    <a:pt x="1038" y="606"/>
                  </a:lnTo>
                  <a:lnTo>
                    <a:pt x="1030" y="608"/>
                  </a:lnTo>
                  <a:lnTo>
                    <a:pt x="1030" y="632"/>
                  </a:lnTo>
                  <a:lnTo>
                    <a:pt x="1030" y="642"/>
                  </a:lnTo>
                  <a:lnTo>
                    <a:pt x="1032" y="652"/>
                  </a:lnTo>
                  <a:lnTo>
                    <a:pt x="1036" y="662"/>
                  </a:lnTo>
                  <a:lnTo>
                    <a:pt x="1042" y="672"/>
                  </a:lnTo>
                  <a:lnTo>
                    <a:pt x="1052" y="682"/>
                  </a:lnTo>
                  <a:lnTo>
                    <a:pt x="1064" y="694"/>
                  </a:lnTo>
                  <a:lnTo>
                    <a:pt x="1064" y="730"/>
                  </a:lnTo>
                  <a:lnTo>
                    <a:pt x="1080" y="780"/>
                  </a:lnTo>
                  <a:lnTo>
                    <a:pt x="1078" y="788"/>
                  </a:lnTo>
                  <a:lnTo>
                    <a:pt x="1076" y="792"/>
                  </a:lnTo>
                  <a:lnTo>
                    <a:pt x="1074" y="796"/>
                  </a:lnTo>
                  <a:lnTo>
                    <a:pt x="1068" y="798"/>
                  </a:lnTo>
                  <a:lnTo>
                    <a:pt x="1058" y="800"/>
                  </a:lnTo>
                  <a:lnTo>
                    <a:pt x="1046" y="800"/>
                  </a:lnTo>
                  <a:lnTo>
                    <a:pt x="1034" y="804"/>
                  </a:lnTo>
                  <a:lnTo>
                    <a:pt x="1028" y="808"/>
                  </a:lnTo>
                  <a:lnTo>
                    <a:pt x="1014" y="818"/>
                  </a:lnTo>
                  <a:lnTo>
                    <a:pt x="1004" y="818"/>
                  </a:lnTo>
                  <a:lnTo>
                    <a:pt x="996" y="806"/>
                  </a:lnTo>
                  <a:lnTo>
                    <a:pt x="968" y="804"/>
                  </a:lnTo>
                  <a:lnTo>
                    <a:pt x="968" y="798"/>
                  </a:lnTo>
                  <a:lnTo>
                    <a:pt x="964" y="794"/>
                  </a:lnTo>
                  <a:lnTo>
                    <a:pt x="956" y="788"/>
                  </a:lnTo>
                  <a:lnTo>
                    <a:pt x="936" y="786"/>
                  </a:lnTo>
                  <a:lnTo>
                    <a:pt x="934" y="792"/>
                  </a:lnTo>
                  <a:lnTo>
                    <a:pt x="926" y="796"/>
                  </a:lnTo>
                  <a:lnTo>
                    <a:pt x="920" y="800"/>
                  </a:lnTo>
                  <a:lnTo>
                    <a:pt x="914" y="800"/>
                  </a:lnTo>
                  <a:lnTo>
                    <a:pt x="908" y="786"/>
                  </a:lnTo>
                  <a:lnTo>
                    <a:pt x="878" y="780"/>
                  </a:lnTo>
                  <a:lnTo>
                    <a:pt x="836" y="732"/>
                  </a:lnTo>
                  <a:lnTo>
                    <a:pt x="830" y="722"/>
                  </a:lnTo>
                  <a:lnTo>
                    <a:pt x="830" y="710"/>
                  </a:lnTo>
                  <a:lnTo>
                    <a:pt x="828" y="698"/>
                  </a:lnTo>
                  <a:lnTo>
                    <a:pt x="824" y="690"/>
                  </a:lnTo>
                  <a:lnTo>
                    <a:pt x="820" y="682"/>
                  </a:lnTo>
                  <a:lnTo>
                    <a:pt x="808" y="670"/>
                  </a:lnTo>
                  <a:lnTo>
                    <a:pt x="796" y="658"/>
                  </a:lnTo>
                  <a:lnTo>
                    <a:pt x="778" y="654"/>
                  </a:lnTo>
                  <a:lnTo>
                    <a:pt x="758" y="652"/>
                  </a:lnTo>
                  <a:lnTo>
                    <a:pt x="724" y="654"/>
                  </a:lnTo>
                  <a:lnTo>
                    <a:pt x="706" y="656"/>
                  </a:lnTo>
                  <a:lnTo>
                    <a:pt x="702" y="660"/>
                  </a:lnTo>
                  <a:lnTo>
                    <a:pt x="700" y="662"/>
                  </a:lnTo>
                  <a:lnTo>
                    <a:pt x="698" y="674"/>
                  </a:lnTo>
                  <a:lnTo>
                    <a:pt x="698" y="694"/>
                  </a:lnTo>
                  <a:lnTo>
                    <a:pt x="722" y="726"/>
                  </a:lnTo>
                  <a:lnTo>
                    <a:pt x="722" y="746"/>
                  </a:lnTo>
                  <a:lnTo>
                    <a:pt x="712" y="758"/>
                  </a:lnTo>
                  <a:lnTo>
                    <a:pt x="700" y="772"/>
                  </a:lnTo>
                  <a:lnTo>
                    <a:pt x="696" y="778"/>
                  </a:lnTo>
                  <a:lnTo>
                    <a:pt x="694" y="786"/>
                  </a:lnTo>
                  <a:lnTo>
                    <a:pt x="694" y="796"/>
                  </a:lnTo>
                  <a:lnTo>
                    <a:pt x="698" y="804"/>
                  </a:lnTo>
                  <a:lnTo>
                    <a:pt x="698" y="810"/>
                  </a:lnTo>
                  <a:lnTo>
                    <a:pt x="694" y="818"/>
                  </a:lnTo>
                  <a:lnTo>
                    <a:pt x="684" y="834"/>
                  </a:lnTo>
                  <a:lnTo>
                    <a:pt x="664" y="862"/>
                  </a:lnTo>
                  <a:lnTo>
                    <a:pt x="658" y="870"/>
                  </a:lnTo>
                  <a:lnTo>
                    <a:pt x="652" y="878"/>
                  </a:lnTo>
                  <a:lnTo>
                    <a:pt x="644" y="882"/>
                  </a:lnTo>
                  <a:lnTo>
                    <a:pt x="634" y="886"/>
                  </a:lnTo>
                  <a:lnTo>
                    <a:pt x="624" y="898"/>
                  </a:lnTo>
                  <a:lnTo>
                    <a:pt x="618" y="896"/>
                  </a:lnTo>
                  <a:lnTo>
                    <a:pt x="612" y="896"/>
                  </a:lnTo>
                  <a:lnTo>
                    <a:pt x="608" y="890"/>
                  </a:lnTo>
                  <a:lnTo>
                    <a:pt x="604" y="884"/>
                  </a:lnTo>
                  <a:lnTo>
                    <a:pt x="604" y="880"/>
                  </a:lnTo>
                  <a:lnTo>
                    <a:pt x="598" y="878"/>
                  </a:lnTo>
                  <a:lnTo>
                    <a:pt x="594" y="876"/>
                  </a:lnTo>
                  <a:lnTo>
                    <a:pt x="582" y="876"/>
                  </a:lnTo>
                  <a:lnTo>
                    <a:pt x="568" y="880"/>
                  </a:lnTo>
                  <a:lnTo>
                    <a:pt x="560" y="892"/>
                  </a:lnTo>
                  <a:lnTo>
                    <a:pt x="556" y="896"/>
                  </a:lnTo>
                  <a:lnTo>
                    <a:pt x="552" y="900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4" name="Freeform 29"/>
            <p:cNvSpPr>
              <a:spLocks/>
            </p:cNvSpPr>
            <p:nvPr/>
          </p:nvSpPr>
          <p:spPr bwMode="auto">
            <a:xfrm>
              <a:off x="5676900" y="2717801"/>
              <a:ext cx="539750" cy="1085850"/>
            </a:xfrm>
            <a:custGeom>
              <a:avLst/>
              <a:gdLst>
                <a:gd name="T0" fmla="*/ 24 w 340"/>
                <a:gd name="T1" fmla="*/ 676 h 684"/>
                <a:gd name="T2" fmla="*/ 10 w 340"/>
                <a:gd name="T3" fmla="*/ 654 h 684"/>
                <a:gd name="T4" fmla="*/ 10 w 340"/>
                <a:gd name="T5" fmla="*/ 624 h 684"/>
                <a:gd name="T6" fmla="*/ 18 w 340"/>
                <a:gd name="T7" fmla="*/ 560 h 684"/>
                <a:gd name="T8" fmla="*/ 0 w 340"/>
                <a:gd name="T9" fmla="*/ 514 h 684"/>
                <a:gd name="T10" fmla="*/ 8 w 340"/>
                <a:gd name="T11" fmla="*/ 426 h 684"/>
                <a:gd name="T12" fmla="*/ 30 w 340"/>
                <a:gd name="T13" fmla="*/ 386 h 684"/>
                <a:gd name="T14" fmla="*/ 24 w 340"/>
                <a:gd name="T15" fmla="*/ 326 h 684"/>
                <a:gd name="T16" fmla="*/ 22 w 340"/>
                <a:gd name="T17" fmla="*/ 282 h 684"/>
                <a:gd name="T18" fmla="*/ 44 w 340"/>
                <a:gd name="T19" fmla="*/ 248 h 684"/>
                <a:gd name="T20" fmla="*/ 50 w 340"/>
                <a:gd name="T21" fmla="*/ 218 h 684"/>
                <a:gd name="T22" fmla="*/ 64 w 340"/>
                <a:gd name="T23" fmla="*/ 170 h 684"/>
                <a:gd name="T24" fmla="*/ 70 w 340"/>
                <a:gd name="T25" fmla="*/ 150 h 684"/>
                <a:gd name="T26" fmla="*/ 94 w 340"/>
                <a:gd name="T27" fmla="*/ 122 h 684"/>
                <a:gd name="T28" fmla="*/ 128 w 340"/>
                <a:gd name="T29" fmla="*/ 82 h 684"/>
                <a:gd name="T30" fmla="*/ 152 w 340"/>
                <a:gd name="T31" fmla="*/ 58 h 684"/>
                <a:gd name="T32" fmla="*/ 170 w 340"/>
                <a:gd name="T33" fmla="*/ 40 h 684"/>
                <a:gd name="T34" fmla="*/ 224 w 340"/>
                <a:gd name="T35" fmla="*/ 40 h 684"/>
                <a:gd name="T36" fmla="*/ 238 w 340"/>
                <a:gd name="T37" fmla="*/ 32 h 684"/>
                <a:gd name="T38" fmla="*/ 270 w 340"/>
                <a:gd name="T39" fmla="*/ 20 h 684"/>
                <a:gd name="T40" fmla="*/ 290 w 340"/>
                <a:gd name="T41" fmla="*/ 0 h 684"/>
                <a:gd name="T42" fmla="*/ 308 w 340"/>
                <a:gd name="T43" fmla="*/ 12 h 684"/>
                <a:gd name="T44" fmla="*/ 290 w 340"/>
                <a:gd name="T45" fmla="*/ 34 h 684"/>
                <a:gd name="T46" fmla="*/ 276 w 340"/>
                <a:gd name="T47" fmla="*/ 54 h 684"/>
                <a:gd name="T48" fmla="*/ 286 w 340"/>
                <a:gd name="T49" fmla="*/ 64 h 684"/>
                <a:gd name="T50" fmla="*/ 310 w 340"/>
                <a:gd name="T51" fmla="*/ 82 h 684"/>
                <a:gd name="T52" fmla="*/ 340 w 340"/>
                <a:gd name="T53" fmla="*/ 124 h 684"/>
                <a:gd name="T54" fmla="*/ 328 w 340"/>
                <a:gd name="T55" fmla="*/ 158 h 684"/>
                <a:gd name="T56" fmla="*/ 290 w 340"/>
                <a:gd name="T57" fmla="*/ 186 h 684"/>
                <a:gd name="T58" fmla="*/ 268 w 340"/>
                <a:gd name="T59" fmla="*/ 228 h 684"/>
                <a:gd name="T60" fmla="*/ 274 w 340"/>
                <a:gd name="T61" fmla="*/ 256 h 684"/>
                <a:gd name="T62" fmla="*/ 300 w 340"/>
                <a:gd name="T63" fmla="*/ 278 h 684"/>
                <a:gd name="T64" fmla="*/ 320 w 340"/>
                <a:gd name="T65" fmla="*/ 312 h 684"/>
                <a:gd name="T66" fmla="*/ 328 w 340"/>
                <a:gd name="T67" fmla="*/ 344 h 684"/>
                <a:gd name="T68" fmla="*/ 316 w 340"/>
                <a:gd name="T69" fmla="*/ 384 h 684"/>
                <a:gd name="T70" fmla="*/ 298 w 340"/>
                <a:gd name="T71" fmla="*/ 412 h 684"/>
                <a:gd name="T72" fmla="*/ 276 w 340"/>
                <a:gd name="T73" fmla="*/ 436 h 684"/>
                <a:gd name="T74" fmla="*/ 298 w 340"/>
                <a:gd name="T75" fmla="*/ 474 h 684"/>
                <a:gd name="T76" fmla="*/ 302 w 340"/>
                <a:gd name="T77" fmla="*/ 506 h 684"/>
                <a:gd name="T78" fmla="*/ 296 w 340"/>
                <a:gd name="T79" fmla="*/ 544 h 684"/>
                <a:gd name="T80" fmla="*/ 236 w 340"/>
                <a:gd name="T81" fmla="*/ 602 h 684"/>
                <a:gd name="T82" fmla="*/ 164 w 340"/>
                <a:gd name="T83" fmla="*/ 620 h 684"/>
                <a:gd name="T84" fmla="*/ 112 w 340"/>
                <a:gd name="T85" fmla="*/ 644 h 684"/>
                <a:gd name="T86" fmla="*/ 66 w 340"/>
                <a:gd name="T87" fmla="*/ 664 h 684"/>
                <a:gd name="T88" fmla="*/ 48 w 340"/>
                <a:gd name="T89" fmla="*/ 678 h 68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340" h="684">
                  <a:moveTo>
                    <a:pt x="32" y="684"/>
                  </a:moveTo>
                  <a:lnTo>
                    <a:pt x="32" y="684"/>
                  </a:lnTo>
                  <a:lnTo>
                    <a:pt x="24" y="676"/>
                  </a:lnTo>
                  <a:lnTo>
                    <a:pt x="16" y="668"/>
                  </a:lnTo>
                  <a:lnTo>
                    <a:pt x="12" y="662"/>
                  </a:lnTo>
                  <a:lnTo>
                    <a:pt x="10" y="654"/>
                  </a:lnTo>
                  <a:lnTo>
                    <a:pt x="10" y="638"/>
                  </a:lnTo>
                  <a:lnTo>
                    <a:pt x="10" y="624"/>
                  </a:lnTo>
                  <a:lnTo>
                    <a:pt x="20" y="594"/>
                  </a:lnTo>
                  <a:lnTo>
                    <a:pt x="18" y="560"/>
                  </a:lnTo>
                  <a:lnTo>
                    <a:pt x="0" y="514"/>
                  </a:lnTo>
                  <a:lnTo>
                    <a:pt x="0" y="440"/>
                  </a:lnTo>
                  <a:lnTo>
                    <a:pt x="8" y="426"/>
                  </a:lnTo>
                  <a:lnTo>
                    <a:pt x="16" y="412"/>
                  </a:lnTo>
                  <a:lnTo>
                    <a:pt x="30" y="386"/>
                  </a:lnTo>
                  <a:lnTo>
                    <a:pt x="30" y="358"/>
                  </a:lnTo>
                  <a:lnTo>
                    <a:pt x="24" y="326"/>
                  </a:lnTo>
                  <a:lnTo>
                    <a:pt x="22" y="310"/>
                  </a:lnTo>
                  <a:lnTo>
                    <a:pt x="20" y="296"/>
                  </a:lnTo>
                  <a:lnTo>
                    <a:pt x="22" y="282"/>
                  </a:lnTo>
                  <a:lnTo>
                    <a:pt x="24" y="270"/>
                  </a:lnTo>
                  <a:lnTo>
                    <a:pt x="32" y="258"/>
                  </a:lnTo>
                  <a:lnTo>
                    <a:pt x="44" y="248"/>
                  </a:lnTo>
                  <a:lnTo>
                    <a:pt x="48" y="232"/>
                  </a:lnTo>
                  <a:lnTo>
                    <a:pt x="50" y="218"/>
                  </a:lnTo>
                  <a:lnTo>
                    <a:pt x="52" y="192"/>
                  </a:lnTo>
                  <a:lnTo>
                    <a:pt x="64" y="170"/>
                  </a:lnTo>
                  <a:lnTo>
                    <a:pt x="66" y="158"/>
                  </a:lnTo>
                  <a:lnTo>
                    <a:pt x="70" y="150"/>
                  </a:lnTo>
                  <a:lnTo>
                    <a:pt x="74" y="142"/>
                  </a:lnTo>
                  <a:lnTo>
                    <a:pt x="80" y="134"/>
                  </a:lnTo>
                  <a:lnTo>
                    <a:pt x="94" y="122"/>
                  </a:lnTo>
                  <a:lnTo>
                    <a:pt x="110" y="110"/>
                  </a:lnTo>
                  <a:lnTo>
                    <a:pt x="128" y="82"/>
                  </a:lnTo>
                  <a:lnTo>
                    <a:pt x="140" y="68"/>
                  </a:lnTo>
                  <a:lnTo>
                    <a:pt x="146" y="62"/>
                  </a:lnTo>
                  <a:lnTo>
                    <a:pt x="152" y="58"/>
                  </a:lnTo>
                  <a:lnTo>
                    <a:pt x="170" y="40"/>
                  </a:lnTo>
                  <a:lnTo>
                    <a:pt x="204" y="42"/>
                  </a:lnTo>
                  <a:lnTo>
                    <a:pt x="214" y="42"/>
                  </a:lnTo>
                  <a:lnTo>
                    <a:pt x="224" y="40"/>
                  </a:lnTo>
                  <a:lnTo>
                    <a:pt x="232" y="38"/>
                  </a:lnTo>
                  <a:lnTo>
                    <a:pt x="238" y="32"/>
                  </a:lnTo>
                  <a:lnTo>
                    <a:pt x="250" y="30"/>
                  </a:lnTo>
                  <a:lnTo>
                    <a:pt x="260" y="26"/>
                  </a:lnTo>
                  <a:lnTo>
                    <a:pt x="270" y="20"/>
                  </a:lnTo>
                  <a:lnTo>
                    <a:pt x="282" y="10"/>
                  </a:lnTo>
                  <a:lnTo>
                    <a:pt x="290" y="0"/>
                  </a:lnTo>
                  <a:lnTo>
                    <a:pt x="308" y="12"/>
                  </a:lnTo>
                  <a:lnTo>
                    <a:pt x="306" y="18"/>
                  </a:lnTo>
                  <a:lnTo>
                    <a:pt x="302" y="24"/>
                  </a:lnTo>
                  <a:lnTo>
                    <a:pt x="290" y="34"/>
                  </a:lnTo>
                  <a:lnTo>
                    <a:pt x="284" y="40"/>
                  </a:lnTo>
                  <a:lnTo>
                    <a:pt x="280" y="46"/>
                  </a:lnTo>
                  <a:lnTo>
                    <a:pt x="276" y="54"/>
                  </a:lnTo>
                  <a:lnTo>
                    <a:pt x="278" y="62"/>
                  </a:lnTo>
                  <a:lnTo>
                    <a:pt x="286" y="64"/>
                  </a:lnTo>
                  <a:lnTo>
                    <a:pt x="296" y="68"/>
                  </a:lnTo>
                  <a:lnTo>
                    <a:pt x="302" y="74"/>
                  </a:lnTo>
                  <a:lnTo>
                    <a:pt x="310" y="82"/>
                  </a:lnTo>
                  <a:lnTo>
                    <a:pt x="324" y="100"/>
                  </a:lnTo>
                  <a:lnTo>
                    <a:pt x="340" y="124"/>
                  </a:lnTo>
                  <a:lnTo>
                    <a:pt x="340" y="142"/>
                  </a:lnTo>
                  <a:lnTo>
                    <a:pt x="328" y="158"/>
                  </a:lnTo>
                  <a:lnTo>
                    <a:pt x="318" y="168"/>
                  </a:lnTo>
                  <a:lnTo>
                    <a:pt x="290" y="186"/>
                  </a:lnTo>
                  <a:lnTo>
                    <a:pt x="280" y="202"/>
                  </a:lnTo>
                  <a:lnTo>
                    <a:pt x="272" y="218"/>
                  </a:lnTo>
                  <a:lnTo>
                    <a:pt x="268" y="228"/>
                  </a:lnTo>
                  <a:lnTo>
                    <a:pt x="268" y="238"/>
                  </a:lnTo>
                  <a:lnTo>
                    <a:pt x="268" y="248"/>
                  </a:lnTo>
                  <a:lnTo>
                    <a:pt x="274" y="256"/>
                  </a:lnTo>
                  <a:lnTo>
                    <a:pt x="300" y="278"/>
                  </a:lnTo>
                  <a:lnTo>
                    <a:pt x="308" y="290"/>
                  </a:lnTo>
                  <a:lnTo>
                    <a:pt x="316" y="302"/>
                  </a:lnTo>
                  <a:lnTo>
                    <a:pt x="320" y="312"/>
                  </a:lnTo>
                  <a:lnTo>
                    <a:pt x="324" y="320"/>
                  </a:lnTo>
                  <a:lnTo>
                    <a:pt x="326" y="332"/>
                  </a:lnTo>
                  <a:lnTo>
                    <a:pt x="328" y="344"/>
                  </a:lnTo>
                  <a:lnTo>
                    <a:pt x="322" y="364"/>
                  </a:lnTo>
                  <a:lnTo>
                    <a:pt x="316" y="384"/>
                  </a:lnTo>
                  <a:lnTo>
                    <a:pt x="308" y="398"/>
                  </a:lnTo>
                  <a:lnTo>
                    <a:pt x="298" y="412"/>
                  </a:lnTo>
                  <a:lnTo>
                    <a:pt x="286" y="426"/>
                  </a:lnTo>
                  <a:lnTo>
                    <a:pt x="276" y="436"/>
                  </a:lnTo>
                  <a:lnTo>
                    <a:pt x="274" y="448"/>
                  </a:lnTo>
                  <a:lnTo>
                    <a:pt x="298" y="474"/>
                  </a:lnTo>
                  <a:lnTo>
                    <a:pt x="302" y="488"/>
                  </a:lnTo>
                  <a:lnTo>
                    <a:pt x="302" y="506"/>
                  </a:lnTo>
                  <a:lnTo>
                    <a:pt x="300" y="524"/>
                  </a:lnTo>
                  <a:lnTo>
                    <a:pt x="296" y="544"/>
                  </a:lnTo>
                  <a:lnTo>
                    <a:pt x="282" y="560"/>
                  </a:lnTo>
                  <a:lnTo>
                    <a:pt x="268" y="574"/>
                  </a:lnTo>
                  <a:lnTo>
                    <a:pt x="236" y="602"/>
                  </a:lnTo>
                  <a:lnTo>
                    <a:pt x="164" y="620"/>
                  </a:lnTo>
                  <a:lnTo>
                    <a:pt x="146" y="632"/>
                  </a:lnTo>
                  <a:lnTo>
                    <a:pt x="128" y="640"/>
                  </a:lnTo>
                  <a:lnTo>
                    <a:pt x="112" y="644"/>
                  </a:lnTo>
                  <a:lnTo>
                    <a:pt x="92" y="648"/>
                  </a:lnTo>
                  <a:lnTo>
                    <a:pt x="66" y="664"/>
                  </a:lnTo>
                  <a:lnTo>
                    <a:pt x="56" y="672"/>
                  </a:lnTo>
                  <a:lnTo>
                    <a:pt x="48" y="678"/>
                  </a:lnTo>
                  <a:lnTo>
                    <a:pt x="32" y="684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5" name="Freeform 30"/>
            <p:cNvSpPr>
              <a:spLocks/>
            </p:cNvSpPr>
            <p:nvPr/>
          </p:nvSpPr>
          <p:spPr bwMode="auto">
            <a:xfrm>
              <a:off x="6384925" y="3101976"/>
              <a:ext cx="1016000" cy="679450"/>
            </a:xfrm>
            <a:custGeom>
              <a:avLst/>
              <a:gdLst>
                <a:gd name="T0" fmla="*/ 42 w 640"/>
                <a:gd name="T1" fmla="*/ 410 h 428"/>
                <a:gd name="T2" fmla="*/ 0 w 640"/>
                <a:gd name="T3" fmla="*/ 372 h 428"/>
                <a:gd name="T4" fmla="*/ 26 w 640"/>
                <a:gd name="T5" fmla="*/ 338 h 428"/>
                <a:gd name="T6" fmla="*/ 38 w 640"/>
                <a:gd name="T7" fmla="*/ 322 h 428"/>
                <a:gd name="T8" fmla="*/ 26 w 640"/>
                <a:gd name="T9" fmla="*/ 244 h 428"/>
                <a:gd name="T10" fmla="*/ 12 w 640"/>
                <a:gd name="T11" fmla="*/ 208 h 428"/>
                <a:gd name="T12" fmla="*/ 20 w 640"/>
                <a:gd name="T13" fmla="*/ 174 h 428"/>
                <a:gd name="T14" fmla="*/ 42 w 640"/>
                <a:gd name="T15" fmla="*/ 144 h 428"/>
                <a:gd name="T16" fmla="*/ 76 w 640"/>
                <a:gd name="T17" fmla="*/ 106 h 428"/>
                <a:gd name="T18" fmla="*/ 104 w 640"/>
                <a:gd name="T19" fmla="*/ 80 h 428"/>
                <a:gd name="T20" fmla="*/ 150 w 640"/>
                <a:gd name="T21" fmla="*/ 52 h 428"/>
                <a:gd name="T22" fmla="*/ 210 w 640"/>
                <a:gd name="T23" fmla="*/ 38 h 428"/>
                <a:gd name="T24" fmla="*/ 236 w 640"/>
                <a:gd name="T25" fmla="*/ 38 h 428"/>
                <a:gd name="T26" fmla="*/ 268 w 640"/>
                <a:gd name="T27" fmla="*/ 16 h 428"/>
                <a:gd name="T28" fmla="*/ 294 w 640"/>
                <a:gd name="T29" fmla="*/ 12 h 428"/>
                <a:gd name="T30" fmla="*/ 308 w 640"/>
                <a:gd name="T31" fmla="*/ 36 h 428"/>
                <a:gd name="T32" fmla="*/ 308 w 640"/>
                <a:gd name="T33" fmla="*/ 80 h 428"/>
                <a:gd name="T34" fmla="*/ 360 w 640"/>
                <a:gd name="T35" fmla="*/ 108 h 428"/>
                <a:gd name="T36" fmla="*/ 384 w 640"/>
                <a:gd name="T37" fmla="*/ 110 h 428"/>
                <a:gd name="T38" fmla="*/ 432 w 640"/>
                <a:gd name="T39" fmla="*/ 38 h 428"/>
                <a:gd name="T40" fmla="*/ 452 w 640"/>
                <a:gd name="T41" fmla="*/ 24 h 428"/>
                <a:gd name="T42" fmla="*/ 492 w 640"/>
                <a:gd name="T43" fmla="*/ 16 h 428"/>
                <a:gd name="T44" fmla="*/ 536 w 640"/>
                <a:gd name="T45" fmla="*/ 34 h 428"/>
                <a:gd name="T46" fmla="*/ 640 w 640"/>
                <a:gd name="T47" fmla="*/ 36 h 428"/>
                <a:gd name="T48" fmla="*/ 636 w 640"/>
                <a:gd name="T49" fmla="*/ 46 h 428"/>
                <a:gd name="T50" fmla="*/ 632 w 640"/>
                <a:gd name="T51" fmla="*/ 76 h 428"/>
                <a:gd name="T52" fmla="*/ 570 w 640"/>
                <a:gd name="T53" fmla="*/ 96 h 428"/>
                <a:gd name="T54" fmla="*/ 514 w 640"/>
                <a:gd name="T55" fmla="*/ 136 h 428"/>
                <a:gd name="T56" fmla="*/ 500 w 640"/>
                <a:gd name="T57" fmla="*/ 160 h 428"/>
                <a:gd name="T58" fmla="*/ 472 w 640"/>
                <a:gd name="T59" fmla="*/ 178 h 428"/>
                <a:gd name="T60" fmla="*/ 446 w 640"/>
                <a:gd name="T61" fmla="*/ 188 h 428"/>
                <a:gd name="T62" fmla="*/ 438 w 640"/>
                <a:gd name="T63" fmla="*/ 228 h 428"/>
                <a:gd name="T64" fmla="*/ 418 w 640"/>
                <a:gd name="T65" fmla="*/ 252 h 428"/>
                <a:gd name="T66" fmla="*/ 400 w 640"/>
                <a:gd name="T67" fmla="*/ 276 h 428"/>
                <a:gd name="T68" fmla="*/ 390 w 640"/>
                <a:gd name="T69" fmla="*/ 324 h 428"/>
                <a:gd name="T70" fmla="*/ 374 w 640"/>
                <a:gd name="T71" fmla="*/ 326 h 428"/>
                <a:gd name="T72" fmla="*/ 350 w 640"/>
                <a:gd name="T73" fmla="*/ 342 h 428"/>
                <a:gd name="T74" fmla="*/ 338 w 640"/>
                <a:gd name="T75" fmla="*/ 366 h 428"/>
                <a:gd name="T76" fmla="*/ 322 w 640"/>
                <a:gd name="T77" fmla="*/ 400 h 428"/>
                <a:gd name="T78" fmla="*/ 314 w 640"/>
                <a:gd name="T79" fmla="*/ 400 h 428"/>
                <a:gd name="T80" fmla="*/ 304 w 640"/>
                <a:gd name="T81" fmla="*/ 392 h 428"/>
                <a:gd name="T82" fmla="*/ 274 w 640"/>
                <a:gd name="T83" fmla="*/ 404 h 428"/>
                <a:gd name="T84" fmla="*/ 250 w 640"/>
                <a:gd name="T85" fmla="*/ 422 h 428"/>
                <a:gd name="T86" fmla="*/ 214 w 640"/>
                <a:gd name="T87" fmla="*/ 416 h 428"/>
                <a:gd name="T88" fmla="*/ 208 w 640"/>
                <a:gd name="T89" fmla="*/ 404 h 428"/>
                <a:gd name="T90" fmla="*/ 142 w 640"/>
                <a:gd name="T91" fmla="*/ 362 h 428"/>
                <a:gd name="T92" fmla="*/ 138 w 640"/>
                <a:gd name="T93" fmla="*/ 380 h 428"/>
                <a:gd name="T94" fmla="*/ 126 w 640"/>
                <a:gd name="T95" fmla="*/ 406 h 428"/>
                <a:gd name="T96" fmla="*/ 108 w 640"/>
                <a:gd name="T97" fmla="*/ 418 h 428"/>
                <a:gd name="T98" fmla="*/ 86 w 640"/>
                <a:gd name="T99" fmla="*/ 422 h 428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0" t="0" r="r" b="b"/>
              <a:pathLst>
                <a:path w="640" h="428">
                  <a:moveTo>
                    <a:pt x="70" y="428"/>
                  </a:moveTo>
                  <a:lnTo>
                    <a:pt x="70" y="428"/>
                  </a:lnTo>
                  <a:lnTo>
                    <a:pt x="42" y="410"/>
                  </a:lnTo>
                  <a:lnTo>
                    <a:pt x="0" y="372"/>
                  </a:lnTo>
                  <a:lnTo>
                    <a:pt x="10" y="352"/>
                  </a:lnTo>
                  <a:lnTo>
                    <a:pt x="26" y="338"/>
                  </a:lnTo>
                  <a:lnTo>
                    <a:pt x="32" y="330"/>
                  </a:lnTo>
                  <a:lnTo>
                    <a:pt x="38" y="322"/>
                  </a:lnTo>
                  <a:lnTo>
                    <a:pt x="38" y="288"/>
                  </a:lnTo>
                  <a:lnTo>
                    <a:pt x="26" y="244"/>
                  </a:lnTo>
                  <a:lnTo>
                    <a:pt x="18" y="220"/>
                  </a:lnTo>
                  <a:lnTo>
                    <a:pt x="12" y="208"/>
                  </a:lnTo>
                  <a:lnTo>
                    <a:pt x="12" y="186"/>
                  </a:lnTo>
                  <a:lnTo>
                    <a:pt x="14" y="180"/>
                  </a:lnTo>
                  <a:lnTo>
                    <a:pt x="20" y="174"/>
                  </a:lnTo>
                  <a:lnTo>
                    <a:pt x="30" y="156"/>
                  </a:lnTo>
                  <a:lnTo>
                    <a:pt x="42" y="144"/>
                  </a:lnTo>
                  <a:lnTo>
                    <a:pt x="68" y="118"/>
                  </a:lnTo>
                  <a:lnTo>
                    <a:pt x="76" y="106"/>
                  </a:lnTo>
                  <a:lnTo>
                    <a:pt x="84" y="96"/>
                  </a:lnTo>
                  <a:lnTo>
                    <a:pt x="92" y="88"/>
                  </a:lnTo>
                  <a:lnTo>
                    <a:pt x="104" y="80"/>
                  </a:lnTo>
                  <a:lnTo>
                    <a:pt x="126" y="66"/>
                  </a:lnTo>
                  <a:lnTo>
                    <a:pt x="150" y="52"/>
                  </a:lnTo>
                  <a:lnTo>
                    <a:pt x="202" y="0"/>
                  </a:lnTo>
                  <a:lnTo>
                    <a:pt x="210" y="38"/>
                  </a:lnTo>
                  <a:lnTo>
                    <a:pt x="236" y="38"/>
                  </a:lnTo>
                  <a:lnTo>
                    <a:pt x="248" y="16"/>
                  </a:lnTo>
                  <a:lnTo>
                    <a:pt x="268" y="16"/>
                  </a:lnTo>
                  <a:lnTo>
                    <a:pt x="282" y="16"/>
                  </a:lnTo>
                  <a:lnTo>
                    <a:pt x="294" y="12"/>
                  </a:lnTo>
                  <a:lnTo>
                    <a:pt x="294" y="16"/>
                  </a:lnTo>
                  <a:lnTo>
                    <a:pt x="298" y="22"/>
                  </a:lnTo>
                  <a:lnTo>
                    <a:pt x="308" y="36"/>
                  </a:lnTo>
                  <a:lnTo>
                    <a:pt x="308" y="80"/>
                  </a:lnTo>
                  <a:lnTo>
                    <a:pt x="322" y="90"/>
                  </a:lnTo>
                  <a:lnTo>
                    <a:pt x="340" y="100"/>
                  </a:lnTo>
                  <a:lnTo>
                    <a:pt x="360" y="108"/>
                  </a:lnTo>
                  <a:lnTo>
                    <a:pt x="372" y="110"/>
                  </a:lnTo>
                  <a:lnTo>
                    <a:pt x="384" y="110"/>
                  </a:lnTo>
                  <a:lnTo>
                    <a:pt x="424" y="48"/>
                  </a:lnTo>
                  <a:lnTo>
                    <a:pt x="432" y="38"/>
                  </a:lnTo>
                  <a:lnTo>
                    <a:pt x="440" y="30"/>
                  </a:lnTo>
                  <a:lnTo>
                    <a:pt x="452" y="24"/>
                  </a:lnTo>
                  <a:lnTo>
                    <a:pt x="462" y="18"/>
                  </a:lnTo>
                  <a:lnTo>
                    <a:pt x="476" y="16"/>
                  </a:lnTo>
                  <a:lnTo>
                    <a:pt x="492" y="16"/>
                  </a:lnTo>
                  <a:lnTo>
                    <a:pt x="536" y="34"/>
                  </a:lnTo>
                  <a:lnTo>
                    <a:pt x="632" y="32"/>
                  </a:lnTo>
                  <a:lnTo>
                    <a:pt x="640" y="36"/>
                  </a:lnTo>
                  <a:lnTo>
                    <a:pt x="636" y="40"/>
                  </a:lnTo>
                  <a:lnTo>
                    <a:pt x="636" y="46"/>
                  </a:lnTo>
                  <a:lnTo>
                    <a:pt x="632" y="76"/>
                  </a:lnTo>
                  <a:lnTo>
                    <a:pt x="598" y="80"/>
                  </a:lnTo>
                  <a:lnTo>
                    <a:pt x="570" y="96"/>
                  </a:lnTo>
                  <a:lnTo>
                    <a:pt x="540" y="114"/>
                  </a:lnTo>
                  <a:lnTo>
                    <a:pt x="526" y="124"/>
                  </a:lnTo>
                  <a:lnTo>
                    <a:pt x="514" y="136"/>
                  </a:lnTo>
                  <a:lnTo>
                    <a:pt x="506" y="148"/>
                  </a:lnTo>
                  <a:lnTo>
                    <a:pt x="500" y="160"/>
                  </a:lnTo>
                  <a:lnTo>
                    <a:pt x="478" y="170"/>
                  </a:lnTo>
                  <a:lnTo>
                    <a:pt x="472" y="178"/>
                  </a:lnTo>
                  <a:lnTo>
                    <a:pt x="464" y="182"/>
                  </a:lnTo>
                  <a:lnTo>
                    <a:pt x="446" y="188"/>
                  </a:lnTo>
                  <a:lnTo>
                    <a:pt x="440" y="194"/>
                  </a:lnTo>
                  <a:lnTo>
                    <a:pt x="438" y="228"/>
                  </a:lnTo>
                  <a:lnTo>
                    <a:pt x="430" y="240"/>
                  </a:lnTo>
                  <a:lnTo>
                    <a:pt x="418" y="252"/>
                  </a:lnTo>
                  <a:lnTo>
                    <a:pt x="408" y="264"/>
                  </a:lnTo>
                  <a:lnTo>
                    <a:pt x="400" y="276"/>
                  </a:lnTo>
                  <a:lnTo>
                    <a:pt x="400" y="298"/>
                  </a:lnTo>
                  <a:lnTo>
                    <a:pt x="396" y="312"/>
                  </a:lnTo>
                  <a:lnTo>
                    <a:pt x="390" y="324"/>
                  </a:lnTo>
                  <a:lnTo>
                    <a:pt x="382" y="324"/>
                  </a:lnTo>
                  <a:lnTo>
                    <a:pt x="374" y="326"/>
                  </a:lnTo>
                  <a:lnTo>
                    <a:pt x="366" y="328"/>
                  </a:lnTo>
                  <a:lnTo>
                    <a:pt x="360" y="332"/>
                  </a:lnTo>
                  <a:lnTo>
                    <a:pt x="350" y="342"/>
                  </a:lnTo>
                  <a:lnTo>
                    <a:pt x="342" y="352"/>
                  </a:lnTo>
                  <a:lnTo>
                    <a:pt x="338" y="366"/>
                  </a:lnTo>
                  <a:lnTo>
                    <a:pt x="334" y="380"/>
                  </a:lnTo>
                  <a:lnTo>
                    <a:pt x="326" y="394"/>
                  </a:lnTo>
                  <a:lnTo>
                    <a:pt x="322" y="400"/>
                  </a:lnTo>
                  <a:lnTo>
                    <a:pt x="314" y="404"/>
                  </a:lnTo>
                  <a:lnTo>
                    <a:pt x="314" y="400"/>
                  </a:lnTo>
                  <a:lnTo>
                    <a:pt x="304" y="392"/>
                  </a:lnTo>
                  <a:lnTo>
                    <a:pt x="286" y="390"/>
                  </a:lnTo>
                  <a:lnTo>
                    <a:pt x="274" y="404"/>
                  </a:lnTo>
                  <a:lnTo>
                    <a:pt x="262" y="420"/>
                  </a:lnTo>
                  <a:lnTo>
                    <a:pt x="250" y="422"/>
                  </a:lnTo>
                  <a:lnTo>
                    <a:pt x="236" y="422"/>
                  </a:lnTo>
                  <a:lnTo>
                    <a:pt x="222" y="420"/>
                  </a:lnTo>
                  <a:lnTo>
                    <a:pt x="214" y="416"/>
                  </a:lnTo>
                  <a:lnTo>
                    <a:pt x="208" y="404"/>
                  </a:lnTo>
                  <a:lnTo>
                    <a:pt x="168" y="364"/>
                  </a:lnTo>
                  <a:lnTo>
                    <a:pt x="142" y="362"/>
                  </a:lnTo>
                  <a:lnTo>
                    <a:pt x="140" y="370"/>
                  </a:lnTo>
                  <a:lnTo>
                    <a:pt x="138" y="380"/>
                  </a:lnTo>
                  <a:lnTo>
                    <a:pt x="136" y="404"/>
                  </a:lnTo>
                  <a:lnTo>
                    <a:pt x="126" y="406"/>
                  </a:lnTo>
                  <a:lnTo>
                    <a:pt x="118" y="410"/>
                  </a:lnTo>
                  <a:lnTo>
                    <a:pt x="112" y="414"/>
                  </a:lnTo>
                  <a:lnTo>
                    <a:pt x="108" y="418"/>
                  </a:lnTo>
                  <a:lnTo>
                    <a:pt x="96" y="420"/>
                  </a:lnTo>
                  <a:lnTo>
                    <a:pt x="86" y="422"/>
                  </a:lnTo>
                  <a:lnTo>
                    <a:pt x="70" y="428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6" name="Freeform 31"/>
            <p:cNvSpPr>
              <a:spLocks/>
            </p:cNvSpPr>
            <p:nvPr/>
          </p:nvSpPr>
          <p:spPr bwMode="auto">
            <a:xfrm>
              <a:off x="4806950" y="3000376"/>
              <a:ext cx="438150" cy="682625"/>
            </a:xfrm>
            <a:custGeom>
              <a:avLst/>
              <a:gdLst>
                <a:gd name="T0" fmla="*/ 106 w 276"/>
                <a:gd name="T1" fmla="*/ 398 h 430"/>
                <a:gd name="T2" fmla="*/ 98 w 276"/>
                <a:gd name="T3" fmla="*/ 364 h 430"/>
                <a:gd name="T4" fmla="*/ 92 w 276"/>
                <a:gd name="T5" fmla="*/ 318 h 430"/>
                <a:gd name="T6" fmla="*/ 86 w 276"/>
                <a:gd name="T7" fmla="*/ 280 h 430"/>
                <a:gd name="T8" fmla="*/ 52 w 276"/>
                <a:gd name="T9" fmla="*/ 240 h 430"/>
                <a:gd name="T10" fmla="*/ 26 w 276"/>
                <a:gd name="T11" fmla="*/ 214 h 430"/>
                <a:gd name="T12" fmla="*/ 0 w 276"/>
                <a:gd name="T13" fmla="*/ 200 h 430"/>
                <a:gd name="T14" fmla="*/ 4 w 276"/>
                <a:gd name="T15" fmla="*/ 196 h 430"/>
                <a:gd name="T16" fmla="*/ 28 w 276"/>
                <a:gd name="T17" fmla="*/ 186 h 430"/>
                <a:gd name="T18" fmla="*/ 68 w 276"/>
                <a:gd name="T19" fmla="*/ 180 h 430"/>
                <a:gd name="T20" fmla="*/ 84 w 276"/>
                <a:gd name="T21" fmla="*/ 166 h 430"/>
                <a:gd name="T22" fmla="*/ 112 w 276"/>
                <a:gd name="T23" fmla="*/ 160 h 430"/>
                <a:gd name="T24" fmla="*/ 130 w 276"/>
                <a:gd name="T25" fmla="*/ 138 h 430"/>
                <a:gd name="T26" fmla="*/ 128 w 276"/>
                <a:gd name="T27" fmla="*/ 98 h 430"/>
                <a:gd name="T28" fmla="*/ 158 w 276"/>
                <a:gd name="T29" fmla="*/ 42 h 430"/>
                <a:gd name="T30" fmla="*/ 162 w 276"/>
                <a:gd name="T31" fmla="*/ 12 h 430"/>
                <a:gd name="T32" fmla="*/ 170 w 276"/>
                <a:gd name="T33" fmla="*/ 10 h 430"/>
                <a:gd name="T34" fmla="*/ 190 w 276"/>
                <a:gd name="T35" fmla="*/ 2 h 430"/>
                <a:gd name="T36" fmla="*/ 204 w 276"/>
                <a:gd name="T37" fmla="*/ 0 h 430"/>
                <a:gd name="T38" fmla="*/ 220 w 276"/>
                <a:gd name="T39" fmla="*/ 6 h 430"/>
                <a:gd name="T40" fmla="*/ 226 w 276"/>
                <a:gd name="T41" fmla="*/ 22 h 430"/>
                <a:gd name="T42" fmla="*/ 218 w 276"/>
                <a:gd name="T43" fmla="*/ 40 h 430"/>
                <a:gd name="T44" fmla="*/ 212 w 276"/>
                <a:gd name="T45" fmla="*/ 58 h 430"/>
                <a:gd name="T46" fmla="*/ 196 w 276"/>
                <a:gd name="T47" fmla="*/ 82 h 430"/>
                <a:gd name="T48" fmla="*/ 192 w 276"/>
                <a:gd name="T49" fmla="*/ 108 h 430"/>
                <a:gd name="T50" fmla="*/ 194 w 276"/>
                <a:gd name="T51" fmla="*/ 132 h 430"/>
                <a:gd name="T52" fmla="*/ 232 w 276"/>
                <a:gd name="T53" fmla="*/ 138 h 430"/>
                <a:gd name="T54" fmla="*/ 248 w 276"/>
                <a:gd name="T55" fmla="*/ 154 h 430"/>
                <a:gd name="T56" fmla="*/ 268 w 276"/>
                <a:gd name="T57" fmla="*/ 168 h 430"/>
                <a:gd name="T58" fmla="*/ 276 w 276"/>
                <a:gd name="T59" fmla="*/ 170 h 430"/>
                <a:gd name="T60" fmla="*/ 270 w 276"/>
                <a:gd name="T61" fmla="*/ 184 h 430"/>
                <a:gd name="T62" fmla="*/ 258 w 276"/>
                <a:gd name="T63" fmla="*/ 198 h 430"/>
                <a:gd name="T64" fmla="*/ 252 w 276"/>
                <a:gd name="T65" fmla="*/ 206 h 430"/>
                <a:gd name="T66" fmla="*/ 228 w 276"/>
                <a:gd name="T67" fmla="*/ 226 h 430"/>
                <a:gd name="T68" fmla="*/ 216 w 276"/>
                <a:gd name="T69" fmla="*/ 228 h 430"/>
                <a:gd name="T70" fmla="*/ 202 w 276"/>
                <a:gd name="T71" fmla="*/ 232 h 430"/>
                <a:gd name="T72" fmla="*/ 202 w 276"/>
                <a:gd name="T73" fmla="*/ 248 h 430"/>
                <a:gd name="T74" fmla="*/ 198 w 276"/>
                <a:gd name="T75" fmla="*/ 270 h 430"/>
                <a:gd name="T76" fmla="*/ 188 w 276"/>
                <a:gd name="T77" fmla="*/ 284 h 430"/>
                <a:gd name="T78" fmla="*/ 180 w 276"/>
                <a:gd name="T79" fmla="*/ 308 h 430"/>
                <a:gd name="T80" fmla="*/ 178 w 276"/>
                <a:gd name="T81" fmla="*/ 332 h 430"/>
                <a:gd name="T82" fmla="*/ 194 w 276"/>
                <a:gd name="T83" fmla="*/ 346 h 430"/>
                <a:gd name="T84" fmla="*/ 214 w 276"/>
                <a:gd name="T85" fmla="*/ 352 h 430"/>
                <a:gd name="T86" fmla="*/ 222 w 276"/>
                <a:gd name="T87" fmla="*/ 364 h 430"/>
                <a:gd name="T88" fmla="*/ 222 w 276"/>
                <a:gd name="T89" fmla="*/ 382 h 430"/>
                <a:gd name="T90" fmla="*/ 216 w 276"/>
                <a:gd name="T91" fmla="*/ 394 h 430"/>
                <a:gd name="T92" fmla="*/ 198 w 276"/>
                <a:gd name="T93" fmla="*/ 400 h 430"/>
                <a:gd name="T94" fmla="*/ 184 w 276"/>
                <a:gd name="T95" fmla="*/ 406 h 430"/>
                <a:gd name="T96" fmla="*/ 154 w 276"/>
                <a:gd name="T97" fmla="*/ 430 h 430"/>
                <a:gd name="T98" fmla="*/ 142 w 276"/>
                <a:gd name="T99" fmla="*/ 428 h 430"/>
                <a:gd name="T100" fmla="*/ 106 w 276"/>
                <a:gd name="T101" fmla="*/ 398 h 430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</a:gdLst>
              <a:ahLst/>
              <a:cxnLst>
                <a:cxn ang="T102">
                  <a:pos x="T0" y="T1"/>
                </a:cxn>
                <a:cxn ang="T103">
                  <a:pos x="T2" y="T3"/>
                </a:cxn>
                <a:cxn ang="T104">
                  <a:pos x="T4" y="T5"/>
                </a:cxn>
                <a:cxn ang="T105">
                  <a:pos x="T6" y="T7"/>
                </a:cxn>
                <a:cxn ang="T106">
                  <a:pos x="T8" y="T9"/>
                </a:cxn>
                <a:cxn ang="T107">
                  <a:pos x="T10" y="T11"/>
                </a:cxn>
                <a:cxn ang="T108">
                  <a:pos x="T12" y="T13"/>
                </a:cxn>
                <a:cxn ang="T109">
                  <a:pos x="T14" y="T15"/>
                </a:cxn>
                <a:cxn ang="T110">
                  <a:pos x="T16" y="T17"/>
                </a:cxn>
                <a:cxn ang="T111">
                  <a:pos x="T18" y="T19"/>
                </a:cxn>
                <a:cxn ang="T112">
                  <a:pos x="T20" y="T21"/>
                </a:cxn>
                <a:cxn ang="T113">
                  <a:pos x="T22" y="T23"/>
                </a:cxn>
                <a:cxn ang="T114">
                  <a:pos x="T24" y="T25"/>
                </a:cxn>
                <a:cxn ang="T115">
                  <a:pos x="T26" y="T27"/>
                </a:cxn>
                <a:cxn ang="T116">
                  <a:pos x="T28" y="T29"/>
                </a:cxn>
                <a:cxn ang="T117">
                  <a:pos x="T30" y="T31"/>
                </a:cxn>
                <a:cxn ang="T118">
                  <a:pos x="T32" y="T33"/>
                </a:cxn>
                <a:cxn ang="T119">
                  <a:pos x="T34" y="T35"/>
                </a:cxn>
                <a:cxn ang="T120">
                  <a:pos x="T36" y="T37"/>
                </a:cxn>
                <a:cxn ang="T121">
                  <a:pos x="T38" y="T39"/>
                </a:cxn>
                <a:cxn ang="T122">
                  <a:pos x="T40" y="T41"/>
                </a:cxn>
                <a:cxn ang="T123">
                  <a:pos x="T42" y="T43"/>
                </a:cxn>
                <a:cxn ang="T124">
                  <a:pos x="T44" y="T45"/>
                </a:cxn>
                <a:cxn ang="T125">
                  <a:pos x="T46" y="T47"/>
                </a:cxn>
                <a:cxn ang="T126">
                  <a:pos x="T48" y="T49"/>
                </a:cxn>
                <a:cxn ang="T127">
                  <a:pos x="T50" y="T51"/>
                </a:cxn>
                <a:cxn ang="T128">
                  <a:pos x="T52" y="T53"/>
                </a:cxn>
                <a:cxn ang="T129">
                  <a:pos x="T54" y="T55"/>
                </a:cxn>
                <a:cxn ang="T130">
                  <a:pos x="T56" y="T57"/>
                </a:cxn>
                <a:cxn ang="T131">
                  <a:pos x="T58" y="T59"/>
                </a:cxn>
                <a:cxn ang="T132">
                  <a:pos x="T60" y="T61"/>
                </a:cxn>
                <a:cxn ang="T133">
                  <a:pos x="T62" y="T63"/>
                </a:cxn>
                <a:cxn ang="T134">
                  <a:pos x="T64" y="T65"/>
                </a:cxn>
                <a:cxn ang="T135">
                  <a:pos x="T66" y="T67"/>
                </a:cxn>
                <a:cxn ang="T136">
                  <a:pos x="T68" y="T69"/>
                </a:cxn>
                <a:cxn ang="T137">
                  <a:pos x="T70" y="T71"/>
                </a:cxn>
                <a:cxn ang="T138">
                  <a:pos x="T72" y="T73"/>
                </a:cxn>
                <a:cxn ang="T139">
                  <a:pos x="T74" y="T75"/>
                </a:cxn>
                <a:cxn ang="T140">
                  <a:pos x="T76" y="T77"/>
                </a:cxn>
                <a:cxn ang="T141">
                  <a:pos x="T78" y="T79"/>
                </a:cxn>
                <a:cxn ang="T142">
                  <a:pos x="T80" y="T81"/>
                </a:cxn>
                <a:cxn ang="T143">
                  <a:pos x="T82" y="T83"/>
                </a:cxn>
                <a:cxn ang="T144">
                  <a:pos x="T84" y="T85"/>
                </a:cxn>
                <a:cxn ang="T145">
                  <a:pos x="T86" y="T87"/>
                </a:cxn>
                <a:cxn ang="T146">
                  <a:pos x="T88" y="T89"/>
                </a:cxn>
                <a:cxn ang="T147">
                  <a:pos x="T90" y="T91"/>
                </a:cxn>
                <a:cxn ang="T148">
                  <a:pos x="T92" y="T93"/>
                </a:cxn>
                <a:cxn ang="T149">
                  <a:pos x="T94" y="T95"/>
                </a:cxn>
                <a:cxn ang="T150">
                  <a:pos x="T96" y="T97"/>
                </a:cxn>
                <a:cxn ang="T151">
                  <a:pos x="T98" y="T99"/>
                </a:cxn>
                <a:cxn ang="T152">
                  <a:pos x="T100" y="T101"/>
                </a:cxn>
              </a:cxnLst>
              <a:rect l="0" t="0" r="r" b="b"/>
              <a:pathLst>
                <a:path w="276" h="430">
                  <a:moveTo>
                    <a:pt x="106" y="398"/>
                  </a:moveTo>
                  <a:lnTo>
                    <a:pt x="106" y="398"/>
                  </a:lnTo>
                  <a:lnTo>
                    <a:pt x="98" y="364"/>
                  </a:lnTo>
                  <a:lnTo>
                    <a:pt x="96" y="340"/>
                  </a:lnTo>
                  <a:lnTo>
                    <a:pt x="92" y="318"/>
                  </a:lnTo>
                  <a:lnTo>
                    <a:pt x="86" y="280"/>
                  </a:lnTo>
                  <a:lnTo>
                    <a:pt x="68" y="258"/>
                  </a:lnTo>
                  <a:lnTo>
                    <a:pt x="52" y="240"/>
                  </a:lnTo>
                  <a:lnTo>
                    <a:pt x="36" y="226"/>
                  </a:lnTo>
                  <a:lnTo>
                    <a:pt x="26" y="214"/>
                  </a:lnTo>
                  <a:lnTo>
                    <a:pt x="0" y="200"/>
                  </a:lnTo>
                  <a:lnTo>
                    <a:pt x="4" y="196"/>
                  </a:lnTo>
                  <a:lnTo>
                    <a:pt x="10" y="192"/>
                  </a:lnTo>
                  <a:lnTo>
                    <a:pt x="28" y="186"/>
                  </a:lnTo>
                  <a:lnTo>
                    <a:pt x="68" y="180"/>
                  </a:lnTo>
                  <a:lnTo>
                    <a:pt x="78" y="170"/>
                  </a:lnTo>
                  <a:lnTo>
                    <a:pt x="84" y="166"/>
                  </a:lnTo>
                  <a:lnTo>
                    <a:pt x="94" y="162"/>
                  </a:lnTo>
                  <a:lnTo>
                    <a:pt x="112" y="160"/>
                  </a:lnTo>
                  <a:lnTo>
                    <a:pt x="130" y="138"/>
                  </a:lnTo>
                  <a:lnTo>
                    <a:pt x="128" y="98"/>
                  </a:lnTo>
                  <a:lnTo>
                    <a:pt x="158" y="42"/>
                  </a:lnTo>
                  <a:lnTo>
                    <a:pt x="162" y="12"/>
                  </a:lnTo>
                  <a:lnTo>
                    <a:pt x="170" y="10"/>
                  </a:lnTo>
                  <a:lnTo>
                    <a:pt x="176" y="8"/>
                  </a:lnTo>
                  <a:lnTo>
                    <a:pt x="190" y="2"/>
                  </a:lnTo>
                  <a:lnTo>
                    <a:pt x="198" y="0"/>
                  </a:lnTo>
                  <a:lnTo>
                    <a:pt x="204" y="0"/>
                  </a:lnTo>
                  <a:lnTo>
                    <a:pt x="212" y="2"/>
                  </a:lnTo>
                  <a:lnTo>
                    <a:pt x="220" y="6"/>
                  </a:lnTo>
                  <a:lnTo>
                    <a:pt x="226" y="22"/>
                  </a:lnTo>
                  <a:lnTo>
                    <a:pt x="218" y="40"/>
                  </a:lnTo>
                  <a:lnTo>
                    <a:pt x="212" y="58"/>
                  </a:lnTo>
                  <a:lnTo>
                    <a:pt x="198" y="74"/>
                  </a:lnTo>
                  <a:lnTo>
                    <a:pt x="196" y="82"/>
                  </a:lnTo>
                  <a:lnTo>
                    <a:pt x="192" y="90"/>
                  </a:lnTo>
                  <a:lnTo>
                    <a:pt x="192" y="108"/>
                  </a:lnTo>
                  <a:lnTo>
                    <a:pt x="194" y="132"/>
                  </a:lnTo>
                  <a:lnTo>
                    <a:pt x="232" y="138"/>
                  </a:lnTo>
                  <a:lnTo>
                    <a:pt x="238" y="146"/>
                  </a:lnTo>
                  <a:lnTo>
                    <a:pt x="248" y="154"/>
                  </a:lnTo>
                  <a:lnTo>
                    <a:pt x="260" y="164"/>
                  </a:lnTo>
                  <a:lnTo>
                    <a:pt x="268" y="168"/>
                  </a:lnTo>
                  <a:lnTo>
                    <a:pt x="276" y="170"/>
                  </a:lnTo>
                  <a:lnTo>
                    <a:pt x="274" y="176"/>
                  </a:lnTo>
                  <a:lnTo>
                    <a:pt x="270" y="184"/>
                  </a:lnTo>
                  <a:lnTo>
                    <a:pt x="264" y="192"/>
                  </a:lnTo>
                  <a:lnTo>
                    <a:pt x="258" y="198"/>
                  </a:lnTo>
                  <a:lnTo>
                    <a:pt x="252" y="206"/>
                  </a:lnTo>
                  <a:lnTo>
                    <a:pt x="244" y="214"/>
                  </a:lnTo>
                  <a:lnTo>
                    <a:pt x="228" y="226"/>
                  </a:lnTo>
                  <a:lnTo>
                    <a:pt x="216" y="228"/>
                  </a:lnTo>
                  <a:lnTo>
                    <a:pt x="206" y="228"/>
                  </a:lnTo>
                  <a:lnTo>
                    <a:pt x="202" y="232"/>
                  </a:lnTo>
                  <a:lnTo>
                    <a:pt x="200" y="236"/>
                  </a:lnTo>
                  <a:lnTo>
                    <a:pt x="202" y="248"/>
                  </a:lnTo>
                  <a:lnTo>
                    <a:pt x="200" y="258"/>
                  </a:lnTo>
                  <a:lnTo>
                    <a:pt x="198" y="270"/>
                  </a:lnTo>
                  <a:lnTo>
                    <a:pt x="188" y="284"/>
                  </a:lnTo>
                  <a:lnTo>
                    <a:pt x="182" y="296"/>
                  </a:lnTo>
                  <a:lnTo>
                    <a:pt x="180" y="308"/>
                  </a:lnTo>
                  <a:lnTo>
                    <a:pt x="178" y="332"/>
                  </a:lnTo>
                  <a:lnTo>
                    <a:pt x="194" y="346"/>
                  </a:lnTo>
                  <a:lnTo>
                    <a:pt x="202" y="348"/>
                  </a:lnTo>
                  <a:lnTo>
                    <a:pt x="214" y="352"/>
                  </a:lnTo>
                  <a:lnTo>
                    <a:pt x="218" y="358"/>
                  </a:lnTo>
                  <a:lnTo>
                    <a:pt x="222" y="364"/>
                  </a:lnTo>
                  <a:lnTo>
                    <a:pt x="224" y="372"/>
                  </a:lnTo>
                  <a:lnTo>
                    <a:pt x="222" y="382"/>
                  </a:lnTo>
                  <a:lnTo>
                    <a:pt x="216" y="394"/>
                  </a:lnTo>
                  <a:lnTo>
                    <a:pt x="198" y="400"/>
                  </a:lnTo>
                  <a:lnTo>
                    <a:pt x="184" y="406"/>
                  </a:lnTo>
                  <a:lnTo>
                    <a:pt x="160" y="426"/>
                  </a:lnTo>
                  <a:lnTo>
                    <a:pt x="154" y="430"/>
                  </a:lnTo>
                  <a:lnTo>
                    <a:pt x="148" y="430"/>
                  </a:lnTo>
                  <a:lnTo>
                    <a:pt x="142" y="428"/>
                  </a:lnTo>
                  <a:lnTo>
                    <a:pt x="134" y="422"/>
                  </a:lnTo>
                  <a:lnTo>
                    <a:pt x="106" y="398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7" name="Freeform 32"/>
            <p:cNvSpPr>
              <a:spLocks/>
            </p:cNvSpPr>
            <p:nvPr/>
          </p:nvSpPr>
          <p:spPr bwMode="auto">
            <a:xfrm>
              <a:off x="6108700" y="2295526"/>
              <a:ext cx="850900" cy="1219200"/>
            </a:xfrm>
            <a:custGeom>
              <a:avLst/>
              <a:gdLst>
                <a:gd name="T0" fmla="*/ 108 w 536"/>
                <a:gd name="T1" fmla="*/ 754 h 768"/>
                <a:gd name="T2" fmla="*/ 22 w 536"/>
                <a:gd name="T3" fmla="*/ 720 h 768"/>
                <a:gd name="T4" fmla="*/ 52 w 536"/>
                <a:gd name="T5" fmla="*/ 664 h 768"/>
                <a:gd name="T6" fmla="*/ 58 w 536"/>
                <a:gd name="T7" fmla="*/ 572 h 768"/>
                <a:gd name="T8" fmla="*/ 6 w 536"/>
                <a:gd name="T9" fmla="*/ 508 h 768"/>
                <a:gd name="T10" fmla="*/ 32 w 536"/>
                <a:gd name="T11" fmla="*/ 458 h 768"/>
                <a:gd name="T12" fmla="*/ 78 w 536"/>
                <a:gd name="T13" fmla="*/ 412 h 768"/>
                <a:gd name="T14" fmla="*/ 40 w 536"/>
                <a:gd name="T15" fmla="*/ 334 h 768"/>
                <a:gd name="T16" fmla="*/ 18 w 536"/>
                <a:gd name="T17" fmla="*/ 316 h 768"/>
                <a:gd name="T18" fmla="*/ 46 w 536"/>
                <a:gd name="T19" fmla="*/ 282 h 768"/>
                <a:gd name="T20" fmla="*/ 24 w 536"/>
                <a:gd name="T21" fmla="*/ 236 h 768"/>
                <a:gd name="T22" fmla="*/ 0 w 536"/>
                <a:gd name="T23" fmla="*/ 164 h 768"/>
                <a:gd name="T24" fmla="*/ 28 w 536"/>
                <a:gd name="T25" fmla="*/ 142 h 768"/>
                <a:gd name="T26" fmla="*/ 44 w 536"/>
                <a:gd name="T27" fmla="*/ 84 h 768"/>
                <a:gd name="T28" fmla="*/ 70 w 536"/>
                <a:gd name="T29" fmla="*/ 88 h 768"/>
                <a:gd name="T30" fmla="*/ 72 w 536"/>
                <a:gd name="T31" fmla="*/ 118 h 768"/>
                <a:gd name="T32" fmla="*/ 82 w 536"/>
                <a:gd name="T33" fmla="*/ 150 h 768"/>
                <a:gd name="T34" fmla="*/ 124 w 536"/>
                <a:gd name="T35" fmla="*/ 154 h 768"/>
                <a:gd name="T36" fmla="*/ 136 w 536"/>
                <a:gd name="T37" fmla="*/ 134 h 768"/>
                <a:gd name="T38" fmla="*/ 180 w 536"/>
                <a:gd name="T39" fmla="*/ 106 h 768"/>
                <a:gd name="T40" fmla="*/ 252 w 536"/>
                <a:gd name="T41" fmla="*/ 92 h 768"/>
                <a:gd name="T42" fmla="*/ 266 w 536"/>
                <a:gd name="T43" fmla="*/ 22 h 768"/>
                <a:gd name="T44" fmla="*/ 310 w 536"/>
                <a:gd name="T45" fmla="*/ 0 h 768"/>
                <a:gd name="T46" fmla="*/ 332 w 536"/>
                <a:gd name="T47" fmla="*/ 40 h 768"/>
                <a:gd name="T48" fmla="*/ 378 w 536"/>
                <a:gd name="T49" fmla="*/ 128 h 768"/>
                <a:gd name="T50" fmla="*/ 424 w 536"/>
                <a:gd name="T51" fmla="*/ 138 h 768"/>
                <a:gd name="T52" fmla="*/ 444 w 536"/>
                <a:gd name="T53" fmla="*/ 152 h 768"/>
                <a:gd name="T54" fmla="*/ 430 w 536"/>
                <a:gd name="T55" fmla="*/ 188 h 768"/>
                <a:gd name="T56" fmla="*/ 448 w 536"/>
                <a:gd name="T57" fmla="*/ 210 h 768"/>
                <a:gd name="T58" fmla="*/ 520 w 536"/>
                <a:gd name="T59" fmla="*/ 250 h 768"/>
                <a:gd name="T60" fmla="*/ 488 w 536"/>
                <a:gd name="T61" fmla="*/ 330 h 768"/>
                <a:gd name="T62" fmla="*/ 450 w 536"/>
                <a:gd name="T63" fmla="*/ 370 h 768"/>
                <a:gd name="T64" fmla="*/ 398 w 536"/>
                <a:gd name="T65" fmla="*/ 384 h 768"/>
                <a:gd name="T66" fmla="*/ 350 w 536"/>
                <a:gd name="T67" fmla="*/ 340 h 768"/>
                <a:gd name="T68" fmla="*/ 344 w 536"/>
                <a:gd name="T69" fmla="*/ 288 h 768"/>
                <a:gd name="T70" fmla="*/ 310 w 536"/>
                <a:gd name="T71" fmla="*/ 252 h 768"/>
                <a:gd name="T72" fmla="*/ 294 w 536"/>
                <a:gd name="T73" fmla="*/ 200 h 768"/>
                <a:gd name="T74" fmla="*/ 258 w 536"/>
                <a:gd name="T75" fmla="*/ 184 h 768"/>
                <a:gd name="T76" fmla="*/ 226 w 536"/>
                <a:gd name="T77" fmla="*/ 190 h 768"/>
                <a:gd name="T78" fmla="*/ 194 w 536"/>
                <a:gd name="T79" fmla="*/ 228 h 768"/>
                <a:gd name="T80" fmla="*/ 178 w 536"/>
                <a:gd name="T81" fmla="*/ 266 h 768"/>
                <a:gd name="T82" fmla="*/ 172 w 536"/>
                <a:gd name="T83" fmla="*/ 298 h 768"/>
                <a:gd name="T84" fmla="*/ 142 w 536"/>
                <a:gd name="T85" fmla="*/ 314 h 768"/>
                <a:gd name="T86" fmla="*/ 142 w 536"/>
                <a:gd name="T87" fmla="*/ 360 h 768"/>
                <a:gd name="T88" fmla="*/ 222 w 536"/>
                <a:gd name="T89" fmla="*/ 346 h 768"/>
                <a:gd name="T90" fmla="*/ 252 w 536"/>
                <a:gd name="T91" fmla="*/ 342 h 768"/>
                <a:gd name="T92" fmla="*/ 274 w 536"/>
                <a:gd name="T93" fmla="*/ 360 h 768"/>
                <a:gd name="T94" fmla="*/ 300 w 536"/>
                <a:gd name="T95" fmla="*/ 436 h 768"/>
                <a:gd name="T96" fmla="*/ 352 w 536"/>
                <a:gd name="T97" fmla="*/ 468 h 768"/>
                <a:gd name="T98" fmla="*/ 354 w 536"/>
                <a:gd name="T99" fmla="*/ 512 h 768"/>
                <a:gd name="T100" fmla="*/ 328 w 536"/>
                <a:gd name="T101" fmla="*/ 540 h 768"/>
                <a:gd name="T102" fmla="*/ 266 w 536"/>
                <a:gd name="T103" fmla="*/ 582 h 768"/>
                <a:gd name="T104" fmla="*/ 202 w 536"/>
                <a:gd name="T105" fmla="*/ 650 h 768"/>
                <a:gd name="T106" fmla="*/ 180 w 536"/>
                <a:gd name="T107" fmla="*/ 730 h 768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536" h="768">
                  <a:moveTo>
                    <a:pt x="192" y="768"/>
                  </a:moveTo>
                  <a:lnTo>
                    <a:pt x="192" y="768"/>
                  </a:lnTo>
                  <a:lnTo>
                    <a:pt x="178" y="754"/>
                  </a:lnTo>
                  <a:lnTo>
                    <a:pt x="108" y="754"/>
                  </a:lnTo>
                  <a:lnTo>
                    <a:pt x="44" y="740"/>
                  </a:lnTo>
                  <a:lnTo>
                    <a:pt x="32" y="730"/>
                  </a:lnTo>
                  <a:lnTo>
                    <a:pt x="22" y="720"/>
                  </a:lnTo>
                  <a:lnTo>
                    <a:pt x="16" y="712"/>
                  </a:lnTo>
                  <a:lnTo>
                    <a:pt x="14" y="708"/>
                  </a:lnTo>
                  <a:lnTo>
                    <a:pt x="52" y="664"/>
                  </a:lnTo>
                  <a:lnTo>
                    <a:pt x="62" y="630"/>
                  </a:lnTo>
                  <a:lnTo>
                    <a:pt x="66" y="608"/>
                  </a:lnTo>
                  <a:lnTo>
                    <a:pt x="64" y="588"/>
                  </a:lnTo>
                  <a:lnTo>
                    <a:pt x="58" y="572"/>
                  </a:lnTo>
                  <a:lnTo>
                    <a:pt x="50" y="558"/>
                  </a:lnTo>
                  <a:lnTo>
                    <a:pt x="42" y="544"/>
                  </a:lnTo>
                  <a:lnTo>
                    <a:pt x="30" y="532"/>
                  </a:lnTo>
                  <a:lnTo>
                    <a:pt x="6" y="508"/>
                  </a:lnTo>
                  <a:lnTo>
                    <a:pt x="6" y="494"/>
                  </a:lnTo>
                  <a:lnTo>
                    <a:pt x="10" y="482"/>
                  </a:lnTo>
                  <a:lnTo>
                    <a:pt x="16" y="474"/>
                  </a:lnTo>
                  <a:lnTo>
                    <a:pt x="22" y="464"/>
                  </a:lnTo>
                  <a:lnTo>
                    <a:pt x="32" y="458"/>
                  </a:lnTo>
                  <a:lnTo>
                    <a:pt x="40" y="450"/>
                  </a:lnTo>
                  <a:lnTo>
                    <a:pt x="62" y="438"/>
                  </a:lnTo>
                  <a:lnTo>
                    <a:pt x="78" y="412"/>
                  </a:lnTo>
                  <a:lnTo>
                    <a:pt x="78" y="382"/>
                  </a:lnTo>
                  <a:lnTo>
                    <a:pt x="64" y="362"/>
                  </a:lnTo>
                  <a:lnTo>
                    <a:pt x="52" y="346"/>
                  </a:lnTo>
                  <a:lnTo>
                    <a:pt x="40" y="334"/>
                  </a:lnTo>
                  <a:lnTo>
                    <a:pt x="26" y="322"/>
                  </a:lnTo>
                  <a:lnTo>
                    <a:pt x="18" y="320"/>
                  </a:lnTo>
                  <a:lnTo>
                    <a:pt x="18" y="316"/>
                  </a:lnTo>
                  <a:lnTo>
                    <a:pt x="38" y="300"/>
                  </a:lnTo>
                  <a:lnTo>
                    <a:pt x="44" y="288"/>
                  </a:lnTo>
                  <a:lnTo>
                    <a:pt x="46" y="282"/>
                  </a:lnTo>
                  <a:lnTo>
                    <a:pt x="48" y="276"/>
                  </a:lnTo>
                  <a:lnTo>
                    <a:pt x="24" y="256"/>
                  </a:lnTo>
                  <a:lnTo>
                    <a:pt x="24" y="236"/>
                  </a:lnTo>
                  <a:lnTo>
                    <a:pt x="10" y="220"/>
                  </a:lnTo>
                  <a:lnTo>
                    <a:pt x="0" y="208"/>
                  </a:lnTo>
                  <a:lnTo>
                    <a:pt x="0" y="164"/>
                  </a:lnTo>
                  <a:lnTo>
                    <a:pt x="16" y="146"/>
                  </a:lnTo>
                  <a:lnTo>
                    <a:pt x="22" y="144"/>
                  </a:lnTo>
                  <a:lnTo>
                    <a:pt x="28" y="142"/>
                  </a:lnTo>
                  <a:lnTo>
                    <a:pt x="34" y="140"/>
                  </a:lnTo>
                  <a:lnTo>
                    <a:pt x="34" y="94"/>
                  </a:lnTo>
                  <a:lnTo>
                    <a:pt x="44" y="84"/>
                  </a:lnTo>
                  <a:lnTo>
                    <a:pt x="50" y="80"/>
                  </a:lnTo>
                  <a:lnTo>
                    <a:pt x="58" y="78"/>
                  </a:lnTo>
                  <a:lnTo>
                    <a:pt x="64" y="82"/>
                  </a:lnTo>
                  <a:lnTo>
                    <a:pt x="70" y="88"/>
                  </a:lnTo>
                  <a:lnTo>
                    <a:pt x="76" y="98"/>
                  </a:lnTo>
                  <a:lnTo>
                    <a:pt x="78" y="104"/>
                  </a:lnTo>
                  <a:lnTo>
                    <a:pt x="80" y="112"/>
                  </a:lnTo>
                  <a:lnTo>
                    <a:pt x="72" y="118"/>
                  </a:lnTo>
                  <a:lnTo>
                    <a:pt x="68" y="124"/>
                  </a:lnTo>
                  <a:lnTo>
                    <a:pt x="68" y="130"/>
                  </a:lnTo>
                  <a:lnTo>
                    <a:pt x="70" y="136"/>
                  </a:lnTo>
                  <a:lnTo>
                    <a:pt x="76" y="142"/>
                  </a:lnTo>
                  <a:lnTo>
                    <a:pt x="82" y="150"/>
                  </a:lnTo>
                  <a:lnTo>
                    <a:pt x="98" y="164"/>
                  </a:lnTo>
                  <a:lnTo>
                    <a:pt x="108" y="164"/>
                  </a:lnTo>
                  <a:lnTo>
                    <a:pt x="124" y="154"/>
                  </a:lnTo>
                  <a:lnTo>
                    <a:pt x="124" y="148"/>
                  </a:lnTo>
                  <a:lnTo>
                    <a:pt x="128" y="142"/>
                  </a:lnTo>
                  <a:lnTo>
                    <a:pt x="132" y="138"/>
                  </a:lnTo>
                  <a:lnTo>
                    <a:pt x="136" y="134"/>
                  </a:lnTo>
                  <a:lnTo>
                    <a:pt x="148" y="126"/>
                  </a:lnTo>
                  <a:lnTo>
                    <a:pt x="162" y="120"/>
                  </a:lnTo>
                  <a:lnTo>
                    <a:pt x="170" y="110"/>
                  </a:lnTo>
                  <a:lnTo>
                    <a:pt x="180" y="106"/>
                  </a:lnTo>
                  <a:lnTo>
                    <a:pt x="190" y="104"/>
                  </a:lnTo>
                  <a:lnTo>
                    <a:pt x="202" y="102"/>
                  </a:lnTo>
                  <a:lnTo>
                    <a:pt x="228" y="100"/>
                  </a:lnTo>
                  <a:lnTo>
                    <a:pt x="240" y="98"/>
                  </a:lnTo>
                  <a:lnTo>
                    <a:pt x="252" y="92"/>
                  </a:lnTo>
                  <a:lnTo>
                    <a:pt x="250" y="40"/>
                  </a:lnTo>
                  <a:lnTo>
                    <a:pt x="258" y="30"/>
                  </a:lnTo>
                  <a:lnTo>
                    <a:pt x="266" y="22"/>
                  </a:lnTo>
                  <a:lnTo>
                    <a:pt x="288" y="8"/>
                  </a:lnTo>
                  <a:lnTo>
                    <a:pt x="296" y="2"/>
                  </a:lnTo>
                  <a:lnTo>
                    <a:pt x="304" y="0"/>
                  </a:lnTo>
                  <a:lnTo>
                    <a:pt x="310" y="0"/>
                  </a:lnTo>
                  <a:lnTo>
                    <a:pt x="314" y="4"/>
                  </a:lnTo>
                  <a:lnTo>
                    <a:pt x="318" y="10"/>
                  </a:lnTo>
                  <a:lnTo>
                    <a:pt x="322" y="18"/>
                  </a:lnTo>
                  <a:lnTo>
                    <a:pt x="332" y="40"/>
                  </a:lnTo>
                  <a:lnTo>
                    <a:pt x="370" y="100"/>
                  </a:lnTo>
                  <a:lnTo>
                    <a:pt x="372" y="112"/>
                  </a:lnTo>
                  <a:lnTo>
                    <a:pt x="374" y="122"/>
                  </a:lnTo>
                  <a:lnTo>
                    <a:pt x="378" y="128"/>
                  </a:lnTo>
                  <a:lnTo>
                    <a:pt x="382" y="132"/>
                  </a:lnTo>
                  <a:lnTo>
                    <a:pt x="388" y="136"/>
                  </a:lnTo>
                  <a:lnTo>
                    <a:pt x="398" y="140"/>
                  </a:lnTo>
                  <a:lnTo>
                    <a:pt x="424" y="138"/>
                  </a:lnTo>
                  <a:lnTo>
                    <a:pt x="442" y="138"/>
                  </a:lnTo>
                  <a:lnTo>
                    <a:pt x="458" y="140"/>
                  </a:lnTo>
                  <a:lnTo>
                    <a:pt x="450" y="146"/>
                  </a:lnTo>
                  <a:lnTo>
                    <a:pt x="444" y="152"/>
                  </a:lnTo>
                  <a:lnTo>
                    <a:pt x="436" y="158"/>
                  </a:lnTo>
                  <a:lnTo>
                    <a:pt x="430" y="166"/>
                  </a:lnTo>
                  <a:lnTo>
                    <a:pt x="430" y="178"/>
                  </a:lnTo>
                  <a:lnTo>
                    <a:pt x="430" y="188"/>
                  </a:lnTo>
                  <a:lnTo>
                    <a:pt x="432" y="192"/>
                  </a:lnTo>
                  <a:lnTo>
                    <a:pt x="436" y="198"/>
                  </a:lnTo>
                  <a:lnTo>
                    <a:pt x="440" y="204"/>
                  </a:lnTo>
                  <a:lnTo>
                    <a:pt x="448" y="210"/>
                  </a:lnTo>
                  <a:lnTo>
                    <a:pt x="458" y="212"/>
                  </a:lnTo>
                  <a:lnTo>
                    <a:pt x="466" y="216"/>
                  </a:lnTo>
                  <a:lnTo>
                    <a:pt x="482" y="226"/>
                  </a:lnTo>
                  <a:lnTo>
                    <a:pt x="500" y="238"/>
                  </a:lnTo>
                  <a:lnTo>
                    <a:pt x="520" y="250"/>
                  </a:lnTo>
                  <a:lnTo>
                    <a:pt x="536" y="264"/>
                  </a:lnTo>
                  <a:lnTo>
                    <a:pt x="488" y="330"/>
                  </a:lnTo>
                  <a:lnTo>
                    <a:pt x="486" y="336"/>
                  </a:lnTo>
                  <a:lnTo>
                    <a:pt x="482" y="344"/>
                  </a:lnTo>
                  <a:lnTo>
                    <a:pt x="476" y="352"/>
                  </a:lnTo>
                  <a:lnTo>
                    <a:pt x="468" y="358"/>
                  </a:lnTo>
                  <a:lnTo>
                    <a:pt x="450" y="370"/>
                  </a:lnTo>
                  <a:lnTo>
                    <a:pt x="436" y="376"/>
                  </a:lnTo>
                  <a:lnTo>
                    <a:pt x="416" y="380"/>
                  </a:lnTo>
                  <a:lnTo>
                    <a:pt x="398" y="384"/>
                  </a:lnTo>
                  <a:lnTo>
                    <a:pt x="382" y="372"/>
                  </a:lnTo>
                  <a:lnTo>
                    <a:pt x="370" y="360"/>
                  </a:lnTo>
                  <a:lnTo>
                    <a:pt x="360" y="348"/>
                  </a:lnTo>
                  <a:lnTo>
                    <a:pt x="350" y="340"/>
                  </a:lnTo>
                  <a:lnTo>
                    <a:pt x="346" y="332"/>
                  </a:lnTo>
                  <a:lnTo>
                    <a:pt x="346" y="324"/>
                  </a:lnTo>
                  <a:lnTo>
                    <a:pt x="346" y="308"/>
                  </a:lnTo>
                  <a:lnTo>
                    <a:pt x="344" y="294"/>
                  </a:lnTo>
                  <a:lnTo>
                    <a:pt x="344" y="288"/>
                  </a:lnTo>
                  <a:lnTo>
                    <a:pt x="342" y="284"/>
                  </a:lnTo>
                  <a:lnTo>
                    <a:pt x="310" y="272"/>
                  </a:lnTo>
                  <a:lnTo>
                    <a:pt x="310" y="252"/>
                  </a:lnTo>
                  <a:lnTo>
                    <a:pt x="312" y="232"/>
                  </a:lnTo>
                  <a:lnTo>
                    <a:pt x="314" y="214"/>
                  </a:lnTo>
                  <a:lnTo>
                    <a:pt x="314" y="202"/>
                  </a:lnTo>
                  <a:lnTo>
                    <a:pt x="294" y="200"/>
                  </a:lnTo>
                  <a:lnTo>
                    <a:pt x="278" y="198"/>
                  </a:lnTo>
                  <a:lnTo>
                    <a:pt x="270" y="196"/>
                  </a:lnTo>
                  <a:lnTo>
                    <a:pt x="264" y="192"/>
                  </a:lnTo>
                  <a:lnTo>
                    <a:pt x="260" y="188"/>
                  </a:lnTo>
                  <a:lnTo>
                    <a:pt x="258" y="184"/>
                  </a:lnTo>
                  <a:lnTo>
                    <a:pt x="238" y="184"/>
                  </a:lnTo>
                  <a:lnTo>
                    <a:pt x="232" y="184"/>
                  </a:lnTo>
                  <a:lnTo>
                    <a:pt x="228" y="186"/>
                  </a:lnTo>
                  <a:lnTo>
                    <a:pt x="226" y="190"/>
                  </a:lnTo>
                  <a:lnTo>
                    <a:pt x="224" y="196"/>
                  </a:lnTo>
                  <a:lnTo>
                    <a:pt x="220" y="214"/>
                  </a:lnTo>
                  <a:lnTo>
                    <a:pt x="206" y="220"/>
                  </a:lnTo>
                  <a:lnTo>
                    <a:pt x="194" y="228"/>
                  </a:lnTo>
                  <a:lnTo>
                    <a:pt x="172" y="244"/>
                  </a:lnTo>
                  <a:lnTo>
                    <a:pt x="172" y="250"/>
                  </a:lnTo>
                  <a:lnTo>
                    <a:pt x="174" y="258"/>
                  </a:lnTo>
                  <a:lnTo>
                    <a:pt x="178" y="266"/>
                  </a:lnTo>
                  <a:lnTo>
                    <a:pt x="184" y="278"/>
                  </a:lnTo>
                  <a:lnTo>
                    <a:pt x="182" y="286"/>
                  </a:lnTo>
                  <a:lnTo>
                    <a:pt x="176" y="292"/>
                  </a:lnTo>
                  <a:lnTo>
                    <a:pt x="172" y="298"/>
                  </a:lnTo>
                  <a:lnTo>
                    <a:pt x="164" y="300"/>
                  </a:lnTo>
                  <a:lnTo>
                    <a:pt x="152" y="306"/>
                  </a:lnTo>
                  <a:lnTo>
                    <a:pt x="146" y="310"/>
                  </a:lnTo>
                  <a:lnTo>
                    <a:pt x="142" y="314"/>
                  </a:lnTo>
                  <a:lnTo>
                    <a:pt x="142" y="326"/>
                  </a:lnTo>
                  <a:lnTo>
                    <a:pt x="140" y="338"/>
                  </a:lnTo>
                  <a:lnTo>
                    <a:pt x="138" y="350"/>
                  </a:lnTo>
                  <a:lnTo>
                    <a:pt x="140" y="356"/>
                  </a:lnTo>
                  <a:lnTo>
                    <a:pt x="142" y="360"/>
                  </a:lnTo>
                  <a:lnTo>
                    <a:pt x="206" y="360"/>
                  </a:lnTo>
                  <a:lnTo>
                    <a:pt x="214" y="352"/>
                  </a:lnTo>
                  <a:lnTo>
                    <a:pt x="222" y="346"/>
                  </a:lnTo>
                  <a:lnTo>
                    <a:pt x="228" y="342"/>
                  </a:lnTo>
                  <a:lnTo>
                    <a:pt x="234" y="342"/>
                  </a:lnTo>
                  <a:lnTo>
                    <a:pt x="242" y="340"/>
                  </a:lnTo>
                  <a:lnTo>
                    <a:pt x="252" y="342"/>
                  </a:lnTo>
                  <a:lnTo>
                    <a:pt x="256" y="348"/>
                  </a:lnTo>
                  <a:lnTo>
                    <a:pt x="260" y="350"/>
                  </a:lnTo>
                  <a:lnTo>
                    <a:pt x="266" y="356"/>
                  </a:lnTo>
                  <a:lnTo>
                    <a:pt x="274" y="360"/>
                  </a:lnTo>
                  <a:lnTo>
                    <a:pt x="282" y="378"/>
                  </a:lnTo>
                  <a:lnTo>
                    <a:pt x="290" y="422"/>
                  </a:lnTo>
                  <a:lnTo>
                    <a:pt x="300" y="436"/>
                  </a:lnTo>
                  <a:lnTo>
                    <a:pt x="314" y="448"/>
                  </a:lnTo>
                  <a:lnTo>
                    <a:pt x="330" y="460"/>
                  </a:lnTo>
                  <a:lnTo>
                    <a:pt x="340" y="464"/>
                  </a:lnTo>
                  <a:lnTo>
                    <a:pt x="352" y="468"/>
                  </a:lnTo>
                  <a:lnTo>
                    <a:pt x="372" y="502"/>
                  </a:lnTo>
                  <a:lnTo>
                    <a:pt x="368" y="502"/>
                  </a:lnTo>
                  <a:lnTo>
                    <a:pt x="362" y="504"/>
                  </a:lnTo>
                  <a:lnTo>
                    <a:pt x="354" y="512"/>
                  </a:lnTo>
                  <a:lnTo>
                    <a:pt x="346" y="520"/>
                  </a:lnTo>
                  <a:lnTo>
                    <a:pt x="340" y="526"/>
                  </a:lnTo>
                  <a:lnTo>
                    <a:pt x="336" y="534"/>
                  </a:lnTo>
                  <a:lnTo>
                    <a:pt x="328" y="540"/>
                  </a:lnTo>
                  <a:lnTo>
                    <a:pt x="312" y="554"/>
                  </a:lnTo>
                  <a:lnTo>
                    <a:pt x="296" y="564"/>
                  </a:lnTo>
                  <a:lnTo>
                    <a:pt x="280" y="570"/>
                  </a:lnTo>
                  <a:lnTo>
                    <a:pt x="266" y="582"/>
                  </a:lnTo>
                  <a:lnTo>
                    <a:pt x="254" y="592"/>
                  </a:lnTo>
                  <a:lnTo>
                    <a:pt x="244" y="606"/>
                  </a:lnTo>
                  <a:lnTo>
                    <a:pt x="234" y="620"/>
                  </a:lnTo>
                  <a:lnTo>
                    <a:pt x="202" y="650"/>
                  </a:lnTo>
                  <a:lnTo>
                    <a:pt x="190" y="662"/>
                  </a:lnTo>
                  <a:lnTo>
                    <a:pt x="182" y="676"/>
                  </a:lnTo>
                  <a:lnTo>
                    <a:pt x="176" y="690"/>
                  </a:lnTo>
                  <a:lnTo>
                    <a:pt x="176" y="708"/>
                  </a:lnTo>
                  <a:lnTo>
                    <a:pt x="180" y="730"/>
                  </a:lnTo>
                  <a:lnTo>
                    <a:pt x="190" y="756"/>
                  </a:lnTo>
                  <a:lnTo>
                    <a:pt x="192" y="768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8" name="Freeform 33"/>
            <p:cNvSpPr>
              <a:spLocks/>
            </p:cNvSpPr>
            <p:nvPr/>
          </p:nvSpPr>
          <p:spPr bwMode="auto">
            <a:xfrm>
              <a:off x="555625" y="1035051"/>
              <a:ext cx="3143250" cy="2406650"/>
            </a:xfrm>
            <a:custGeom>
              <a:avLst/>
              <a:gdLst>
                <a:gd name="T0" fmla="*/ 1348 w 1980"/>
                <a:gd name="T1" fmla="*/ 1486 h 1516"/>
                <a:gd name="T2" fmla="*/ 1296 w 1980"/>
                <a:gd name="T3" fmla="*/ 1480 h 1516"/>
                <a:gd name="T4" fmla="*/ 1206 w 1980"/>
                <a:gd name="T5" fmla="*/ 1418 h 1516"/>
                <a:gd name="T6" fmla="*/ 1068 w 1980"/>
                <a:gd name="T7" fmla="*/ 1416 h 1516"/>
                <a:gd name="T8" fmla="*/ 938 w 1980"/>
                <a:gd name="T9" fmla="*/ 1464 h 1516"/>
                <a:gd name="T10" fmla="*/ 842 w 1980"/>
                <a:gd name="T11" fmla="*/ 1464 h 1516"/>
                <a:gd name="T12" fmla="*/ 720 w 1980"/>
                <a:gd name="T13" fmla="*/ 1458 h 1516"/>
                <a:gd name="T14" fmla="*/ 664 w 1980"/>
                <a:gd name="T15" fmla="*/ 1408 h 1516"/>
                <a:gd name="T16" fmla="*/ 580 w 1980"/>
                <a:gd name="T17" fmla="*/ 1446 h 1516"/>
                <a:gd name="T18" fmla="*/ 528 w 1980"/>
                <a:gd name="T19" fmla="*/ 1412 h 1516"/>
                <a:gd name="T20" fmla="*/ 420 w 1980"/>
                <a:gd name="T21" fmla="*/ 1446 h 1516"/>
                <a:gd name="T22" fmla="*/ 332 w 1980"/>
                <a:gd name="T23" fmla="*/ 1490 h 1516"/>
                <a:gd name="T24" fmla="*/ 278 w 1980"/>
                <a:gd name="T25" fmla="*/ 1444 h 1516"/>
                <a:gd name="T26" fmla="*/ 256 w 1980"/>
                <a:gd name="T27" fmla="*/ 1350 h 1516"/>
                <a:gd name="T28" fmla="*/ 190 w 1980"/>
                <a:gd name="T29" fmla="*/ 1318 h 1516"/>
                <a:gd name="T30" fmla="*/ 112 w 1980"/>
                <a:gd name="T31" fmla="*/ 1224 h 1516"/>
                <a:gd name="T32" fmla="*/ 98 w 1980"/>
                <a:gd name="T33" fmla="*/ 1128 h 1516"/>
                <a:gd name="T34" fmla="*/ 36 w 1980"/>
                <a:gd name="T35" fmla="*/ 1054 h 1516"/>
                <a:gd name="T36" fmla="*/ 86 w 1980"/>
                <a:gd name="T37" fmla="*/ 920 h 1516"/>
                <a:gd name="T38" fmla="*/ 20 w 1980"/>
                <a:gd name="T39" fmla="*/ 884 h 1516"/>
                <a:gd name="T40" fmla="*/ 0 w 1980"/>
                <a:gd name="T41" fmla="*/ 864 h 1516"/>
                <a:gd name="T42" fmla="*/ 8 w 1980"/>
                <a:gd name="T43" fmla="*/ 798 h 1516"/>
                <a:gd name="T44" fmla="*/ 106 w 1980"/>
                <a:gd name="T45" fmla="*/ 726 h 1516"/>
                <a:gd name="T46" fmla="*/ 236 w 1980"/>
                <a:gd name="T47" fmla="*/ 732 h 1516"/>
                <a:gd name="T48" fmla="*/ 308 w 1980"/>
                <a:gd name="T49" fmla="*/ 746 h 1516"/>
                <a:gd name="T50" fmla="*/ 418 w 1980"/>
                <a:gd name="T51" fmla="*/ 684 h 1516"/>
                <a:gd name="T52" fmla="*/ 510 w 1980"/>
                <a:gd name="T53" fmla="*/ 688 h 1516"/>
                <a:gd name="T54" fmla="*/ 638 w 1980"/>
                <a:gd name="T55" fmla="*/ 620 h 1516"/>
                <a:gd name="T56" fmla="*/ 708 w 1980"/>
                <a:gd name="T57" fmla="*/ 536 h 1516"/>
                <a:gd name="T58" fmla="*/ 728 w 1980"/>
                <a:gd name="T59" fmla="*/ 392 h 1516"/>
                <a:gd name="T60" fmla="*/ 772 w 1980"/>
                <a:gd name="T61" fmla="*/ 326 h 1516"/>
                <a:gd name="T62" fmla="*/ 904 w 1980"/>
                <a:gd name="T63" fmla="*/ 356 h 1516"/>
                <a:gd name="T64" fmla="*/ 926 w 1980"/>
                <a:gd name="T65" fmla="*/ 302 h 1516"/>
                <a:gd name="T66" fmla="*/ 1008 w 1980"/>
                <a:gd name="T67" fmla="*/ 172 h 1516"/>
                <a:gd name="T68" fmla="*/ 1092 w 1980"/>
                <a:gd name="T69" fmla="*/ 186 h 1516"/>
                <a:gd name="T70" fmla="*/ 1196 w 1980"/>
                <a:gd name="T71" fmla="*/ 202 h 1516"/>
                <a:gd name="T72" fmla="*/ 1246 w 1980"/>
                <a:gd name="T73" fmla="*/ 76 h 1516"/>
                <a:gd name="T74" fmla="*/ 1352 w 1980"/>
                <a:gd name="T75" fmla="*/ 36 h 1516"/>
                <a:gd name="T76" fmla="*/ 1426 w 1980"/>
                <a:gd name="T77" fmla="*/ 22 h 1516"/>
                <a:gd name="T78" fmla="*/ 1568 w 1980"/>
                <a:gd name="T79" fmla="*/ 164 h 1516"/>
                <a:gd name="T80" fmla="*/ 1612 w 1980"/>
                <a:gd name="T81" fmla="*/ 320 h 1516"/>
                <a:gd name="T82" fmla="*/ 1568 w 1980"/>
                <a:gd name="T83" fmla="*/ 390 h 1516"/>
                <a:gd name="T84" fmla="*/ 1614 w 1980"/>
                <a:gd name="T85" fmla="*/ 488 h 1516"/>
                <a:gd name="T86" fmla="*/ 1778 w 1980"/>
                <a:gd name="T87" fmla="*/ 526 h 1516"/>
                <a:gd name="T88" fmla="*/ 1918 w 1980"/>
                <a:gd name="T89" fmla="*/ 628 h 1516"/>
                <a:gd name="T90" fmla="*/ 1974 w 1980"/>
                <a:gd name="T91" fmla="*/ 736 h 1516"/>
                <a:gd name="T92" fmla="*/ 1952 w 1980"/>
                <a:gd name="T93" fmla="*/ 832 h 1516"/>
                <a:gd name="T94" fmla="*/ 1878 w 1980"/>
                <a:gd name="T95" fmla="*/ 908 h 1516"/>
                <a:gd name="T96" fmla="*/ 1774 w 1980"/>
                <a:gd name="T97" fmla="*/ 980 h 1516"/>
                <a:gd name="T98" fmla="*/ 1672 w 1980"/>
                <a:gd name="T99" fmla="*/ 1034 h 1516"/>
                <a:gd name="T100" fmla="*/ 1646 w 1980"/>
                <a:gd name="T101" fmla="*/ 1106 h 1516"/>
                <a:gd name="T102" fmla="*/ 1580 w 1980"/>
                <a:gd name="T103" fmla="*/ 1194 h 1516"/>
                <a:gd name="T104" fmla="*/ 1396 w 1980"/>
                <a:gd name="T105" fmla="*/ 1236 h 1516"/>
                <a:gd name="T106" fmla="*/ 1404 w 1980"/>
                <a:gd name="T107" fmla="*/ 1294 h 1516"/>
                <a:gd name="T108" fmla="*/ 1474 w 1980"/>
                <a:gd name="T109" fmla="*/ 1370 h 1516"/>
                <a:gd name="T110" fmla="*/ 1434 w 1980"/>
                <a:gd name="T111" fmla="*/ 1426 h 1516"/>
                <a:gd name="T112" fmla="*/ 1450 w 1980"/>
                <a:gd name="T113" fmla="*/ 1504 h 151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1980" h="1516">
                  <a:moveTo>
                    <a:pt x="1416" y="1516"/>
                  </a:moveTo>
                  <a:lnTo>
                    <a:pt x="1416" y="1516"/>
                  </a:lnTo>
                  <a:lnTo>
                    <a:pt x="1402" y="1508"/>
                  </a:lnTo>
                  <a:lnTo>
                    <a:pt x="1378" y="1484"/>
                  </a:lnTo>
                  <a:lnTo>
                    <a:pt x="1362" y="1484"/>
                  </a:lnTo>
                  <a:lnTo>
                    <a:pt x="1352" y="1484"/>
                  </a:lnTo>
                  <a:lnTo>
                    <a:pt x="1348" y="1486"/>
                  </a:lnTo>
                  <a:lnTo>
                    <a:pt x="1346" y="1488"/>
                  </a:lnTo>
                  <a:lnTo>
                    <a:pt x="1340" y="1502"/>
                  </a:lnTo>
                  <a:lnTo>
                    <a:pt x="1330" y="1498"/>
                  </a:lnTo>
                  <a:lnTo>
                    <a:pt x="1304" y="1500"/>
                  </a:lnTo>
                  <a:lnTo>
                    <a:pt x="1298" y="1490"/>
                  </a:lnTo>
                  <a:lnTo>
                    <a:pt x="1296" y="1480"/>
                  </a:lnTo>
                  <a:lnTo>
                    <a:pt x="1294" y="1466"/>
                  </a:lnTo>
                  <a:lnTo>
                    <a:pt x="1276" y="1458"/>
                  </a:lnTo>
                  <a:lnTo>
                    <a:pt x="1252" y="1438"/>
                  </a:lnTo>
                  <a:lnTo>
                    <a:pt x="1242" y="1430"/>
                  </a:lnTo>
                  <a:lnTo>
                    <a:pt x="1230" y="1424"/>
                  </a:lnTo>
                  <a:lnTo>
                    <a:pt x="1218" y="1420"/>
                  </a:lnTo>
                  <a:lnTo>
                    <a:pt x="1206" y="1418"/>
                  </a:lnTo>
                  <a:lnTo>
                    <a:pt x="1194" y="1418"/>
                  </a:lnTo>
                  <a:lnTo>
                    <a:pt x="1180" y="1422"/>
                  </a:lnTo>
                  <a:lnTo>
                    <a:pt x="1142" y="1428"/>
                  </a:lnTo>
                  <a:lnTo>
                    <a:pt x="1122" y="1428"/>
                  </a:lnTo>
                  <a:lnTo>
                    <a:pt x="1104" y="1428"/>
                  </a:lnTo>
                  <a:lnTo>
                    <a:pt x="1068" y="1416"/>
                  </a:lnTo>
                  <a:lnTo>
                    <a:pt x="1038" y="1416"/>
                  </a:lnTo>
                  <a:lnTo>
                    <a:pt x="1018" y="1426"/>
                  </a:lnTo>
                  <a:lnTo>
                    <a:pt x="1000" y="1436"/>
                  </a:lnTo>
                  <a:lnTo>
                    <a:pt x="984" y="1450"/>
                  </a:lnTo>
                  <a:lnTo>
                    <a:pt x="978" y="1458"/>
                  </a:lnTo>
                  <a:lnTo>
                    <a:pt x="972" y="1466"/>
                  </a:lnTo>
                  <a:lnTo>
                    <a:pt x="938" y="1464"/>
                  </a:lnTo>
                  <a:lnTo>
                    <a:pt x="906" y="1450"/>
                  </a:lnTo>
                  <a:lnTo>
                    <a:pt x="884" y="1450"/>
                  </a:lnTo>
                  <a:lnTo>
                    <a:pt x="876" y="1452"/>
                  </a:lnTo>
                  <a:lnTo>
                    <a:pt x="870" y="1458"/>
                  </a:lnTo>
                  <a:lnTo>
                    <a:pt x="842" y="1464"/>
                  </a:lnTo>
                  <a:lnTo>
                    <a:pt x="826" y="1466"/>
                  </a:lnTo>
                  <a:lnTo>
                    <a:pt x="814" y="1470"/>
                  </a:lnTo>
                  <a:lnTo>
                    <a:pt x="802" y="1476"/>
                  </a:lnTo>
                  <a:lnTo>
                    <a:pt x="788" y="1480"/>
                  </a:lnTo>
                  <a:lnTo>
                    <a:pt x="776" y="1480"/>
                  </a:lnTo>
                  <a:lnTo>
                    <a:pt x="764" y="1476"/>
                  </a:lnTo>
                  <a:lnTo>
                    <a:pt x="740" y="1468"/>
                  </a:lnTo>
                  <a:lnTo>
                    <a:pt x="720" y="1458"/>
                  </a:lnTo>
                  <a:lnTo>
                    <a:pt x="708" y="1448"/>
                  </a:lnTo>
                  <a:lnTo>
                    <a:pt x="706" y="1428"/>
                  </a:lnTo>
                  <a:lnTo>
                    <a:pt x="704" y="1424"/>
                  </a:lnTo>
                  <a:lnTo>
                    <a:pt x="702" y="1420"/>
                  </a:lnTo>
                  <a:lnTo>
                    <a:pt x="694" y="1414"/>
                  </a:lnTo>
                  <a:lnTo>
                    <a:pt x="684" y="1406"/>
                  </a:lnTo>
                  <a:lnTo>
                    <a:pt x="664" y="1408"/>
                  </a:lnTo>
                  <a:lnTo>
                    <a:pt x="658" y="1408"/>
                  </a:lnTo>
                  <a:lnTo>
                    <a:pt x="654" y="1410"/>
                  </a:lnTo>
                  <a:lnTo>
                    <a:pt x="646" y="1418"/>
                  </a:lnTo>
                  <a:lnTo>
                    <a:pt x="634" y="1434"/>
                  </a:lnTo>
                  <a:lnTo>
                    <a:pt x="618" y="1438"/>
                  </a:lnTo>
                  <a:lnTo>
                    <a:pt x="602" y="1440"/>
                  </a:lnTo>
                  <a:lnTo>
                    <a:pt x="586" y="1442"/>
                  </a:lnTo>
                  <a:lnTo>
                    <a:pt x="580" y="1446"/>
                  </a:lnTo>
                  <a:lnTo>
                    <a:pt x="572" y="1448"/>
                  </a:lnTo>
                  <a:lnTo>
                    <a:pt x="566" y="1448"/>
                  </a:lnTo>
                  <a:lnTo>
                    <a:pt x="562" y="1438"/>
                  </a:lnTo>
                  <a:lnTo>
                    <a:pt x="550" y="1428"/>
                  </a:lnTo>
                  <a:lnTo>
                    <a:pt x="540" y="1420"/>
                  </a:lnTo>
                  <a:lnTo>
                    <a:pt x="528" y="1412"/>
                  </a:lnTo>
                  <a:lnTo>
                    <a:pt x="516" y="1406"/>
                  </a:lnTo>
                  <a:lnTo>
                    <a:pt x="504" y="1400"/>
                  </a:lnTo>
                  <a:lnTo>
                    <a:pt x="492" y="1398"/>
                  </a:lnTo>
                  <a:lnTo>
                    <a:pt x="482" y="1396"/>
                  </a:lnTo>
                  <a:lnTo>
                    <a:pt x="470" y="1398"/>
                  </a:lnTo>
                  <a:lnTo>
                    <a:pt x="448" y="1414"/>
                  </a:lnTo>
                  <a:lnTo>
                    <a:pt x="432" y="1428"/>
                  </a:lnTo>
                  <a:lnTo>
                    <a:pt x="420" y="1446"/>
                  </a:lnTo>
                  <a:lnTo>
                    <a:pt x="408" y="1468"/>
                  </a:lnTo>
                  <a:lnTo>
                    <a:pt x="398" y="1480"/>
                  </a:lnTo>
                  <a:lnTo>
                    <a:pt x="388" y="1488"/>
                  </a:lnTo>
                  <a:lnTo>
                    <a:pt x="376" y="1494"/>
                  </a:lnTo>
                  <a:lnTo>
                    <a:pt x="362" y="1498"/>
                  </a:lnTo>
                  <a:lnTo>
                    <a:pt x="332" y="1490"/>
                  </a:lnTo>
                  <a:lnTo>
                    <a:pt x="322" y="1484"/>
                  </a:lnTo>
                  <a:lnTo>
                    <a:pt x="318" y="1482"/>
                  </a:lnTo>
                  <a:lnTo>
                    <a:pt x="312" y="1482"/>
                  </a:lnTo>
                  <a:lnTo>
                    <a:pt x="308" y="1472"/>
                  </a:lnTo>
                  <a:lnTo>
                    <a:pt x="304" y="1464"/>
                  </a:lnTo>
                  <a:lnTo>
                    <a:pt x="298" y="1456"/>
                  </a:lnTo>
                  <a:lnTo>
                    <a:pt x="292" y="1452"/>
                  </a:lnTo>
                  <a:lnTo>
                    <a:pt x="278" y="1444"/>
                  </a:lnTo>
                  <a:lnTo>
                    <a:pt x="264" y="1438"/>
                  </a:lnTo>
                  <a:lnTo>
                    <a:pt x="252" y="1420"/>
                  </a:lnTo>
                  <a:lnTo>
                    <a:pt x="252" y="1378"/>
                  </a:lnTo>
                  <a:lnTo>
                    <a:pt x="256" y="1372"/>
                  </a:lnTo>
                  <a:lnTo>
                    <a:pt x="256" y="1364"/>
                  </a:lnTo>
                  <a:lnTo>
                    <a:pt x="256" y="1350"/>
                  </a:lnTo>
                  <a:lnTo>
                    <a:pt x="250" y="1340"/>
                  </a:lnTo>
                  <a:lnTo>
                    <a:pt x="244" y="1332"/>
                  </a:lnTo>
                  <a:lnTo>
                    <a:pt x="234" y="1326"/>
                  </a:lnTo>
                  <a:lnTo>
                    <a:pt x="226" y="1324"/>
                  </a:lnTo>
                  <a:lnTo>
                    <a:pt x="206" y="1322"/>
                  </a:lnTo>
                  <a:lnTo>
                    <a:pt x="198" y="1320"/>
                  </a:lnTo>
                  <a:lnTo>
                    <a:pt x="190" y="1318"/>
                  </a:lnTo>
                  <a:lnTo>
                    <a:pt x="174" y="1302"/>
                  </a:lnTo>
                  <a:lnTo>
                    <a:pt x="150" y="1258"/>
                  </a:lnTo>
                  <a:lnTo>
                    <a:pt x="114" y="1250"/>
                  </a:lnTo>
                  <a:lnTo>
                    <a:pt x="112" y="1242"/>
                  </a:lnTo>
                  <a:lnTo>
                    <a:pt x="112" y="1232"/>
                  </a:lnTo>
                  <a:lnTo>
                    <a:pt x="112" y="1224"/>
                  </a:lnTo>
                  <a:lnTo>
                    <a:pt x="114" y="1216"/>
                  </a:lnTo>
                  <a:lnTo>
                    <a:pt x="120" y="1200"/>
                  </a:lnTo>
                  <a:lnTo>
                    <a:pt x="126" y="1186"/>
                  </a:lnTo>
                  <a:lnTo>
                    <a:pt x="124" y="1174"/>
                  </a:lnTo>
                  <a:lnTo>
                    <a:pt x="122" y="1162"/>
                  </a:lnTo>
                  <a:lnTo>
                    <a:pt x="118" y="1152"/>
                  </a:lnTo>
                  <a:lnTo>
                    <a:pt x="112" y="1144"/>
                  </a:lnTo>
                  <a:lnTo>
                    <a:pt x="98" y="1128"/>
                  </a:lnTo>
                  <a:lnTo>
                    <a:pt x="84" y="1114"/>
                  </a:lnTo>
                  <a:lnTo>
                    <a:pt x="38" y="1092"/>
                  </a:lnTo>
                  <a:lnTo>
                    <a:pt x="32" y="1084"/>
                  </a:lnTo>
                  <a:lnTo>
                    <a:pt x="32" y="1062"/>
                  </a:lnTo>
                  <a:lnTo>
                    <a:pt x="32" y="1056"/>
                  </a:lnTo>
                  <a:lnTo>
                    <a:pt x="36" y="1054"/>
                  </a:lnTo>
                  <a:lnTo>
                    <a:pt x="40" y="1050"/>
                  </a:lnTo>
                  <a:lnTo>
                    <a:pt x="46" y="1048"/>
                  </a:lnTo>
                  <a:lnTo>
                    <a:pt x="66" y="1038"/>
                  </a:lnTo>
                  <a:lnTo>
                    <a:pt x="78" y="1028"/>
                  </a:lnTo>
                  <a:lnTo>
                    <a:pt x="82" y="1024"/>
                  </a:lnTo>
                  <a:lnTo>
                    <a:pt x="86" y="1018"/>
                  </a:lnTo>
                  <a:lnTo>
                    <a:pt x="86" y="920"/>
                  </a:lnTo>
                  <a:lnTo>
                    <a:pt x="82" y="904"/>
                  </a:lnTo>
                  <a:lnTo>
                    <a:pt x="76" y="894"/>
                  </a:lnTo>
                  <a:lnTo>
                    <a:pt x="68" y="888"/>
                  </a:lnTo>
                  <a:lnTo>
                    <a:pt x="60" y="886"/>
                  </a:lnTo>
                  <a:lnTo>
                    <a:pt x="50" y="884"/>
                  </a:lnTo>
                  <a:lnTo>
                    <a:pt x="40" y="884"/>
                  </a:lnTo>
                  <a:lnTo>
                    <a:pt x="20" y="884"/>
                  </a:lnTo>
                  <a:lnTo>
                    <a:pt x="14" y="888"/>
                  </a:lnTo>
                  <a:lnTo>
                    <a:pt x="10" y="894"/>
                  </a:lnTo>
                  <a:lnTo>
                    <a:pt x="8" y="894"/>
                  </a:lnTo>
                  <a:lnTo>
                    <a:pt x="8" y="898"/>
                  </a:lnTo>
                  <a:lnTo>
                    <a:pt x="2" y="882"/>
                  </a:lnTo>
                  <a:lnTo>
                    <a:pt x="0" y="872"/>
                  </a:lnTo>
                  <a:lnTo>
                    <a:pt x="0" y="864"/>
                  </a:lnTo>
                  <a:lnTo>
                    <a:pt x="2" y="856"/>
                  </a:lnTo>
                  <a:lnTo>
                    <a:pt x="26" y="844"/>
                  </a:lnTo>
                  <a:lnTo>
                    <a:pt x="26" y="820"/>
                  </a:lnTo>
                  <a:lnTo>
                    <a:pt x="18" y="808"/>
                  </a:lnTo>
                  <a:lnTo>
                    <a:pt x="12" y="802"/>
                  </a:lnTo>
                  <a:lnTo>
                    <a:pt x="8" y="798"/>
                  </a:lnTo>
                  <a:lnTo>
                    <a:pt x="8" y="796"/>
                  </a:lnTo>
                  <a:lnTo>
                    <a:pt x="16" y="792"/>
                  </a:lnTo>
                  <a:lnTo>
                    <a:pt x="26" y="786"/>
                  </a:lnTo>
                  <a:lnTo>
                    <a:pt x="40" y="778"/>
                  </a:lnTo>
                  <a:lnTo>
                    <a:pt x="64" y="742"/>
                  </a:lnTo>
                  <a:lnTo>
                    <a:pt x="106" y="726"/>
                  </a:lnTo>
                  <a:lnTo>
                    <a:pt x="136" y="724"/>
                  </a:lnTo>
                  <a:lnTo>
                    <a:pt x="160" y="722"/>
                  </a:lnTo>
                  <a:lnTo>
                    <a:pt x="186" y="716"/>
                  </a:lnTo>
                  <a:lnTo>
                    <a:pt x="214" y="704"/>
                  </a:lnTo>
                  <a:lnTo>
                    <a:pt x="232" y="704"/>
                  </a:lnTo>
                  <a:lnTo>
                    <a:pt x="232" y="716"/>
                  </a:lnTo>
                  <a:lnTo>
                    <a:pt x="236" y="732"/>
                  </a:lnTo>
                  <a:lnTo>
                    <a:pt x="240" y="738"/>
                  </a:lnTo>
                  <a:lnTo>
                    <a:pt x="246" y="746"/>
                  </a:lnTo>
                  <a:lnTo>
                    <a:pt x="254" y="752"/>
                  </a:lnTo>
                  <a:lnTo>
                    <a:pt x="262" y="756"/>
                  </a:lnTo>
                  <a:lnTo>
                    <a:pt x="274" y="756"/>
                  </a:lnTo>
                  <a:lnTo>
                    <a:pt x="284" y="754"/>
                  </a:lnTo>
                  <a:lnTo>
                    <a:pt x="296" y="752"/>
                  </a:lnTo>
                  <a:lnTo>
                    <a:pt x="308" y="746"/>
                  </a:lnTo>
                  <a:lnTo>
                    <a:pt x="338" y="706"/>
                  </a:lnTo>
                  <a:lnTo>
                    <a:pt x="362" y="708"/>
                  </a:lnTo>
                  <a:lnTo>
                    <a:pt x="374" y="708"/>
                  </a:lnTo>
                  <a:lnTo>
                    <a:pt x="388" y="706"/>
                  </a:lnTo>
                  <a:lnTo>
                    <a:pt x="402" y="694"/>
                  </a:lnTo>
                  <a:lnTo>
                    <a:pt x="418" y="684"/>
                  </a:lnTo>
                  <a:lnTo>
                    <a:pt x="436" y="682"/>
                  </a:lnTo>
                  <a:lnTo>
                    <a:pt x="458" y="690"/>
                  </a:lnTo>
                  <a:lnTo>
                    <a:pt x="472" y="694"/>
                  </a:lnTo>
                  <a:lnTo>
                    <a:pt x="488" y="696"/>
                  </a:lnTo>
                  <a:lnTo>
                    <a:pt x="498" y="692"/>
                  </a:lnTo>
                  <a:lnTo>
                    <a:pt x="510" y="688"/>
                  </a:lnTo>
                  <a:lnTo>
                    <a:pt x="536" y="686"/>
                  </a:lnTo>
                  <a:lnTo>
                    <a:pt x="562" y="682"/>
                  </a:lnTo>
                  <a:lnTo>
                    <a:pt x="576" y="678"/>
                  </a:lnTo>
                  <a:lnTo>
                    <a:pt x="588" y="674"/>
                  </a:lnTo>
                  <a:lnTo>
                    <a:pt x="628" y="650"/>
                  </a:lnTo>
                  <a:lnTo>
                    <a:pt x="638" y="620"/>
                  </a:lnTo>
                  <a:lnTo>
                    <a:pt x="648" y="616"/>
                  </a:lnTo>
                  <a:lnTo>
                    <a:pt x="656" y="608"/>
                  </a:lnTo>
                  <a:lnTo>
                    <a:pt x="662" y="600"/>
                  </a:lnTo>
                  <a:lnTo>
                    <a:pt x="668" y="590"/>
                  </a:lnTo>
                  <a:lnTo>
                    <a:pt x="676" y="568"/>
                  </a:lnTo>
                  <a:lnTo>
                    <a:pt x="682" y="550"/>
                  </a:lnTo>
                  <a:lnTo>
                    <a:pt x="700" y="542"/>
                  </a:lnTo>
                  <a:lnTo>
                    <a:pt x="708" y="536"/>
                  </a:lnTo>
                  <a:lnTo>
                    <a:pt x="716" y="528"/>
                  </a:lnTo>
                  <a:lnTo>
                    <a:pt x="730" y="496"/>
                  </a:lnTo>
                  <a:lnTo>
                    <a:pt x="732" y="438"/>
                  </a:lnTo>
                  <a:lnTo>
                    <a:pt x="726" y="414"/>
                  </a:lnTo>
                  <a:lnTo>
                    <a:pt x="728" y="392"/>
                  </a:lnTo>
                  <a:lnTo>
                    <a:pt x="732" y="370"/>
                  </a:lnTo>
                  <a:lnTo>
                    <a:pt x="732" y="358"/>
                  </a:lnTo>
                  <a:lnTo>
                    <a:pt x="732" y="350"/>
                  </a:lnTo>
                  <a:lnTo>
                    <a:pt x="730" y="342"/>
                  </a:lnTo>
                  <a:lnTo>
                    <a:pt x="726" y="334"/>
                  </a:lnTo>
                  <a:lnTo>
                    <a:pt x="722" y="324"/>
                  </a:lnTo>
                  <a:lnTo>
                    <a:pt x="772" y="326"/>
                  </a:lnTo>
                  <a:lnTo>
                    <a:pt x="798" y="328"/>
                  </a:lnTo>
                  <a:lnTo>
                    <a:pt x="824" y="332"/>
                  </a:lnTo>
                  <a:lnTo>
                    <a:pt x="834" y="334"/>
                  </a:lnTo>
                  <a:lnTo>
                    <a:pt x="842" y="338"/>
                  </a:lnTo>
                  <a:lnTo>
                    <a:pt x="860" y="340"/>
                  </a:lnTo>
                  <a:lnTo>
                    <a:pt x="882" y="344"/>
                  </a:lnTo>
                  <a:lnTo>
                    <a:pt x="892" y="350"/>
                  </a:lnTo>
                  <a:lnTo>
                    <a:pt x="904" y="356"/>
                  </a:lnTo>
                  <a:lnTo>
                    <a:pt x="918" y="356"/>
                  </a:lnTo>
                  <a:lnTo>
                    <a:pt x="932" y="342"/>
                  </a:lnTo>
                  <a:lnTo>
                    <a:pt x="932" y="328"/>
                  </a:lnTo>
                  <a:lnTo>
                    <a:pt x="928" y="314"/>
                  </a:lnTo>
                  <a:lnTo>
                    <a:pt x="926" y="302"/>
                  </a:lnTo>
                  <a:lnTo>
                    <a:pt x="930" y="290"/>
                  </a:lnTo>
                  <a:lnTo>
                    <a:pt x="934" y="280"/>
                  </a:lnTo>
                  <a:lnTo>
                    <a:pt x="972" y="234"/>
                  </a:lnTo>
                  <a:lnTo>
                    <a:pt x="978" y="214"/>
                  </a:lnTo>
                  <a:lnTo>
                    <a:pt x="984" y="200"/>
                  </a:lnTo>
                  <a:lnTo>
                    <a:pt x="994" y="186"/>
                  </a:lnTo>
                  <a:lnTo>
                    <a:pt x="1008" y="172"/>
                  </a:lnTo>
                  <a:lnTo>
                    <a:pt x="1012" y="160"/>
                  </a:lnTo>
                  <a:lnTo>
                    <a:pt x="1016" y="154"/>
                  </a:lnTo>
                  <a:lnTo>
                    <a:pt x="1018" y="152"/>
                  </a:lnTo>
                  <a:lnTo>
                    <a:pt x="1022" y="150"/>
                  </a:lnTo>
                  <a:lnTo>
                    <a:pt x="1034" y="150"/>
                  </a:lnTo>
                  <a:lnTo>
                    <a:pt x="1092" y="186"/>
                  </a:lnTo>
                  <a:lnTo>
                    <a:pt x="1104" y="188"/>
                  </a:lnTo>
                  <a:lnTo>
                    <a:pt x="1118" y="190"/>
                  </a:lnTo>
                  <a:lnTo>
                    <a:pt x="1134" y="194"/>
                  </a:lnTo>
                  <a:lnTo>
                    <a:pt x="1142" y="198"/>
                  </a:lnTo>
                  <a:lnTo>
                    <a:pt x="1150" y="204"/>
                  </a:lnTo>
                  <a:lnTo>
                    <a:pt x="1172" y="204"/>
                  </a:lnTo>
                  <a:lnTo>
                    <a:pt x="1184" y="204"/>
                  </a:lnTo>
                  <a:lnTo>
                    <a:pt x="1196" y="202"/>
                  </a:lnTo>
                  <a:lnTo>
                    <a:pt x="1208" y="198"/>
                  </a:lnTo>
                  <a:lnTo>
                    <a:pt x="1218" y="194"/>
                  </a:lnTo>
                  <a:lnTo>
                    <a:pt x="1226" y="186"/>
                  </a:lnTo>
                  <a:lnTo>
                    <a:pt x="1232" y="174"/>
                  </a:lnTo>
                  <a:lnTo>
                    <a:pt x="1226" y="106"/>
                  </a:lnTo>
                  <a:lnTo>
                    <a:pt x="1236" y="88"/>
                  </a:lnTo>
                  <a:lnTo>
                    <a:pt x="1246" y="76"/>
                  </a:lnTo>
                  <a:lnTo>
                    <a:pt x="1258" y="68"/>
                  </a:lnTo>
                  <a:lnTo>
                    <a:pt x="1270" y="62"/>
                  </a:lnTo>
                  <a:lnTo>
                    <a:pt x="1284" y="58"/>
                  </a:lnTo>
                  <a:lnTo>
                    <a:pt x="1298" y="56"/>
                  </a:lnTo>
                  <a:lnTo>
                    <a:pt x="1336" y="52"/>
                  </a:lnTo>
                  <a:lnTo>
                    <a:pt x="1340" y="50"/>
                  </a:lnTo>
                  <a:lnTo>
                    <a:pt x="1344" y="46"/>
                  </a:lnTo>
                  <a:lnTo>
                    <a:pt x="1352" y="36"/>
                  </a:lnTo>
                  <a:lnTo>
                    <a:pt x="1360" y="14"/>
                  </a:lnTo>
                  <a:lnTo>
                    <a:pt x="1374" y="0"/>
                  </a:lnTo>
                  <a:lnTo>
                    <a:pt x="1418" y="0"/>
                  </a:lnTo>
                  <a:lnTo>
                    <a:pt x="1420" y="2"/>
                  </a:lnTo>
                  <a:lnTo>
                    <a:pt x="1424" y="8"/>
                  </a:lnTo>
                  <a:lnTo>
                    <a:pt x="1426" y="22"/>
                  </a:lnTo>
                  <a:lnTo>
                    <a:pt x="1430" y="40"/>
                  </a:lnTo>
                  <a:lnTo>
                    <a:pt x="1436" y="58"/>
                  </a:lnTo>
                  <a:lnTo>
                    <a:pt x="1480" y="124"/>
                  </a:lnTo>
                  <a:lnTo>
                    <a:pt x="1504" y="134"/>
                  </a:lnTo>
                  <a:lnTo>
                    <a:pt x="1538" y="144"/>
                  </a:lnTo>
                  <a:lnTo>
                    <a:pt x="1568" y="164"/>
                  </a:lnTo>
                  <a:lnTo>
                    <a:pt x="1584" y="190"/>
                  </a:lnTo>
                  <a:lnTo>
                    <a:pt x="1590" y="242"/>
                  </a:lnTo>
                  <a:lnTo>
                    <a:pt x="1610" y="280"/>
                  </a:lnTo>
                  <a:lnTo>
                    <a:pt x="1612" y="298"/>
                  </a:lnTo>
                  <a:lnTo>
                    <a:pt x="1612" y="320"/>
                  </a:lnTo>
                  <a:lnTo>
                    <a:pt x="1612" y="332"/>
                  </a:lnTo>
                  <a:lnTo>
                    <a:pt x="1610" y="342"/>
                  </a:lnTo>
                  <a:lnTo>
                    <a:pt x="1606" y="354"/>
                  </a:lnTo>
                  <a:lnTo>
                    <a:pt x="1602" y="364"/>
                  </a:lnTo>
                  <a:lnTo>
                    <a:pt x="1580" y="378"/>
                  </a:lnTo>
                  <a:lnTo>
                    <a:pt x="1574" y="382"/>
                  </a:lnTo>
                  <a:lnTo>
                    <a:pt x="1572" y="386"/>
                  </a:lnTo>
                  <a:lnTo>
                    <a:pt x="1568" y="390"/>
                  </a:lnTo>
                  <a:lnTo>
                    <a:pt x="1568" y="396"/>
                  </a:lnTo>
                  <a:lnTo>
                    <a:pt x="1566" y="420"/>
                  </a:lnTo>
                  <a:lnTo>
                    <a:pt x="1570" y="440"/>
                  </a:lnTo>
                  <a:lnTo>
                    <a:pt x="1574" y="452"/>
                  </a:lnTo>
                  <a:lnTo>
                    <a:pt x="1582" y="466"/>
                  </a:lnTo>
                  <a:lnTo>
                    <a:pt x="1614" y="488"/>
                  </a:lnTo>
                  <a:lnTo>
                    <a:pt x="1662" y="500"/>
                  </a:lnTo>
                  <a:lnTo>
                    <a:pt x="1674" y="506"/>
                  </a:lnTo>
                  <a:lnTo>
                    <a:pt x="1688" y="512"/>
                  </a:lnTo>
                  <a:lnTo>
                    <a:pt x="1700" y="516"/>
                  </a:lnTo>
                  <a:lnTo>
                    <a:pt x="1714" y="520"/>
                  </a:lnTo>
                  <a:lnTo>
                    <a:pt x="1744" y="524"/>
                  </a:lnTo>
                  <a:lnTo>
                    <a:pt x="1778" y="526"/>
                  </a:lnTo>
                  <a:lnTo>
                    <a:pt x="1790" y="534"/>
                  </a:lnTo>
                  <a:lnTo>
                    <a:pt x="1806" y="546"/>
                  </a:lnTo>
                  <a:lnTo>
                    <a:pt x="1836" y="576"/>
                  </a:lnTo>
                  <a:lnTo>
                    <a:pt x="1882" y="614"/>
                  </a:lnTo>
                  <a:lnTo>
                    <a:pt x="1894" y="616"/>
                  </a:lnTo>
                  <a:lnTo>
                    <a:pt x="1906" y="620"/>
                  </a:lnTo>
                  <a:lnTo>
                    <a:pt x="1918" y="628"/>
                  </a:lnTo>
                  <a:lnTo>
                    <a:pt x="1930" y="640"/>
                  </a:lnTo>
                  <a:lnTo>
                    <a:pt x="1938" y="672"/>
                  </a:lnTo>
                  <a:lnTo>
                    <a:pt x="1944" y="690"/>
                  </a:lnTo>
                  <a:lnTo>
                    <a:pt x="1952" y="710"/>
                  </a:lnTo>
                  <a:lnTo>
                    <a:pt x="1964" y="718"/>
                  </a:lnTo>
                  <a:lnTo>
                    <a:pt x="1968" y="724"/>
                  </a:lnTo>
                  <a:lnTo>
                    <a:pt x="1974" y="736"/>
                  </a:lnTo>
                  <a:lnTo>
                    <a:pt x="1972" y="766"/>
                  </a:lnTo>
                  <a:lnTo>
                    <a:pt x="1980" y="788"/>
                  </a:lnTo>
                  <a:lnTo>
                    <a:pt x="1968" y="796"/>
                  </a:lnTo>
                  <a:lnTo>
                    <a:pt x="1960" y="804"/>
                  </a:lnTo>
                  <a:lnTo>
                    <a:pt x="1956" y="814"/>
                  </a:lnTo>
                  <a:lnTo>
                    <a:pt x="1952" y="832"/>
                  </a:lnTo>
                  <a:lnTo>
                    <a:pt x="1952" y="864"/>
                  </a:lnTo>
                  <a:lnTo>
                    <a:pt x="1958" y="902"/>
                  </a:lnTo>
                  <a:lnTo>
                    <a:pt x="1952" y="906"/>
                  </a:lnTo>
                  <a:lnTo>
                    <a:pt x="1878" y="908"/>
                  </a:lnTo>
                  <a:lnTo>
                    <a:pt x="1844" y="914"/>
                  </a:lnTo>
                  <a:lnTo>
                    <a:pt x="1830" y="918"/>
                  </a:lnTo>
                  <a:lnTo>
                    <a:pt x="1818" y="922"/>
                  </a:lnTo>
                  <a:lnTo>
                    <a:pt x="1808" y="930"/>
                  </a:lnTo>
                  <a:lnTo>
                    <a:pt x="1798" y="940"/>
                  </a:lnTo>
                  <a:lnTo>
                    <a:pt x="1792" y="952"/>
                  </a:lnTo>
                  <a:lnTo>
                    <a:pt x="1786" y="968"/>
                  </a:lnTo>
                  <a:lnTo>
                    <a:pt x="1774" y="980"/>
                  </a:lnTo>
                  <a:lnTo>
                    <a:pt x="1766" y="990"/>
                  </a:lnTo>
                  <a:lnTo>
                    <a:pt x="1760" y="1002"/>
                  </a:lnTo>
                  <a:lnTo>
                    <a:pt x="1754" y="1018"/>
                  </a:lnTo>
                  <a:lnTo>
                    <a:pt x="1744" y="1024"/>
                  </a:lnTo>
                  <a:lnTo>
                    <a:pt x="1732" y="1028"/>
                  </a:lnTo>
                  <a:lnTo>
                    <a:pt x="1710" y="1032"/>
                  </a:lnTo>
                  <a:lnTo>
                    <a:pt x="1690" y="1034"/>
                  </a:lnTo>
                  <a:lnTo>
                    <a:pt x="1672" y="1034"/>
                  </a:lnTo>
                  <a:lnTo>
                    <a:pt x="1670" y="1044"/>
                  </a:lnTo>
                  <a:lnTo>
                    <a:pt x="1664" y="1056"/>
                  </a:lnTo>
                  <a:lnTo>
                    <a:pt x="1656" y="1066"/>
                  </a:lnTo>
                  <a:lnTo>
                    <a:pt x="1648" y="1074"/>
                  </a:lnTo>
                  <a:lnTo>
                    <a:pt x="1644" y="1082"/>
                  </a:lnTo>
                  <a:lnTo>
                    <a:pt x="1644" y="1090"/>
                  </a:lnTo>
                  <a:lnTo>
                    <a:pt x="1646" y="1106"/>
                  </a:lnTo>
                  <a:lnTo>
                    <a:pt x="1652" y="1124"/>
                  </a:lnTo>
                  <a:lnTo>
                    <a:pt x="1658" y="1146"/>
                  </a:lnTo>
                  <a:lnTo>
                    <a:pt x="1660" y="1170"/>
                  </a:lnTo>
                  <a:lnTo>
                    <a:pt x="1604" y="1182"/>
                  </a:lnTo>
                  <a:lnTo>
                    <a:pt x="1592" y="1188"/>
                  </a:lnTo>
                  <a:lnTo>
                    <a:pt x="1580" y="1194"/>
                  </a:lnTo>
                  <a:lnTo>
                    <a:pt x="1560" y="1206"/>
                  </a:lnTo>
                  <a:lnTo>
                    <a:pt x="1526" y="1214"/>
                  </a:lnTo>
                  <a:lnTo>
                    <a:pt x="1490" y="1220"/>
                  </a:lnTo>
                  <a:lnTo>
                    <a:pt x="1458" y="1224"/>
                  </a:lnTo>
                  <a:lnTo>
                    <a:pt x="1426" y="1224"/>
                  </a:lnTo>
                  <a:lnTo>
                    <a:pt x="1408" y="1228"/>
                  </a:lnTo>
                  <a:lnTo>
                    <a:pt x="1396" y="1236"/>
                  </a:lnTo>
                  <a:lnTo>
                    <a:pt x="1396" y="1244"/>
                  </a:lnTo>
                  <a:lnTo>
                    <a:pt x="1398" y="1250"/>
                  </a:lnTo>
                  <a:lnTo>
                    <a:pt x="1402" y="1258"/>
                  </a:lnTo>
                  <a:lnTo>
                    <a:pt x="1412" y="1272"/>
                  </a:lnTo>
                  <a:lnTo>
                    <a:pt x="1406" y="1280"/>
                  </a:lnTo>
                  <a:lnTo>
                    <a:pt x="1404" y="1288"/>
                  </a:lnTo>
                  <a:lnTo>
                    <a:pt x="1404" y="1294"/>
                  </a:lnTo>
                  <a:lnTo>
                    <a:pt x="1408" y="1302"/>
                  </a:lnTo>
                  <a:lnTo>
                    <a:pt x="1412" y="1308"/>
                  </a:lnTo>
                  <a:lnTo>
                    <a:pt x="1420" y="1314"/>
                  </a:lnTo>
                  <a:lnTo>
                    <a:pt x="1438" y="1328"/>
                  </a:lnTo>
                  <a:lnTo>
                    <a:pt x="1460" y="1360"/>
                  </a:lnTo>
                  <a:lnTo>
                    <a:pt x="1468" y="1364"/>
                  </a:lnTo>
                  <a:lnTo>
                    <a:pt x="1474" y="1370"/>
                  </a:lnTo>
                  <a:lnTo>
                    <a:pt x="1476" y="1374"/>
                  </a:lnTo>
                  <a:lnTo>
                    <a:pt x="1476" y="1380"/>
                  </a:lnTo>
                  <a:lnTo>
                    <a:pt x="1476" y="1396"/>
                  </a:lnTo>
                  <a:lnTo>
                    <a:pt x="1464" y="1408"/>
                  </a:lnTo>
                  <a:lnTo>
                    <a:pt x="1444" y="1418"/>
                  </a:lnTo>
                  <a:lnTo>
                    <a:pt x="1438" y="1422"/>
                  </a:lnTo>
                  <a:lnTo>
                    <a:pt x="1434" y="1426"/>
                  </a:lnTo>
                  <a:lnTo>
                    <a:pt x="1430" y="1432"/>
                  </a:lnTo>
                  <a:lnTo>
                    <a:pt x="1428" y="1438"/>
                  </a:lnTo>
                  <a:lnTo>
                    <a:pt x="1428" y="1460"/>
                  </a:lnTo>
                  <a:lnTo>
                    <a:pt x="1434" y="1466"/>
                  </a:lnTo>
                  <a:lnTo>
                    <a:pt x="1442" y="1476"/>
                  </a:lnTo>
                  <a:lnTo>
                    <a:pt x="1448" y="1488"/>
                  </a:lnTo>
                  <a:lnTo>
                    <a:pt x="1450" y="1496"/>
                  </a:lnTo>
                  <a:lnTo>
                    <a:pt x="1450" y="1504"/>
                  </a:lnTo>
                  <a:lnTo>
                    <a:pt x="1440" y="1510"/>
                  </a:lnTo>
                  <a:lnTo>
                    <a:pt x="1430" y="1512"/>
                  </a:lnTo>
                  <a:lnTo>
                    <a:pt x="1416" y="1516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9" name="Freeform 34"/>
            <p:cNvSpPr>
              <a:spLocks/>
            </p:cNvSpPr>
            <p:nvPr/>
          </p:nvSpPr>
          <p:spPr bwMode="auto">
            <a:xfrm>
              <a:off x="3883025" y="361951"/>
              <a:ext cx="3463925" cy="2965450"/>
            </a:xfrm>
            <a:custGeom>
              <a:avLst/>
              <a:gdLst>
                <a:gd name="T0" fmla="*/ 538 w 2182"/>
                <a:gd name="T1" fmla="*/ 1714 h 1868"/>
                <a:gd name="T2" fmla="*/ 526 w 2182"/>
                <a:gd name="T3" fmla="*/ 1632 h 1868"/>
                <a:gd name="T4" fmla="*/ 362 w 2182"/>
                <a:gd name="T5" fmla="*/ 1664 h 1868"/>
                <a:gd name="T6" fmla="*/ 286 w 2182"/>
                <a:gd name="T7" fmla="*/ 1690 h 1868"/>
                <a:gd name="T8" fmla="*/ 168 w 2182"/>
                <a:gd name="T9" fmla="*/ 1576 h 1868"/>
                <a:gd name="T10" fmla="*/ 220 w 2182"/>
                <a:gd name="T11" fmla="*/ 1468 h 1868"/>
                <a:gd name="T12" fmla="*/ 66 w 2182"/>
                <a:gd name="T13" fmla="*/ 1450 h 1868"/>
                <a:gd name="T14" fmla="*/ 20 w 2182"/>
                <a:gd name="T15" fmla="*/ 1304 h 1868"/>
                <a:gd name="T16" fmla="*/ 400 w 2182"/>
                <a:gd name="T17" fmla="*/ 1336 h 1868"/>
                <a:gd name="T18" fmla="*/ 594 w 2182"/>
                <a:gd name="T19" fmla="*/ 1418 h 1868"/>
                <a:gd name="T20" fmla="*/ 724 w 2182"/>
                <a:gd name="T21" fmla="*/ 1354 h 1868"/>
                <a:gd name="T22" fmla="*/ 828 w 2182"/>
                <a:gd name="T23" fmla="*/ 1308 h 1868"/>
                <a:gd name="T24" fmla="*/ 1006 w 2182"/>
                <a:gd name="T25" fmla="*/ 1300 h 1868"/>
                <a:gd name="T26" fmla="*/ 1170 w 2182"/>
                <a:gd name="T27" fmla="*/ 1170 h 1868"/>
                <a:gd name="T28" fmla="*/ 1178 w 2182"/>
                <a:gd name="T29" fmla="*/ 1032 h 1868"/>
                <a:gd name="T30" fmla="*/ 1260 w 2182"/>
                <a:gd name="T31" fmla="*/ 1006 h 1868"/>
                <a:gd name="T32" fmla="*/ 1410 w 2182"/>
                <a:gd name="T33" fmla="*/ 924 h 1868"/>
                <a:gd name="T34" fmla="*/ 1524 w 2182"/>
                <a:gd name="T35" fmla="*/ 876 h 1868"/>
                <a:gd name="T36" fmla="*/ 1632 w 2182"/>
                <a:gd name="T37" fmla="*/ 776 h 1868"/>
                <a:gd name="T38" fmla="*/ 1798 w 2182"/>
                <a:gd name="T39" fmla="*/ 740 h 1868"/>
                <a:gd name="T40" fmla="*/ 1712 w 2182"/>
                <a:gd name="T41" fmla="*/ 614 h 1868"/>
                <a:gd name="T42" fmla="*/ 1586 w 2182"/>
                <a:gd name="T43" fmla="*/ 646 h 1868"/>
                <a:gd name="T44" fmla="*/ 1456 w 2182"/>
                <a:gd name="T45" fmla="*/ 650 h 1868"/>
                <a:gd name="T46" fmla="*/ 1480 w 2182"/>
                <a:gd name="T47" fmla="*/ 512 h 1868"/>
                <a:gd name="T48" fmla="*/ 1602 w 2182"/>
                <a:gd name="T49" fmla="*/ 428 h 1868"/>
                <a:gd name="T50" fmla="*/ 1698 w 2182"/>
                <a:gd name="T51" fmla="*/ 250 h 1868"/>
                <a:gd name="T52" fmla="*/ 1738 w 2182"/>
                <a:gd name="T53" fmla="*/ 108 h 1868"/>
                <a:gd name="T54" fmla="*/ 1736 w 2182"/>
                <a:gd name="T55" fmla="*/ 20 h 1868"/>
                <a:gd name="T56" fmla="*/ 1800 w 2182"/>
                <a:gd name="T57" fmla="*/ 42 h 1868"/>
                <a:gd name="T58" fmla="*/ 1848 w 2182"/>
                <a:gd name="T59" fmla="*/ 80 h 1868"/>
                <a:gd name="T60" fmla="*/ 1926 w 2182"/>
                <a:gd name="T61" fmla="*/ 178 h 1868"/>
                <a:gd name="T62" fmla="*/ 2052 w 2182"/>
                <a:gd name="T63" fmla="*/ 152 h 1868"/>
                <a:gd name="T64" fmla="*/ 2136 w 2182"/>
                <a:gd name="T65" fmla="*/ 246 h 1868"/>
                <a:gd name="T66" fmla="*/ 2136 w 2182"/>
                <a:gd name="T67" fmla="*/ 440 h 1868"/>
                <a:gd name="T68" fmla="*/ 2118 w 2182"/>
                <a:gd name="T69" fmla="*/ 476 h 1868"/>
                <a:gd name="T70" fmla="*/ 2064 w 2182"/>
                <a:gd name="T71" fmla="*/ 514 h 1868"/>
                <a:gd name="T72" fmla="*/ 2020 w 2182"/>
                <a:gd name="T73" fmla="*/ 674 h 1868"/>
                <a:gd name="T74" fmla="*/ 2068 w 2182"/>
                <a:gd name="T75" fmla="*/ 716 h 1868"/>
                <a:gd name="T76" fmla="*/ 2026 w 2182"/>
                <a:gd name="T77" fmla="*/ 796 h 1868"/>
                <a:gd name="T78" fmla="*/ 1968 w 2182"/>
                <a:gd name="T79" fmla="*/ 828 h 1868"/>
                <a:gd name="T80" fmla="*/ 2054 w 2182"/>
                <a:gd name="T81" fmla="*/ 986 h 1868"/>
                <a:gd name="T82" fmla="*/ 2154 w 2182"/>
                <a:gd name="T83" fmla="*/ 1034 h 1868"/>
                <a:gd name="T84" fmla="*/ 2156 w 2182"/>
                <a:gd name="T85" fmla="*/ 1130 h 1868"/>
                <a:gd name="T86" fmla="*/ 2054 w 2182"/>
                <a:gd name="T87" fmla="*/ 1170 h 1868"/>
                <a:gd name="T88" fmla="*/ 1920 w 2182"/>
                <a:gd name="T89" fmla="*/ 1272 h 1868"/>
                <a:gd name="T90" fmla="*/ 1850 w 2182"/>
                <a:gd name="T91" fmla="*/ 1260 h 1868"/>
                <a:gd name="T92" fmla="*/ 1786 w 2182"/>
                <a:gd name="T93" fmla="*/ 1338 h 1868"/>
                <a:gd name="T94" fmla="*/ 1696 w 2182"/>
                <a:gd name="T95" fmla="*/ 1206 h 1868"/>
                <a:gd name="T96" fmla="*/ 1524 w 2182"/>
                <a:gd name="T97" fmla="*/ 1346 h 1868"/>
                <a:gd name="T98" fmla="*/ 1494 w 2182"/>
                <a:gd name="T99" fmla="*/ 1334 h 1868"/>
                <a:gd name="T100" fmla="*/ 1424 w 2182"/>
                <a:gd name="T101" fmla="*/ 1310 h 1868"/>
                <a:gd name="T102" fmla="*/ 1392 w 2182"/>
                <a:gd name="T103" fmla="*/ 1430 h 1868"/>
                <a:gd name="T104" fmla="*/ 1288 w 2182"/>
                <a:gd name="T105" fmla="*/ 1520 h 1868"/>
                <a:gd name="T106" fmla="*/ 1140 w 2182"/>
                <a:gd name="T107" fmla="*/ 1612 h 1868"/>
                <a:gd name="T108" fmla="*/ 1076 w 2182"/>
                <a:gd name="T109" fmla="*/ 1650 h 1868"/>
                <a:gd name="T110" fmla="*/ 988 w 2182"/>
                <a:gd name="T111" fmla="*/ 1790 h 1868"/>
                <a:gd name="T112" fmla="*/ 838 w 2182"/>
                <a:gd name="T113" fmla="*/ 1810 h 1868"/>
                <a:gd name="T114" fmla="*/ 814 w 2182"/>
                <a:gd name="T115" fmla="*/ 1666 h 1868"/>
                <a:gd name="T116" fmla="*/ 732 w 2182"/>
                <a:gd name="T117" fmla="*/ 1678 h 1868"/>
                <a:gd name="T118" fmla="*/ 662 w 2182"/>
                <a:gd name="T119" fmla="*/ 1816 h 1868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0" t="0" r="r" b="b"/>
              <a:pathLst>
                <a:path w="2182" h="1868">
                  <a:moveTo>
                    <a:pt x="556" y="1868"/>
                  </a:moveTo>
                  <a:lnTo>
                    <a:pt x="556" y="1868"/>
                  </a:lnTo>
                  <a:lnTo>
                    <a:pt x="518" y="1832"/>
                  </a:lnTo>
                  <a:lnTo>
                    <a:pt x="498" y="1792"/>
                  </a:lnTo>
                  <a:lnTo>
                    <a:pt x="500" y="1764"/>
                  </a:lnTo>
                  <a:lnTo>
                    <a:pt x="502" y="1754"/>
                  </a:lnTo>
                  <a:lnTo>
                    <a:pt x="506" y="1744"/>
                  </a:lnTo>
                  <a:lnTo>
                    <a:pt x="512" y="1736"/>
                  </a:lnTo>
                  <a:lnTo>
                    <a:pt x="518" y="1728"/>
                  </a:lnTo>
                  <a:lnTo>
                    <a:pt x="528" y="1720"/>
                  </a:lnTo>
                  <a:lnTo>
                    <a:pt x="538" y="1714"/>
                  </a:lnTo>
                  <a:lnTo>
                    <a:pt x="556" y="1698"/>
                  </a:lnTo>
                  <a:lnTo>
                    <a:pt x="572" y="1674"/>
                  </a:lnTo>
                  <a:lnTo>
                    <a:pt x="570" y="1658"/>
                  </a:lnTo>
                  <a:lnTo>
                    <a:pt x="562" y="1646"/>
                  </a:lnTo>
                  <a:lnTo>
                    <a:pt x="556" y="1638"/>
                  </a:lnTo>
                  <a:lnTo>
                    <a:pt x="548" y="1634"/>
                  </a:lnTo>
                  <a:lnTo>
                    <a:pt x="542" y="1632"/>
                  </a:lnTo>
                  <a:lnTo>
                    <a:pt x="534" y="1630"/>
                  </a:lnTo>
                  <a:lnTo>
                    <a:pt x="526" y="1632"/>
                  </a:lnTo>
                  <a:lnTo>
                    <a:pt x="506" y="1638"/>
                  </a:lnTo>
                  <a:lnTo>
                    <a:pt x="482" y="1658"/>
                  </a:lnTo>
                  <a:lnTo>
                    <a:pt x="448" y="1674"/>
                  </a:lnTo>
                  <a:lnTo>
                    <a:pt x="442" y="1668"/>
                  </a:lnTo>
                  <a:lnTo>
                    <a:pt x="436" y="1664"/>
                  </a:lnTo>
                  <a:lnTo>
                    <a:pt x="426" y="1658"/>
                  </a:lnTo>
                  <a:lnTo>
                    <a:pt x="384" y="1658"/>
                  </a:lnTo>
                  <a:lnTo>
                    <a:pt x="370" y="1660"/>
                  </a:lnTo>
                  <a:lnTo>
                    <a:pt x="362" y="1664"/>
                  </a:lnTo>
                  <a:lnTo>
                    <a:pt x="356" y="1672"/>
                  </a:lnTo>
                  <a:lnTo>
                    <a:pt x="352" y="1682"/>
                  </a:lnTo>
                  <a:lnTo>
                    <a:pt x="350" y="1700"/>
                  </a:lnTo>
                  <a:lnTo>
                    <a:pt x="348" y="1722"/>
                  </a:lnTo>
                  <a:lnTo>
                    <a:pt x="342" y="1726"/>
                  </a:lnTo>
                  <a:lnTo>
                    <a:pt x="336" y="1726"/>
                  </a:lnTo>
                  <a:lnTo>
                    <a:pt x="330" y="1726"/>
                  </a:lnTo>
                  <a:lnTo>
                    <a:pt x="324" y="1724"/>
                  </a:lnTo>
                  <a:lnTo>
                    <a:pt x="314" y="1718"/>
                  </a:lnTo>
                  <a:lnTo>
                    <a:pt x="306" y="1716"/>
                  </a:lnTo>
                  <a:lnTo>
                    <a:pt x="286" y="1690"/>
                  </a:lnTo>
                  <a:lnTo>
                    <a:pt x="270" y="1674"/>
                  </a:lnTo>
                  <a:lnTo>
                    <a:pt x="262" y="1654"/>
                  </a:lnTo>
                  <a:lnTo>
                    <a:pt x="252" y="1638"/>
                  </a:lnTo>
                  <a:lnTo>
                    <a:pt x="248" y="1632"/>
                  </a:lnTo>
                  <a:lnTo>
                    <a:pt x="242" y="1626"/>
                  </a:lnTo>
                  <a:lnTo>
                    <a:pt x="234" y="1624"/>
                  </a:lnTo>
                  <a:lnTo>
                    <a:pt x="226" y="1620"/>
                  </a:lnTo>
                  <a:lnTo>
                    <a:pt x="190" y="1582"/>
                  </a:lnTo>
                  <a:lnTo>
                    <a:pt x="168" y="1576"/>
                  </a:lnTo>
                  <a:lnTo>
                    <a:pt x="170" y="1568"/>
                  </a:lnTo>
                  <a:lnTo>
                    <a:pt x="172" y="1560"/>
                  </a:lnTo>
                  <a:lnTo>
                    <a:pt x="178" y="1554"/>
                  </a:lnTo>
                  <a:lnTo>
                    <a:pt x="184" y="1548"/>
                  </a:lnTo>
                  <a:lnTo>
                    <a:pt x="198" y="1538"/>
                  </a:lnTo>
                  <a:lnTo>
                    <a:pt x="206" y="1532"/>
                  </a:lnTo>
                  <a:lnTo>
                    <a:pt x="212" y="1526"/>
                  </a:lnTo>
                  <a:lnTo>
                    <a:pt x="226" y="1496"/>
                  </a:lnTo>
                  <a:lnTo>
                    <a:pt x="226" y="1484"/>
                  </a:lnTo>
                  <a:lnTo>
                    <a:pt x="224" y="1474"/>
                  </a:lnTo>
                  <a:lnTo>
                    <a:pt x="220" y="1468"/>
                  </a:lnTo>
                  <a:lnTo>
                    <a:pt x="216" y="1464"/>
                  </a:lnTo>
                  <a:lnTo>
                    <a:pt x="182" y="1464"/>
                  </a:lnTo>
                  <a:lnTo>
                    <a:pt x="150" y="1468"/>
                  </a:lnTo>
                  <a:lnTo>
                    <a:pt x="120" y="1474"/>
                  </a:lnTo>
                  <a:lnTo>
                    <a:pt x="92" y="1484"/>
                  </a:lnTo>
                  <a:lnTo>
                    <a:pt x="84" y="1490"/>
                  </a:lnTo>
                  <a:lnTo>
                    <a:pt x="76" y="1492"/>
                  </a:lnTo>
                  <a:lnTo>
                    <a:pt x="70" y="1492"/>
                  </a:lnTo>
                  <a:lnTo>
                    <a:pt x="64" y="1492"/>
                  </a:lnTo>
                  <a:lnTo>
                    <a:pt x="66" y="1450"/>
                  </a:lnTo>
                  <a:lnTo>
                    <a:pt x="50" y="1428"/>
                  </a:lnTo>
                  <a:lnTo>
                    <a:pt x="14" y="1398"/>
                  </a:lnTo>
                  <a:lnTo>
                    <a:pt x="14" y="1386"/>
                  </a:lnTo>
                  <a:lnTo>
                    <a:pt x="18" y="1376"/>
                  </a:lnTo>
                  <a:lnTo>
                    <a:pt x="26" y="1358"/>
                  </a:lnTo>
                  <a:lnTo>
                    <a:pt x="24" y="1328"/>
                  </a:lnTo>
                  <a:lnTo>
                    <a:pt x="24" y="1316"/>
                  </a:lnTo>
                  <a:lnTo>
                    <a:pt x="20" y="1304"/>
                  </a:lnTo>
                  <a:lnTo>
                    <a:pt x="0" y="1278"/>
                  </a:lnTo>
                  <a:lnTo>
                    <a:pt x="0" y="1244"/>
                  </a:lnTo>
                  <a:lnTo>
                    <a:pt x="100" y="1268"/>
                  </a:lnTo>
                  <a:lnTo>
                    <a:pt x="274" y="1270"/>
                  </a:lnTo>
                  <a:lnTo>
                    <a:pt x="306" y="1278"/>
                  </a:lnTo>
                  <a:lnTo>
                    <a:pt x="326" y="1284"/>
                  </a:lnTo>
                  <a:lnTo>
                    <a:pt x="344" y="1290"/>
                  </a:lnTo>
                  <a:lnTo>
                    <a:pt x="400" y="1336"/>
                  </a:lnTo>
                  <a:lnTo>
                    <a:pt x="414" y="1342"/>
                  </a:lnTo>
                  <a:lnTo>
                    <a:pt x="466" y="1350"/>
                  </a:lnTo>
                  <a:lnTo>
                    <a:pt x="490" y="1366"/>
                  </a:lnTo>
                  <a:lnTo>
                    <a:pt x="556" y="1388"/>
                  </a:lnTo>
                  <a:lnTo>
                    <a:pt x="562" y="1392"/>
                  </a:lnTo>
                  <a:lnTo>
                    <a:pt x="568" y="1398"/>
                  </a:lnTo>
                  <a:lnTo>
                    <a:pt x="584" y="1412"/>
                  </a:lnTo>
                  <a:lnTo>
                    <a:pt x="594" y="1418"/>
                  </a:lnTo>
                  <a:lnTo>
                    <a:pt x="604" y="1420"/>
                  </a:lnTo>
                  <a:lnTo>
                    <a:pt x="614" y="1418"/>
                  </a:lnTo>
                  <a:lnTo>
                    <a:pt x="628" y="1412"/>
                  </a:lnTo>
                  <a:lnTo>
                    <a:pt x="632" y="1406"/>
                  </a:lnTo>
                  <a:lnTo>
                    <a:pt x="638" y="1400"/>
                  </a:lnTo>
                  <a:lnTo>
                    <a:pt x="650" y="1392"/>
                  </a:lnTo>
                  <a:lnTo>
                    <a:pt x="666" y="1386"/>
                  </a:lnTo>
                  <a:lnTo>
                    <a:pt x="680" y="1380"/>
                  </a:lnTo>
                  <a:lnTo>
                    <a:pt x="696" y="1368"/>
                  </a:lnTo>
                  <a:lnTo>
                    <a:pt x="708" y="1360"/>
                  </a:lnTo>
                  <a:lnTo>
                    <a:pt x="724" y="1354"/>
                  </a:lnTo>
                  <a:lnTo>
                    <a:pt x="746" y="1350"/>
                  </a:lnTo>
                  <a:lnTo>
                    <a:pt x="746" y="1346"/>
                  </a:lnTo>
                  <a:lnTo>
                    <a:pt x="750" y="1344"/>
                  </a:lnTo>
                  <a:lnTo>
                    <a:pt x="758" y="1340"/>
                  </a:lnTo>
                  <a:lnTo>
                    <a:pt x="768" y="1336"/>
                  </a:lnTo>
                  <a:lnTo>
                    <a:pt x="778" y="1332"/>
                  </a:lnTo>
                  <a:lnTo>
                    <a:pt x="784" y="1332"/>
                  </a:lnTo>
                  <a:lnTo>
                    <a:pt x="792" y="1328"/>
                  </a:lnTo>
                  <a:lnTo>
                    <a:pt x="806" y="1320"/>
                  </a:lnTo>
                  <a:lnTo>
                    <a:pt x="820" y="1310"/>
                  </a:lnTo>
                  <a:lnTo>
                    <a:pt x="828" y="1308"/>
                  </a:lnTo>
                  <a:lnTo>
                    <a:pt x="836" y="1306"/>
                  </a:lnTo>
                  <a:lnTo>
                    <a:pt x="848" y="1300"/>
                  </a:lnTo>
                  <a:lnTo>
                    <a:pt x="862" y="1296"/>
                  </a:lnTo>
                  <a:lnTo>
                    <a:pt x="876" y="1296"/>
                  </a:lnTo>
                  <a:lnTo>
                    <a:pt x="894" y="1296"/>
                  </a:lnTo>
                  <a:lnTo>
                    <a:pt x="918" y="1302"/>
                  </a:lnTo>
                  <a:lnTo>
                    <a:pt x="952" y="1306"/>
                  </a:lnTo>
                  <a:lnTo>
                    <a:pt x="970" y="1306"/>
                  </a:lnTo>
                  <a:lnTo>
                    <a:pt x="986" y="1306"/>
                  </a:lnTo>
                  <a:lnTo>
                    <a:pt x="1000" y="1302"/>
                  </a:lnTo>
                  <a:lnTo>
                    <a:pt x="1006" y="1300"/>
                  </a:lnTo>
                  <a:lnTo>
                    <a:pt x="1010" y="1296"/>
                  </a:lnTo>
                  <a:lnTo>
                    <a:pt x="1028" y="1294"/>
                  </a:lnTo>
                  <a:lnTo>
                    <a:pt x="1044" y="1286"/>
                  </a:lnTo>
                  <a:lnTo>
                    <a:pt x="1060" y="1278"/>
                  </a:lnTo>
                  <a:lnTo>
                    <a:pt x="1074" y="1266"/>
                  </a:lnTo>
                  <a:lnTo>
                    <a:pt x="1086" y="1254"/>
                  </a:lnTo>
                  <a:lnTo>
                    <a:pt x="1100" y="1240"/>
                  </a:lnTo>
                  <a:lnTo>
                    <a:pt x="1122" y="1212"/>
                  </a:lnTo>
                  <a:lnTo>
                    <a:pt x="1156" y="1182"/>
                  </a:lnTo>
                  <a:lnTo>
                    <a:pt x="1170" y="1170"/>
                  </a:lnTo>
                  <a:lnTo>
                    <a:pt x="1186" y="1158"/>
                  </a:lnTo>
                  <a:lnTo>
                    <a:pt x="1202" y="1150"/>
                  </a:lnTo>
                  <a:lnTo>
                    <a:pt x="1210" y="1146"/>
                  </a:lnTo>
                  <a:lnTo>
                    <a:pt x="1218" y="1138"/>
                  </a:lnTo>
                  <a:lnTo>
                    <a:pt x="1216" y="1112"/>
                  </a:lnTo>
                  <a:lnTo>
                    <a:pt x="1182" y="1080"/>
                  </a:lnTo>
                  <a:lnTo>
                    <a:pt x="1176" y="1058"/>
                  </a:lnTo>
                  <a:lnTo>
                    <a:pt x="1178" y="1032"/>
                  </a:lnTo>
                  <a:lnTo>
                    <a:pt x="1180" y="1020"/>
                  </a:lnTo>
                  <a:lnTo>
                    <a:pt x="1182" y="1010"/>
                  </a:lnTo>
                  <a:lnTo>
                    <a:pt x="1186" y="1002"/>
                  </a:lnTo>
                  <a:lnTo>
                    <a:pt x="1192" y="994"/>
                  </a:lnTo>
                  <a:lnTo>
                    <a:pt x="1200" y="986"/>
                  </a:lnTo>
                  <a:lnTo>
                    <a:pt x="1212" y="982"/>
                  </a:lnTo>
                  <a:lnTo>
                    <a:pt x="1214" y="978"/>
                  </a:lnTo>
                  <a:lnTo>
                    <a:pt x="1216" y="976"/>
                  </a:lnTo>
                  <a:lnTo>
                    <a:pt x="1220" y="978"/>
                  </a:lnTo>
                  <a:lnTo>
                    <a:pt x="1226" y="982"/>
                  </a:lnTo>
                  <a:lnTo>
                    <a:pt x="1260" y="1006"/>
                  </a:lnTo>
                  <a:lnTo>
                    <a:pt x="1286" y="1014"/>
                  </a:lnTo>
                  <a:lnTo>
                    <a:pt x="1314" y="1014"/>
                  </a:lnTo>
                  <a:lnTo>
                    <a:pt x="1326" y="1010"/>
                  </a:lnTo>
                  <a:lnTo>
                    <a:pt x="1336" y="1002"/>
                  </a:lnTo>
                  <a:lnTo>
                    <a:pt x="1348" y="992"/>
                  </a:lnTo>
                  <a:lnTo>
                    <a:pt x="1358" y="980"/>
                  </a:lnTo>
                  <a:lnTo>
                    <a:pt x="1380" y="956"/>
                  </a:lnTo>
                  <a:lnTo>
                    <a:pt x="1398" y="932"/>
                  </a:lnTo>
                  <a:lnTo>
                    <a:pt x="1404" y="928"/>
                  </a:lnTo>
                  <a:lnTo>
                    <a:pt x="1410" y="924"/>
                  </a:lnTo>
                  <a:lnTo>
                    <a:pt x="1416" y="924"/>
                  </a:lnTo>
                  <a:lnTo>
                    <a:pt x="1424" y="922"/>
                  </a:lnTo>
                  <a:lnTo>
                    <a:pt x="1438" y="924"/>
                  </a:lnTo>
                  <a:lnTo>
                    <a:pt x="1454" y="926"/>
                  </a:lnTo>
                  <a:lnTo>
                    <a:pt x="1464" y="918"/>
                  </a:lnTo>
                  <a:lnTo>
                    <a:pt x="1472" y="914"/>
                  </a:lnTo>
                  <a:lnTo>
                    <a:pt x="1492" y="906"/>
                  </a:lnTo>
                  <a:lnTo>
                    <a:pt x="1518" y="882"/>
                  </a:lnTo>
                  <a:lnTo>
                    <a:pt x="1522" y="880"/>
                  </a:lnTo>
                  <a:lnTo>
                    <a:pt x="1524" y="876"/>
                  </a:lnTo>
                  <a:lnTo>
                    <a:pt x="1530" y="866"/>
                  </a:lnTo>
                  <a:lnTo>
                    <a:pt x="1534" y="848"/>
                  </a:lnTo>
                  <a:lnTo>
                    <a:pt x="1540" y="832"/>
                  </a:lnTo>
                  <a:lnTo>
                    <a:pt x="1546" y="822"/>
                  </a:lnTo>
                  <a:lnTo>
                    <a:pt x="1554" y="816"/>
                  </a:lnTo>
                  <a:lnTo>
                    <a:pt x="1562" y="812"/>
                  </a:lnTo>
                  <a:lnTo>
                    <a:pt x="1580" y="806"/>
                  </a:lnTo>
                  <a:lnTo>
                    <a:pt x="1594" y="804"/>
                  </a:lnTo>
                  <a:lnTo>
                    <a:pt x="1610" y="798"/>
                  </a:lnTo>
                  <a:lnTo>
                    <a:pt x="1620" y="786"/>
                  </a:lnTo>
                  <a:lnTo>
                    <a:pt x="1632" y="776"/>
                  </a:lnTo>
                  <a:lnTo>
                    <a:pt x="1646" y="768"/>
                  </a:lnTo>
                  <a:lnTo>
                    <a:pt x="1660" y="760"/>
                  </a:lnTo>
                  <a:lnTo>
                    <a:pt x="1670" y="754"/>
                  </a:lnTo>
                  <a:lnTo>
                    <a:pt x="1680" y="752"/>
                  </a:lnTo>
                  <a:lnTo>
                    <a:pt x="1696" y="750"/>
                  </a:lnTo>
                  <a:lnTo>
                    <a:pt x="1712" y="750"/>
                  </a:lnTo>
                  <a:lnTo>
                    <a:pt x="1746" y="752"/>
                  </a:lnTo>
                  <a:lnTo>
                    <a:pt x="1776" y="756"/>
                  </a:lnTo>
                  <a:lnTo>
                    <a:pt x="1792" y="748"/>
                  </a:lnTo>
                  <a:lnTo>
                    <a:pt x="1798" y="740"/>
                  </a:lnTo>
                  <a:lnTo>
                    <a:pt x="1802" y="730"/>
                  </a:lnTo>
                  <a:lnTo>
                    <a:pt x="1804" y="720"/>
                  </a:lnTo>
                  <a:lnTo>
                    <a:pt x="1804" y="712"/>
                  </a:lnTo>
                  <a:lnTo>
                    <a:pt x="1802" y="702"/>
                  </a:lnTo>
                  <a:lnTo>
                    <a:pt x="1798" y="694"/>
                  </a:lnTo>
                  <a:lnTo>
                    <a:pt x="1790" y="680"/>
                  </a:lnTo>
                  <a:lnTo>
                    <a:pt x="1764" y="656"/>
                  </a:lnTo>
                  <a:lnTo>
                    <a:pt x="1718" y="628"/>
                  </a:lnTo>
                  <a:lnTo>
                    <a:pt x="1716" y="622"/>
                  </a:lnTo>
                  <a:lnTo>
                    <a:pt x="1712" y="614"/>
                  </a:lnTo>
                  <a:lnTo>
                    <a:pt x="1702" y="604"/>
                  </a:lnTo>
                  <a:lnTo>
                    <a:pt x="1688" y="590"/>
                  </a:lnTo>
                  <a:lnTo>
                    <a:pt x="1656" y="590"/>
                  </a:lnTo>
                  <a:lnTo>
                    <a:pt x="1640" y="608"/>
                  </a:lnTo>
                  <a:lnTo>
                    <a:pt x="1610" y="608"/>
                  </a:lnTo>
                  <a:lnTo>
                    <a:pt x="1604" y="644"/>
                  </a:lnTo>
                  <a:lnTo>
                    <a:pt x="1596" y="646"/>
                  </a:lnTo>
                  <a:lnTo>
                    <a:pt x="1586" y="646"/>
                  </a:lnTo>
                  <a:lnTo>
                    <a:pt x="1578" y="644"/>
                  </a:lnTo>
                  <a:lnTo>
                    <a:pt x="1570" y="642"/>
                  </a:lnTo>
                  <a:lnTo>
                    <a:pt x="1554" y="634"/>
                  </a:lnTo>
                  <a:lnTo>
                    <a:pt x="1544" y="630"/>
                  </a:lnTo>
                  <a:lnTo>
                    <a:pt x="1516" y="630"/>
                  </a:lnTo>
                  <a:lnTo>
                    <a:pt x="1504" y="634"/>
                  </a:lnTo>
                  <a:lnTo>
                    <a:pt x="1494" y="640"/>
                  </a:lnTo>
                  <a:lnTo>
                    <a:pt x="1476" y="654"/>
                  </a:lnTo>
                  <a:lnTo>
                    <a:pt x="1466" y="654"/>
                  </a:lnTo>
                  <a:lnTo>
                    <a:pt x="1456" y="650"/>
                  </a:lnTo>
                  <a:lnTo>
                    <a:pt x="1450" y="646"/>
                  </a:lnTo>
                  <a:lnTo>
                    <a:pt x="1446" y="640"/>
                  </a:lnTo>
                  <a:lnTo>
                    <a:pt x="1442" y="634"/>
                  </a:lnTo>
                  <a:lnTo>
                    <a:pt x="1440" y="628"/>
                  </a:lnTo>
                  <a:lnTo>
                    <a:pt x="1440" y="616"/>
                  </a:lnTo>
                  <a:lnTo>
                    <a:pt x="1470" y="588"/>
                  </a:lnTo>
                  <a:lnTo>
                    <a:pt x="1468" y="556"/>
                  </a:lnTo>
                  <a:lnTo>
                    <a:pt x="1470" y="544"/>
                  </a:lnTo>
                  <a:lnTo>
                    <a:pt x="1470" y="532"/>
                  </a:lnTo>
                  <a:lnTo>
                    <a:pt x="1480" y="512"/>
                  </a:lnTo>
                  <a:lnTo>
                    <a:pt x="1488" y="494"/>
                  </a:lnTo>
                  <a:lnTo>
                    <a:pt x="1488" y="472"/>
                  </a:lnTo>
                  <a:lnTo>
                    <a:pt x="1490" y="456"/>
                  </a:lnTo>
                  <a:lnTo>
                    <a:pt x="1494" y="440"/>
                  </a:lnTo>
                  <a:lnTo>
                    <a:pt x="1502" y="426"/>
                  </a:lnTo>
                  <a:lnTo>
                    <a:pt x="1522" y="426"/>
                  </a:lnTo>
                  <a:lnTo>
                    <a:pt x="1546" y="430"/>
                  </a:lnTo>
                  <a:lnTo>
                    <a:pt x="1574" y="432"/>
                  </a:lnTo>
                  <a:lnTo>
                    <a:pt x="1588" y="430"/>
                  </a:lnTo>
                  <a:lnTo>
                    <a:pt x="1602" y="428"/>
                  </a:lnTo>
                  <a:lnTo>
                    <a:pt x="1616" y="424"/>
                  </a:lnTo>
                  <a:lnTo>
                    <a:pt x="1628" y="416"/>
                  </a:lnTo>
                  <a:lnTo>
                    <a:pt x="1642" y="404"/>
                  </a:lnTo>
                  <a:lnTo>
                    <a:pt x="1658" y="390"/>
                  </a:lnTo>
                  <a:lnTo>
                    <a:pt x="1672" y="376"/>
                  </a:lnTo>
                  <a:lnTo>
                    <a:pt x="1684" y="362"/>
                  </a:lnTo>
                  <a:lnTo>
                    <a:pt x="1684" y="332"/>
                  </a:lnTo>
                  <a:lnTo>
                    <a:pt x="1686" y="296"/>
                  </a:lnTo>
                  <a:lnTo>
                    <a:pt x="1688" y="278"/>
                  </a:lnTo>
                  <a:lnTo>
                    <a:pt x="1692" y="262"/>
                  </a:lnTo>
                  <a:lnTo>
                    <a:pt x="1698" y="250"/>
                  </a:lnTo>
                  <a:lnTo>
                    <a:pt x="1702" y="246"/>
                  </a:lnTo>
                  <a:lnTo>
                    <a:pt x="1708" y="242"/>
                  </a:lnTo>
                  <a:lnTo>
                    <a:pt x="1714" y="232"/>
                  </a:lnTo>
                  <a:lnTo>
                    <a:pt x="1720" y="220"/>
                  </a:lnTo>
                  <a:lnTo>
                    <a:pt x="1724" y="198"/>
                  </a:lnTo>
                  <a:lnTo>
                    <a:pt x="1730" y="176"/>
                  </a:lnTo>
                  <a:lnTo>
                    <a:pt x="1736" y="166"/>
                  </a:lnTo>
                  <a:lnTo>
                    <a:pt x="1742" y="158"/>
                  </a:lnTo>
                  <a:lnTo>
                    <a:pt x="1742" y="116"/>
                  </a:lnTo>
                  <a:lnTo>
                    <a:pt x="1738" y="108"/>
                  </a:lnTo>
                  <a:lnTo>
                    <a:pt x="1716" y="82"/>
                  </a:lnTo>
                  <a:lnTo>
                    <a:pt x="1696" y="72"/>
                  </a:lnTo>
                  <a:lnTo>
                    <a:pt x="1696" y="62"/>
                  </a:lnTo>
                  <a:lnTo>
                    <a:pt x="1698" y="54"/>
                  </a:lnTo>
                  <a:lnTo>
                    <a:pt x="1702" y="46"/>
                  </a:lnTo>
                  <a:lnTo>
                    <a:pt x="1706" y="40"/>
                  </a:lnTo>
                  <a:lnTo>
                    <a:pt x="1712" y="34"/>
                  </a:lnTo>
                  <a:lnTo>
                    <a:pt x="1720" y="28"/>
                  </a:lnTo>
                  <a:lnTo>
                    <a:pt x="1736" y="20"/>
                  </a:lnTo>
                  <a:lnTo>
                    <a:pt x="1744" y="20"/>
                  </a:lnTo>
                  <a:lnTo>
                    <a:pt x="1750" y="16"/>
                  </a:lnTo>
                  <a:lnTo>
                    <a:pt x="1764" y="10"/>
                  </a:lnTo>
                  <a:lnTo>
                    <a:pt x="1778" y="4"/>
                  </a:lnTo>
                  <a:lnTo>
                    <a:pt x="1784" y="2"/>
                  </a:lnTo>
                  <a:lnTo>
                    <a:pt x="1794" y="0"/>
                  </a:lnTo>
                  <a:lnTo>
                    <a:pt x="1794" y="6"/>
                  </a:lnTo>
                  <a:lnTo>
                    <a:pt x="1796" y="8"/>
                  </a:lnTo>
                  <a:lnTo>
                    <a:pt x="1804" y="16"/>
                  </a:lnTo>
                  <a:lnTo>
                    <a:pt x="1800" y="42"/>
                  </a:lnTo>
                  <a:lnTo>
                    <a:pt x="1792" y="52"/>
                  </a:lnTo>
                  <a:lnTo>
                    <a:pt x="1786" y="58"/>
                  </a:lnTo>
                  <a:lnTo>
                    <a:pt x="1782" y="66"/>
                  </a:lnTo>
                  <a:lnTo>
                    <a:pt x="1780" y="78"/>
                  </a:lnTo>
                  <a:lnTo>
                    <a:pt x="1804" y="96"/>
                  </a:lnTo>
                  <a:lnTo>
                    <a:pt x="1810" y="104"/>
                  </a:lnTo>
                  <a:lnTo>
                    <a:pt x="1816" y="110"/>
                  </a:lnTo>
                  <a:lnTo>
                    <a:pt x="1826" y="114"/>
                  </a:lnTo>
                  <a:lnTo>
                    <a:pt x="1842" y="116"/>
                  </a:lnTo>
                  <a:lnTo>
                    <a:pt x="1848" y="80"/>
                  </a:lnTo>
                  <a:lnTo>
                    <a:pt x="1856" y="80"/>
                  </a:lnTo>
                  <a:lnTo>
                    <a:pt x="1866" y="80"/>
                  </a:lnTo>
                  <a:lnTo>
                    <a:pt x="1878" y="84"/>
                  </a:lnTo>
                  <a:lnTo>
                    <a:pt x="1892" y="92"/>
                  </a:lnTo>
                  <a:lnTo>
                    <a:pt x="1900" y="104"/>
                  </a:lnTo>
                  <a:lnTo>
                    <a:pt x="1904" y="122"/>
                  </a:lnTo>
                  <a:lnTo>
                    <a:pt x="1908" y="140"/>
                  </a:lnTo>
                  <a:lnTo>
                    <a:pt x="1914" y="160"/>
                  </a:lnTo>
                  <a:lnTo>
                    <a:pt x="1920" y="168"/>
                  </a:lnTo>
                  <a:lnTo>
                    <a:pt x="1926" y="178"/>
                  </a:lnTo>
                  <a:lnTo>
                    <a:pt x="1938" y="184"/>
                  </a:lnTo>
                  <a:lnTo>
                    <a:pt x="1968" y="182"/>
                  </a:lnTo>
                  <a:lnTo>
                    <a:pt x="1978" y="178"/>
                  </a:lnTo>
                  <a:lnTo>
                    <a:pt x="1988" y="174"/>
                  </a:lnTo>
                  <a:lnTo>
                    <a:pt x="2010" y="172"/>
                  </a:lnTo>
                  <a:lnTo>
                    <a:pt x="2022" y="168"/>
                  </a:lnTo>
                  <a:lnTo>
                    <a:pt x="2032" y="166"/>
                  </a:lnTo>
                  <a:lnTo>
                    <a:pt x="2042" y="160"/>
                  </a:lnTo>
                  <a:lnTo>
                    <a:pt x="2052" y="152"/>
                  </a:lnTo>
                  <a:lnTo>
                    <a:pt x="2060" y="138"/>
                  </a:lnTo>
                  <a:lnTo>
                    <a:pt x="2068" y="128"/>
                  </a:lnTo>
                  <a:lnTo>
                    <a:pt x="2076" y="122"/>
                  </a:lnTo>
                  <a:lnTo>
                    <a:pt x="2084" y="118"/>
                  </a:lnTo>
                  <a:lnTo>
                    <a:pt x="2094" y="120"/>
                  </a:lnTo>
                  <a:lnTo>
                    <a:pt x="2104" y="124"/>
                  </a:lnTo>
                  <a:lnTo>
                    <a:pt x="2114" y="132"/>
                  </a:lnTo>
                  <a:lnTo>
                    <a:pt x="2126" y="146"/>
                  </a:lnTo>
                  <a:lnTo>
                    <a:pt x="2146" y="200"/>
                  </a:lnTo>
                  <a:lnTo>
                    <a:pt x="2142" y="220"/>
                  </a:lnTo>
                  <a:lnTo>
                    <a:pt x="2136" y="246"/>
                  </a:lnTo>
                  <a:lnTo>
                    <a:pt x="2128" y="274"/>
                  </a:lnTo>
                  <a:lnTo>
                    <a:pt x="2118" y="296"/>
                  </a:lnTo>
                  <a:lnTo>
                    <a:pt x="2118" y="320"/>
                  </a:lnTo>
                  <a:lnTo>
                    <a:pt x="2142" y="366"/>
                  </a:lnTo>
                  <a:lnTo>
                    <a:pt x="2140" y="374"/>
                  </a:lnTo>
                  <a:lnTo>
                    <a:pt x="2138" y="384"/>
                  </a:lnTo>
                  <a:lnTo>
                    <a:pt x="2130" y="406"/>
                  </a:lnTo>
                  <a:lnTo>
                    <a:pt x="2128" y="418"/>
                  </a:lnTo>
                  <a:lnTo>
                    <a:pt x="2130" y="428"/>
                  </a:lnTo>
                  <a:lnTo>
                    <a:pt x="2136" y="440"/>
                  </a:lnTo>
                  <a:lnTo>
                    <a:pt x="2140" y="444"/>
                  </a:lnTo>
                  <a:lnTo>
                    <a:pt x="2148" y="450"/>
                  </a:lnTo>
                  <a:lnTo>
                    <a:pt x="2150" y="462"/>
                  </a:lnTo>
                  <a:lnTo>
                    <a:pt x="2150" y="476"/>
                  </a:lnTo>
                  <a:lnTo>
                    <a:pt x="2148" y="510"/>
                  </a:lnTo>
                  <a:lnTo>
                    <a:pt x="2126" y="514"/>
                  </a:lnTo>
                  <a:lnTo>
                    <a:pt x="2122" y="508"/>
                  </a:lnTo>
                  <a:lnTo>
                    <a:pt x="2118" y="502"/>
                  </a:lnTo>
                  <a:lnTo>
                    <a:pt x="2116" y="492"/>
                  </a:lnTo>
                  <a:lnTo>
                    <a:pt x="2118" y="476"/>
                  </a:lnTo>
                  <a:lnTo>
                    <a:pt x="2114" y="466"/>
                  </a:lnTo>
                  <a:lnTo>
                    <a:pt x="2108" y="458"/>
                  </a:lnTo>
                  <a:lnTo>
                    <a:pt x="2094" y="460"/>
                  </a:lnTo>
                  <a:lnTo>
                    <a:pt x="2086" y="462"/>
                  </a:lnTo>
                  <a:lnTo>
                    <a:pt x="2084" y="466"/>
                  </a:lnTo>
                  <a:lnTo>
                    <a:pt x="2082" y="470"/>
                  </a:lnTo>
                  <a:lnTo>
                    <a:pt x="2084" y="484"/>
                  </a:lnTo>
                  <a:lnTo>
                    <a:pt x="2082" y="492"/>
                  </a:lnTo>
                  <a:lnTo>
                    <a:pt x="2078" y="500"/>
                  </a:lnTo>
                  <a:lnTo>
                    <a:pt x="2064" y="514"/>
                  </a:lnTo>
                  <a:lnTo>
                    <a:pt x="2054" y="528"/>
                  </a:lnTo>
                  <a:lnTo>
                    <a:pt x="2046" y="544"/>
                  </a:lnTo>
                  <a:lnTo>
                    <a:pt x="2042" y="564"/>
                  </a:lnTo>
                  <a:lnTo>
                    <a:pt x="2034" y="576"/>
                  </a:lnTo>
                  <a:lnTo>
                    <a:pt x="2024" y="586"/>
                  </a:lnTo>
                  <a:lnTo>
                    <a:pt x="2012" y="598"/>
                  </a:lnTo>
                  <a:lnTo>
                    <a:pt x="2002" y="606"/>
                  </a:lnTo>
                  <a:lnTo>
                    <a:pt x="2000" y="642"/>
                  </a:lnTo>
                  <a:lnTo>
                    <a:pt x="2008" y="654"/>
                  </a:lnTo>
                  <a:lnTo>
                    <a:pt x="2020" y="674"/>
                  </a:lnTo>
                  <a:lnTo>
                    <a:pt x="2054" y="694"/>
                  </a:lnTo>
                  <a:lnTo>
                    <a:pt x="2078" y="692"/>
                  </a:lnTo>
                  <a:lnTo>
                    <a:pt x="2094" y="668"/>
                  </a:lnTo>
                  <a:lnTo>
                    <a:pt x="2100" y="680"/>
                  </a:lnTo>
                  <a:lnTo>
                    <a:pt x="2104" y="690"/>
                  </a:lnTo>
                  <a:lnTo>
                    <a:pt x="2106" y="702"/>
                  </a:lnTo>
                  <a:lnTo>
                    <a:pt x="2086" y="708"/>
                  </a:lnTo>
                  <a:lnTo>
                    <a:pt x="2068" y="716"/>
                  </a:lnTo>
                  <a:lnTo>
                    <a:pt x="2068" y="724"/>
                  </a:lnTo>
                  <a:lnTo>
                    <a:pt x="2070" y="732"/>
                  </a:lnTo>
                  <a:lnTo>
                    <a:pt x="2070" y="738"/>
                  </a:lnTo>
                  <a:lnTo>
                    <a:pt x="2074" y="742"/>
                  </a:lnTo>
                  <a:lnTo>
                    <a:pt x="2078" y="748"/>
                  </a:lnTo>
                  <a:lnTo>
                    <a:pt x="2084" y="750"/>
                  </a:lnTo>
                  <a:lnTo>
                    <a:pt x="2064" y="778"/>
                  </a:lnTo>
                  <a:lnTo>
                    <a:pt x="2052" y="790"/>
                  </a:lnTo>
                  <a:lnTo>
                    <a:pt x="2040" y="800"/>
                  </a:lnTo>
                  <a:lnTo>
                    <a:pt x="2026" y="796"/>
                  </a:lnTo>
                  <a:lnTo>
                    <a:pt x="1986" y="770"/>
                  </a:lnTo>
                  <a:lnTo>
                    <a:pt x="1968" y="770"/>
                  </a:lnTo>
                  <a:lnTo>
                    <a:pt x="1960" y="780"/>
                  </a:lnTo>
                  <a:lnTo>
                    <a:pt x="1958" y="786"/>
                  </a:lnTo>
                  <a:lnTo>
                    <a:pt x="1956" y="792"/>
                  </a:lnTo>
                  <a:lnTo>
                    <a:pt x="1958" y="818"/>
                  </a:lnTo>
                  <a:lnTo>
                    <a:pt x="1962" y="824"/>
                  </a:lnTo>
                  <a:lnTo>
                    <a:pt x="1968" y="828"/>
                  </a:lnTo>
                  <a:lnTo>
                    <a:pt x="1982" y="838"/>
                  </a:lnTo>
                  <a:lnTo>
                    <a:pt x="2000" y="852"/>
                  </a:lnTo>
                  <a:lnTo>
                    <a:pt x="2008" y="860"/>
                  </a:lnTo>
                  <a:lnTo>
                    <a:pt x="2016" y="870"/>
                  </a:lnTo>
                  <a:lnTo>
                    <a:pt x="2016" y="908"/>
                  </a:lnTo>
                  <a:lnTo>
                    <a:pt x="2024" y="920"/>
                  </a:lnTo>
                  <a:lnTo>
                    <a:pt x="2032" y="938"/>
                  </a:lnTo>
                  <a:lnTo>
                    <a:pt x="2046" y="976"/>
                  </a:lnTo>
                  <a:lnTo>
                    <a:pt x="2054" y="986"/>
                  </a:lnTo>
                  <a:lnTo>
                    <a:pt x="2070" y="986"/>
                  </a:lnTo>
                  <a:lnTo>
                    <a:pt x="2084" y="958"/>
                  </a:lnTo>
                  <a:lnTo>
                    <a:pt x="2110" y="940"/>
                  </a:lnTo>
                  <a:lnTo>
                    <a:pt x="2124" y="962"/>
                  </a:lnTo>
                  <a:lnTo>
                    <a:pt x="2134" y="976"/>
                  </a:lnTo>
                  <a:lnTo>
                    <a:pt x="2142" y="994"/>
                  </a:lnTo>
                  <a:lnTo>
                    <a:pt x="2144" y="1010"/>
                  </a:lnTo>
                  <a:lnTo>
                    <a:pt x="2150" y="1026"/>
                  </a:lnTo>
                  <a:lnTo>
                    <a:pt x="2154" y="1034"/>
                  </a:lnTo>
                  <a:lnTo>
                    <a:pt x="2160" y="1040"/>
                  </a:lnTo>
                  <a:lnTo>
                    <a:pt x="2168" y="1048"/>
                  </a:lnTo>
                  <a:lnTo>
                    <a:pt x="2178" y="1054"/>
                  </a:lnTo>
                  <a:lnTo>
                    <a:pt x="2182" y="1062"/>
                  </a:lnTo>
                  <a:lnTo>
                    <a:pt x="2180" y="1074"/>
                  </a:lnTo>
                  <a:lnTo>
                    <a:pt x="2180" y="1088"/>
                  </a:lnTo>
                  <a:lnTo>
                    <a:pt x="2180" y="1120"/>
                  </a:lnTo>
                  <a:lnTo>
                    <a:pt x="2168" y="1132"/>
                  </a:lnTo>
                  <a:lnTo>
                    <a:pt x="2156" y="1130"/>
                  </a:lnTo>
                  <a:lnTo>
                    <a:pt x="2150" y="1126"/>
                  </a:lnTo>
                  <a:lnTo>
                    <a:pt x="2138" y="1120"/>
                  </a:lnTo>
                  <a:lnTo>
                    <a:pt x="2108" y="1122"/>
                  </a:lnTo>
                  <a:lnTo>
                    <a:pt x="2096" y="1124"/>
                  </a:lnTo>
                  <a:lnTo>
                    <a:pt x="2088" y="1128"/>
                  </a:lnTo>
                  <a:lnTo>
                    <a:pt x="2080" y="1134"/>
                  </a:lnTo>
                  <a:lnTo>
                    <a:pt x="2074" y="1140"/>
                  </a:lnTo>
                  <a:lnTo>
                    <a:pt x="2062" y="1162"/>
                  </a:lnTo>
                  <a:lnTo>
                    <a:pt x="2058" y="1166"/>
                  </a:lnTo>
                  <a:lnTo>
                    <a:pt x="2054" y="1170"/>
                  </a:lnTo>
                  <a:lnTo>
                    <a:pt x="2052" y="1176"/>
                  </a:lnTo>
                  <a:lnTo>
                    <a:pt x="2046" y="1182"/>
                  </a:lnTo>
                  <a:lnTo>
                    <a:pt x="2028" y="1196"/>
                  </a:lnTo>
                  <a:lnTo>
                    <a:pt x="1994" y="1218"/>
                  </a:lnTo>
                  <a:lnTo>
                    <a:pt x="1988" y="1228"/>
                  </a:lnTo>
                  <a:lnTo>
                    <a:pt x="1974" y="1238"/>
                  </a:lnTo>
                  <a:lnTo>
                    <a:pt x="1948" y="1256"/>
                  </a:lnTo>
                  <a:lnTo>
                    <a:pt x="1938" y="1268"/>
                  </a:lnTo>
                  <a:lnTo>
                    <a:pt x="1920" y="1272"/>
                  </a:lnTo>
                  <a:lnTo>
                    <a:pt x="1902" y="1254"/>
                  </a:lnTo>
                  <a:lnTo>
                    <a:pt x="1894" y="1236"/>
                  </a:lnTo>
                  <a:lnTo>
                    <a:pt x="1890" y="1230"/>
                  </a:lnTo>
                  <a:lnTo>
                    <a:pt x="1884" y="1226"/>
                  </a:lnTo>
                  <a:lnTo>
                    <a:pt x="1880" y="1222"/>
                  </a:lnTo>
                  <a:lnTo>
                    <a:pt x="1874" y="1222"/>
                  </a:lnTo>
                  <a:lnTo>
                    <a:pt x="1860" y="1220"/>
                  </a:lnTo>
                  <a:lnTo>
                    <a:pt x="1856" y="1228"/>
                  </a:lnTo>
                  <a:lnTo>
                    <a:pt x="1854" y="1238"/>
                  </a:lnTo>
                  <a:lnTo>
                    <a:pt x="1852" y="1248"/>
                  </a:lnTo>
                  <a:lnTo>
                    <a:pt x="1850" y="1260"/>
                  </a:lnTo>
                  <a:lnTo>
                    <a:pt x="1852" y="1270"/>
                  </a:lnTo>
                  <a:lnTo>
                    <a:pt x="1854" y="1282"/>
                  </a:lnTo>
                  <a:lnTo>
                    <a:pt x="1860" y="1292"/>
                  </a:lnTo>
                  <a:lnTo>
                    <a:pt x="1868" y="1302"/>
                  </a:lnTo>
                  <a:lnTo>
                    <a:pt x="1872" y="1344"/>
                  </a:lnTo>
                  <a:lnTo>
                    <a:pt x="1846" y="1346"/>
                  </a:lnTo>
                  <a:lnTo>
                    <a:pt x="1824" y="1348"/>
                  </a:lnTo>
                  <a:lnTo>
                    <a:pt x="1812" y="1346"/>
                  </a:lnTo>
                  <a:lnTo>
                    <a:pt x="1802" y="1344"/>
                  </a:lnTo>
                  <a:lnTo>
                    <a:pt x="1794" y="1342"/>
                  </a:lnTo>
                  <a:lnTo>
                    <a:pt x="1786" y="1338"/>
                  </a:lnTo>
                  <a:lnTo>
                    <a:pt x="1782" y="1316"/>
                  </a:lnTo>
                  <a:lnTo>
                    <a:pt x="1776" y="1302"/>
                  </a:lnTo>
                  <a:lnTo>
                    <a:pt x="1768" y="1292"/>
                  </a:lnTo>
                  <a:lnTo>
                    <a:pt x="1758" y="1280"/>
                  </a:lnTo>
                  <a:lnTo>
                    <a:pt x="1732" y="1222"/>
                  </a:lnTo>
                  <a:lnTo>
                    <a:pt x="1720" y="1210"/>
                  </a:lnTo>
                  <a:lnTo>
                    <a:pt x="1712" y="1206"/>
                  </a:lnTo>
                  <a:lnTo>
                    <a:pt x="1706" y="1206"/>
                  </a:lnTo>
                  <a:lnTo>
                    <a:pt x="1696" y="1206"/>
                  </a:lnTo>
                  <a:lnTo>
                    <a:pt x="1684" y="1216"/>
                  </a:lnTo>
                  <a:lnTo>
                    <a:pt x="1670" y="1226"/>
                  </a:lnTo>
                  <a:lnTo>
                    <a:pt x="1658" y="1234"/>
                  </a:lnTo>
                  <a:lnTo>
                    <a:pt x="1646" y="1244"/>
                  </a:lnTo>
                  <a:lnTo>
                    <a:pt x="1642" y="1256"/>
                  </a:lnTo>
                  <a:lnTo>
                    <a:pt x="1640" y="1270"/>
                  </a:lnTo>
                  <a:lnTo>
                    <a:pt x="1640" y="1288"/>
                  </a:lnTo>
                  <a:lnTo>
                    <a:pt x="1644" y="1306"/>
                  </a:lnTo>
                  <a:lnTo>
                    <a:pt x="1580" y="1312"/>
                  </a:lnTo>
                  <a:lnTo>
                    <a:pt x="1524" y="1346"/>
                  </a:lnTo>
                  <a:lnTo>
                    <a:pt x="1516" y="1362"/>
                  </a:lnTo>
                  <a:lnTo>
                    <a:pt x="1510" y="1368"/>
                  </a:lnTo>
                  <a:lnTo>
                    <a:pt x="1508" y="1370"/>
                  </a:lnTo>
                  <a:lnTo>
                    <a:pt x="1504" y="1370"/>
                  </a:lnTo>
                  <a:lnTo>
                    <a:pt x="1492" y="1362"/>
                  </a:lnTo>
                  <a:lnTo>
                    <a:pt x="1486" y="1356"/>
                  </a:lnTo>
                  <a:lnTo>
                    <a:pt x="1484" y="1348"/>
                  </a:lnTo>
                  <a:lnTo>
                    <a:pt x="1482" y="1342"/>
                  </a:lnTo>
                  <a:lnTo>
                    <a:pt x="1494" y="1334"/>
                  </a:lnTo>
                  <a:lnTo>
                    <a:pt x="1492" y="1322"/>
                  </a:lnTo>
                  <a:lnTo>
                    <a:pt x="1490" y="1312"/>
                  </a:lnTo>
                  <a:lnTo>
                    <a:pt x="1486" y="1304"/>
                  </a:lnTo>
                  <a:lnTo>
                    <a:pt x="1480" y="1298"/>
                  </a:lnTo>
                  <a:lnTo>
                    <a:pt x="1474" y="1292"/>
                  </a:lnTo>
                  <a:lnTo>
                    <a:pt x="1466" y="1288"/>
                  </a:lnTo>
                  <a:lnTo>
                    <a:pt x="1458" y="1286"/>
                  </a:lnTo>
                  <a:lnTo>
                    <a:pt x="1450" y="1286"/>
                  </a:lnTo>
                  <a:lnTo>
                    <a:pt x="1440" y="1290"/>
                  </a:lnTo>
                  <a:lnTo>
                    <a:pt x="1434" y="1296"/>
                  </a:lnTo>
                  <a:lnTo>
                    <a:pt x="1428" y="1302"/>
                  </a:lnTo>
                  <a:lnTo>
                    <a:pt x="1424" y="1310"/>
                  </a:lnTo>
                  <a:lnTo>
                    <a:pt x="1424" y="1318"/>
                  </a:lnTo>
                  <a:lnTo>
                    <a:pt x="1424" y="1328"/>
                  </a:lnTo>
                  <a:lnTo>
                    <a:pt x="1428" y="1352"/>
                  </a:lnTo>
                  <a:lnTo>
                    <a:pt x="1408" y="1356"/>
                  </a:lnTo>
                  <a:lnTo>
                    <a:pt x="1404" y="1362"/>
                  </a:lnTo>
                  <a:lnTo>
                    <a:pt x="1402" y="1370"/>
                  </a:lnTo>
                  <a:lnTo>
                    <a:pt x="1392" y="1374"/>
                  </a:lnTo>
                  <a:lnTo>
                    <a:pt x="1392" y="1430"/>
                  </a:lnTo>
                  <a:lnTo>
                    <a:pt x="1412" y="1454"/>
                  </a:lnTo>
                  <a:lnTo>
                    <a:pt x="1412" y="1472"/>
                  </a:lnTo>
                  <a:lnTo>
                    <a:pt x="1402" y="1490"/>
                  </a:lnTo>
                  <a:lnTo>
                    <a:pt x="1380" y="1504"/>
                  </a:lnTo>
                  <a:lnTo>
                    <a:pt x="1356" y="1510"/>
                  </a:lnTo>
                  <a:lnTo>
                    <a:pt x="1336" y="1514"/>
                  </a:lnTo>
                  <a:lnTo>
                    <a:pt x="1314" y="1514"/>
                  </a:lnTo>
                  <a:lnTo>
                    <a:pt x="1298" y="1516"/>
                  </a:lnTo>
                  <a:lnTo>
                    <a:pt x="1288" y="1520"/>
                  </a:lnTo>
                  <a:lnTo>
                    <a:pt x="1280" y="1526"/>
                  </a:lnTo>
                  <a:lnTo>
                    <a:pt x="1270" y="1534"/>
                  </a:lnTo>
                  <a:lnTo>
                    <a:pt x="1256" y="1546"/>
                  </a:lnTo>
                  <a:lnTo>
                    <a:pt x="1244" y="1566"/>
                  </a:lnTo>
                  <a:lnTo>
                    <a:pt x="1228" y="1586"/>
                  </a:lnTo>
                  <a:lnTo>
                    <a:pt x="1192" y="1626"/>
                  </a:lnTo>
                  <a:lnTo>
                    <a:pt x="1168" y="1610"/>
                  </a:lnTo>
                  <a:lnTo>
                    <a:pt x="1140" y="1612"/>
                  </a:lnTo>
                  <a:lnTo>
                    <a:pt x="1136" y="1626"/>
                  </a:lnTo>
                  <a:lnTo>
                    <a:pt x="1132" y="1632"/>
                  </a:lnTo>
                  <a:lnTo>
                    <a:pt x="1128" y="1636"/>
                  </a:lnTo>
                  <a:lnTo>
                    <a:pt x="1124" y="1630"/>
                  </a:lnTo>
                  <a:lnTo>
                    <a:pt x="1118" y="1626"/>
                  </a:lnTo>
                  <a:lnTo>
                    <a:pt x="1108" y="1622"/>
                  </a:lnTo>
                  <a:lnTo>
                    <a:pt x="1100" y="1622"/>
                  </a:lnTo>
                  <a:lnTo>
                    <a:pt x="1092" y="1622"/>
                  </a:lnTo>
                  <a:lnTo>
                    <a:pt x="1088" y="1632"/>
                  </a:lnTo>
                  <a:lnTo>
                    <a:pt x="1082" y="1640"/>
                  </a:lnTo>
                  <a:lnTo>
                    <a:pt x="1076" y="1650"/>
                  </a:lnTo>
                  <a:lnTo>
                    <a:pt x="1066" y="1658"/>
                  </a:lnTo>
                  <a:lnTo>
                    <a:pt x="1056" y="1664"/>
                  </a:lnTo>
                  <a:lnTo>
                    <a:pt x="1046" y="1674"/>
                  </a:lnTo>
                  <a:lnTo>
                    <a:pt x="1038" y="1684"/>
                  </a:lnTo>
                  <a:lnTo>
                    <a:pt x="1030" y="1696"/>
                  </a:lnTo>
                  <a:lnTo>
                    <a:pt x="1014" y="1718"/>
                  </a:lnTo>
                  <a:lnTo>
                    <a:pt x="1004" y="1728"/>
                  </a:lnTo>
                  <a:lnTo>
                    <a:pt x="994" y="1736"/>
                  </a:lnTo>
                  <a:lnTo>
                    <a:pt x="990" y="1748"/>
                  </a:lnTo>
                  <a:lnTo>
                    <a:pt x="988" y="1760"/>
                  </a:lnTo>
                  <a:lnTo>
                    <a:pt x="988" y="1790"/>
                  </a:lnTo>
                  <a:lnTo>
                    <a:pt x="988" y="1798"/>
                  </a:lnTo>
                  <a:lnTo>
                    <a:pt x="988" y="1812"/>
                  </a:lnTo>
                  <a:lnTo>
                    <a:pt x="982" y="1836"/>
                  </a:lnTo>
                  <a:lnTo>
                    <a:pt x="976" y="1840"/>
                  </a:lnTo>
                  <a:lnTo>
                    <a:pt x="946" y="1838"/>
                  </a:lnTo>
                  <a:lnTo>
                    <a:pt x="920" y="1834"/>
                  </a:lnTo>
                  <a:lnTo>
                    <a:pt x="870" y="1826"/>
                  </a:lnTo>
                  <a:lnTo>
                    <a:pt x="838" y="1810"/>
                  </a:lnTo>
                  <a:lnTo>
                    <a:pt x="820" y="1790"/>
                  </a:lnTo>
                  <a:lnTo>
                    <a:pt x="784" y="1782"/>
                  </a:lnTo>
                  <a:lnTo>
                    <a:pt x="784" y="1752"/>
                  </a:lnTo>
                  <a:lnTo>
                    <a:pt x="796" y="1734"/>
                  </a:lnTo>
                  <a:lnTo>
                    <a:pt x="808" y="1716"/>
                  </a:lnTo>
                  <a:lnTo>
                    <a:pt x="816" y="1696"/>
                  </a:lnTo>
                  <a:lnTo>
                    <a:pt x="818" y="1686"/>
                  </a:lnTo>
                  <a:lnTo>
                    <a:pt x="818" y="1676"/>
                  </a:lnTo>
                  <a:lnTo>
                    <a:pt x="814" y="1666"/>
                  </a:lnTo>
                  <a:lnTo>
                    <a:pt x="810" y="1660"/>
                  </a:lnTo>
                  <a:lnTo>
                    <a:pt x="804" y="1656"/>
                  </a:lnTo>
                  <a:lnTo>
                    <a:pt x="798" y="1652"/>
                  </a:lnTo>
                  <a:lnTo>
                    <a:pt x="784" y="1652"/>
                  </a:lnTo>
                  <a:lnTo>
                    <a:pt x="772" y="1652"/>
                  </a:lnTo>
                  <a:lnTo>
                    <a:pt x="764" y="1656"/>
                  </a:lnTo>
                  <a:lnTo>
                    <a:pt x="758" y="1660"/>
                  </a:lnTo>
                  <a:lnTo>
                    <a:pt x="740" y="1662"/>
                  </a:lnTo>
                  <a:lnTo>
                    <a:pt x="734" y="1664"/>
                  </a:lnTo>
                  <a:lnTo>
                    <a:pt x="732" y="1668"/>
                  </a:lnTo>
                  <a:lnTo>
                    <a:pt x="732" y="1678"/>
                  </a:lnTo>
                  <a:lnTo>
                    <a:pt x="730" y="1700"/>
                  </a:lnTo>
                  <a:lnTo>
                    <a:pt x="722" y="1708"/>
                  </a:lnTo>
                  <a:lnTo>
                    <a:pt x="718" y="1720"/>
                  </a:lnTo>
                  <a:lnTo>
                    <a:pt x="698" y="1756"/>
                  </a:lnTo>
                  <a:lnTo>
                    <a:pt x="700" y="1796"/>
                  </a:lnTo>
                  <a:lnTo>
                    <a:pt x="688" y="1810"/>
                  </a:lnTo>
                  <a:lnTo>
                    <a:pt x="672" y="1814"/>
                  </a:lnTo>
                  <a:lnTo>
                    <a:pt x="662" y="1816"/>
                  </a:lnTo>
                  <a:lnTo>
                    <a:pt x="654" y="1822"/>
                  </a:lnTo>
                  <a:lnTo>
                    <a:pt x="644" y="1830"/>
                  </a:lnTo>
                  <a:lnTo>
                    <a:pt x="618" y="1836"/>
                  </a:lnTo>
                  <a:lnTo>
                    <a:pt x="590" y="1842"/>
                  </a:lnTo>
                  <a:lnTo>
                    <a:pt x="580" y="1850"/>
                  </a:lnTo>
                  <a:lnTo>
                    <a:pt x="572" y="1856"/>
                  </a:lnTo>
                  <a:lnTo>
                    <a:pt x="566" y="1864"/>
                  </a:lnTo>
                  <a:lnTo>
                    <a:pt x="556" y="1868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30" name="Freeform 35"/>
            <p:cNvSpPr>
              <a:spLocks/>
            </p:cNvSpPr>
            <p:nvPr/>
          </p:nvSpPr>
          <p:spPr bwMode="auto">
            <a:xfrm>
              <a:off x="6346825" y="2600326"/>
              <a:ext cx="368300" cy="419100"/>
            </a:xfrm>
            <a:custGeom>
              <a:avLst/>
              <a:gdLst>
                <a:gd name="T0" fmla="*/ 196 w 232"/>
                <a:gd name="T1" fmla="*/ 264 h 264"/>
                <a:gd name="T2" fmla="*/ 170 w 232"/>
                <a:gd name="T3" fmla="*/ 248 h 264"/>
                <a:gd name="T4" fmla="*/ 158 w 232"/>
                <a:gd name="T5" fmla="*/ 238 h 264"/>
                <a:gd name="T6" fmla="*/ 148 w 232"/>
                <a:gd name="T7" fmla="*/ 218 h 264"/>
                <a:gd name="T8" fmla="*/ 144 w 232"/>
                <a:gd name="T9" fmla="*/ 186 h 264"/>
                <a:gd name="T10" fmla="*/ 140 w 232"/>
                <a:gd name="T11" fmla="*/ 178 h 264"/>
                <a:gd name="T12" fmla="*/ 136 w 232"/>
                <a:gd name="T13" fmla="*/ 166 h 264"/>
                <a:gd name="T14" fmla="*/ 116 w 232"/>
                <a:gd name="T15" fmla="*/ 148 h 264"/>
                <a:gd name="T16" fmla="*/ 100 w 232"/>
                <a:gd name="T17" fmla="*/ 140 h 264"/>
                <a:gd name="T18" fmla="*/ 82 w 232"/>
                <a:gd name="T19" fmla="*/ 140 h 264"/>
                <a:gd name="T20" fmla="*/ 62 w 232"/>
                <a:gd name="T21" fmla="*/ 144 h 264"/>
                <a:gd name="T22" fmla="*/ 50 w 232"/>
                <a:gd name="T23" fmla="*/ 158 h 264"/>
                <a:gd name="T24" fmla="*/ 0 w 232"/>
                <a:gd name="T25" fmla="*/ 160 h 264"/>
                <a:gd name="T26" fmla="*/ 0 w 232"/>
                <a:gd name="T27" fmla="*/ 146 h 264"/>
                <a:gd name="T28" fmla="*/ 2 w 232"/>
                <a:gd name="T29" fmla="*/ 130 h 264"/>
                <a:gd name="T30" fmla="*/ 10 w 232"/>
                <a:gd name="T31" fmla="*/ 124 h 264"/>
                <a:gd name="T32" fmla="*/ 18 w 232"/>
                <a:gd name="T33" fmla="*/ 122 h 264"/>
                <a:gd name="T34" fmla="*/ 40 w 232"/>
                <a:gd name="T35" fmla="*/ 104 h 264"/>
                <a:gd name="T36" fmla="*/ 44 w 232"/>
                <a:gd name="T37" fmla="*/ 88 h 264"/>
                <a:gd name="T38" fmla="*/ 42 w 232"/>
                <a:gd name="T39" fmla="*/ 76 h 264"/>
                <a:gd name="T40" fmla="*/ 34 w 232"/>
                <a:gd name="T41" fmla="*/ 60 h 264"/>
                <a:gd name="T42" fmla="*/ 34 w 232"/>
                <a:gd name="T43" fmla="*/ 56 h 264"/>
                <a:gd name="T44" fmla="*/ 70 w 232"/>
                <a:gd name="T45" fmla="*/ 32 h 264"/>
                <a:gd name="T46" fmla="*/ 82 w 232"/>
                <a:gd name="T47" fmla="*/ 22 h 264"/>
                <a:gd name="T48" fmla="*/ 86 w 232"/>
                <a:gd name="T49" fmla="*/ 6 h 264"/>
                <a:gd name="T50" fmla="*/ 100 w 232"/>
                <a:gd name="T51" fmla="*/ 0 h 264"/>
                <a:gd name="T52" fmla="*/ 118 w 232"/>
                <a:gd name="T53" fmla="*/ 16 h 264"/>
                <a:gd name="T54" fmla="*/ 154 w 232"/>
                <a:gd name="T55" fmla="*/ 20 h 264"/>
                <a:gd name="T56" fmla="*/ 150 w 232"/>
                <a:gd name="T57" fmla="*/ 32 h 264"/>
                <a:gd name="T58" fmla="*/ 150 w 232"/>
                <a:gd name="T59" fmla="*/ 74 h 264"/>
                <a:gd name="T60" fmla="*/ 156 w 232"/>
                <a:gd name="T61" fmla="*/ 94 h 264"/>
                <a:gd name="T62" fmla="*/ 174 w 232"/>
                <a:gd name="T63" fmla="*/ 96 h 264"/>
                <a:gd name="T64" fmla="*/ 186 w 232"/>
                <a:gd name="T65" fmla="*/ 104 h 264"/>
                <a:gd name="T66" fmla="*/ 184 w 232"/>
                <a:gd name="T67" fmla="*/ 124 h 264"/>
                <a:gd name="T68" fmla="*/ 186 w 232"/>
                <a:gd name="T69" fmla="*/ 140 h 264"/>
                <a:gd name="T70" fmla="*/ 194 w 232"/>
                <a:gd name="T71" fmla="*/ 154 h 264"/>
                <a:gd name="T72" fmla="*/ 212 w 232"/>
                <a:gd name="T73" fmla="*/ 170 h 264"/>
                <a:gd name="T74" fmla="*/ 232 w 232"/>
                <a:gd name="T75" fmla="*/ 196 h 264"/>
                <a:gd name="T76" fmla="*/ 208 w 232"/>
                <a:gd name="T77" fmla="*/ 208 h 264"/>
                <a:gd name="T78" fmla="*/ 194 w 232"/>
                <a:gd name="T79" fmla="*/ 224 h 264"/>
                <a:gd name="T80" fmla="*/ 196 w 232"/>
                <a:gd name="T81" fmla="*/ 264 h 264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32" h="264">
                  <a:moveTo>
                    <a:pt x="196" y="264"/>
                  </a:moveTo>
                  <a:lnTo>
                    <a:pt x="196" y="264"/>
                  </a:lnTo>
                  <a:lnTo>
                    <a:pt x="182" y="256"/>
                  </a:lnTo>
                  <a:lnTo>
                    <a:pt x="170" y="248"/>
                  </a:lnTo>
                  <a:lnTo>
                    <a:pt x="158" y="238"/>
                  </a:lnTo>
                  <a:lnTo>
                    <a:pt x="152" y="228"/>
                  </a:lnTo>
                  <a:lnTo>
                    <a:pt x="148" y="218"/>
                  </a:lnTo>
                  <a:lnTo>
                    <a:pt x="146" y="202"/>
                  </a:lnTo>
                  <a:lnTo>
                    <a:pt x="144" y="186"/>
                  </a:lnTo>
                  <a:lnTo>
                    <a:pt x="142" y="182"/>
                  </a:lnTo>
                  <a:lnTo>
                    <a:pt x="140" y="178"/>
                  </a:lnTo>
                  <a:lnTo>
                    <a:pt x="136" y="166"/>
                  </a:lnTo>
                  <a:lnTo>
                    <a:pt x="116" y="148"/>
                  </a:lnTo>
                  <a:lnTo>
                    <a:pt x="108" y="144"/>
                  </a:lnTo>
                  <a:lnTo>
                    <a:pt x="100" y="140"/>
                  </a:lnTo>
                  <a:lnTo>
                    <a:pt x="92" y="138"/>
                  </a:lnTo>
                  <a:lnTo>
                    <a:pt x="82" y="140"/>
                  </a:lnTo>
                  <a:lnTo>
                    <a:pt x="62" y="144"/>
                  </a:lnTo>
                  <a:lnTo>
                    <a:pt x="56" y="152"/>
                  </a:lnTo>
                  <a:lnTo>
                    <a:pt x="50" y="158"/>
                  </a:lnTo>
                  <a:lnTo>
                    <a:pt x="0" y="160"/>
                  </a:lnTo>
                  <a:lnTo>
                    <a:pt x="0" y="146"/>
                  </a:lnTo>
                  <a:lnTo>
                    <a:pt x="2" y="134"/>
                  </a:lnTo>
                  <a:lnTo>
                    <a:pt x="2" y="130"/>
                  </a:lnTo>
                  <a:lnTo>
                    <a:pt x="6" y="126"/>
                  </a:lnTo>
                  <a:lnTo>
                    <a:pt x="10" y="124"/>
                  </a:lnTo>
                  <a:lnTo>
                    <a:pt x="18" y="122"/>
                  </a:lnTo>
                  <a:lnTo>
                    <a:pt x="40" y="104"/>
                  </a:lnTo>
                  <a:lnTo>
                    <a:pt x="42" y="96"/>
                  </a:lnTo>
                  <a:lnTo>
                    <a:pt x="44" y="88"/>
                  </a:lnTo>
                  <a:lnTo>
                    <a:pt x="44" y="82"/>
                  </a:lnTo>
                  <a:lnTo>
                    <a:pt x="42" y="76"/>
                  </a:lnTo>
                  <a:lnTo>
                    <a:pt x="36" y="66"/>
                  </a:lnTo>
                  <a:lnTo>
                    <a:pt x="34" y="60"/>
                  </a:lnTo>
                  <a:lnTo>
                    <a:pt x="34" y="56"/>
                  </a:lnTo>
                  <a:lnTo>
                    <a:pt x="58" y="42"/>
                  </a:lnTo>
                  <a:lnTo>
                    <a:pt x="70" y="32"/>
                  </a:lnTo>
                  <a:lnTo>
                    <a:pt x="82" y="22"/>
                  </a:lnTo>
                  <a:lnTo>
                    <a:pt x="84" y="12"/>
                  </a:lnTo>
                  <a:lnTo>
                    <a:pt x="86" y="6"/>
                  </a:lnTo>
                  <a:lnTo>
                    <a:pt x="90" y="2"/>
                  </a:lnTo>
                  <a:lnTo>
                    <a:pt x="100" y="0"/>
                  </a:lnTo>
                  <a:lnTo>
                    <a:pt x="118" y="16"/>
                  </a:lnTo>
                  <a:lnTo>
                    <a:pt x="154" y="20"/>
                  </a:lnTo>
                  <a:lnTo>
                    <a:pt x="150" y="32"/>
                  </a:lnTo>
                  <a:lnTo>
                    <a:pt x="148" y="52"/>
                  </a:lnTo>
                  <a:lnTo>
                    <a:pt x="150" y="74"/>
                  </a:lnTo>
                  <a:lnTo>
                    <a:pt x="152" y="84"/>
                  </a:lnTo>
                  <a:lnTo>
                    <a:pt x="156" y="94"/>
                  </a:lnTo>
                  <a:lnTo>
                    <a:pt x="174" y="96"/>
                  </a:lnTo>
                  <a:lnTo>
                    <a:pt x="186" y="104"/>
                  </a:lnTo>
                  <a:lnTo>
                    <a:pt x="184" y="124"/>
                  </a:lnTo>
                  <a:lnTo>
                    <a:pt x="184" y="132"/>
                  </a:lnTo>
                  <a:lnTo>
                    <a:pt x="186" y="140"/>
                  </a:lnTo>
                  <a:lnTo>
                    <a:pt x="188" y="146"/>
                  </a:lnTo>
                  <a:lnTo>
                    <a:pt x="194" y="154"/>
                  </a:lnTo>
                  <a:lnTo>
                    <a:pt x="200" y="162"/>
                  </a:lnTo>
                  <a:lnTo>
                    <a:pt x="212" y="170"/>
                  </a:lnTo>
                  <a:lnTo>
                    <a:pt x="232" y="196"/>
                  </a:lnTo>
                  <a:lnTo>
                    <a:pt x="208" y="208"/>
                  </a:lnTo>
                  <a:lnTo>
                    <a:pt x="200" y="214"/>
                  </a:lnTo>
                  <a:lnTo>
                    <a:pt x="194" y="224"/>
                  </a:lnTo>
                  <a:lnTo>
                    <a:pt x="196" y="264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31" name="Freeform 36"/>
            <p:cNvSpPr>
              <a:spLocks/>
            </p:cNvSpPr>
            <p:nvPr/>
          </p:nvSpPr>
          <p:spPr bwMode="auto">
            <a:xfrm>
              <a:off x="6807200" y="2041526"/>
              <a:ext cx="933450" cy="879475"/>
            </a:xfrm>
            <a:custGeom>
              <a:avLst/>
              <a:gdLst>
                <a:gd name="T0" fmla="*/ 234 w 588"/>
                <a:gd name="T1" fmla="*/ 550 h 554"/>
                <a:gd name="T2" fmla="*/ 248 w 588"/>
                <a:gd name="T3" fmla="*/ 530 h 554"/>
                <a:gd name="T4" fmla="*/ 264 w 588"/>
                <a:gd name="T5" fmla="*/ 516 h 554"/>
                <a:gd name="T6" fmla="*/ 274 w 588"/>
                <a:gd name="T7" fmla="*/ 480 h 554"/>
                <a:gd name="T8" fmla="*/ 252 w 588"/>
                <a:gd name="T9" fmla="*/ 468 h 554"/>
                <a:gd name="T10" fmla="*/ 252 w 588"/>
                <a:gd name="T11" fmla="*/ 438 h 554"/>
                <a:gd name="T12" fmla="*/ 280 w 588"/>
                <a:gd name="T13" fmla="*/ 404 h 554"/>
                <a:gd name="T14" fmla="*/ 288 w 588"/>
                <a:gd name="T15" fmla="*/ 388 h 554"/>
                <a:gd name="T16" fmla="*/ 290 w 588"/>
                <a:gd name="T17" fmla="*/ 342 h 554"/>
                <a:gd name="T18" fmla="*/ 252 w 588"/>
                <a:gd name="T19" fmla="*/ 300 h 554"/>
                <a:gd name="T20" fmla="*/ 200 w 588"/>
                <a:gd name="T21" fmla="*/ 304 h 554"/>
                <a:gd name="T22" fmla="*/ 174 w 588"/>
                <a:gd name="T23" fmla="*/ 330 h 554"/>
                <a:gd name="T24" fmla="*/ 130 w 588"/>
                <a:gd name="T25" fmla="*/ 390 h 554"/>
                <a:gd name="T26" fmla="*/ 110 w 588"/>
                <a:gd name="T27" fmla="*/ 416 h 554"/>
                <a:gd name="T28" fmla="*/ 36 w 588"/>
                <a:gd name="T29" fmla="*/ 364 h 554"/>
                <a:gd name="T30" fmla="*/ 12 w 588"/>
                <a:gd name="T31" fmla="*/ 358 h 554"/>
                <a:gd name="T32" fmla="*/ 0 w 588"/>
                <a:gd name="T33" fmla="*/ 348 h 554"/>
                <a:gd name="T34" fmla="*/ 4 w 588"/>
                <a:gd name="T35" fmla="*/ 324 h 554"/>
                <a:gd name="T36" fmla="*/ 18 w 588"/>
                <a:gd name="T37" fmla="*/ 320 h 554"/>
                <a:gd name="T38" fmla="*/ 40 w 588"/>
                <a:gd name="T39" fmla="*/ 292 h 554"/>
                <a:gd name="T40" fmla="*/ 34 w 588"/>
                <a:gd name="T41" fmla="*/ 238 h 554"/>
                <a:gd name="T42" fmla="*/ 28 w 588"/>
                <a:gd name="T43" fmla="*/ 228 h 554"/>
                <a:gd name="T44" fmla="*/ 20 w 588"/>
                <a:gd name="T45" fmla="*/ 186 h 554"/>
                <a:gd name="T46" fmla="*/ 26 w 588"/>
                <a:gd name="T47" fmla="*/ 172 h 554"/>
                <a:gd name="T48" fmla="*/ 44 w 588"/>
                <a:gd name="T49" fmla="*/ 190 h 554"/>
                <a:gd name="T50" fmla="*/ 58 w 588"/>
                <a:gd name="T51" fmla="*/ 210 h 554"/>
                <a:gd name="T52" fmla="*/ 80 w 588"/>
                <a:gd name="T53" fmla="*/ 224 h 554"/>
                <a:gd name="T54" fmla="*/ 100 w 588"/>
                <a:gd name="T55" fmla="*/ 222 h 554"/>
                <a:gd name="T56" fmla="*/ 142 w 588"/>
                <a:gd name="T57" fmla="*/ 186 h 554"/>
                <a:gd name="T58" fmla="*/ 216 w 588"/>
                <a:gd name="T59" fmla="*/ 128 h 554"/>
                <a:gd name="T60" fmla="*/ 232 w 588"/>
                <a:gd name="T61" fmla="*/ 104 h 554"/>
                <a:gd name="T62" fmla="*/ 262 w 588"/>
                <a:gd name="T63" fmla="*/ 76 h 554"/>
                <a:gd name="T64" fmla="*/ 292 w 588"/>
                <a:gd name="T65" fmla="*/ 74 h 554"/>
                <a:gd name="T66" fmla="*/ 312 w 588"/>
                <a:gd name="T67" fmla="*/ 84 h 554"/>
                <a:gd name="T68" fmla="*/ 348 w 588"/>
                <a:gd name="T69" fmla="*/ 66 h 554"/>
                <a:gd name="T70" fmla="*/ 348 w 588"/>
                <a:gd name="T71" fmla="*/ 16 h 554"/>
                <a:gd name="T72" fmla="*/ 362 w 588"/>
                <a:gd name="T73" fmla="*/ 2 h 554"/>
                <a:gd name="T74" fmla="*/ 396 w 588"/>
                <a:gd name="T75" fmla="*/ 32 h 554"/>
                <a:gd name="T76" fmla="*/ 418 w 588"/>
                <a:gd name="T77" fmla="*/ 46 h 554"/>
                <a:gd name="T78" fmla="*/ 436 w 588"/>
                <a:gd name="T79" fmla="*/ 44 h 554"/>
                <a:gd name="T80" fmla="*/ 440 w 588"/>
                <a:gd name="T81" fmla="*/ 28 h 554"/>
                <a:gd name="T82" fmla="*/ 458 w 588"/>
                <a:gd name="T83" fmla="*/ 24 h 554"/>
                <a:gd name="T84" fmla="*/ 460 w 588"/>
                <a:gd name="T85" fmla="*/ 62 h 554"/>
                <a:gd name="T86" fmla="*/ 498 w 588"/>
                <a:gd name="T87" fmla="*/ 110 h 554"/>
                <a:gd name="T88" fmla="*/ 516 w 588"/>
                <a:gd name="T89" fmla="*/ 178 h 554"/>
                <a:gd name="T90" fmla="*/ 530 w 588"/>
                <a:gd name="T91" fmla="*/ 196 h 554"/>
                <a:gd name="T92" fmla="*/ 588 w 588"/>
                <a:gd name="T93" fmla="*/ 236 h 554"/>
                <a:gd name="T94" fmla="*/ 580 w 588"/>
                <a:gd name="T95" fmla="*/ 250 h 554"/>
                <a:gd name="T96" fmla="*/ 520 w 588"/>
                <a:gd name="T97" fmla="*/ 292 h 554"/>
                <a:gd name="T98" fmla="*/ 502 w 588"/>
                <a:gd name="T99" fmla="*/ 310 h 554"/>
                <a:gd name="T100" fmla="*/ 472 w 588"/>
                <a:gd name="T101" fmla="*/ 346 h 554"/>
                <a:gd name="T102" fmla="*/ 466 w 588"/>
                <a:gd name="T103" fmla="*/ 374 h 554"/>
                <a:gd name="T104" fmla="*/ 448 w 588"/>
                <a:gd name="T105" fmla="*/ 390 h 554"/>
                <a:gd name="T106" fmla="*/ 412 w 588"/>
                <a:gd name="T107" fmla="*/ 402 h 554"/>
                <a:gd name="T108" fmla="*/ 362 w 588"/>
                <a:gd name="T109" fmla="*/ 424 h 554"/>
                <a:gd name="T110" fmla="*/ 322 w 588"/>
                <a:gd name="T111" fmla="*/ 460 h 554"/>
                <a:gd name="T112" fmla="*/ 304 w 588"/>
                <a:gd name="T113" fmla="*/ 494 h 554"/>
                <a:gd name="T114" fmla="*/ 290 w 588"/>
                <a:gd name="T115" fmla="*/ 542 h 554"/>
                <a:gd name="T116" fmla="*/ 236 w 588"/>
                <a:gd name="T117" fmla="*/ 554 h 554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0" t="0" r="r" b="b"/>
              <a:pathLst>
                <a:path w="588" h="554">
                  <a:moveTo>
                    <a:pt x="236" y="554"/>
                  </a:moveTo>
                  <a:lnTo>
                    <a:pt x="236" y="554"/>
                  </a:lnTo>
                  <a:lnTo>
                    <a:pt x="234" y="550"/>
                  </a:lnTo>
                  <a:lnTo>
                    <a:pt x="240" y="536"/>
                  </a:lnTo>
                  <a:lnTo>
                    <a:pt x="248" y="530"/>
                  </a:lnTo>
                  <a:lnTo>
                    <a:pt x="254" y="524"/>
                  </a:lnTo>
                  <a:lnTo>
                    <a:pt x="264" y="516"/>
                  </a:lnTo>
                  <a:lnTo>
                    <a:pt x="274" y="496"/>
                  </a:lnTo>
                  <a:lnTo>
                    <a:pt x="274" y="480"/>
                  </a:lnTo>
                  <a:lnTo>
                    <a:pt x="252" y="468"/>
                  </a:lnTo>
                  <a:lnTo>
                    <a:pt x="250" y="456"/>
                  </a:lnTo>
                  <a:lnTo>
                    <a:pt x="250" y="446"/>
                  </a:lnTo>
                  <a:lnTo>
                    <a:pt x="252" y="438"/>
                  </a:lnTo>
                  <a:lnTo>
                    <a:pt x="256" y="430"/>
                  </a:lnTo>
                  <a:lnTo>
                    <a:pt x="266" y="416"/>
                  </a:lnTo>
                  <a:lnTo>
                    <a:pt x="280" y="404"/>
                  </a:lnTo>
                  <a:lnTo>
                    <a:pt x="284" y="396"/>
                  </a:lnTo>
                  <a:lnTo>
                    <a:pt x="288" y="388"/>
                  </a:lnTo>
                  <a:lnTo>
                    <a:pt x="290" y="370"/>
                  </a:lnTo>
                  <a:lnTo>
                    <a:pt x="290" y="356"/>
                  </a:lnTo>
                  <a:lnTo>
                    <a:pt x="290" y="342"/>
                  </a:lnTo>
                  <a:lnTo>
                    <a:pt x="252" y="300"/>
                  </a:lnTo>
                  <a:lnTo>
                    <a:pt x="234" y="298"/>
                  </a:lnTo>
                  <a:lnTo>
                    <a:pt x="200" y="304"/>
                  </a:lnTo>
                  <a:lnTo>
                    <a:pt x="186" y="316"/>
                  </a:lnTo>
                  <a:lnTo>
                    <a:pt x="174" y="330"/>
                  </a:lnTo>
                  <a:lnTo>
                    <a:pt x="148" y="360"/>
                  </a:lnTo>
                  <a:lnTo>
                    <a:pt x="130" y="390"/>
                  </a:lnTo>
                  <a:lnTo>
                    <a:pt x="120" y="404"/>
                  </a:lnTo>
                  <a:lnTo>
                    <a:pt x="110" y="416"/>
                  </a:lnTo>
                  <a:lnTo>
                    <a:pt x="70" y="390"/>
                  </a:lnTo>
                  <a:lnTo>
                    <a:pt x="52" y="376"/>
                  </a:lnTo>
                  <a:lnTo>
                    <a:pt x="36" y="364"/>
                  </a:lnTo>
                  <a:lnTo>
                    <a:pt x="22" y="362"/>
                  </a:lnTo>
                  <a:lnTo>
                    <a:pt x="12" y="358"/>
                  </a:lnTo>
                  <a:lnTo>
                    <a:pt x="6" y="352"/>
                  </a:lnTo>
                  <a:lnTo>
                    <a:pt x="0" y="348"/>
                  </a:lnTo>
                  <a:lnTo>
                    <a:pt x="0" y="334"/>
                  </a:lnTo>
                  <a:lnTo>
                    <a:pt x="2" y="326"/>
                  </a:lnTo>
                  <a:lnTo>
                    <a:pt x="4" y="324"/>
                  </a:lnTo>
                  <a:lnTo>
                    <a:pt x="6" y="322"/>
                  </a:lnTo>
                  <a:lnTo>
                    <a:pt x="18" y="320"/>
                  </a:lnTo>
                  <a:lnTo>
                    <a:pt x="28" y="306"/>
                  </a:lnTo>
                  <a:lnTo>
                    <a:pt x="40" y="292"/>
                  </a:lnTo>
                  <a:lnTo>
                    <a:pt x="38" y="240"/>
                  </a:lnTo>
                  <a:lnTo>
                    <a:pt x="34" y="238"/>
                  </a:lnTo>
                  <a:lnTo>
                    <a:pt x="28" y="228"/>
                  </a:lnTo>
                  <a:lnTo>
                    <a:pt x="20" y="206"/>
                  </a:lnTo>
                  <a:lnTo>
                    <a:pt x="20" y="186"/>
                  </a:lnTo>
                  <a:lnTo>
                    <a:pt x="22" y="178"/>
                  </a:lnTo>
                  <a:lnTo>
                    <a:pt x="26" y="172"/>
                  </a:lnTo>
                  <a:lnTo>
                    <a:pt x="34" y="176"/>
                  </a:lnTo>
                  <a:lnTo>
                    <a:pt x="40" y="180"/>
                  </a:lnTo>
                  <a:lnTo>
                    <a:pt x="44" y="190"/>
                  </a:lnTo>
                  <a:lnTo>
                    <a:pt x="48" y="202"/>
                  </a:lnTo>
                  <a:lnTo>
                    <a:pt x="58" y="210"/>
                  </a:lnTo>
                  <a:lnTo>
                    <a:pt x="68" y="218"/>
                  </a:lnTo>
                  <a:lnTo>
                    <a:pt x="74" y="222"/>
                  </a:lnTo>
                  <a:lnTo>
                    <a:pt x="80" y="224"/>
                  </a:lnTo>
                  <a:lnTo>
                    <a:pt x="88" y="224"/>
                  </a:lnTo>
                  <a:lnTo>
                    <a:pt x="100" y="222"/>
                  </a:lnTo>
                  <a:lnTo>
                    <a:pt x="118" y="204"/>
                  </a:lnTo>
                  <a:lnTo>
                    <a:pt x="142" y="186"/>
                  </a:lnTo>
                  <a:lnTo>
                    <a:pt x="168" y="166"/>
                  </a:lnTo>
                  <a:lnTo>
                    <a:pt x="192" y="146"/>
                  </a:lnTo>
                  <a:lnTo>
                    <a:pt x="216" y="128"/>
                  </a:lnTo>
                  <a:lnTo>
                    <a:pt x="226" y="116"/>
                  </a:lnTo>
                  <a:lnTo>
                    <a:pt x="232" y="104"/>
                  </a:lnTo>
                  <a:lnTo>
                    <a:pt x="244" y="82"/>
                  </a:lnTo>
                  <a:lnTo>
                    <a:pt x="262" y="76"/>
                  </a:lnTo>
                  <a:lnTo>
                    <a:pt x="278" y="72"/>
                  </a:lnTo>
                  <a:lnTo>
                    <a:pt x="284" y="72"/>
                  </a:lnTo>
                  <a:lnTo>
                    <a:pt x="292" y="74"/>
                  </a:lnTo>
                  <a:lnTo>
                    <a:pt x="302" y="78"/>
                  </a:lnTo>
                  <a:lnTo>
                    <a:pt x="312" y="84"/>
                  </a:lnTo>
                  <a:lnTo>
                    <a:pt x="332" y="84"/>
                  </a:lnTo>
                  <a:lnTo>
                    <a:pt x="348" y="66"/>
                  </a:lnTo>
                  <a:lnTo>
                    <a:pt x="348" y="16"/>
                  </a:lnTo>
                  <a:lnTo>
                    <a:pt x="354" y="0"/>
                  </a:lnTo>
                  <a:lnTo>
                    <a:pt x="362" y="2"/>
                  </a:lnTo>
                  <a:lnTo>
                    <a:pt x="374" y="8"/>
                  </a:lnTo>
                  <a:lnTo>
                    <a:pt x="384" y="18"/>
                  </a:lnTo>
                  <a:lnTo>
                    <a:pt x="396" y="32"/>
                  </a:lnTo>
                  <a:lnTo>
                    <a:pt x="408" y="42"/>
                  </a:lnTo>
                  <a:lnTo>
                    <a:pt x="418" y="46"/>
                  </a:lnTo>
                  <a:lnTo>
                    <a:pt x="432" y="48"/>
                  </a:lnTo>
                  <a:lnTo>
                    <a:pt x="436" y="44"/>
                  </a:lnTo>
                  <a:lnTo>
                    <a:pt x="438" y="36"/>
                  </a:lnTo>
                  <a:lnTo>
                    <a:pt x="440" y="28"/>
                  </a:lnTo>
                  <a:lnTo>
                    <a:pt x="450" y="16"/>
                  </a:lnTo>
                  <a:lnTo>
                    <a:pt x="458" y="24"/>
                  </a:lnTo>
                  <a:lnTo>
                    <a:pt x="460" y="62"/>
                  </a:lnTo>
                  <a:lnTo>
                    <a:pt x="472" y="76"/>
                  </a:lnTo>
                  <a:lnTo>
                    <a:pt x="484" y="92"/>
                  </a:lnTo>
                  <a:lnTo>
                    <a:pt x="498" y="110"/>
                  </a:lnTo>
                  <a:lnTo>
                    <a:pt x="516" y="128"/>
                  </a:lnTo>
                  <a:lnTo>
                    <a:pt x="516" y="178"/>
                  </a:lnTo>
                  <a:lnTo>
                    <a:pt x="530" y="196"/>
                  </a:lnTo>
                  <a:lnTo>
                    <a:pt x="564" y="220"/>
                  </a:lnTo>
                  <a:lnTo>
                    <a:pt x="588" y="236"/>
                  </a:lnTo>
                  <a:lnTo>
                    <a:pt x="586" y="242"/>
                  </a:lnTo>
                  <a:lnTo>
                    <a:pt x="580" y="250"/>
                  </a:lnTo>
                  <a:lnTo>
                    <a:pt x="558" y="266"/>
                  </a:lnTo>
                  <a:lnTo>
                    <a:pt x="534" y="282"/>
                  </a:lnTo>
                  <a:lnTo>
                    <a:pt x="520" y="292"/>
                  </a:lnTo>
                  <a:lnTo>
                    <a:pt x="502" y="310"/>
                  </a:lnTo>
                  <a:lnTo>
                    <a:pt x="486" y="328"/>
                  </a:lnTo>
                  <a:lnTo>
                    <a:pt x="472" y="346"/>
                  </a:lnTo>
                  <a:lnTo>
                    <a:pt x="470" y="354"/>
                  </a:lnTo>
                  <a:lnTo>
                    <a:pt x="468" y="364"/>
                  </a:lnTo>
                  <a:lnTo>
                    <a:pt x="466" y="374"/>
                  </a:lnTo>
                  <a:lnTo>
                    <a:pt x="462" y="384"/>
                  </a:lnTo>
                  <a:lnTo>
                    <a:pt x="448" y="390"/>
                  </a:lnTo>
                  <a:lnTo>
                    <a:pt x="432" y="398"/>
                  </a:lnTo>
                  <a:lnTo>
                    <a:pt x="412" y="402"/>
                  </a:lnTo>
                  <a:lnTo>
                    <a:pt x="394" y="408"/>
                  </a:lnTo>
                  <a:lnTo>
                    <a:pt x="378" y="416"/>
                  </a:lnTo>
                  <a:lnTo>
                    <a:pt x="362" y="424"/>
                  </a:lnTo>
                  <a:lnTo>
                    <a:pt x="348" y="434"/>
                  </a:lnTo>
                  <a:lnTo>
                    <a:pt x="336" y="446"/>
                  </a:lnTo>
                  <a:lnTo>
                    <a:pt x="322" y="460"/>
                  </a:lnTo>
                  <a:lnTo>
                    <a:pt x="310" y="476"/>
                  </a:lnTo>
                  <a:lnTo>
                    <a:pt x="304" y="494"/>
                  </a:lnTo>
                  <a:lnTo>
                    <a:pt x="296" y="518"/>
                  </a:lnTo>
                  <a:lnTo>
                    <a:pt x="290" y="542"/>
                  </a:lnTo>
                  <a:lnTo>
                    <a:pt x="260" y="550"/>
                  </a:lnTo>
                  <a:lnTo>
                    <a:pt x="236" y="554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32" name="Freeform 37"/>
            <p:cNvSpPr>
              <a:spLocks/>
            </p:cNvSpPr>
            <p:nvPr/>
          </p:nvSpPr>
          <p:spPr bwMode="auto">
            <a:xfrm>
              <a:off x="7004050" y="1552576"/>
              <a:ext cx="1330325" cy="844550"/>
            </a:xfrm>
            <a:custGeom>
              <a:avLst/>
              <a:gdLst>
                <a:gd name="T0" fmla="*/ 410 w 838"/>
                <a:gd name="T1" fmla="*/ 492 h 532"/>
                <a:gd name="T2" fmla="*/ 402 w 838"/>
                <a:gd name="T3" fmla="*/ 438 h 532"/>
                <a:gd name="T4" fmla="*/ 376 w 838"/>
                <a:gd name="T5" fmla="*/ 398 h 532"/>
                <a:gd name="T6" fmla="*/ 346 w 838"/>
                <a:gd name="T7" fmla="*/ 366 h 532"/>
                <a:gd name="T8" fmla="*/ 324 w 838"/>
                <a:gd name="T9" fmla="*/ 314 h 532"/>
                <a:gd name="T10" fmla="*/ 300 w 838"/>
                <a:gd name="T11" fmla="*/ 346 h 532"/>
                <a:gd name="T12" fmla="*/ 258 w 838"/>
                <a:gd name="T13" fmla="*/ 308 h 532"/>
                <a:gd name="T14" fmla="*/ 206 w 838"/>
                <a:gd name="T15" fmla="*/ 288 h 532"/>
                <a:gd name="T16" fmla="*/ 186 w 838"/>
                <a:gd name="T17" fmla="*/ 240 h 532"/>
                <a:gd name="T18" fmla="*/ 152 w 838"/>
                <a:gd name="T19" fmla="*/ 174 h 532"/>
                <a:gd name="T20" fmla="*/ 112 w 838"/>
                <a:gd name="T21" fmla="*/ 200 h 532"/>
                <a:gd name="T22" fmla="*/ 80 w 838"/>
                <a:gd name="T23" fmla="*/ 200 h 532"/>
                <a:gd name="T24" fmla="*/ 60 w 838"/>
                <a:gd name="T25" fmla="*/ 152 h 532"/>
                <a:gd name="T26" fmla="*/ 36 w 838"/>
                <a:gd name="T27" fmla="*/ 88 h 532"/>
                <a:gd name="T28" fmla="*/ 0 w 838"/>
                <a:gd name="T29" fmla="*/ 58 h 532"/>
                <a:gd name="T30" fmla="*/ 14 w 838"/>
                <a:gd name="T31" fmla="*/ 30 h 532"/>
                <a:gd name="T32" fmla="*/ 68 w 838"/>
                <a:gd name="T33" fmla="*/ 60 h 532"/>
                <a:gd name="T34" fmla="*/ 108 w 838"/>
                <a:gd name="T35" fmla="*/ 32 h 532"/>
                <a:gd name="T36" fmla="*/ 138 w 838"/>
                <a:gd name="T37" fmla="*/ 0 h 532"/>
                <a:gd name="T38" fmla="*/ 166 w 838"/>
                <a:gd name="T39" fmla="*/ 22 h 532"/>
                <a:gd name="T40" fmla="*/ 198 w 838"/>
                <a:gd name="T41" fmla="*/ 68 h 532"/>
                <a:gd name="T42" fmla="*/ 294 w 838"/>
                <a:gd name="T43" fmla="*/ 66 h 532"/>
                <a:gd name="T44" fmla="*/ 350 w 838"/>
                <a:gd name="T45" fmla="*/ 30 h 532"/>
                <a:gd name="T46" fmla="*/ 358 w 838"/>
                <a:gd name="T47" fmla="*/ 80 h 532"/>
                <a:gd name="T48" fmla="*/ 398 w 838"/>
                <a:gd name="T49" fmla="*/ 78 h 532"/>
                <a:gd name="T50" fmla="*/ 422 w 838"/>
                <a:gd name="T51" fmla="*/ 76 h 532"/>
                <a:gd name="T52" fmla="*/ 470 w 838"/>
                <a:gd name="T53" fmla="*/ 110 h 532"/>
                <a:gd name="T54" fmla="*/ 518 w 838"/>
                <a:gd name="T55" fmla="*/ 166 h 532"/>
                <a:gd name="T56" fmla="*/ 546 w 838"/>
                <a:gd name="T57" fmla="*/ 134 h 532"/>
                <a:gd name="T58" fmla="*/ 572 w 838"/>
                <a:gd name="T59" fmla="*/ 140 h 532"/>
                <a:gd name="T60" fmla="*/ 606 w 838"/>
                <a:gd name="T61" fmla="*/ 184 h 532"/>
                <a:gd name="T62" fmla="*/ 664 w 838"/>
                <a:gd name="T63" fmla="*/ 204 h 532"/>
                <a:gd name="T64" fmla="*/ 684 w 838"/>
                <a:gd name="T65" fmla="*/ 186 h 532"/>
                <a:gd name="T66" fmla="*/ 684 w 838"/>
                <a:gd name="T67" fmla="*/ 168 h 532"/>
                <a:gd name="T68" fmla="*/ 724 w 838"/>
                <a:gd name="T69" fmla="*/ 146 h 532"/>
                <a:gd name="T70" fmla="*/ 742 w 838"/>
                <a:gd name="T71" fmla="*/ 132 h 532"/>
                <a:gd name="T72" fmla="*/ 756 w 838"/>
                <a:gd name="T73" fmla="*/ 154 h 532"/>
                <a:gd name="T74" fmla="*/ 806 w 838"/>
                <a:gd name="T75" fmla="*/ 188 h 532"/>
                <a:gd name="T76" fmla="*/ 838 w 838"/>
                <a:gd name="T77" fmla="*/ 228 h 532"/>
                <a:gd name="T78" fmla="*/ 818 w 838"/>
                <a:gd name="T79" fmla="*/ 272 h 532"/>
                <a:gd name="T80" fmla="*/ 802 w 838"/>
                <a:gd name="T81" fmla="*/ 308 h 532"/>
                <a:gd name="T82" fmla="*/ 778 w 838"/>
                <a:gd name="T83" fmla="*/ 300 h 532"/>
                <a:gd name="T84" fmla="*/ 770 w 838"/>
                <a:gd name="T85" fmla="*/ 258 h 532"/>
                <a:gd name="T86" fmla="*/ 744 w 838"/>
                <a:gd name="T87" fmla="*/ 242 h 532"/>
                <a:gd name="T88" fmla="*/ 716 w 838"/>
                <a:gd name="T89" fmla="*/ 282 h 532"/>
                <a:gd name="T90" fmla="*/ 686 w 838"/>
                <a:gd name="T91" fmla="*/ 346 h 532"/>
                <a:gd name="T92" fmla="*/ 632 w 838"/>
                <a:gd name="T93" fmla="*/ 368 h 532"/>
                <a:gd name="T94" fmla="*/ 618 w 838"/>
                <a:gd name="T95" fmla="*/ 410 h 532"/>
                <a:gd name="T96" fmla="*/ 638 w 838"/>
                <a:gd name="T97" fmla="*/ 444 h 532"/>
                <a:gd name="T98" fmla="*/ 588 w 838"/>
                <a:gd name="T99" fmla="*/ 456 h 532"/>
                <a:gd name="T100" fmla="*/ 540 w 838"/>
                <a:gd name="T101" fmla="*/ 438 h 532"/>
                <a:gd name="T102" fmla="*/ 502 w 838"/>
                <a:gd name="T103" fmla="*/ 456 h 532"/>
                <a:gd name="T104" fmla="*/ 476 w 838"/>
                <a:gd name="T105" fmla="*/ 530 h 532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838" h="532">
                  <a:moveTo>
                    <a:pt x="464" y="532"/>
                  </a:moveTo>
                  <a:lnTo>
                    <a:pt x="464" y="532"/>
                  </a:lnTo>
                  <a:lnTo>
                    <a:pt x="452" y="520"/>
                  </a:lnTo>
                  <a:lnTo>
                    <a:pt x="436" y="508"/>
                  </a:lnTo>
                  <a:lnTo>
                    <a:pt x="410" y="492"/>
                  </a:lnTo>
                  <a:lnTo>
                    <a:pt x="402" y="482"/>
                  </a:lnTo>
                  <a:lnTo>
                    <a:pt x="404" y="450"/>
                  </a:lnTo>
                  <a:lnTo>
                    <a:pt x="402" y="438"/>
                  </a:lnTo>
                  <a:lnTo>
                    <a:pt x="398" y="426"/>
                  </a:lnTo>
                  <a:lnTo>
                    <a:pt x="388" y="416"/>
                  </a:lnTo>
                  <a:lnTo>
                    <a:pt x="382" y="410"/>
                  </a:lnTo>
                  <a:lnTo>
                    <a:pt x="376" y="398"/>
                  </a:lnTo>
                  <a:lnTo>
                    <a:pt x="348" y="368"/>
                  </a:lnTo>
                  <a:lnTo>
                    <a:pt x="346" y="366"/>
                  </a:lnTo>
                  <a:lnTo>
                    <a:pt x="344" y="326"/>
                  </a:lnTo>
                  <a:lnTo>
                    <a:pt x="336" y="318"/>
                  </a:lnTo>
                  <a:lnTo>
                    <a:pt x="330" y="314"/>
                  </a:lnTo>
                  <a:lnTo>
                    <a:pt x="324" y="314"/>
                  </a:lnTo>
                  <a:lnTo>
                    <a:pt x="318" y="314"/>
                  </a:lnTo>
                  <a:lnTo>
                    <a:pt x="312" y="322"/>
                  </a:lnTo>
                  <a:lnTo>
                    <a:pt x="308" y="328"/>
                  </a:lnTo>
                  <a:lnTo>
                    <a:pt x="300" y="346"/>
                  </a:lnTo>
                  <a:lnTo>
                    <a:pt x="296" y="346"/>
                  </a:lnTo>
                  <a:lnTo>
                    <a:pt x="270" y="320"/>
                  </a:lnTo>
                  <a:lnTo>
                    <a:pt x="258" y="308"/>
                  </a:lnTo>
                  <a:lnTo>
                    <a:pt x="246" y="300"/>
                  </a:lnTo>
                  <a:lnTo>
                    <a:pt x="228" y="296"/>
                  </a:lnTo>
                  <a:lnTo>
                    <a:pt x="216" y="292"/>
                  </a:lnTo>
                  <a:lnTo>
                    <a:pt x="206" y="288"/>
                  </a:lnTo>
                  <a:lnTo>
                    <a:pt x="200" y="280"/>
                  </a:lnTo>
                  <a:lnTo>
                    <a:pt x="194" y="274"/>
                  </a:lnTo>
                  <a:lnTo>
                    <a:pt x="192" y="264"/>
                  </a:lnTo>
                  <a:lnTo>
                    <a:pt x="186" y="240"/>
                  </a:lnTo>
                  <a:lnTo>
                    <a:pt x="180" y="224"/>
                  </a:lnTo>
                  <a:lnTo>
                    <a:pt x="170" y="210"/>
                  </a:lnTo>
                  <a:lnTo>
                    <a:pt x="156" y="190"/>
                  </a:lnTo>
                  <a:lnTo>
                    <a:pt x="152" y="174"/>
                  </a:lnTo>
                  <a:lnTo>
                    <a:pt x="144" y="172"/>
                  </a:lnTo>
                  <a:lnTo>
                    <a:pt x="112" y="200"/>
                  </a:lnTo>
                  <a:lnTo>
                    <a:pt x="98" y="226"/>
                  </a:lnTo>
                  <a:lnTo>
                    <a:pt x="90" y="220"/>
                  </a:lnTo>
                  <a:lnTo>
                    <a:pt x="86" y="214"/>
                  </a:lnTo>
                  <a:lnTo>
                    <a:pt x="80" y="200"/>
                  </a:lnTo>
                  <a:lnTo>
                    <a:pt x="76" y="186"/>
                  </a:lnTo>
                  <a:lnTo>
                    <a:pt x="74" y="182"/>
                  </a:lnTo>
                  <a:lnTo>
                    <a:pt x="72" y="178"/>
                  </a:lnTo>
                  <a:lnTo>
                    <a:pt x="60" y="152"/>
                  </a:lnTo>
                  <a:lnTo>
                    <a:pt x="60" y="116"/>
                  </a:lnTo>
                  <a:lnTo>
                    <a:pt x="48" y="100"/>
                  </a:lnTo>
                  <a:lnTo>
                    <a:pt x="36" y="88"/>
                  </a:lnTo>
                  <a:lnTo>
                    <a:pt x="12" y="68"/>
                  </a:lnTo>
                  <a:lnTo>
                    <a:pt x="6" y="66"/>
                  </a:lnTo>
                  <a:lnTo>
                    <a:pt x="2" y="64"/>
                  </a:lnTo>
                  <a:lnTo>
                    <a:pt x="0" y="58"/>
                  </a:lnTo>
                  <a:lnTo>
                    <a:pt x="0" y="52"/>
                  </a:lnTo>
                  <a:lnTo>
                    <a:pt x="4" y="38"/>
                  </a:lnTo>
                  <a:lnTo>
                    <a:pt x="8" y="32"/>
                  </a:lnTo>
                  <a:lnTo>
                    <a:pt x="14" y="30"/>
                  </a:lnTo>
                  <a:lnTo>
                    <a:pt x="28" y="40"/>
                  </a:lnTo>
                  <a:lnTo>
                    <a:pt x="42" y="50"/>
                  </a:lnTo>
                  <a:lnTo>
                    <a:pt x="58" y="56"/>
                  </a:lnTo>
                  <a:lnTo>
                    <a:pt x="68" y="60"/>
                  </a:lnTo>
                  <a:lnTo>
                    <a:pt x="78" y="60"/>
                  </a:lnTo>
                  <a:lnTo>
                    <a:pt x="88" y="52"/>
                  </a:lnTo>
                  <a:lnTo>
                    <a:pt x="98" y="42"/>
                  </a:lnTo>
                  <a:lnTo>
                    <a:pt x="108" y="32"/>
                  </a:lnTo>
                  <a:lnTo>
                    <a:pt x="118" y="24"/>
                  </a:lnTo>
                  <a:lnTo>
                    <a:pt x="128" y="8"/>
                  </a:lnTo>
                  <a:lnTo>
                    <a:pt x="134" y="4"/>
                  </a:lnTo>
                  <a:lnTo>
                    <a:pt x="138" y="0"/>
                  </a:lnTo>
                  <a:lnTo>
                    <a:pt x="144" y="0"/>
                  </a:lnTo>
                  <a:lnTo>
                    <a:pt x="152" y="4"/>
                  </a:lnTo>
                  <a:lnTo>
                    <a:pt x="158" y="10"/>
                  </a:lnTo>
                  <a:lnTo>
                    <a:pt x="166" y="22"/>
                  </a:lnTo>
                  <a:lnTo>
                    <a:pt x="168" y="32"/>
                  </a:lnTo>
                  <a:lnTo>
                    <a:pt x="172" y="42"/>
                  </a:lnTo>
                  <a:lnTo>
                    <a:pt x="180" y="52"/>
                  </a:lnTo>
                  <a:lnTo>
                    <a:pt x="188" y="60"/>
                  </a:lnTo>
                  <a:lnTo>
                    <a:pt x="198" y="68"/>
                  </a:lnTo>
                  <a:lnTo>
                    <a:pt x="210" y="74"/>
                  </a:lnTo>
                  <a:lnTo>
                    <a:pt x="224" y="78"/>
                  </a:lnTo>
                  <a:lnTo>
                    <a:pt x="238" y="82"/>
                  </a:lnTo>
                  <a:lnTo>
                    <a:pt x="294" y="66"/>
                  </a:lnTo>
                  <a:lnTo>
                    <a:pt x="340" y="26"/>
                  </a:lnTo>
                  <a:lnTo>
                    <a:pt x="350" y="30"/>
                  </a:lnTo>
                  <a:lnTo>
                    <a:pt x="348" y="46"/>
                  </a:lnTo>
                  <a:lnTo>
                    <a:pt x="348" y="54"/>
                  </a:lnTo>
                  <a:lnTo>
                    <a:pt x="348" y="64"/>
                  </a:lnTo>
                  <a:lnTo>
                    <a:pt x="352" y="72"/>
                  </a:lnTo>
                  <a:lnTo>
                    <a:pt x="358" y="80"/>
                  </a:lnTo>
                  <a:lnTo>
                    <a:pt x="366" y="84"/>
                  </a:lnTo>
                  <a:lnTo>
                    <a:pt x="380" y="86"/>
                  </a:lnTo>
                  <a:lnTo>
                    <a:pt x="388" y="82"/>
                  </a:lnTo>
                  <a:lnTo>
                    <a:pt x="398" y="78"/>
                  </a:lnTo>
                  <a:lnTo>
                    <a:pt x="404" y="74"/>
                  </a:lnTo>
                  <a:lnTo>
                    <a:pt x="410" y="72"/>
                  </a:lnTo>
                  <a:lnTo>
                    <a:pt x="416" y="74"/>
                  </a:lnTo>
                  <a:lnTo>
                    <a:pt x="422" y="76"/>
                  </a:lnTo>
                  <a:lnTo>
                    <a:pt x="434" y="88"/>
                  </a:lnTo>
                  <a:lnTo>
                    <a:pt x="446" y="102"/>
                  </a:lnTo>
                  <a:lnTo>
                    <a:pt x="470" y="110"/>
                  </a:lnTo>
                  <a:lnTo>
                    <a:pt x="478" y="122"/>
                  </a:lnTo>
                  <a:lnTo>
                    <a:pt x="488" y="136"/>
                  </a:lnTo>
                  <a:lnTo>
                    <a:pt x="500" y="152"/>
                  </a:lnTo>
                  <a:lnTo>
                    <a:pt x="518" y="166"/>
                  </a:lnTo>
                  <a:lnTo>
                    <a:pt x="526" y="166"/>
                  </a:lnTo>
                  <a:lnTo>
                    <a:pt x="536" y="156"/>
                  </a:lnTo>
                  <a:lnTo>
                    <a:pt x="542" y="144"/>
                  </a:lnTo>
                  <a:lnTo>
                    <a:pt x="546" y="134"/>
                  </a:lnTo>
                  <a:lnTo>
                    <a:pt x="550" y="122"/>
                  </a:lnTo>
                  <a:lnTo>
                    <a:pt x="568" y="128"/>
                  </a:lnTo>
                  <a:lnTo>
                    <a:pt x="572" y="140"/>
                  </a:lnTo>
                  <a:lnTo>
                    <a:pt x="580" y="154"/>
                  </a:lnTo>
                  <a:lnTo>
                    <a:pt x="592" y="168"/>
                  </a:lnTo>
                  <a:lnTo>
                    <a:pt x="606" y="180"/>
                  </a:lnTo>
                  <a:lnTo>
                    <a:pt x="606" y="184"/>
                  </a:lnTo>
                  <a:lnTo>
                    <a:pt x="632" y="206"/>
                  </a:lnTo>
                  <a:lnTo>
                    <a:pt x="664" y="204"/>
                  </a:lnTo>
                  <a:lnTo>
                    <a:pt x="670" y="196"/>
                  </a:lnTo>
                  <a:lnTo>
                    <a:pt x="678" y="190"/>
                  </a:lnTo>
                  <a:lnTo>
                    <a:pt x="680" y="188"/>
                  </a:lnTo>
                  <a:lnTo>
                    <a:pt x="684" y="186"/>
                  </a:lnTo>
                  <a:lnTo>
                    <a:pt x="690" y="180"/>
                  </a:lnTo>
                  <a:lnTo>
                    <a:pt x="690" y="172"/>
                  </a:lnTo>
                  <a:lnTo>
                    <a:pt x="684" y="168"/>
                  </a:lnTo>
                  <a:lnTo>
                    <a:pt x="684" y="164"/>
                  </a:lnTo>
                  <a:lnTo>
                    <a:pt x="688" y="160"/>
                  </a:lnTo>
                  <a:lnTo>
                    <a:pt x="700" y="154"/>
                  </a:lnTo>
                  <a:lnTo>
                    <a:pt x="724" y="146"/>
                  </a:lnTo>
                  <a:lnTo>
                    <a:pt x="730" y="142"/>
                  </a:lnTo>
                  <a:lnTo>
                    <a:pt x="734" y="140"/>
                  </a:lnTo>
                  <a:lnTo>
                    <a:pt x="742" y="132"/>
                  </a:lnTo>
                  <a:lnTo>
                    <a:pt x="744" y="134"/>
                  </a:lnTo>
                  <a:lnTo>
                    <a:pt x="746" y="136"/>
                  </a:lnTo>
                  <a:lnTo>
                    <a:pt x="750" y="144"/>
                  </a:lnTo>
                  <a:lnTo>
                    <a:pt x="756" y="154"/>
                  </a:lnTo>
                  <a:lnTo>
                    <a:pt x="762" y="158"/>
                  </a:lnTo>
                  <a:lnTo>
                    <a:pt x="770" y="162"/>
                  </a:lnTo>
                  <a:lnTo>
                    <a:pt x="806" y="188"/>
                  </a:lnTo>
                  <a:lnTo>
                    <a:pt x="838" y="194"/>
                  </a:lnTo>
                  <a:lnTo>
                    <a:pt x="838" y="204"/>
                  </a:lnTo>
                  <a:lnTo>
                    <a:pt x="838" y="220"/>
                  </a:lnTo>
                  <a:lnTo>
                    <a:pt x="838" y="228"/>
                  </a:lnTo>
                  <a:lnTo>
                    <a:pt x="836" y="236"/>
                  </a:lnTo>
                  <a:lnTo>
                    <a:pt x="834" y="242"/>
                  </a:lnTo>
                  <a:lnTo>
                    <a:pt x="828" y="246"/>
                  </a:lnTo>
                  <a:lnTo>
                    <a:pt x="818" y="272"/>
                  </a:lnTo>
                  <a:lnTo>
                    <a:pt x="812" y="306"/>
                  </a:lnTo>
                  <a:lnTo>
                    <a:pt x="802" y="308"/>
                  </a:lnTo>
                  <a:lnTo>
                    <a:pt x="800" y="302"/>
                  </a:lnTo>
                  <a:lnTo>
                    <a:pt x="796" y="300"/>
                  </a:lnTo>
                  <a:lnTo>
                    <a:pt x="792" y="298"/>
                  </a:lnTo>
                  <a:lnTo>
                    <a:pt x="788" y="298"/>
                  </a:lnTo>
                  <a:lnTo>
                    <a:pt x="778" y="300"/>
                  </a:lnTo>
                  <a:lnTo>
                    <a:pt x="774" y="302"/>
                  </a:lnTo>
                  <a:lnTo>
                    <a:pt x="770" y="300"/>
                  </a:lnTo>
                  <a:lnTo>
                    <a:pt x="770" y="258"/>
                  </a:lnTo>
                  <a:lnTo>
                    <a:pt x="762" y="248"/>
                  </a:lnTo>
                  <a:lnTo>
                    <a:pt x="756" y="244"/>
                  </a:lnTo>
                  <a:lnTo>
                    <a:pt x="750" y="242"/>
                  </a:lnTo>
                  <a:lnTo>
                    <a:pt x="744" y="242"/>
                  </a:lnTo>
                  <a:lnTo>
                    <a:pt x="738" y="244"/>
                  </a:lnTo>
                  <a:lnTo>
                    <a:pt x="732" y="250"/>
                  </a:lnTo>
                  <a:lnTo>
                    <a:pt x="722" y="264"/>
                  </a:lnTo>
                  <a:lnTo>
                    <a:pt x="716" y="282"/>
                  </a:lnTo>
                  <a:lnTo>
                    <a:pt x="708" y="302"/>
                  </a:lnTo>
                  <a:lnTo>
                    <a:pt x="698" y="320"/>
                  </a:lnTo>
                  <a:lnTo>
                    <a:pt x="690" y="340"/>
                  </a:lnTo>
                  <a:lnTo>
                    <a:pt x="686" y="346"/>
                  </a:lnTo>
                  <a:lnTo>
                    <a:pt x="680" y="354"/>
                  </a:lnTo>
                  <a:lnTo>
                    <a:pt x="666" y="362"/>
                  </a:lnTo>
                  <a:lnTo>
                    <a:pt x="652" y="366"/>
                  </a:lnTo>
                  <a:lnTo>
                    <a:pt x="632" y="368"/>
                  </a:lnTo>
                  <a:lnTo>
                    <a:pt x="624" y="372"/>
                  </a:lnTo>
                  <a:lnTo>
                    <a:pt x="622" y="374"/>
                  </a:lnTo>
                  <a:lnTo>
                    <a:pt x="620" y="378"/>
                  </a:lnTo>
                  <a:lnTo>
                    <a:pt x="618" y="390"/>
                  </a:lnTo>
                  <a:lnTo>
                    <a:pt x="618" y="410"/>
                  </a:lnTo>
                  <a:lnTo>
                    <a:pt x="644" y="432"/>
                  </a:lnTo>
                  <a:lnTo>
                    <a:pt x="642" y="438"/>
                  </a:lnTo>
                  <a:lnTo>
                    <a:pt x="638" y="444"/>
                  </a:lnTo>
                  <a:lnTo>
                    <a:pt x="628" y="454"/>
                  </a:lnTo>
                  <a:lnTo>
                    <a:pt x="620" y="456"/>
                  </a:lnTo>
                  <a:lnTo>
                    <a:pt x="610" y="456"/>
                  </a:lnTo>
                  <a:lnTo>
                    <a:pt x="588" y="456"/>
                  </a:lnTo>
                  <a:lnTo>
                    <a:pt x="570" y="452"/>
                  </a:lnTo>
                  <a:lnTo>
                    <a:pt x="556" y="448"/>
                  </a:lnTo>
                  <a:lnTo>
                    <a:pt x="548" y="442"/>
                  </a:lnTo>
                  <a:lnTo>
                    <a:pt x="540" y="438"/>
                  </a:lnTo>
                  <a:lnTo>
                    <a:pt x="532" y="436"/>
                  </a:lnTo>
                  <a:lnTo>
                    <a:pt x="526" y="438"/>
                  </a:lnTo>
                  <a:lnTo>
                    <a:pt x="520" y="440"/>
                  </a:lnTo>
                  <a:lnTo>
                    <a:pt x="514" y="446"/>
                  </a:lnTo>
                  <a:lnTo>
                    <a:pt x="502" y="456"/>
                  </a:lnTo>
                  <a:lnTo>
                    <a:pt x="480" y="520"/>
                  </a:lnTo>
                  <a:lnTo>
                    <a:pt x="476" y="530"/>
                  </a:lnTo>
                  <a:lnTo>
                    <a:pt x="464" y="532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33" name="Freeform 38"/>
            <p:cNvSpPr>
              <a:spLocks/>
            </p:cNvSpPr>
            <p:nvPr/>
          </p:nvSpPr>
          <p:spPr bwMode="auto">
            <a:xfrm>
              <a:off x="6727825" y="285751"/>
              <a:ext cx="1768475" cy="1581150"/>
            </a:xfrm>
            <a:custGeom>
              <a:avLst/>
              <a:gdLst>
                <a:gd name="T0" fmla="*/ 750 w 1114"/>
                <a:gd name="T1" fmla="*/ 920 h 996"/>
                <a:gd name="T2" fmla="*/ 698 w 1114"/>
                <a:gd name="T3" fmla="*/ 952 h 996"/>
                <a:gd name="T4" fmla="*/ 656 w 1114"/>
                <a:gd name="T5" fmla="*/ 908 h 996"/>
                <a:gd name="T6" fmla="*/ 614 w 1114"/>
                <a:gd name="T7" fmla="*/ 872 h 996"/>
                <a:gd name="T8" fmla="*/ 568 w 1114"/>
                <a:gd name="T9" fmla="*/ 866 h 996"/>
                <a:gd name="T10" fmla="*/ 534 w 1114"/>
                <a:gd name="T11" fmla="*/ 824 h 996"/>
                <a:gd name="T12" fmla="*/ 488 w 1114"/>
                <a:gd name="T13" fmla="*/ 834 h 996"/>
                <a:gd name="T14" fmla="*/ 442 w 1114"/>
                <a:gd name="T15" fmla="*/ 860 h 996"/>
                <a:gd name="T16" fmla="*/ 360 w 1114"/>
                <a:gd name="T17" fmla="*/ 840 h 996"/>
                <a:gd name="T18" fmla="*/ 320 w 1114"/>
                <a:gd name="T19" fmla="*/ 790 h 996"/>
                <a:gd name="T20" fmla="*/ 288 w 1114"/>
                <a:gd name="T21" fmla="*/ 776 h 996"/>
                <a:gd name="T22" fmla="*/ 324 w 1114"/>
                <a:gd name="T23" fmla="*/ 756 h 996"/>
                <a:gd name="T24" fmla="*/ 288 w 1114"/>
                <a:gd name="T25" fmla="*/ 712 h 996"/>
                <a:gd name="T26" fmla="*/ 244 w 1114"/>
                <a:gd name="T27" fmla="*/ 716 h 996"/>
                <a:gd name="T28" fmla="*/ 220 w 1114"/>
                <a:gd name="T29" fmla="*/ 662 h 996"/>
                <a:gd name="T30" fmla="*/ 268 w 1114"/>
                <a:gd name="T31" fmla="*/ 592 h 996"/>
                <a:gd name="T32" fmla="*/ 304 w 1114"/>
                <a:gd name="T33" fmla="*/ 516 h 996"/>
                <a:gd name="T34" fmla="*/ 314 w 1114"/>
                <a:gd name="T35" fmla="*/ 550 h 996"/>
                <a:gd name="T36" fmla="*/ 358 w 1114"/>
                <a:gd name="T37" fmla="*/ 568 h 996"/>
                <a:gd name="T38" fmla="*/ 358 w 1114"/>
                <a:gd name="T39" fmla="*/ 484 h 996"/>
                <a:gd name="T40" fmla="*/ 360 w 1114"/>
                <a:gd name="T41" fmla="*/ 428 h 996"/>
                <a:gd name="T42" fmla="*/ 338 w 1114"/>
                <a:gd name="T43" fmla="*/ 348 h 996"/>
                <a:gd name="T44" fmla="*/ 362 w 1114"/>
                <a:gd name="T45" fmla="*/ 252 h 996"/>
                <a:gd name="T46" fmla="*/ 314 w 1114"/>
                <a:gd name="T47" fmla="*/ 158 h 996"/>
                <a:gd name="T48" fmla="*/ 252 w 1114"/>
                <a:gd name="T49" fmla="*/ 188 h 996"/>
                <a:gd name="T50" fmla="*/ 166 w 1114"/>
                <a:gd name="T51" fmla="*/ 218 h 996"/>
                <a:gd name="T52" fmla="*/ 130 w 1114"/>
                <a:gd name="T53" fmla="*/ 192 h 996"/>
                <a:gd name="T54" fmla="*/ 102 w 1114"/>
                <a:gd name="T55" fmla="*/ 126 h 996"/>
                <a:gd name="T56" fmla="*/ 44 w 1114"/>
                <a:gd name="T57" fmla="*/ 140 h 996"/>
                <a:gd name="T58" fmla="*/ 20 w 1114"/>
                <a:gd name="T59" fmla="*/ 96 h 996"/>
                <a:gd name="T60" fmla="*/ 72 w 1114"/>
                <a:gd name="T61" fmla="*/ 10 h 996"/>
                <a:gd name="T62" fmla="*/ 168 w 1114"/>
                <a:gd name="T63" fmla="*/ 16 h 996"/>
                <a:gd name="T64" fmla="*/ 282 w 1114"/>
                <a:gd name="T65" fmla="*/ 26 h 996"/>
                <a:gd name="T66" fmla="*/ 392 w 1114"/>
                <a:gd name="T67" fmla="*/ 184 h 996"/>
                <a:gd name="T68" fmla="*/ 458 w 1114"/>
                <a:gd name="T69" fmla="*/ 278 h 996"/>
                <a:gd name="T70" fmla="*/ 498 w 1114"/>
                <a:gd name="T71" fmla="*/ 330 h 996"/>
                <a:gd name="T72" fmla="*/ 570 w 1114"/>
                <a:gd name="T73" fmla="*/ 354 h 996"/>
                <a:gd name="T74" fmla="*/ 638 w 1114"/>
                <a:gd name="T75" fmla="*/ 366 h 996"/>
                <a:gd name="T76" fmla="*/ 716 w 1114"/>
                <a:gd name="T77" fmla="*/ 396 h 996"/>
                <a:gd name="T78" fmla="*/ 770 w 1114"/>
                <a:gd name="T79" fmla="*/ 448 h 996"/>
                <a:gd name="T80" fmla="*/ 814 w 1114"/>
                <a:gd name="T81" fmla="*/ 512 h 996"/>
                <a:gd name="T82" fmla="*/ 912 w 1114"/>
                <a:gd name="T83" fmla="*/ 486 h 996"/>
                <a:gd name="T84" fmla="*/ 990 w 1114"/>
                <a:gd name="T85" fmla="*/ 404 h 996"/>
                <a:gd name="T86" fmla="*/ 1084 w 1114"/>
                <a:gd name="T87" fmla="*/ 340 h 996"/>
                <a:gd name="T88" fmla="*/ 1084 w 1114"/>
                <a:gd name="T89" fmla="*/ 412 h 996"/>
                <a:gd name="T90" fmla="*/ 1112 w 1114"/>
                <a:gd name="T91" fmla="*/ 498 h 996"/>
                <a:gd name="T92" fmla="*/ 1096 w 1114"/>
                <a:gd name="T93" fmla="*/ 584 h 996"/>
                <a:gd name="T94" fmla="*/ 1088 w 1114"/>
                <a:gd name="T95" fmla="*/ 732 h 996"/>
                <a:gd name="T96" fmla="*/ 1028 w 1114"/>
                <a:gd name="T97" fmla="*/ 748 h 996"/>
                <a:gd name="T98" fmla="*/ 974 w 1114"/>
                <a:gd name="T99" fmla="*/ 772 h 996"/>
                <a:gd name="T100" fmla="*/ 942 w 1114"/>
                <a:gd name="T101" fmla="*/ 800 h 996"/>
                <a:gd name="T102" fmla="*/ 984 w 1114"/>
                <a:gd name="T103" fmla="*/ 910 h 996"/>
                <a:gd name="T104" fmla="*/ 972 w 1114"/>
                <a:gd name="T105" fmla="*/ 968 h 996"/>
                <a:gd name="T106" fmla="*/ 928 w 1114"/>
                <a:gd name="T107" fmla="*/ 924 h 996"/>
                <a:gd name="T108" fmla="*/ 904 w 1114"/>
                <a:gd name="T109" fmla="*/ 930 h 996"/>
                <a:gd name="T110" fmla="*/ 848 w 1114"/>
                <a:gd name="T111" fmla="*/ 972 h 996"/>
                <a:gd name="T112" fmla="*/ 812 w 1114"/>
                <a:gd name="T113" fmla="*/ 996 h 99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1114" h="996">
                  <a:moveTo>
                    <a:pt x="812" y="996"/>
                  </a:moveTo>
                  <a:lnTo>
                    <a:pt x="812" y="996"/>
                  </a:lnTo>
                  <a:lnTo>
                    <a:pt x="772" y="958"/>
                  </a:lnTo>
                  <a:lnTo>
                    <a:pt x="760" y="936"/>
                  </a:lnTo>
                  <a:lnTo>
                    <a:pt x="754" y="926"/>
                  </a:lnTo>
                  <a:lnTo>
                    <a:pt x="750" y="920"/>
                  </a:lnTo>
                  <a:lnTo>
                    <a:pt x="742" y="916"/>
                  </a:lnTo>
                  <a:lnTo>
                    <a:pt x="736" y="912"/>
                  </a:lnTo>
                  <a:lnTo>
                    <a:pt x="726" y="910"/>
                  </a:lnTo>
                  <a:lnTo>
                    <a:pt x="716" y="912"/>
                  </a:lnTo>
                  <a:lnTo>
                    <a:pt x="698" y="952"/>
                  </a:lnTo>
                  <a:lnTo>
                    <a:pt x="692" y="950"/>
                  </a:lnTo>
                  <a:lnTo>
                    <a:pt x="684" y="946"/>
                  </a:lnTo>
                  <a:lnTo>
                    <a:pt x="672" y="932"/>
                  </a:lnTo>
                  <a:lnTo>
                    <a:pt x="664" y="918"/>
                  </a:lnTo>
                  <a:lnTo>
                    <a:pt x="660" y="910"/>
                  </a:lnTo>
                  <a:lnTo>
                    <a:pt x="656" y="908"/>
                  </a:lnTo>
                  <a:lnTo>
                    <a:pt x="654" y="904"/>
                  </a:lnTo>
                  <a:lnTo>
                    <a:pt x="650" y="896"/>
                  </a:lnTo>
                  <a:lnTo>
                    <a:pt x="628" y="892"/>
                  </a:lnTo>
                  <a:lnTo>
                    <a:pt x="620" y="880"/>
                  </a:lnTo>
                  <a:lnTo>
                    <a:pt x="614" y="872"/>
                  </a:lnTo>
                  <a:lnTo>
                    <a:pt x="608" y="868"/>
                  </a:lnTo>
                  <a:lnTo>
                    <a:pt x="602" y="864"/>
                  </a:lnTo>
                  <a:lnTo>
                    <a:pt x="588" y="862"/>
                  </a:lnTo>
                  <a:lnTo>
                    <a:pt x="572" y="860"/>
                  </a:lnTo>
                  <a:lnTo>
                    <a:pt x="568" y="866"/>
                  </a:lnTo>
                  <a:lnTo>
                    <a:pt x="554" y="870"/>
                  </a:lnTo>
                  <a:lnTo>
                    <a:pt x="544" y="870"/>
                  </a:lnTo>
                  <a:lnTo>
                    <a:pt x="538" y="866"/>
                  </a:lnTo>
                  <a:lnTo>
                    <a:pt x="536" y="860"/>
                  </a:lnTo>
                  <a:lnTo>
                    <a:pt x="534" y="852"/>
                  </a:lnTo>
                  <a:lnTo>
                    <a:pt x="534" y="842"/>
                  </a:lnTo>
                  <a:lnTo>
                    <a:pt x="534" y="824"/>
                  </a:lnTo>
                  <a:lnTo>
                    <a:pt x="526" y="816"/>
                  </a:lnTo>
                  <a:lnTo>
                    <a:pt x="520" y="814"/>
                  </a:lnTo>
                  <a:lnTo>
                    <a:pt x="514" y="812"/>
                  </a:lnTo>
                  <a:lnTo>
                    <a:pt x="506" y="812"/>
                  </a:lnTo>
                  <a:lnTo>
                    <a:pt x="488" y="834"/>
                  </a:lnTo>
                  <a:lnTo>
                    <a:pt x="474" y="842"/>
                  </a:lnTo>
                  <a:lnTo>
                    <a:pt x="468" y="848"/>
                  </a:lnTo>
                  <a:lnTo>
                    <a:pt x="460" y="852"/>
                  </a:lnTo>
                  <a:lnTo>
                    <a:pt x="452" y="858"/>
                  </a:lnTo>
                  <a:lnTo>
                    <a:pt x="442" y="860"/>
                  </a:lnTo>
                  <a:lnTo>
                    <a:pt x="422" y="866"/>
                  </a:lnTo>
                  <a:lnTo>
                    <a:pt x="404" y="868"/>
                  </a:lnTo>
                  <a:lnTo>
                    <a:pt x="380" y="858"/>
                  </a:lnTo>
                  <a:lnTo>
                    <a:pt x="372" y="852"/>
                  </a:lnTo>
                  <a:lnTo>
                    <a:pt x="364" y="846"/>
                  </a:lnTo>
                  <a:lnTo>
                    <a:pt x="360" y="840"/>
                  </a:lnTo>
                  <a:lnTo>
                    <a:pt x="354" y="832"/>
                  </a:lnTo>
                  <a:lnTo>
                    <a:pt x="348" y="814"/>
                  </a:lnTo>
                  <a:lnTo>
                    <a:pt x="336" y="796"/>
                  </a:lnTo>
                  <a:lnTo>
                    <a:pt x="332" y="792"/>
                  </a:lnTo>
                  <a:lnTo>
                    <a:pt x="330" y="790"/>
                  </a:lnTo>
                  <a:lnTo>
                    <a:pt x="320" y="790"/>
                  </a:lnTo>
                  <a:lnTo>
                    <a:pt x="304" y="788"/>
                  </a:lnTo>
                  <a:lnTo>
                    <a:pt x="302" y="790"/>
                  </a:lnTo>
                  <a:lnTo>
                    <a:pt x="294" y="786"/>
                  </a:lnTo>
                  <a:lnTo>
                    <a:pt x="290" y="782"/>
                  </a:lnTo>
                  <a:lnTo>
                    <a:pt x="288" y="776"/>
                  </a:lnTo>
                  <a:lnTo>
                    <a:pt x="286" y="770"/>
                  </a:lnTo>
                  <a:lnTo>
                    <a:pt x="294" y="768"/>
                  </a:lnTo>
                  <a:lnTo>
                    <a:pt x="304" y="766"/>
                  </a:lnTo>
                  <a:lnTo>
                    <a:pt x="314" y="762"/>
                  </a:lnTo>
                  <a:lnTo>
                    <a:pt x="324" y="756"/>
                  </a:lnTo>
                  <a:lnTo>
                    <a:pt x="322" y="736"/>
                  </a:lnTo>
                  <a:lnTo>
                    <a:pt x="318" y="722"/>
                  </a:lnTo>
                  <a:lnTo>
                    <a:pt x="310" y="708"/>
                  </a:lnTo>
                  <a:lnTo>
                    <a:pt x="296" y="708"/>
                  </a:lnTo>
                  <a:lnTo>
                    <a:pt x="288" y="712"/>
                  </a:lnTo>
                  <a:lnTo>
                    <a:pt x="284" y="720"/>
                  </a:lnTo>
                  <a:lnTo>
                    <a:pt x="278" y="732"/>
                  </a:lnTo>
                  <a:lnTo>
                    <a:pt x="270" y="732"/>
                  </a:lnTo>
                  <a:lnTo>
                    <a:pt x="264" y="730"/>
                  </a:lnTo>
                  <a:lnTo>
                    <a:pt x="252" y="724"/>
                  </a:lnTo>
                  <a:lnTo>
                    <a:pt x="244" y="716"/>
                  </a:lnTo>
                  <a:lnTo>
                    <a:pt x="234" y="712"/>
                  </a:lnTo>
                  <a:lnTo>
                    <a:pt x="232" y="702"/>
                  </a:lnTo>
                  <a:lnTo>
                    <a:pt x="228" y="696"/>
                  </a:lnTo>
                  <a:lnTo>
                    <a:pt x="220" y="686"/>
                  </a:lnTo>
                  <a:lnTo>
                    <a:pt x="220" y="662"/>
                  </a:lnTo>
                  <a:lnTo>
                    <a:pt x="232" y="650"/>
                  </a:lnTo>
                  <a:lnTo>
                    <a:pt x="244" y="640"/>
                  </a:lnTo>
                  <a:lnTo>
                    <a:pt x="260" y="616"/>
                  </a:lnTo>
                  <a:lnTo>
                    <a:pt x="264" y="602"/>
                  </a:lnTo>
                  <a:lnTo>
                    <a:pt x="268" y="592"/>
                  </a:lnTo>
                  <a:lnTo>
                    <a:pt x="274" y="582"/>
                  </a:lnTo>
                  <a:lnTo>
                    <a:pt x="280" y="572"/>
                  </a:lnTo>
                  <a:lnTo>
                    <a:pt x="292" y="556"/>
                  </a:lnTo>
                  <a:lnTo>
                    <a:pt x="298" y="546"/>
                  </a:lnTo>
                  <a:lnTo>
                    <a:pt x="302" y="536"/>
                  </a:lnTo>
                  <a:lnTo>
                    <a:pt x="304" y="516"/>
                  </a:lnTo>
                  <a:lnTo>
                    <a:pt x="308" y="518"/>
                  </a:lnTo>
                  <a:lnTo>
                    <a:pt x="312" y="520"/>
                  </a:lnTo>
                  <a:lnTo>
                    <a:pt x="316" y="528"/>
                  </a:lnTo>
                  <a:lnTo>
                    <a:pt x="316" y="538"/>
                  </a:lnTo>
                  <a:lnTo>
                    <a:pt x="314" y="550"/>
                  </a:lnTo>
                  <a:lnTo>
                    <a:pt x="316" y="556"/>
                  </a:lnTo>
                  <a:lnTo>
                    <a:pt x="318" y="562"/>
                  </a:lnTo>
                  <a:lnTo>
                    <a:pt x="322" y="568"/>
                  </a:lnTo>
                  <a:lnTo>
                    <a:pt x="330" y="572"/>
                  </a:lnTo>
                  <a:lnTo>
                    <a:pt x="348" y="572"/>
                  </a:lnTo>
                  <a:lnTo>
                    <a:pt x="358" y="568"/>
                  </a:lnTo>
                  <a:lnTo>
                    <a:pt x="366" y="562"/>
                  </a:lnTo>
                  <a:lnTo>
                    <a:pt x="368" y="524"/>
                  </a:lnTo>
                  <a:lnTo>
                    <a:pt x="368" y="508"/>
                  </a:lnTo>
                  <a:lnTo>
                    <a:pt x="366" y="494"/>
                  </a:lnTo>
                  <a:lnTo>
                    <a:pt x="358" y="484"/>
                  </a:lnTo>
                  <a:lnTo>
                    <a:pt x="352" y="474"/>
                  </a:lnTo>
                  <a:lnTo>
                    <a:pt x="348" y="466"/>
                  </a:lnTo>
                  <a:lnTo>
                    <a:pt x="348" y="458"/>
                  </a:lnTo>
                  <a:lnTo>
                    <a:pt x="350" y="452"/>
                  </a:lnTo>
                  <a:lnTo>
                    <a:pt x="352" y="444"/>
                  </a:lnTo>
                  <a:lnTo>
                    <a:pt x="360" y="428"/>
                  </a:lnTo>
                  <a:lnTo>
                    <a:pt x="358" y="410"/>
                  </a:lnTo>
                  <a:lnTo>
                    <a:pt x="352" y="392"/>
                  </a:lnTo>
                  <a:lnTo>
                    <a:pt x="346" y="380"/>
                  </a:lnTo>
                  <a:lnTo>
                    <a:pt x="340" y="372"/>
                  </a:lnTo>
                  <a:lnTo>
                    <a:pt x="338" y="348"/>
                  </a:lnTo>
                  <a:lnTo>
                    <a:pt x="350" y="320"/>
                  </a:lnTo>
                  <a:lnTo>
                    <a:pt x="352" y="306"/>
                  </a:lnTo>
                  <a:lnTo>
                    <a:pt x="354" y="294"/>
                  </a:lnTo>
                  <a:lnTo>
                    <a:pt x="364" y="268"/>
                  </a:lnTo>
                  <a:lnTo>
                    <a:pt x="362" y="252"/>
                  </a:lnTo>
                  <a:lnTo>
                    <a:pt x="360" y="236"/>
                  </a:lnTo>
                  <a:lnTo>
                    <a:pt x="356" y="218"/>
                  </a:lnTo>
                  <a:lnTo>
                    <a:pt x="350" y="202"/>
                  </a:lnTo>
                  <a:lnTo>
                    <a:pt x="342" y="188"/>
                  </a:lnTo>
                  <a:lnTo>
                    <a:pt x="334" y="174"/>
                  </a:lnTo>
                  <a:lnTo>
                    <a:pt x="324" y="164"/>
                  </a:lnTo>
                  <a:lnTo>
                    <a:pt x="314" y="158"/>
                  </a:lnTo>
                  <a:lnTo>
                    <a:pt x="296" y="158"/>
                  </a:lnTo>
                  <a:lnTo>
                    <a:pt x="284" y="160"/>
                  </a:lnTo>
                  <a:lnTo>
                    <a:pt x="272" y="164"/>
                  </a:lnTo>
                  <a:lnTo>
                    <a:pt x="262" y="172"/>
                  </a:lnTo>
                  <a:lnTo>
                    <a:pt x="252" y="188"/>
                  </a:lnTo>
                  <a:lnTo>
                    <a:pt x="244" y="198"/>
                  </a:lnTo>
                  <a:lnTo>
                    <a:pt x="234" y="204"/>
                  </a:lnTo>
                  <a:lnTo>
                    <a:pt x="216" y="208"/>
                  </a:lnTo>
                  <a:lnTo>
                    <a:pt x="198" y="210"/>
                  </a:lnTo>
                  <a:lnTo>
                    <a:pt x="182" y="214"/>
                  </a:lnTo>
                  <a:lnTo>
                    <a:pt x="166" y="218"/>
                  </a:lnTo>
                  <a:lnTo>
                    <a:pt x="152" y="222"/>
                  </a:lnTo>
                  <a:lnTo>
                    <a:pt x="144" y="218"/>
                  </a:lnTo>
                  <a:lnTo>
                    <a:pt x="138" y="212"/>
                  </a:lnTo>
                  <a:lnTo>
                    <a:pt x="134" y="208"/>
                  </a:lnTo>
                  <a:lnTo>
                    <a:pt x="132" y="202"/>
                  </a:lnTo>
                  <a:lnTo>
                    <a:pt x="130" y="192"/>
                  </a:lnTo>
                  <a:lnTo>
                    <a:pt x="128" y="184"/>
                  </a:lnTo>
                  <a:lnTo>
                    <a:pt x="124" y="164"/>
                  </a:lnTo>
                  <a:lnTo>
                    <a:pt x="118" y="148"/>
                  </a:lnTo>
                  <a:lnTo>
                    <a:pt x="110" y="136"/>
                  </a:lnTo>
                  <a:lnTo>
                    <a:pt x="102" y="126"/>
                  </a:lnTo>
                  <a:lnTo>
                    <a:pt x="86" y="120"/>
                  </a:lnTo>
                  <a:lnTo>
                    <a:pt x="72" y="116"/>
                  </a:lnTo>
                  <a:lnTo>
                    <a:pt x="62" y="114"/>
                  </a:lnTo>
                  <a:lnTo>
                    <a:pt x="54" y="116"/>
                  </a:lnTo>
                  <a:lnTo>
                    <a:pt x="48" y="122"/>
                  </a:lnTo>
                  <a:lnTo>
                    <a:pt x="46" y="130"/>
                  </a:lnTo>
                  <a:lnTo>
                    <a:pt x="44" y="140"/>
                  </a:lnTo>
                  <a:lnTo>
                    <a:pt x="44" y="156"/>
                  </a:lnTo>
                  <a:lnTo>
                    <a:pt x="0" y="124"/>
                  </a:lnTo>
                  <a:lnTo>
                    <a:pt x="0" y="118"/>
                  </a:lnTo>
                  <a:lnTo>
                    <a:pt x="20" y="96"/>
                  </a:lnTo>
                  <a:lnTo>
                    <a:pt x="24" y="58"/>
                  </a:lnTo>
                  <a:lnTo>
                    <a:pt x="10" y="46"/>
                  </a:lnTo>
                  <a:lnTo>
                    <a:pt x="72" y="10"/>
                  </a:lnTo>
                  <a:lnTo>
                    <a:pt x="88" y="4"/>
                  </a:lnTo>
                  <a:lnTo>
                    <a:pt x="104" y="0"/>
                  </a:lnTo>
                  <a:lnTo>
                    <a:pt x="122" y="0"/>
                  </a:lnTo>
                  <a:lnTo>
                    <a:pt x="142" y="2"/>
                  </a:lnTo>
                  <a:lnTo>
                    <a:pt x="156" y="10"/>
                  </a:lnTo>
                  <a:lnTo>
                    <a:pt x="168" y="16"/>
                  </a:lnTo>
                  <a:lnTo>
                    <a:pt x="184" y="18"/>
                  </a:lnTo>
                  <a:lnTo>
                    <a:pt x="204" y="20"/>
                  </a:lnTo>
                  <a:lnTo>
                    <a:pt x="224" y="16"/>
                  </a:lnTo>
                  <a:lnTo>
                    <a:pt x="240" y="14"/>
                  </a:lnTo>
                  <a:lnTo>
                    <a:pt x="258" y="18"/>
                  </a:lnTo>
                  <a:lnTo>
                    <a:pt x="282" y="26"/>
                  </a:lnTo>
                  <a:lnTo>
                    <a:pt x="324" y="78"/>
                  </a:lnTo>
                  <a:lnTo>
                    <a:pt x="348" y="106"/>
                  </a:lnTo>
                  <a:lnTo>
                    <a:pt x="374" y="136"/>
                  </a:lnTo>
                  <a:lnTo>
                    <a:pt x="392" y="184"/>
                  </a:lnTo>
                  <a:lnTo>
                    <a:pt x="436" y="222"/>
                  </a:lnTo>
                  <a:lnTo>
                    <a:pt x="446" y="236"/>
                  </a:lnTo>
                  <a:lnTo>
                    <a:pt x="452" y="246"/>
                  </a:lnTo>
                  <a:lnTo>
                    <a:pt x="456" y="258"/>
                  </a:lnTo>
                  <a:lnTo>
                    <a:pt x="458" y="278"/>
                  </a:lnTo>
                  <a:lnTo>
                    <a:pt x="464" y="284"/>
                  </a:lnTo>
                  <a:lnTo>
                    <a:pt x="470" y="290"/>
                  </a:lnTo>
                  <a:lnTo>
                    <a:pt x="492" y="306"/>
                  </a:lnTo>
                  <a:lnTo>
                    <a:pt x="496" y="314"/>
                  </a:lnTo>
                  <a:lnTo>
                    <a:pt x="498" y="330"/>
                  </a:lnTo>
                  <a:lnTo>
                    <a:pt x="504" y="354"/>
                  </a:lnTo>
                  <a:lnTo>
                    <a:pt x="514" y="358"/>
                  </a:lnTo>
                  <a:lnTo>
                    <a:pt x="532" y="358"/>
                  </a:lnTo>
                  <a:lnTo>
                    <a:pt x="552" y="356"/>
                  </a:lnTo>
                  <a:lnTo>
                    <a:pt x="570" y="354"/>
                  </a:lnTo>
                  <a:lnTo>
                    <a:pt x="580" y="354"/>
                  </a:lnTo>
                  <a:lnTo>
                    <a:pt x="588" y="354"/>
                  </a:lnTo>
                  <a:lnTo>
                    <a:pt x="600" y="358"/>
                  </a:lnTo>
                  <a:lnTo>
                    <a:pt x="614" y="366"/>
                  </a:lnTo>
                  <a:lnTo>
                    <a:pt x="638" y="366"/>
                  </a:lnTo>
                  <a:lnTo>
                    <a:pt x="642" y="362"/>
                  </a:lnTo>
                  <a:lnTo>
                    <a:pt x="646" y="360"/>
                  </a:lnTo>
                  <a:lnTo>
                    <a:pt x="662" y="358"/>
                  </a:lnTo>
                  <a:lnTo>
                    <a:pt x="704" y="396"/>
                  </a:lnTo>
                  <a:lnTo>
                    <a:pt x="716" y="396"/>
                  </a:lnTo>
                  <a:lnTo>
                    <a:pt x="728" y="396"/>
                  </a:lnTo>
                  <a:lnTo>
                    <a:pt x="740" y="400"/>
                  </a:lnTo>
                  <a:lnTo>
                    <a:pt x="748" y="404"/>
                  </a:lnTo>
                  <a:lnTo>
                    <a:pt x="754" y="410"/>
                  </a:lnTo>
                  <a:lnTo>
                    <a:pt x="770" y="448"/>
                  </a:lnTo>
                  <a:lnTo>
                    <a:pt x="772" y="458"/>
                  </a:lnTo>
                  <a:lnTo>
                    <a:pt x="778" y="470"/>
                  </a:lnTo>
                  <a:lnTo>
                    <a:pt x="784" y="484"/>
                  </a:lnTo>
                  <a:lnTo>
                    <a:pt x="792" y="496"/>
                  </a:lnTo>
                  <a:lnTo>
                    <a:pt x="802" y="506"/>
                  </a:lnTo>
                  <a:lnTo>
                    <a:pt x="808" y="510"/>
                  </a:lnTo>
                  <a:lnTo>
                    <a:pt x="814" y="512"/>
                  </a:lnTo>
                  <a:lnTo>
                    <a:pt x="822" y="514"/>
                  </a:lnTo>
                  <a:lnTo>
                    <a:pt x="830" y="512"/>
                  </a:lnTo>
                  <a:lnTo>
                    <a:pt x="838" y="510"/>
                  </a:lnTo>
                  <a:lnTo>
                    <a:pt x="846" y="506"/>
                  </a:lnTo>
                  <a:lnTo>
                    <a:pt x="878" y="498"/>
                  </a:lnTo>
                  <a:lnTo>
                    <a:pt x="912" y="486"/>
                  </a:lnTo>
                  <a:lnTo>
                    <a:pt x="928" y="476"/>
                  </a:lnTo>
                  <a:lnTo>
                    <a:pt x="942" y="454"/>
                  </a:lnTo>
                  <a:lnTo>
                    <a:pt x="956" y="436"/>
                  </a:lnTo>
                  <a:lnTo>
                    <a:pt x="972" y="420"/>
                  </a:lnTo>
                  <a:lnTo>
                    <a:pt x="990" y="404"/>
                  </a:lnTo>
                  <a:lnTo>
                    <a:pt x="1016" y="376"/>
                  </a:lnTo>
                  <a:lnTo>
                    <a:pt x="1064" y="336"/>
                  </a:lnTo>
                  <a:lnTo>
                    <a:pt x="1078" y="338"/>
                  </a:lnTo>
                  <a:lnTo>
                    <a:pt x="1084" y="340"/>
                  </a:lnTo>
                  <a:lnTo>
                    <a:pt x="1086" y="342"/>
                  </a:lnTo>
                  <a:lnTo>
                    <a:pt x="1088" y="346"/>
                  </a:lnTo>
                  <a:lnTo>
                    <a:pt x="1086" y="350"/>
                  </a:lnTo>
                  <a:lnTo>
                    <a:pt x="1084" y="370"/>
                  </a:lnTo>
                  <a:lnTo>
                    <a:pt x="1084" y="412"/>
                  </a:lnTo>
                  <a:lnTo>
                    <a:pt x="1100" y="428"/>
                  </a:lnTo>
                  <a:lnTo>
                    <a:pt x="1108" y="442"/>
                  </a:lnTo>
                  <a:lnTo>
                    <a:pt x="1112" y="448"/>
                  </a:lnTo>
                  <a:lnTo>
                    <a:pt x="1114" y="456"/>
                  </a:lnTo>
                  <a:lnTo>
                    <a:pt x="1112" y="498"/>
                  </a:lnTo>
                  <a:lnTo>
                    <a:pt x="1102" y="524"/>
                  </a:lnTo>
                  <a:lnTo>
                    <a:pt x="1098" y="530"/>
                  </a:lnTo>
                  <a:lnTo>
                    <a:pt x="1094" y="536"/>
                  </a:lnTo>
                  <a:lnTo>
                    <a:pt x="1092" y="550"/>
                  </a:lnTo>
                  <a:lnTo>
                    <a:pt x="1094" y="566"/>
                  </a:lnTo>
                  <a:lnTo>
                    <a:pt x="1096" y="584"/>
                  </a:lnTo>
                  <a:lnTo>
                    <a:pt x="1096" y="650"/>
                  </a:lnTo>
                  <a:lnTo>
                    <a:pt x="1086" y="690"/>
                  </a:lnTo>
                  <a:lnTo>
                    <a:pt x="1088" y="732"/>
                  </a:lnTo>
                  <a:lnTo>
                    <a:pt x="1080" y="742"/>
                  </a:lnTo>
                  <a:lnTo>
                    <a:pt x="1074" y="746"/>
                  </a:lnTo>
                  <a:lnTo>
                    <a:pt x="1068" y="750"/>
                  </a:lnTo>
                  <a:lnTo>
                    <a:pt x="1046" y="752"/>
                  </a:lnTo>
                  <a:lnTo>
                    <a:pt x="1028" y="748"/>
                  </a:lnTo>
                  <a:lnTo>
                    <a:pt x="1014" y="746"/>
                  </a:lnTo>
                  <a:lnTo>
                    <a:pt x="990" y="744"/>
                  </a:lnTo>
                  <a:lnTo>
                    <a:pt x="986" y="752"/>
                  </a:lnTo>
                  <a:lnTo>
                    <a:pt x="982" y="758"/>
                  </a:lnTo>
                  <a:lnTo>
                    <a:pt x="978" y="764"/>
                  </a:lnTo>
                  <a:lnTo>
                    <a:pt x="974" y="772"/>
                  </a:lnTo>
                  <a:lnTo>
                    <a:pt x="964" y="774"/>
                  </a:lnTo>
                  <a:lnTo>
                    <a:pt x="956" y="778"/>
                  </a:lnTo>
                  <a:lnTo>
                    <a:pt x="950" y="782"/>
                  </a:lnTo>
                  <a:lnTo>
                    <a:pt x="946" y="788"/>
                  </a:lnTo>
                  <a:lnTo>
                    <a:pt x="944" y="794"/>
                  </a:lnTo>
                  <a:lnTo>
                    <a:pt x="942" y="800"/>
                  </a:lnTo>
                  <a:lnTo>
                    <a:pt x="944" y="820"/>
                  </a:lnTo>
                  <a:lnTo>
                    <a:pt x="960" y="846"/>
                  </a:lnTo>
                  <a:lnTo>
                    <a:pt x="964" y="866"/>
                  </a:lnTo>
                  <a:lnTo>
                    <a:pt x="972" y="888"/>
                  </a:lnTo>
                  <a:lnTo>
                    <a:pt x="984" y="910"/>
                  </a:lnTo>
                  <a:lnTo>
                    <a:pt x="996" y="936"/>
                  </a:lnTo>
                  <a:lnTo>
                    <a:pt x="1006" y="976"/>
                  </a:lnTo>
                  <a:lnTo>
                    <a:pt x="992" y="976"/>
                  </a:lnTo>
                  <a:lnTo>
                    <a:pt x="982" y="972"/>
                  </a:lnTo>
                  <a:lnTo>
                    <a:pt x="972" y="968"/>
                  </a:lnTo>
                  <a:lnTo>
                    <a:pt x="962" y="962"/>
                  </a:lnTo>
                  <a:lnTo>
                    <a:pt x="948" y="950"/>
                  </a:lnTo>
                  <a:lnTo>
                    <a:pt x="936" y="942"/>
                  </a:lnTo>
                  <a:lnTo>
                    <a:pt x="934" y="934"/>
                  </a:lnTo>
                  <a:lnTo>
                    <a:pt x="932" y="928"/>
                  </a:lnTo>
                  <a:lnTo>
                    <a:pt x="928" y="924"/>
                  </a:lnTo>
                  <a:lnTo>
                    <a:pt x="924" y="920"/>
                  </a:lnTo>
                  <a:lnTo>
                    <a:pt x="918" y="920"/>
                  </a:lnTo>
                  <a:lnTo>
                    <a:pt x="914" y="918"/>
                  </a:lnTo>
                  <a:lnTo>
                    <a:pt x="910" y="920"/>
                  </a:lnTo>
                  <a:lnTo>
                    <a:pt x="906" y="922"/>
                  </a:lnTo>
                  <a:lnTo>
                    <a:pt x="904" y="930"/>
                  </a:lnTo>
                  <a:lnTo>
                    <a:pt x="888" y="934"/>
                  </a:lnTo>
                  <a:lnTo>
                    <a:pt x="874" y="940"/>
                  </a:lnTo>
                  <a:lnTo>
                    <a:pt x="848" y="954"/>
                  </a:lnTo>
                  <a:lnTo>
                    <a:pt x="848" y="972"/>
                  </a:lnTo>
                  <a:lnTo>
                    <a:pt x="852" y="976"/>
                  </a:lnTo>
                  <a:lnTo>
                    <a:pt x="840" y="982"/>
                  </a:lnTo>
                  <a:lnTo>
                    <a:pt x="832" y="992"/>
                  </a:lnTo>
                  <a:lnTo>
                    <a:pt x="812" y="996"/>
                  </a:lnTo>
                  <a:close/>
                </a:path>
              </a:pathLst>
            </a:custGeom>
            <a:gradFill>
              <a:gsLst>
                <a:gs pos="100000">
                  <a:srgbClr val="202022"/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34" name="Freeform 39"/>
            <p:cNvSpPr>
              <a:spLocks/>
            </p:cNvSpPr>
            <p:nvPr/>
          </p:nvSpPr>
          <p:spPr bwMode="auto">
            <a:xfrm>
              <a:off x="3181350" y="2301876"/>
              <a:ext cx="2238375" cy="1905000"/>
            </a:xfrm>
            <a:custGeom>
              <a:avLst/>
              <a:gdLst>
                <a:gd name="T0" fmla="*/ 1230 w 1410"/>
                <a:gd name="T1" fmla="*/ 918 h 1200"/>
                <a:gd name="T2" fmla="*/ 1196 w 1410"/>
                <a:gd name="T3" fmla="*/ 976 h 1200"/>
                <a:gd name="T4" fmla="*/ 1214 w 1410"/>
                <a:gd name="T5" fmla="*/ 1092 h 1200"/>
                <a:gd name="T6" fmla="*/ 1172 w 1410"/>
                <a:gd name="T7" fmla="*/ 1136 h 1200"/>
                <a:gd name="T8" fmla="*/ 1124 w 1410"/>
                <a:gd name="T9" fmla="*/ 1194 h 1200"/>
                <a:gd name="T10" fmla="*/ 1036 w 1410"/>
                <a:gd name="T11" fmla="*/ 1182 h 1200"/>
                <a:gd name="T12" fmla="*/ 972 w 1410"/>
                <a:gd name="T13" fmla="*/ 1096 h 1200"/>
                <a:gd name="T14" fmla="*/ 908 w 1410"/>
                <a:gd name="T15" fmla="*/ 1054 h 1200"/>
                <a:gd name="T16" fmla="*/ 834 w 1410"/>
                <a:gd name="T17" fmla="*/ 1030 h 1200"/>
                <a:gd name="T18" fmla="*/ 826 w 1410"/>
                <a:gd name="T19" fmla="*/ 1080 h 1200"/>
                <a:gd name="T20" fmla="*/ 788 w 1410"/>
                <a:gd name="T21" fmla="*/ 1120 h 1200"/>
                <a:gd name="T22" fmla="*/ 696 w 1410"/>
                <a:gd name="T23" fmla="*/ 1046 h 1200"/>
                <a:gd name="T24" fmla="*/ 764 w 1410"/>
                <a:gd name="T25" fmla="*/ 1022 h 1200"/>
                <a:gd name="T26" fmla="*/ 812 w 1410"/>
                <a:gd name="T27" fmla="*/ 1010 h 1200"/>
                <a:gd name="T28" fmla="*/ 818 w 1410"/>
                <a:gd name="T29" fmla="*/ 922 h 1200"/>
                <a:gd name="T30" fmla="*/ 878 w 1410"/>
                <a:gd name="T31" fmla="*/ 860 h 1200"/>
                <a:gd name="T32" fmla="*/ 876 w 1410"/>
                <a:gd name="T33" fmla="*/ 776 h 1200"/>
                <a:gd name="T34" fmla="*/ 846 w 1410"/>
                <a:gd name="T35" fmla="*/ 662 h 1200"/>
                <a:gd name="T36" fmla="*/ 760 w 1410"/>
                <a:gd name="T37" fmla="*/ 608 h 1200"/>
                <a:gd name="T38" fmla="*/ 638 w 1410"/>
                <a:gd name="T39" fmla="*/ 510 h 1200"/>
                <a:gd name="T40" fmla="*/ 506 w 1410"/>
                <a:gd name="T41" fmla="*/ 456 h 1200"/>
                <a:gd name="T42" fmla="*/ 412 w 1410"/>
                <a:gd name="T43" fmla="*/ 428 h 1200"/>
                <a:gd name="T44" fmla="*/ 356 w 1410"/>
                <a:gd name="T45" fmla="*/ 460 h 1200"/>
                <a:gd name="T46" fmla="*/ 318 w 1410"/>
                <a:gd name="T47" fmla="*/ 494 h 1200"/>
                <a:gd name="T48" fmla="*/ 182 w 1410"/>
                <a:gd name="T49" fmla="*/ 398 h 1200"/>
                <a:gd name="T50" fmla="*/ 42 w 1410"/>
                <a:gd name="T51" fmla="*/ 378 h 1200"/>
                <a:gd name="T52" fmla="*/ 8 w 1410"/>
                <a:gd name="T53" fmla="*/ 326 h 1200"/>
                <a:gd name="T54" fmla="*/ 12 w 1410"/>
                <a:gd name="T55" fmla="*/ 278 h 1200"/>
                <a:gd name="T56" fmla="*/ 100 w 1410"/>
                <a:gd name="T57" fmla="*/ 232 h 1200"/>
                <a:gd name="T58" fmla="*/ 156 w 1410"/>
                <a:gd name="T59" fmla="*/ 146 h 1200"/>
                <a:gd name="T60" fmla="*/ 274 w 1410"/>
                <a:gd name="T61" fmla="*/ 120 h 1200"/>
                <a:gd name="T62" fmla="*/ 308 w 1410"/>
                <a:gd name="T63" fmla="*/ 38 h 1200"/>
                <a:gd name="T64" fmla="*/ 346 w 1410"/>
                <a:gd name="T65" fmla="*/ 4 h 1200"/>
                <a:gd name="T66" fmla="*/ 450 w 1410"/>
                <a:gd name="T67" fmla="*/ 90 h 1200"/>
                <a:gd name="T68" fmla="*/ 446 w 1410"/>
                <a:gd name="T69" fmla="*/ 180 h 1200"/>
                <a:gd name="T70" fmla="*/ 506 w 1410"/>
                <a:gd name="T71" fmla="*/ 280 h 1200"/>
                <a:gd name="T72" fmla="*/ 652 w 1410"/>
                <a:gd name="T73" fmla="*/ 252 h 1200"/>
                <a:gd name="T74" fmla="*/ 626 w 1410"/>
                <a:gd name="T75" fmla="*/ 314 h 1200"/>
                <a:gd name="T76" fmla="*/ 632 w 1410"/>
                <a:gd name="T77" fmla="*/ 372 h 1200"/>
                <a:gd name="T78" fmla="*/ 702 w 1410"/>
                <a:gd name="T79" fmla="*/ 456 h 1200"/>
                <a:gd name="T80" fmla="*/ 780 w 1410"/>
                <a:gd name="T81" fmla="*/ 514 h 1200"/>
                <a:gd name="T82" fmla="*/ 808 w 1410"/>
                <a:gd name="T83" fmla="*/ 456 h 1200"/>
                <a:gd name="T84" fmla="*/ 868 w 1410"/>
                <a:gd name="T85" fmla="*/ 450 h 1200"/>
                <a:gd name="T86" fmla="*/ 938 w 1410"/>
                <a:gd name="T87" fmla="*/ 438 h 1200"/>
                <a:gd name="T88" fmla="*/ 1002 w 1410"/>
                <a:gd name="T89" fmla="*/ 440 h 1200"/>
                <a:gd name="T90" fmla="*/ 940 w 1410"/>
                <a:gd name="T91" fmla="*/ 512 h 1200"/>
                <a:gd name="T92" fmla="*/ 974 w 1410"/>
                <a:gd name="T93" fmla="*/ 642 h 1200"/>
                <a:gd name="T94" fmla="*/ 1024 w 1410"/>
                <a:gd name="T95" fmla="*/ 652 h 1200"/>
                <a:gd name="T96" fmla="*/ 1106 w 1410"/>
                <a:gd name="T97" fmla="*/ 762 h 1200"/>
                <a:gd name="T98" fmla="*/ 1152 w 1410"/>
                <a:gd name="T99" fmla="*/ 868 h 1200"/>
                <a:gd name="T100" fmla="*/ 1230 w 1410"/>
                <a:gd name="T101" fmla="*/ 850 h 1200"/>
                <a:gd name="T102" fmla="*/ 1250 w 1410"/>
                <a:gd name="T103" fmla="*/ 792 h 1200"/>
                <a:gd name="T104" fmla="*/ 1214 w 1410"/>
                <a:gd name="T105" fmla="*/ 742 h 1200"/>
                <a:gd name="T106" fmla="*/ 1258 w 1410"/>
                <a:gd name="T107" fmla="*/ 678 h 1200"/>
                <a:gd name="T108" fmla="*/ 1278 w 1410"/>
                <a:gd name="T109" fmla="*/ 688 h 1200"/>
                <a:gd name="T110" fmla="*/ 1344 w 1410"/>
                <a:gd name="T111" fmla="*/ 736 h 1200"/>
                <a:gd name="T112" fmla="*/ 1404 w 1410"/>
                <a:gd name="T113" fmla="*/ 860 h 1200"/>
                <a:gd name="T114" fmla="*/ 1360 w 1410"/>
                <a:gd name="T115" fmla="*/ 880 h 1200"/>
                <a:gd name="T116" fmla="*/ 1324 w 1410"/>
                <a:gd name="T117" fmla="*/ 938 h 1200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0" t="0" r="r" b="b"/>
              <a:pathLst>
                <a:path w="1410" h="1200">
                  <a:moveTo>
                    <a:pt x="1314" y="940"/>
                  </a:moveTo>
                  <a:lnTo>
                    <a:pt x="1314" y="940"/>
                  </a:lnTo>
                  <a:lnTo>
                    <a:pt x="1302" y="932"/>
                  </a:lnTo>
                  <a:lnTo>
                    <a:pt x="1290" y="926"/>
                  </a:lnTo>
                  <a:lnTo>
                    <a:pt x="1280" y="922"/>
                  </a:lnTo>
                  <a:lnTo>
                    <a:pt x="1270" y="918"/>
                  </a:lnTo>
                  <a:lnTo>
                    <a:pt x="1250" y="916"/>
                  </a:lnTo>
                  <a:lnTo>
                    <a:pt x="1230" y="918"/>
                  </a:lnTo>
                  <a:lnTo>
                    <a:pt x="1220" y="920"/>
                  </a:lnTo>
                  <a:lnTo>
                    <a:pt x="1208" y="924"/>
                  </a:lnTo>
                  <a:lnTo>
                    <a:pt x="1202" y="936"/>
                  </a:lnTo>
                  <a:lnTo>
                    <a:pt x="1198" y="950"/>
                  </a:lnTo>
                  <a:lnTo>
                    <a:pt x="1196" y="962"/>
                  </a:lnTo>
                  <a:lnTo>
                    <a:pt x="1196" y="976"/>
                  </a:lnTo>
                  <a:lnTo>
                    <a:pt x="1200" y="990"/>
                  </a:lnTo>
                  <a:lnTo>
                    <a:pt x="1204" y="1006"/>
                  </a:lnTo>
                  <a:lnTo>
                    <a:pt x="1216" y="1036"/>
                  </a:lnTo>
                  <a:lnTo>
                    <a:pt x="1218" y="1062"/>
                  </a:lnTo>
                  <a:lnTo>
                    <a:pt x="1218" y="1076"/>
                  </a:lnTo>
                  <a:lnTo>
                    <a:pt x="1214" y="1092"/>
                  </a:lnTo>
                  <a:lnTo>
                    <a:pt x="1164" y="1092"/>
                  </a:lnTo>
                  <a:lnTo>
                    <a:pt x="1154" y="1098"/>
                  </a:lnTo>
                  <a:lnTo>
                    <a:pt x="1152" y="1102"/>
                  </a:lnTo>
                  <a:lnTo>
                    <a:pt x="1150" y="1120"/>
                  </a:lnTo>
                  <a:lnTo>
                    <a:pt x="1172" y="1136"/>
                  </a:lnTo>
                  <a:lnTo>
                    <a:pt x="1172" y="1150"/>
                  </a:lnTo>
                  <a:lnTo>
                    <a:pt x="1166" y="1166"/>
                  </a:lnTo>
                  <a:lnTo>
                    <a:pt x="1160" y="1182"/>
                  </a:lnTo>
                  <a:lnTo>
                    <a:pt x="1144" y="1184"/>
                  </a:lnTo>
                  <a:lnTo>
                    <a:pt x="1134" y="1188"/>
                  </a:lnTo>
                  <a:lnTo>
                    <a:pt x="1124" y="1194"/>
                  </a:lnTo>
                  <a:lnTo>
                    <a:pt x="1112" y="1198"/>
                  </a:lnTo>
                  <a:lnTo>
                    <a:pt x="1056" y="1200"/>
                  </a:lnTo>
                  <a:lnTo>
                    <a:pt x="1050" y="1198"/>
                  </a:lnTo>
                  <a:lnTo>
                    <a:pt x="1044" y="1188"/>
                  </a:lnTo>
                  <a:lnTo>
                    <a:pt x="1036" y="1182"/>
                  </a:lnTo>
                  <a:lnTo>
                    <a:pt x="1030" y="1178"/>
                  </a:lnTo>
                  <a:lnTo>
                    <a:pt x="1024" y="1176"/>
                  </a:lnTo>
                  <a:lnTo>
                    <a:pt x="1018" y="1160"/>
                  </a:lnTo>
                  <a:lnTo>
                    <a:pt x="996" y="1116"/>
                  </a:lnTo>
                  <a:lnTo>
                    <a:pt x="972" y="1096"/>
                  </a:lnTo>
                  <a:lnTo>
                    <a:pt x="968" y="1090"/>
                  </a:lnTo>
                  <a:lnTo>
                    <a:pt x="962" y="1084"/>
                  </a:lnTo>
                  <a:lnTo>
                    <a:pt x="950" y="1074"/>
                  </a:lnTo>
                  <a:lnTo>
                    <a:pt x="938" y="1070"/>
                  </a:lnTo>
                  <a:lnTo>
                    <a:pt x="928" y="1066"/>
                  </a:lnTo>
                  <a:lnTo>
                    <a:pt x="908" y="1054"/>
                  </a:lnTo>
                  <a:lnTo>
                    <a:pt x="900" y="1036"/>
                  </a:lnTo>
                  <a:lnTo>
                    <a:pt x="892" y="1024"/>
                  </a:lnTo>
                  <a:lnTo>
                    <a:pt x="884" y="1016"/>
                  </a:lnTo>
                  <a:lnTo>
                    <a:pt x="876" y="1014"/>
                  </a:lnTo>
                  <a:lnTo>
                    <a:pt x="868" y="1014"/>
                  </a:lnTo>
                  <a:lnTo>
                    <a:pt x="858" y="1016"/>
                  </a:lnTo>
                  <a:lnTo>
                    <a:pt x="834" y="1030"/>
                  </a:lnTo>
                  <a:lnTo>
                    <a:pt x="826" y="1038"/>
                  </a:lnTo>
                  <a:lnTo>
                    <a:pt x="820" y="1044"/>
                  </a:lnTo>
                  <a:lnTo>
                    <a:pt x="818" y="1052"/>
                  </a:lnTo>
                  <a:lnTo>
                    <a:pt x="818" y="1066"/>
                  </a:lnTo>
                  <a:lnTo>
                    <a:pt x="822" y="1074"/>
                  </a:lnTo>
                  <a:lnTo>
                    <a:pt x="826" y="1080"/>
                  </a:lnTo>
                  <a:lnTo>
                    <a:pt x="828" y="1090"/>
                  </a:lnTo>
                  <a:lnTo>
                    <a:pt x="830" y="1104"/>
                  </a:lnTo>
                  <a:lnTo>
                    <a:pt x="818" y="1112"/>
                  </a:lnTo>
                  <a:lnTo>
                    <a:pt x="812" y="1116"/>
                  </a:lnTo>
                  <a:lnTo>
                    <a:pt x="804" y="1118"/>
                  </a:lnTo>
                  <a:lnTo>
                    <a:pt x="788" y="1120"/>
                  </a:lnTo>
                  <a:lnTo>
                    <a:pt x="764" y="1104"/>
                  </a:lnTo>
                  <a:lnTo>
                    <a:pt x="742" y="1090"/>
                  </a:lnTo>
                  <a:lnTo>
                    <a:pt x="724" y="1074"/>
                  </a:lnTo>
                  <a:lnTo>
                    <a:pt x="708" y="1058"/>
                  </a:lnTo>
                  <a:lnTo>
                    <a:pt x="702" y="1052"/>
                  </a:lnTo>
                  <a:lnTo>
                    <a:pt x="696" y="1046"/>
                  </a:lnTo>
                  <a:lnTo>
                    <a:pt x="692" y="1036"/>
                  </a:lnTo>
                  <a:lnTo>
                    <a:pt x="690" y="1028"/>
                  </a:lnTo>
                  <a:lnTo>
                    <a:pt x="688" y="1010"/>
                  </a:lnTo>
                  <a:lnTo>
                    <a:pt x="688" y="998"/>
                  </a:lnTo>
                  <a:lnTo>
                    <a:pt x="730" y="1000"/>
                  </a:lnTo>
                  <a:lnTo>
                    <a:pt x="764" y="1022"/>
                  </a:lnTo>
                  <a:lnTo>
                    <a:pt x="776" y="1022"/>
                  </a:lnTo>
                  <a:lnTo>
                    <a:pt x="788" y="1022"/>
                  </a:lnTo>
                  <a:lnTo>
                    <a:pt x="794" y="1022"/>
                  </a:lnTo>
                  <a:lnTo>
                    <a:pt x="800" y="1020"/>
                  </a:lnTo>
                  <a:lnTo>
                    <a:pt x="806" y="1016"/>
                  </a:lnTo>
                  <a:lnTo>
                    <a:pt x="812" y="1010"/>
                  </a:lnTo>
                  <a:lnTo>
                    <a:pt x="812" y="994"/>
                  </a:lnTo>
                  <a:lnTo>
                    <a:pt x="790" y="974"/>
                  </a:lnTo>
                  <a:lnTo>
                    <a:pt x="782" y="966"/>
                  </a:lnTo>
                  <a:lnTo>
                    <a:pt x="778" y="958"/>
                  </a:lnTo>
                  <a:lnTo>
                    <a:pt x="798" y="944"/>
                  </a:lnTo>
                  <a:lnTo>
                    <a:pt x="818" y="922"/>
                  </a:lnTo>
                  <a:lnTo>
                    <a:pt x="836" y="900"/>
                  </a:lnTo>
                  <a:lnTo>
                    <a:pt x="842" y="888"/>
                  </a:lnTo>
                  <a:lnTo>
                    <a:pt x="846" y="878"/>
                  </a:lnTo>
                  <a:lnTo>
                    <a:pt x="862" y="870"/>
                  </a:lnTo>
                  <a:lnTo>
                    <a:pt x="874" y="862"/>
                  </a:lnTo>
                  <a:lnTo>
                    <a:pt x="878" y="860"/>
                  </a:lnTo>
                  <a:lnTo>
                    <a:pt x="884" y="856"/>
                  </a:lnTo>
                  <a:lnTo>
                    <a:pt x="892" y="846"/>
                  </a:lnTo>
                  <a:lnTo>
                    <a:pt x="890" y="804"/>
                  </a:lnTo>
                  <a:lnTo>
                    <a:pt x="884" y="796"/>
                  </a:lnTo>
                  <a:lnTo>
                    <a:pt x="878" y="786"/>
                  </a:lnTo>
                  <a:lnTo>
                    <a:pt x="876" y="776"/>
                  </a:lnTo>
                  <a:lnTo>
                    <a:pt x="874" y="768"/>
                  </a:lnTo>
                  <a:lnTo>
                    <a:pt x="874" y="754"/>
                  </a:lnTo>
                  <a:lnTo>
                    <a:pt x="874" y="748"/>
                  </a:lnTo>
                  <a:lnTo>
                    <a:pt x="872" y="746"/>
                  </a:lnTo>
                  <a:lnTo>
                    <a:pt x="852" y="696"/>
                  </a:lnTo>
                  <a:lnTo>
                    <a:pt x="846" y="662"/>
                  </a:lnTo>
                  <a:lnTo>
                    <a:pt x="830" y="630"/>
                  </a:lnTo>
                  <a:lnTo>
                    <a:pt x="824" y="618"/>
                  </a:lnTo>
                  <a:lnTo>
                    <a:pt x="818" y="612"/>
                  </a:lnTo>
                  <a:lnTo>
                    <a:pt x="770" y="612"/>
                  </a:lnTo>
                  <a:lnTo>
                    <a:pt x="760" y="608"/>
                  </a:lnTo>
                  <a:lnTo>
                    <a:pt x="748" y="602"/>
                  </a:lnTo>
                  <a:lnTo>
                    <a:pt x="728" y="588"/>
                  </a:lnTo>
                  <a:lnTo>
                    <a:pt x="710" y="576"/>
                  </a:lnTo>
                  <a:lnTo>
                    <a:pt x="696" y="566"/>
                  </a:lnTo>
                  <a:lnTo>
                    <a:pt x="648" y="510"/>
                  </a:lnTo>
                  <a:lnTo>
                    <a:pt x="638" y="510"/>
                  </a:lnTo>
                  <a:lnTo>
                    <a:pt x="630" y="512"/>
                  </a:lnTo>
                  <a:lnTo>
                    <a:pt x="618" y="516"/>
                  </a:lnTo>
                  <a:lnTo>
                    <a:pt x="594" y="514"/>
                  </a:lnTo>
                  <a:lnTo>
                    <a:pt x="548" y="476"/>
                  </a:lnTo>
                  <a:lnTo>
                    <a:pt x="506" y="456"/>
                  </a:lnTo>
                  <a:lnTo>
                    <a:pt x="486" y="454"/>
                  </a:lnTo>
                  <a:lnTo>
                    <a:pt x="470" y="452"/>
                  </a:lnTo>
                  <a:lnTo>
                    <a:pt x="442" y="446"/>
                  </a:lnTo>
                  <a:lnTo>
                    <a:pt x="430" y="436"/>
                  </a:lnTo>
                  <a:lnTo>
                    <a:pt x="422" y="432"/>
                  </a:lnTo>
                  <a:lnTo>
                    <a:pt x="412" y="428"/>
                  </a:lnTo>
                  <a:lnTo>
                    <a:pt x="406" y="426"/>
                  </a:lnTo>
                  <a:lnTo>
                    <a:pt x="390" y="426"/>
                  </a:lnTo>
                  <a:lnTo>
                    <a:pt x="370" y="426"/>
                  </a:lnTo>
                  <a:lnTo>
                    <a:pt x="352" y="436"/>
                  </a:lnTo>
                  <a:lnTo>
                    <a:pt x="354" y="448"/>
                  </a:lnTo>
                  <a:lnTo>
                    <a:pt x="356" y="460"/>
                  </a:lnTo>
                  <a:lnTo>
                    <a:pt x="358" y="472"/>
                  </a:lnTo>
                  <a:lnTo>
                    <a:pt x="356" y="490"/>
                  </a:lnTo>
                  <a:lnTo>
                    <a:pt x="352" y="494"/>
                  </a:lnTo>
                  <a:lnTo>
                    <a:pt x="346" y="496"/>
                  </a:lnTo>
                  <a:lnTo>
                    <a:pt x="338" y="498"/>
                  </a:lnTo>
                  <a:lnTo>
                    <a:pt x="332" y="498"/>
                  </a:lnTo>
                  <a:lnTo>
                    <a:pt x="318" y="494"/>
                  </a:lnTo>
                  <a:lnTo>
                    <a:pt x="304" y="486"/>
                  </a:lnTo>
                  <a:lnTo>
                    <a:pt x="290" y="478"/>
                  </a:lnTo>
                  <a:lnTo>
                    <a:pt x="278" y="468"/>
                  </a:lnTo>
                  <a:lnTo>
                    <a:pt x="262" y="452"/>
                  </a:lnTo>
                  <a:lnTo>
                    <a:pt x="222" y="420"/>
                  </a:lnTo>
                  <a:lnTo>
                    <a:pt x="182" y="398"/>
                  </a:lnTo>
                  <a:lnTo>
                    <a:pt x="164" y="390"/>
                  </a:lnTo>
                  <a:lnTo>
                    <a:pt x="148" y="384"/>
                  </a:lnTo>
                  <a:lnTo>
                    <a:pt x="116" y="384"/>
                  </a:lnTo>
                  <a:lnTo>
                    <a:pt x="86" y="384"/>
                  </a:lnTo>
                  <a:lnTo>
                    <a:pt x="70" y="384"/>
                  </a:lnTo>
                  <a:lnTo>
                    <a:pt x="56" y="382"/>
                  </a:lnTo>
                  <a:lnTo>
                    <a:pt x="42" y="378"/>
                  </a:lnTo>
                  <a:lnTo>
                    <a:pt x="30" y="374"/>
                  </a:lnTo>
                  <a:lnTo>
                    <a:pt x="20" y="372"/>
                  </a:lnTo>
                  <a:lnTo>
                    <a:pt x="18" y="358"/>
                  </a:lnTo>
                  <a:lnTo>
                    <a:pt x="14" y="344"/>
                  </a:lnTo>
                  <a:lnTo>
                    <a:pt x="12" y="332"/>
                  </a:lnTo>
                  <a:lnTo>
                    <a:pt x="8" y="326"/>
                  </a:lnTo>
                  <a:lnTo>
                    <a:pt x="4" y="310"/>
                  </a:lnTo>
                  <a:lnTo>
                    <a:pt x="0" y="296"/>
                  </a:lnTo>
                  <a:lnTo>
                    <a:pt x="0" y="290"/>
                  </a:lnTo>
                  <a:lnTo>
                    <a:pt x="2" y="284"/>
                  </a:lnTo>
                  <a:lnTo>
                    <a:pt x="4" y="280"/>
                  </a:lnTo>
                  <a:lnTo>
                    <a:pt x="12" y="278"/>
                  </a:lnTo>
                  <a:lnTo>
                    <a:pt x="20" y="262"/>
                  </a:lnTo>
                  <a:lnTo>
                    <a:pt x="28" y="246"/>
                  </a:lnTo>
                  <a:lnTo>
                    <a:pt x="46" y="246"/>
                  </a:lnTo>
                  <a:lnTo>
                    <a:pt x="68" y="244"/>
                  </a:lnTo>
                  <a:lnTo>
                    <a:pt x="80" y="242"/>
                  </a:lnTo>
                  <a:lnTo>
                    <a:pt x="90" y="238"/>
                  </a:lnTo>
                  <a:lnTo>
                    <a:pt x="100" y="232"/>
                  </a:lnTo>
                  <a:lnTo>
                    <a:pt x="108" y="226"/>
                  </a:lnTo>
                  <a:lnTo>
                    <a:pt x="120" y="200"/>
                  </a:lnTo>
                  <a:lnTo>
                    <a:pt x="142" y="176"/>
                  </a:lnTo>
                  <a:lnTo>
                    <a:pt x="150" y="158"/>
                  </a:lnTo>
                  <a:lnTo>
                    <a:pt x="156" y="146"/>
                  </a:lnTo>
                  <a:lnTo>
                    <a:pt x="166" y="136"/>
                  </a:lnTo>
                  <a:lnTo>
                    <a:pt x="176" y="130"/>
                  </a:lnTo>
                  <a:lnTo>
                    <a:pt x="188" y="126"/>
                  </a:lnTo>
                  <a:lnTo>
                    <a:pt x="202" y="124"/>
                  </a:lnTo>
                  <a:lnTo>
                    <a:pt x="238" y="120"/>
                  </a:lnTo>
                  <a:lnTo>
                    <a:pt x="252" y="120"/>
                  </a:lnTo>
                  <a:lnTo>
                    <a:pt x="274" y="120"/>
                  </a:lnTo>
                  <a:lnTo>
                    <a:pt x="286" y="120"/>
                  </a:lnTo>
                  <a:lnTo>
                    <a:pt x="298" y="118"/>
                  </a:lnTo>
                  <a:lnTo>
                    <a:pt x="308" y="114"/>
                  </a:lnTo>
                  <a:lnTo>
                    <a:pt x="316" y="108"/>
                  </a:lnTo>
                  <a:lnTo>
                    <a:pt x="308" y="62"/>
                  </a:lnTo>
                  <a:lnTo>
                    <a:pt x="308" y="38"/>
                  </a:lnTo>
                  <a:lnTo>
                    <a:pt x="310" y="26"/>
                  </a:lnTo>
                  <a:lnTo>
                    <a:pt x="312" y="16"/>
                  </a:lnTo>
                  <a:lnTo>
                    <a:pt x="318" y="8"/>
                  </a:lnTo>
                  <a:lnTo>
                    <a:pt x="324" y="2"/>
                  </a:lnTo>
                  <a:lnTo>
                    <a:pt x="328" y="0"/>
                  </a:lnTo>
                  <a:lnTo>
                    <a:pt x="334" y="0"/>
                  </a:lnTo>
                  <a:lnTo>
                    <a:pt x="346" y="4"/>
                  </a:lnTo>
                  <a:lnTo>
                    <a:pt x="434" y="16"/>
                  </a:lnTo>
                  <a:lnTo>
                    <a:pt x="432" y="24"/>
                  </a:lnTo>
                  <a:lnTo>
                    <a:pt x="430" y="36"/>
                  </a:lnTo>
                  <a:lnTo>
                    <a:pt x="432" y="60"/>
                  </a:lnTo>
                  <a:lnTo>
                    <a:pt x="444" y="80"/>
                  </a:lnTo>
                  <a:lnTo>
                    <a:pt x="450" y="90"/>
                  </a:lnTo>
                  <a:lnTo>
                    <a:pt x="456" y="106"/>
                  </a:lnTo>
                  <a:lnTo>
                    <a:pt x="456" y="130"/>
                  </a:lnTo>
                  <a:lnTo>
                    <a:pt x="448" y="152"/>
                  </a:lnTo>
                  <a:lnTo>
                    <a:pt x="444" y="166"/>
                  </a:lnTo>
                  <a:lnTo>
                    <a:pt x="446" y="180"/>
                  </a:lnTo>
                  <a:lnTo>
                    <a:pt x="490" y="222"/>
                  </a:lnTo>
                  <a:lnTo>
                    <a:pt x="496" y="234"/>
                  </a:lnTo>
                  <a:lnTo>
                    <a:pt x="496" y="276"/>
                  </a:lnTo>
                  <a:lnTo>
                    <a:pt x="500" y="278"/>
                  </a:lnTo>
                  <a:lnTo>
                    <a:pt x="506" y="280"/>
                  </a:lnTo>
                  <a:lnTo>
                    <a:pt x="526" y="282"/>
                  </a:lnTo>
                  <a:lnTo>
                    <a:pt x="538" y="274"/>
                  </a:lnTo>
                  <a:lnTo>
                    <a:pt x="552" y="266"/>
                  </a:lnTo>
                  <a:lnTo>
                    <a:pt x="566" y="262"/>
                  </a:lnTo>
                  <a:lnTo>
                    <a:pt x="582" y="258"/>
                  </a:lnTo>
                  <a:lnTo>
                    <a:pt x="618" y="254"/>
                  </a:lnTo>
                  <a:lnTo>
                    <a:pt x="652" y="252"/>
                  </a:lnTo>
                  <a:lnTo>
                    <a:pt x="658" y="268"/>
                  </a:lnTo>
                  <a:lnTo>
                    <a:pt x="650" y="284"/>
                  </a:lnTo>
                  <a:lnTo>
                    <a:pt x="644" y="298"/>
                  </a:lnTo>
                  <a:lnTo>
                    <a:pt x="636" y="308"/>
                  </a:lnTo>
                  <a:lnTo>
                    <a:pt x="626" y="314"/>
                  </a:lnTo>
                  <a:lnTo>
                    <a:pt x="612" y="324"/>
                  </a:lnTo>
                  <a:lnTo>
                    <a:pt x="606" y="330"/>
                  </a:lnTo>
                  <a:lnTo>
                    <a:pt x="602" y="338"/>
                  </a:lnTo>
                  <a:lnTo>
                    <a:pt x="600" y="348"/>
                  </a:lnTo>
                  <a:lnTo>
                    <a:pt x="600" y="360"/>
                  </a:lnTo>
                  <a:lnTo>
                    <a:pt x="632" y="372"/>
                  </a:lnTo>
                  <a:lnTo>
                    <a:pt x="640" y="384"/>
                  </a:lnTo>
                  <a:lnTo>
                    <a:pt x="652" y="396"/>
                  </a:lnTo>
                  <a:lnTo>
                    <a:pt x="664" y="406"/>
                  </a:lnTo>
                  <a:lnTo>
                    <a:pt x="680" y="416"/>
                  </a:lnTo>
                  <a:lnTo>
                    <a:pt x="686" y="428"/>
                  </a:lnTo>
                  <a:lnTo>
                    <a:pt x="692" y="442"/>
                  </a:lnTo>
                  <a:lnTo>
                    <a:pt x="702" y="456"/>
                  </a:lnTo>
                  <a:lnTo>
                    <a:pt x="706" y="460"/>
                  </a:lnTo>
                  <a:lnTo>
                    <a:pt x="714" y="464"/>
                  </a:lnTo>
                  <a:lnTo>
                    <a:pt x="744" y="504"/>
                  </a:lnTo>
                  <a:lnTo>
                    <a:pt x="754" y="508"/>
                  </a:lnTo>
                  <a:lnTo>
                    <a:pt x="772" y="514"/>
                  </a:lnTo>
                  <a:lnTo>
                    <a:pt x="780" y="514"/>
                  </a:lnTo>
                  <a:lnTo>
                    <a:pt x="788" y="514"/>
                  </a:lnTo>
                  <a:lnTo>
                    <a:pt x="796" y="510"/>
                  </a:lnTo>
                  <a:lnTo>
                    <a:pt x="802" y="504"/>
                  </a:lnTo>
                  <a:lnTo>
                    <a:pt x="802" y="476"/>
                  </a:lnTo>
                  <a:lnTo>
                    <a:pt x="802" y="468"/>
                  </a:lnTo>
                  <a:lnTo>
                    <a:pt x="804" y="460"/>
                  </a:lnTo>
                  <a:lnTo>
                    <a:pt x="808" y="456"/>
                  </a:lnTo>
                  <a:lnTo>
                    <a:pt x="812" y="452"/>
                  </a:lnTo>
                  <a:lnTo>
                    <a:pt x="822" y="448"/>
                  </a:lnTo>
                  <a:lnTo>
                    <a:pt x="834" y="446"/>
                  </a:lnTo>
                  <a:lnTo>
                    <a:pt x="846" y="446"/>
                  </a:lnTo>
                  <a:lnTo>
                    <a:pt x="856" y="446"/>
                  </a:lnTo>
                  <a:lnTo>
                    <a:pt x="862" y="448"/>
                  </a:lnTo>
                  <a:lnTo>
                    <a:pt x="868" y="450"/>
                  </a:lnTo>
                  <a:lnTo>
                    <a:pt x="876" y="454"/>
                  </a:lnTo>
                  <a:lnTo>
                    <a:pt x="882" y="460"/>
                  </a:lnTo>
                  <a:lnTo>
                    <a:pt x="898" y="462"/>
                  </a:lnTo>
                  <a:lnTo>
                    <a:pt x="912" y="454"/>
                  </a:lnTo>
                  <a:lnTo>
                    <a:pt x="926" y="446"/>
                  </a:lnTo>
                  <a:lnTo>
                    <a:pt x="938" y="438"/>
                  </a:lnTo>
                  <a:lnTo>
                    <a:pt x="950" y="430"/>
                  </a:lnTo>
                  <a:lnTo>
                    <a:pt x="956" y="424"/>
                  </a:lnTo>
                  <a:lnTo>
                    <a:pt x="964" y="422"/>
                  </a:lnTo>
                  <a:lnTo>
                    <a:pt x="988" y="420"/>
                  </a:lnTo>
                  <a:lnTo>
                    <a:pt x="1002" y="440"/>
                  </a:lnTo>
                  <a:lnTo>
                    <a:pt x="1000" y="448"/>
                  </a:lnTo>
                  <a:lnTo>
                    <a:pt x="996" y="456"/>
                  </a:lnTo>
                  <a:lnTo>
                    <a:pt x="990" y="464"/>
                  </a:lnTo>
                  <a:lnTo>
                    <a:pt x="984" y="472"/>
                  </a:lnTo>
                  <a:lnTo>
                    <a:pt x="968" y="484"/>
                  </a:lnTo>
                  <a:lnTo>
                    <a:pt x="952" y="496"/>
                  </a:lnTo>
                  <a:lnTo>
                    <a:pt x="940" y="512"/>
                  </a:lnTo>
                  <a:lnTo>
                    <a:pt x="934" y="530"/>
                  </a:lnTo>
                  <a:lnTo>
                    <a:pt x="932" y="550"/>
                  </a:lnTo>
                  <a:lnTo>
                    <a:pt x="930" y="574"/>
                  </a:lnTo>
                  <a:lnTo>
                    <a:pt x="954" y="618"/>
                  </a:lnTo>
                  <a:lnTo>
                    <a:pt x="962" y="630"/>
                  </a:lnTo>
                  <a:lnTo>
                    <a:pt x="974" y="642"/>
                  </a:lnTo>
                  <a:lnTo>
                    <a:pt x="982" y="648"/>
                  </a:lnTo>
                  <a:lnTo>
                    <a:pt x="990" y="652"/>
                  </a:lnTo>
                  <a:lnTo>
                    <a:pt x="1000" y="656"/>
                  </a:lnTo>
                  <a:lnTo>
                    <a:pt x="1010" y="656"/>
                  </a:lnTo>
                  <a:lnTo>
                    <a:pt x="1012" y="652"/>
                  </a:lnTo>
                  <a:lnTo>
                    <a:pt x="1024" y="652"/>
                  </a:lnTo>
                  <a:lnTo>
                    <a:pt x="1032" y="656"/>
                  </a:lnTo>
                  <a:lnTo>
                    <a:pt x="1040" y="662"/>
                  </a:lnTo>
                  <a:lnTo>
                    <a:pt x="1060" y="680"/>
                  </a:lnTo>
                  <a:lnTo>
                    <a:pt x="1082" y="704"/>
                  </a:lnTo>
                  <a:lnTo>
                    <a:pt x="1098" y="726"/>
                  </a:lnTo>
                  <a:lnTo>
                    <a:pt x="1106" y="762"/>
                  </a:lnTo>
                  <a:lnTo>
                    <a:pt x="1108" y="784"/>
                  </a:lnTo>
                  <a:lnTo>
                    <a:pt x="1112" y="810"/>
                  </a:lnTo>
                  <a:lnTo>
                    <a:pt x="1118" y="840"/>
                  </a:lnTo>
                  <a:lnTo>
                    <a:pt x="1130" y="852"/>
                  </a:lnTo>
                  <a:lnTo>
                    <a:pt x="1140" y="860"/>
                  </a:lnTo>
                  <a:lnTo>
                    <a:pt x="1152" y="868"/>
                  </a:lnTo>
                  <a:lnTo>
                    <a:pt x="1172" y="882"/>
                  </a:lnTo>
                  <a:lnTo>
                    <a:pt x="1188" y="876"/>
                  </a:lnTo>
                  <a:lnTo>
                    <a:pt x="1214" y="866"/>
                  </a:lnTo>
                  <a:lnTo>
                    <a:pt x="1216" y="858"/>
                  </a:lnTo>
                  <a:lnTo>
                    <a:pt x="1220" y="854"/>
                  </a:lnTo>
                  <a:lnTo>
                    <a:pt x="1230" y="850"/>
                  </a:lnTo>
                  <a:lnTo>
                    <a:pt x="1246" y="846"/>
                  </a:lnTo>
                  <a:lnTo>
                    <a:pt x="1252" y="836"/>
                  </a:lnTo>
                  <a:lnTo>
                    <a:pt x="1258" y="826"/>
                  </a:lnTo>
                  <a:lnTo>
                    <a:pt x="1258" y="818"/>
                  </a:lnTo>
                  <a:lnTo>
                    <a:pt x="1258" y="808"/>
                  </a:lnTo>
                  <a:lnTo>
                    <a:pt x="1254" y="800"/>
                  </a:lnTo>
                  <a:lnTo>
                    <a:pt x="1250" y="792"/>
                  </a:lnTo>
                  <a:lnTo>
                    <a:pt x="1240" y="780"/>
                  </a:lnTo>
                  <a:lnTo>
                    <a:pt x="1222" y="774"/>
                  </a:lnTo>
                  <a:lnTo>
                    <a:pt x="1216" y="770"/>
                  </a:lnTo>
                  <a:lnTo>
                    <a:pt x="1214" y="766"/>
                  </a:lnTo>
                  <a:lnTo>
                    <a:pt x="1212" y="762"/>
                  </a:lnTo>
                  <a:lnTo>
                    <a:pt x="1212" y="756"/>
                  </a:lnTo>
                  <a:lnTo>
                    <a:pt x="1214" y="742"/>
                  </a:lnTo>
                  <a:lnTo>
                    <a:pt x="1234" y="712"/>
                  </a:lnTo>
                  <a:lnTo>
                    <a:pt x="1234" y="682"/>
                  </a:lnTo>
                  <a:lnTo>
                    <a:pt x="1240" y="678"/>
                  </a:lnTo>
                  <a:lnTo>
                    <a:pt x="1244" y="678"/>
                  </a:lnTo>
                  <a:lnTo>
                    <a:pt x="1258" y="678"/>
                  </a:lnTo>
                  <a:lnTo>
                    <a:pt x="1270" y="664"/>
                  </a:lnTo>
                  <a:lnTo>
                    <a:pt x="1284" y="656"/>
                  </a:lnTo>
                  <a:lnTo>
                    <a:pt x="1286" y="670"/>
                  </a:lnTo>
                  <a:lnTo>
                    <a:pt x="1284" y="678"/>
                  </a:lnTo>
                  <a:lnTo>
                    <a:pt x="1280" y="684"/>
                  </a:lnTo>
                  <a:lnTo>
                    <a:pt x="1278" y="688"/>
                  </a:lnTo>
                  <a:lnTo>
                    <a:pt x="1276" y="708"/>
                  </a:lnTo>
                  <a:lnTo>
                    <a:pt x="1280" y="714"/>
                  </a:lnTo>
                  <a:lnTo>
                    <a:pt x="1288" y="718"/>
                  </a:lnTo>
                  <a:lnTo>
                    <a:pt x="1304" y="726"/>
                  </a:lnTo>
                  <a:lnTo>
                    <a:pt x="1344" y="736"/>
                  </a:lnTo>
                  <a:lnTo>
                    <a:pt x="1394" y="770"/>
                  </a:lnTo>
                  <a:lnTo>
                    <a:pt x="1410" y="770"/>
                  </a:lnTo>
                  <a:lnTo>
                    <a:pt x="1404" y="784"/>
                  </a:lnTo>
                  <a:lnTo>
                    <a:pt x="1396" y="800"/>
                  </a:lnTo>
                  <a:lnTo>
                    <a:pt x="1404" y="860"/>
                  </a:lnTo>
                  <a:lnTo>
                    <a:pt x="1394" y="888"/>
                  </a:lnTo>
                  <a:lnTo>
                    <a:pt x="1386" y="888"/>
                  </a:lnTo>
                  <a:lnTo>
                    <a:pt x="1382" y="886"/>
                  </a:lnTo>
                  <a:lnTo>
                    <a:pt x="1376" y="884"/>
                  </a:lnTo>
                  <a:lnTo>
                    <a:pt x="1360" y="880"/>
                  </a:lnTo>
                  <a:lnTo>
                    <a:pt x="1346" y="882"/>
                  </a:lnTo>
                  <a:lnTo>
                    <a:pt x="1340" y="884"/>
                  </a:lnTo>
                  <a:lnTo>
                    <a:pt x="1334" y="886"/>
                  </a:lnTo>
                  <a:lnTo>
                    <a:pt x="1328" y="892"/>
                  </a:lnTo>
                  <a:lnTo>
                    <a:pt x="1324" y="898"/>
                  </a:lnTo>
                  <a:lnTo>
                    <a:pt x="1324" y="938"/>
                  </a:lnTo>
                  <a:lnTo>
                    <a:pt x="1314" y="940"/>
                  </a:lnTo>
                  <a:close/>
                </a:path>
              </a:pathLst>
            </a:custGeom>
            <a:gradFill>
              <a:gsLst>
                <a:gs pos="100000">
                  <a:srgbClr val="BE1007"/>
                </a:gs>
                <a:gs pos="0">
                  <a:srgbClr val="F93D32"/>
                </a:gs>
              </a:gsLst>
              <a:path path="circle">
                <a:fillToRect l="50000" t="50000" r="50000" b="50000"/>
              </a:path>
            </a:gradFill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45" name="Freeform 50"/>
            <p:cNvSpPr>
              <a:spLocks/>
            </p:cNvSpPr>
            <p:nvPr/>
          </p:nvSpPr>
          <p:spPr bwMode="auto">
            <a:xfrm>
              <a:off x="7213600" y="5254626"/>
              <a:ext cx="63500" cy="63500"/>
            </a:xfrm>
            <a:custGeom>
              <a:avLst/>
              <a:gdLst>
                <a:gd name="T0" fmla="*/ 20 w 40"/>
                <a:gd name="T1" fmla="*/ 0 h 40"/>
                <a:gd name="T2" fmla="*/ 20 w 40"/>
                <a:gd name="T3" fmla="*/ 0 h 40"/>
                <a:gd name="T4" fmla="*/ 28 w 40"/>
                <a:gd name="T5" fmla="*/ 2 h 40"/>
                <a:gd name="T6" fmla="*/ 34 w 40"/>
                <a:gd name="T7" fmla="*/ 6 h 40"/>
                <a:gd name="T8" fmla="*/ 38 w 40"/>
                <a:gd name="T9" fmla="*/ 12 h 40"/>
                <a:gd name="T10" fmla="*/ 40 w 40"/>
                <a:gd name="T11" fmla="*/ 20 h 40"/>
                <a:gd name="T12" fmla="*/ 40 w 40"/>
                <a:gd name="T13" fmla="*/ 20 h 40"/>
                <a:gd name="T14" fmla="*/ 38 w 40"/>
                <a:gd name="T15" fmla="*/ 28 h 40"/>
                <a:gd name="T16" fmla="*/ 34 w 40"/>
                <a:gd name="T17" fmla="*/ 34 h 40"/>
                <a:gd name="T18" fmla="*/ 28 w 40"/>
                <a:gd name="T19" fmla="*/ 38 h 40"/>
                <a:gd name="T20" fmla="*/ 20 w 40"/>
                <a:gd name="T21" fmla="*/ 40 h 40"/>
                <a:gd name="T22" fmla="*/ 20 w 40"/>
                <a:gd name="T23" fmla="*/ 40 h 40"/>
                <a:gd name="T24" fmla="*/ 12 w 40"/>
                <a:gd name="T25" fmla="*/ 38 h 40"/>
                <a:gd name="T26" fmla="*/ 6 w 40"/>
                <a:gd name="T27" fmla="*/ 34 h 40"/>
                <a:gd name="T28" fmla="*/ 0 w 40"/>
                <a:gd name="T29" fmla="*/ 28 h 40"/>
                <a:gd name="T30" fmla="*/ 0 w 40"/>
                <a:gd name="T31" fmla="*/ 20 h 40"/>
                <a:gd name="T32" fmla="*/ 0 w 40"/>
                <a:gd name="T33" fmla="*/ 20 h 40"/>
                <a:gd name="T34" fmla="*/ 0 w 40"/>
                <a:gd name="T35" fmla="*/ 12 h 40"/>
                <a:gd name="T36" fmla="*/ 6 w 40"/>
                <a:gd name="T37" fmla="*/ 6 h 40"/>
                <a:gd name="T38" fmla="*/ 12 w 40"/>
                <a:gd name="T39" fmla="*/ 2 h 40"/>
                <a:gd name="T40" fmla="*/ 20 w 40"/>
                <a:gd name="T41" fmla="*/ 0 h 40"/>
                <a:gd name="T42" fmla="*/ 20 w 40"/>
                <a:gd name="T43" fmla="*/ 0 h 40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0" h="40">
                  <a:moveTo>
                    <a:pt x="20" y="0"/>
                  </a:moveTo>
                  <a:lnTo>
                    <a:pt x="20" y="0"/>
                  </a:lnTo>
                  <a:lnTo>
                    <a:pt x="28" y="2"/>
                  </a:lnTo>
                  <a:lnTo>
                    <a:pt x="34" y="6"/>
                  </a:lnTo>
                  <a:lnTo>
                    <a:pt x="38" y="12"/>
                  </a:lnTo>
                  <a:lnTo>
                    <a:pt x="40" y="20"/>
                  </a:lnTo>
                  <a:lnTo>
                    <a:pt x="38" y="28"/>
                  </a:lnTo>
                  <a:lnTo>
                    <a:pt x="34" y="34"/>
                  </a:lnTo>
                  <a:lnTo>
                    <a:pt x="28" y="38"/>
                  </a:lnTo>
                  <a:lnTo>
                    <a:pt x="20" y="40"/>
                  </a:lnTo>
                  <a:lnTo>
                    <a:pt x="12" y="38"/>
                  </a:lnTo>
                  <a:lnTo>
                    <a:pt x="6" y="34"/>
                  </a:lnTo>
                  <a:lnTo>
                    <a:pt x="0" y="28"/>
                  </a:lnTo>
                  <a:lnTo>
                    <a:pt x="0" y="20"/>
                  </a:lnTo>
                  <a:lnTo>
                    <a:pt x="0" y="12"/>
                  </a:lnTo>
                  <a:lnTo>
                    <a:pt x="6" y="6"/>
                  </a:lnTo>
                  <a:lnTo>
                    <a:pt x="12" y="2"/>
                  </a:lnTo>
                  <a:lnTo>
                    <a:pt x="20" y="0"/>
                  </a:lnTo>
                  <a:close/>
                </a:path>
              </a:pathLst>
            </a:custGeom>
            <a:grpFill/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46" name="Freeform 51"/>
            <p:cNvSpPr>
              <a:spLocks/>
            </p:cNvSpPr>
            <p:nvPr/>
          </p:nvSpPr>
          <p:spPr bwMode="auto">
            <a:xfrm>
              <a:off x="7216775" y="4473576"/>
              <a:ext cx="66675" cy="66675"/>
            </a:xfrm>
            <a:custGeom>
              <a:avLst/>
              <a:gdLst>
                <a:gd name="T0" fmla="*/ 20 w 42"/>
                <a:gd name="T1" fmla="*/ 0 h 42"/>
                <a:gd name="T2" fmla="*/ 20 w 42"/>
                <a:gd name="T3" fmla="*/ 0 h 42"/>
                <a:gd name="T4" fmla="*/ 28 w 42"/>
                <a:gd name="T5" fmla="*/ 2 h 42"/>
                <a:gd name="T6" fmla="*/ 36 w 42"/>
                <a:gd name="T7" fmla="*/ 6 h 42"/>
                <a:gd name="T8" fmla="*/ 40 w 42"/>
                <a:gd name="T9" fmla="*/ 14 h 42"/>
                <a:gd name="T10" fmla="*/ 42 w 42"/>
                <a:gd name="T11" fmla="*/ 22 h 42"/>
                <a:gd name="T12" fmla="*/ 42 w 42"/>
                <a:gd name="T13" fmla="*/ 22 h 42"/>
                <a:gd name="T14" fmla="*/ 40 w 42"/>
                <a:gd name="T15" fmla="*/ 28 h 42"/>
                <a:gd name="T16" fmla="*/ 36 w 42"/>
                <a:gd name="T17" fmla="*/ 36 h 42"/>
                <a:gd name="T18" fmla="*/ 28 w 42"/>
                <a:gd name="T19" fmla="*/ 40 h 42"/>
                <a:gd name="T20" fmla="*/ 20 w 42"/>
                <a:gd name="T21" fmla="*/ 42 h 42"/>
                <a:gd name="T22" fmla="*/ 20 w 42"/>
                <a:gd name="T23" fmla="*/ 42 h 42"/>
                <a:gd name="T24" fmla="*/ 12 w 42"/>
                <a:gd name="T25" fmla="*/ 40 h 42"/>
                <a:gd name="T26" fmla="*/ 6 w 42"/>
                <a:gd name="T27" fmla="*/ 36 h 42"/>
                <a:gd name="T28" fmla="*/ 2 w 42"/>
                <a:gd name="T29" fmla="*/ 28 h 42"/>
                <a:gd name="T30" fmla="*/ 0 w 42"/>
                <a:gd name="T31" fmla="*/ 22 h 42"/>
                <a:gd name="T32" fmla="*/ 0 w 42"/>
                <a:gd name="T33" fmla="*/ 22 h 42"/>
                <a:gd name="T34" fmla="*/ 2 w 42"/>
                <a:gd name="T35" fmla="*/ 14 h 42"/>
                <a:gd name="T36" fmla="*/ 6 w 42"/>
                <a:gd name="T37" fmla="*/ 6 h 42"/>
                <a:gd name="T38" fmla="*/ 12 w 42"/>
                <a:gd name="T39" fmla="*/ 2 h 42"/>
                <a:gd name="T40" fmla="*/ 20 w 42"/>
                <a:gd name="T41" fmla="*/ 0 h 42"/>
                <a:gd name="T42" fmla="*/ 20 w 42"/>
                <a:gd name="T43" fmla="*/ 0 h 42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2" h="42">
                  <a:moveTo>
                    <a:pt x="20" y="0"/>
                  </a:moveTo>
                  <a:lnTo>
                    <a:pt x="20" y="0"/>
                  </a:lnTo>
                  <a:lnTo>
                    <a:pt x="28" y="2"/>
                  </a:lnTo>
                  <a:lnTo>
                    <a:pt x="36" y="6"/>
                  </a:lnTo>
                  <a:lnTo>
                    <a:pt x="40" y="14"/>
                  </a:lnTo>
                  <a:lnTo>
                    <a:pt x="42" y="22"/>
                  </a:lnTo>
                  <a:lnTo>
                    <a:pt x="40" y="28"/>
                  </a:lnTo>
                  <a:lnTo>
                    <a:pt x="36" y="36"/>
                  </a:lnTo>
                  <a:lnTo>
                    <a:pt x="28" y="40"/>
                  </a:lnTo>
                  <a:lnTo>
                    <a:pt x="20" y="42"/>
                  </a:lnTo>
                  <a:lnTo>
                    <a:pt x="12" y="40"/>
                  </a:lnTo>
                  <a:lnTo>
                    <a:pt x="6" y="36"/>
                  </a:lnTo>
                  <a:lnTo>
                    <a:pt x="2" y="28"/>
                  </a:lnTo>
                  <a:lnTo>
                    <a:pt x="0" y="22"/>
                  </a:lnTo>
                  <a:lnTo>
                    <a:pt x="2" y="14"/>
                  </a:lnTo>
                  <a:lnTo>
                    <a:pt x="6" y="6"/>
                  </a:lnTo>
                  <a:lnTo>
                    <a:pt x="12" y="2"/>
                  </a:lnTo>
                  <a:lnTo>
                    <a:pt x="20" y="0"/>
                  </a:lnTo>
                  <a:close/>
                </a:path>
              </a:pathLst>
            </a:custGeom>
            <a:grpFill/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4" name="Freeform 59"/>
            <p:cNvSpPr>
              <a:spLocks/>
            </p:cNvSpPr>
            <p:nvPr/>
          </p:nvSpPr>
          <p:spPr bwMode="auto">
            <a:xfrm>
              <a:off x="5054600" y="3079751"/>
              <a:ext cx="63500" cy="63500"/>
            </a:xfrm>
            <a:custGeom>
              <a:avLst/>
              <a:gdLst>
                <a:gd name="T0" fmla="*/ 20 w 40"/>
                <a:gd name="T1" fmla="*/ 0 h 40"/>
                <a:gd name="T2" fmla="*/ 20 w 40"/>
                <a:gd name="T3" fmla="*/ 0 h 40"/>
                <a:gd name="T4" fmla="*/ 28 w 40"/>
                <a:gd name="T5" fmla="*/ 2 h 40"/>
                <a:gd name="T6" fmla="*/ 34 w 40"/>
                <a:gd name="T7" fmla="*/ 6 h 40"/>
                <a:gd name="T8" fmla="*/ 38 w 40"/>
                <a:gd name="T9" fmla="*/ 12 h 40"/>
                <a:gd name="T10" fmla="*/ 40 w 40"/>
                <a:gd name="T11" fmla="*/ 20 h 40"/>
                <a:gd name="T12" fmla="*/ 40 w 40"/>
                <a:gd name="T13" fmla="*/ 20 h 40"/>
                <a:gd name="T14" fmla="*/ 38 w 40"/>
                <a:gd name="T15" fmla="*/ 28 h 40"/>
                <a:gd name="T16" fmla="*/ 34 w 40"/>
                <a:gd name="T17" fmla="*/ 34 h 40"/>
                <a:gd name="T18" fmla="*/ 28 w 40"/>
                <a:gd name="T19" fmla="*/ 40 h 40"/>
                <a:gd name="T20" fmla="*/ 20 w 40"/>
                <a:gd name="T21" fmla="*/ 40 h 40"/>
                <a:gd name="T22" fmla="*/ 20 w 40"/>
                <a:gd name="T23" fmla="*/ 40 h 40"/>
                <a:gd name="T24" fmla="*/ 12 w 40"/>
                <a:gd name="T25" fmla="*/ 40 h 40"/>
                <a:gd name="T26" fmla="*/ 6 w 40"/>
                <a:gd name="T27" fmla="*/ 34 h 40"/>
                <a:gd name="T28" fmla="*/ 0 w 40"/>
                <a:gd name="T29" fmla="*/ 28 h 40"/>
                <a:gd name="T30" fmla="*/ 0 w 40"/>
                <a:gd name="T31" fmla="*/ 20 h 40"/>
                <a:gd name="T32" fmla="*/ 0 w 40"/>
                <a:gd name="T33" fmla="*/ 20 h 40"/>
                <a:gd name="T34" fmla="*/ 0 w 40"/>
                <a:gd name="T35" fmla="*/ 12 h 40"/>
                <a:gd name="T36" fmla="*/ 6 w 40"/>
                <a:gd name="T37" fmla="*/ 6 h 40"/>
                <a:gd name="T38" fmla="*/ 12 w 40"/>
                <a:gd name="T39" fmla="*/ 2 h 40"/>
                <a:gd name="T40" fmla="*/ 20 w 40"/>
                <a:gd name="T41" fmla="*/ 0 h 40"/>
                <a:gd name="T42" fmla="*/ 20 w 40"/>
                <a:gd name="T43" fmla="*/ 0 h 40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0" h="40">
                  <a:moveTo>
                    <a:pt x="20" y="0"/>
                  </a:moveTo>
                  <a:lnTo>
                    <a:pt x="20" y="0"/>
                  </a:lnTo>
                  <a:lnTo>
                    <a:pt x="28" y="2"/>
                  </a:lnTo>
                  <a:lnTo>
                    <a:pt x="34" y="6"/>
                  </a:lnTo>
                  <a:lnTo>
                    <a:pt x="38" y="12"/>
                  </a:lnTo>
                  <a:lnTo>
                    <a:pt x="40" y="20"/>
                  </a:lnTo>
                  <a:lnTo>
                    <a:pt x="38" y="28"/>
                  </a:lnTo>
                  <a:lnTo>
                    <a:pt x="34" y="34"/>
                  </a:lnTo>
                  <a:lnTo>
                    <a:pt x="28" y="40"/>
                  </a:lnTo>
                  <a:lnTo>
                    <a:pt x="20" y="40"/>
                  </a:lnTo>
                  <a:lnTo>
                    <a:pt x="12" y="40"/>
                  </a:lnTo>
                  <a:lnTo>
                    <a:pt x="6" y="34"/>
                  </a:lnTo>
                  <a:lnTo>
                    <a:pt x="0" y="28"/>
                  </a:lnTo>
                  <a:lnTo>
                    <a:pt x="0" y="20"/>
                  </a:lnTo>
                  <a:lnTo>
                    <a:pt x="0" y="12"/>
                  </a:lnTo>
                  <a:lnTo>
                    <a:pt x="6" y="6"/>
                  </a:lnTo>
                  <a:lnTo>
                    <a:pt x="12" y="2"/>
                  </a:lnTo>
                  <a:lnTo>
                    <a:pt x="20" y="0"/>
                  </a:lnTo>
                  <a:close/>
                </a:path>
              </a:pathLst>
            </a:custGeom>
            <a:grpFill/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6" name="Freeform 61"/>
            <p:cNvSpPr>
              <a:spLocks/>
            </p:cNvSpPr>
            <p:nvPr/>
          </p:nvSpPr>
          <p:spPr bwMode="auto">
            <a:xfrm>
              <a:off x="6645275" y="2870201"/>
              <a:ext cx="66675" cy="66675"/>
            </a:xfrm>
            <a:custGeom>
              <a:avLst/>
              <a:gdLst>
                <a:gd name="T0" fmla="*/ 22 w 42"/>
                <a:gd name="T1" fmla="*/ 0 h 42"/>
                <a:gd name="T2" fmla="*/ 22 w 42"/>
                <a:gd name="T3" fmla="*/ 0 h 42"/>
                <a:gd name="T4" fmla="*/ 30 w 42"/>
                <a:gd name="T5" fmla="*/ 2 h 42"/>
                <a:gd name="T6" fmla="*/ 36 w 42"/>
                <a:gd name="T7" fmla="*/ 6 h 42"/>
                <a:gd name="T8" fmla="*/ 40 w 42"/>
                <a:gd name="T9" fmla="*/ 14 h 42"/>
                <a:gd name="T10" fmla="*/ 42 w 42"/>
                <a:gd name="T11" fmla="*/ 22 h 42"/>
                <a:gd name="T12" fmla="*/ 42 w 42"/>
                <a:gd name="T13" fmla="*/ 22 h 42"/>
                <a:gd name="T14" fmla="*/ 40 w 42"/>
                <a:gd name="T15" fmla="*/ 30 h 42"/>
                <a:gd name="T16" fmla="*/ 36 w 42"/>
                <a:gd name="T17" fmla="*/ 36 h 42"/>
                <a:gd name="T18" fmla="*/ 30 w 42"/>
                <a:gd name="T19" fmla="*/ 40 h 42"/>
                <a:gd name="T20" fmla="*/ 22 w 42"/>
                <a:gd name="T21" fmla="*/ 42 h 42"/>
                <a:gd name="T22" fmla="*/ 22 w 42"/>
                <a:gd name="T23" fmla="*/ 42 h 42"/>
                <a:gd name="T24" fmla="*/ 14 w 42"/>
                <a:gd name="T25" fmla="*/ 40 h 42"/>
                <a:gd name="T26" fmla="*/ 6 w 42"/>
                <a:gd name="T27" fmla="*/ 36 h 42"/>
                <a:gd name="T28" fmla="*/ 2 w 42"/>
                <a:gd name="T29" fmla="*/ 30 h 42"/>
                <a:gd name="T30" fmla="*/ 0 w 42"/>
                <a:gd name="T31" fmla="*/ 22 h 42"/>
                <a:gd name="T32" fmla="*/ 0 w 42"/>
                <a:gd name="T33" fmla="*/ 22 h 42"/>
                <a:gd name="T34" fmla="*/ 2 w 42"/>
                <a:gd name="T35" fmla="*/ 14 h 42"/>
                <a:gd name="T36" fmla="*/ 6 w 42"/>
                <a:gd name="T37" fmla="*/ 6 h 42"/>
                <a:gd name="T38" fmla="*/ 14 w 42"/>
                <a:gd name="T39" fmla="*/ 2 h 42"/>
                <a:gd name="T40" fmla="*/ 22 w 42"/>
                <a:gd name="T41" fmla="*/ 0 h 42"/>
                <a:gd name="T42" fmla="*/ 22 w 42"/>
                <a:gd name="T43" fmla="*/ 0 h 42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2" h="42">
                  <a:moveTo>
                    <a:pt x="22" y="0"/>
                  </a:moveTo>
                  <a:lnTo>
                    <a:pt x="22" y="0"/>
                  </a:lnTo>
                  <a:lnTo>
                    <a:pt x="30" y="2"/>
                  </a:lnTo>
                  <a:lnTo>
                    <a:pt x="36" y="6"/>
                  </a:lnTo>
                  <a:lnTo>
                    <a:pt x="40" y="14"/>
                  </a:lnTo>
                  <a:lnTo>
                    <a:pt x="42" y="22"/>
                  </a:lnTo>
                  <a:lnTo>
                    <a:pt x="40" y="30"/>
                  </a:lnTo>
                  <a:lnTo>
                    <a:pt x="36" y="36"/>
                  </a:lnTo>
                  <a:lnTo>
                    <a:pt x="30" y="40"/>
                  </a:lnTo>
                  <a:lnTo>
                    <a:pt x="22" y="42"/>
                  </a:lnTo>
                  <a:lnTo>
                    <a:pt x="14" y="40"/>
                  </a:lnTo>
                  <a:lnTo>
                    <a:pt x="6" y="36"/>
                  </a:lnTo>
                  <a:lnTo>
                    <a:pt x="2" y="30"/>
                  </a:lnTo>
                  <a:lnTo>
                    <a:pt x="0" y="22"/>
                  </a:lnTo>
                  <a:lnTo>
                    <a:pt x="2" y="14"/>
                  </a:lnTo>
                  <a:lnTo>
                    <a:pt x="6" y="6"/>
                  </a:lnTo>
                  <a:lnTo>
                    <a:pt x="14" y="2"/>
                  </a:lnTo>
                  <a:lnTo>
                    <a:pt x="22" y="0"/>
                  </a:lnTo>
                  <a:close/>
                </a:path>
              </a:pathLst>
            </a:custGeom>
            <a:grpFill/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" name="Freeform 67"/>
            <p:cNvSpPr>
              <a:spLocks/>
            </p:cNvSpPr>
            <p:nvPr/>
          </p:nvSpPr>
          <p:spPr bwMode="auto">
            <a:xfrm>
              <a:off x="6429375" y="6045201"/>
              <a:ext cx="66675" cy="63500"/>
            </a:xfrm>
            <a:custGeom>
              <a:avLst/>
              <a:gdLst>
                <a:gd name="T0" fmla="*/ 22 w 42"/>
                <a:gd name="T1" fmla="*/ 0 h 40"/>
                <a:gd name="T2" fmla="*/ 22 w 42"/>
                <a:gd name="T3" fmla="*/ 0 h 40"/>
                <a:gd name="T4" fmla="*/ 30 w 42"/>
                <a:gd name="T5" fmla="*/ 2 h 40"/>
                <a:gd name="T6" fmla="*/ 36 w 42"/>
                <a:gd name="T7" fmla="*/ 6 h 40"/>
                <a:gd name="T8" fmla="*/ 40 w 42"/>
                <a:gd name="T9" fmla="*/ 12 h 40"/>
                <a:gd name="T10" fmla="*/ 42 w 42"/>
                <a:gd name="T11" fmla="*/ 20 h 40"/>
                <a:gd name="T12" fmla="*/ 42 w 42"/>
                <a:gd name="T13" fmla="*/ 20 h 40"/>
                <a:gd name="T14" fmla="*/ 40 w 42"/>
                <a:gd name="T15" fmla="*/ 28 h 40"/>
                <a:gd name="T16" fmla="*/ 36 w 42"/>
                <a:gd name="T17" fmla="*/ 34 h 40"/>
                <a:gd name="T18" fmla="*/ 30 w 42"/>
                <a:gd name="T19" fmla="*/ 40 h 40"/>
                <a:gd name="T20" fmla="*/ 22 w 42"/>
                <a:gd name="T21" fmla="*/ 40 h 40"/>
                <a:gd name="T22" fmla="*/ 22 w 42"/>
                <a:gd name="T23" fmla="*/ 40 h 40"/>
                <a:gd name="T24" fmla="*/ 14 w 42"/>
                <a:gd name="T25" fmla="*/ 40 h 40"/>
                <a:gd name="T26" fmla="*/ 6 w 42"/>
                <a:gd name="T27" fmla="*/ 34 h 40"/>
                <a:gd name="T28" fmla="*/ 2 w 42"/>
                <a:gd name="T29" fmla="*/ 28 h 40"/>
                <a:gd name="T30" fmla="*/ 0 w 42"/>
                <a:gd name="T31" fmla="*/ 20 h 40"/>
                <a:gd name="T32" fmla="*/ 0 w 42"/>
                <a:gd name="T33" fmla="*/ 20 h 40"/>
                <a:gd name="T34" fmla="*/ 2 w 42"/>
                <a:gd name="T35" fmla="*/ 12 h 40"/>
                <a:gd name="T36" fmla="*/ 6 w 42"/>
                <a:gd name="T37" fmla="*/ 6 h 40"/>
                <a:gd name="T38" fmla="*/ 14 w 42"/>
                <a:gd name="T39" fmla="*/ 2 h 40"/>
                <a:gd name="T40" fmla="*/ 22 w 42"/>
                <a:gd name="T41" fmla="*/ 0 h 40"/>
                <a:gd name="T42" fmla="*/ 22 w 42"/>
                <a:gd name="T43" fmla="*/ 0 h 40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2" h="40">
                  <a:moveTo>
                    <a:pt x="22" y="0"/>
                  </a:moveTo>
                  <a:lnTo>
                    <a:pt x="22" y="0"/>
                  </a:lnTo>
                  <a:lnTo>
                    <a:pt x="30" y="2"/>
                  </a:lnTo>
                  <a:lnTo>
                    <a:pt x="36" y="6"/>
                  </a:lnTo>
                  <a:lnTo>
                    <a:pt x="40" y="12"/>
                  </a:lnTo>
                  <a:lnTo>
                    <a:pt x="42" y="20"/>
                  </a:lnTo>
                  <a:lnTo>
                    <a:pt x="40" y="28"/>
                  </a:lnTo>
                  <a:lnTo>
                    <a:pt x="36" y="34"/>
                  </a:lnTo>
                  <a:lnTo>
                    <a:pt x="30" y="40"/>
                  </a:lnTo>
                  <a:lnTo>
                    <a:pt x="22" y="40"/>
                  </a:lnTo>
                  <a:lnTo>
                    <a:pt x="14" y="40"/>
                  </a:lnTo>
                  <a:lnTo>
                    <a:pt x="6" y="34"/>
                  </a:lnTo>
                  <a:lnTo>
                    <a:pt x="2" y="28"/>
                  </a:lnTo>
                  <a:lnTo>
                    <a:pt x="0" y="20"/>
                  </a:lnTo>
                  <a:lnTo>
                    <a:pt x="2" y="12"/>
                  </a:lnTo>
                  <a:lnTo>
                    <a:pt x="6" y="6"/>
                  </a:lnTo>
                  <a:lnTo>
                    <a:pt x="14" y="2"/>
                  </a:lnTo>
                  <a:lnTo>
                    <a:pt x="22" y="0"/>
                  </a:lnTo>
                  <a:close/>
                </a:path>
              </a:pathLst>
            </a:custGeom>
            <a:grpFill/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4" name="Freeform 69"/>
            <p:cNvSpPr>
              <a:spLocks/>
            </p:cNvSpPr>
            <p:nvPr/>
          </p:nvSpPr>
          <p:spPr bwMode="auto">
            <a:xfrm>
              <a:off x="7426325" y="4251326"/>
              <a:ext cx="95250" cy="95250"/>
            </a:xfrm>
            <a:custGeom>
              <a:avLst/>
              <a:gdLst>
                <a:gd name="T0" fmla="*/ 30 w 60"/>
                <a:gd name="T1" fmla="*/ 0 h 60"/>
                <a:gd name="T2" fmla="*/ 30 w 60"/>
                <a:gd name="T3" fmla="*/ 0 h 60"/>
                <a:gd name="T4" fmla="*/ 36 w 60"/>
                <a:gd name="T5" fmla="*/ 2 h 60"/>
                <a:gd name="T6" fmla="*/ 42 w 60"/>
                <a:gd name="T7" fmla="*/ 2 h 60"/>
                <a:gd name="T8" fmla="*/ 52 w 60"/>
                <a:gd name="T9" fmla="*/ 10 h 60"/>
                <a:gd name="T10" fmla="*/ 58 w 60"/>
                <a:gd name="T11" fmla="*/ 20 h 60"/>
                <a:gd name="T12" fmla="*/ 60 w 60"/>
                <a:gd name="T13" fmla="*/ 24 h 60"/>
                <a:gd name="T14" fmla="*/ 60 w 60"/>
                <a:gd name="T15" fmla="*/ 30 h 60"/>
                <a:gd name="T16" fmla="*/ 60 w 60"/>
                <a:gd name="T17" fmla="*/ 30 h 60"/>
                <a:gd name="T18" fmla="*/ 60 w 60"/>
                <a:gd name="T19" fmla="*/ 36 h 60"/>
                <a:gd name="T20" fmla="*/ 58 w 60"/>
                <a:gd name="T21" fmla="*/ 42 h 60"/>
                <a:gd name="T22" fmla="*/ 52 w 60"/>
                <a:gd name="T23" fmla="*/ 52 h 60"/>
                <a:gd name="T24" fmla="*/ 42 w 60"/>
                <a:gd name="T25" fmla="*/ 58 h 60"/>
                <a:gd name="T26" fmla="*/ 36 w 60"/>
                <a:gd name="T27" fmla="*/ 60 h 60"/>
                <a:gd name="T28" fmla="*/ 30 w 60"/>
                <a:gd name="T29" fmla="*/ 60 h 60"/>
                <a:gd name="T30" fmla="*/ 30 w 60"/>
                <a:gd name="T31" fmla="*/ 60 h 60"/>
                <a:gd name="T32" fmla="*/ 24 w 60"/>
                <a:gd name="T33" fmla="*/ 60 h 60"/>
                <a:gd name="T34" fmla="*/ 18 w 60"/>
                <a:gd name="T35" fmla="*/ 58 h 60"/>
                <a:gd name="T36" fmla="*/ 8 w 60"/>
                <a:gd name="T37" fmla="*/ 52 h 60"/>
                <a:gd name="T38" fmla="*/ 2 w 60"/>
                <a:gd name="T39" fmla="*/ 42 h 60"/>
                <a:gd name="T40" fmla="*/ 0 w 60"/>
                <a:gd name="T41" fmla="*/ 36 h 60"/>
                <a:gd name="T42" fmla="*/ 0 w 60"/>
                <a:gd name="T43" fmla="*/ 30 h 60"/>
                <a:gd name="T44" fmla="*/ 0 w 60"/>
                <a:gd name="T45" fmla="*/ 30 h 60"/>
                <a:gd name="T46" fmla="*/ 0 w 60"/>
                <a:gd name="T47" fmla="*/ 24 h 60"/>
                <a:gd name="T48" fmla="*/ 2 w 60"/>
                <a:gd name="T49" fmla="*/ 20 h 60"/>
                <a:gd name="T50" fmla="*/ 8 w 60"/>
                <a:gd name="T51" fmla="*/ 10 h 60"/>
                <a:gd name="T52" fmla="*/ 18 w 60"/>
                <a:gd name="T53" fmla="*/ 2 h 60"/>
                <a:gd name="T54" fmla="*/ 24 w 60"/>
                <a:gd name="T55" fmla="*/ 2 h 60"/>
                <a:gd name="T56" fmla="*/ 30 w 60"/>
                <a:gd name="T57" fmla="*/ 0 h 60"/>
                <a:gd name="T58" fmla="*/ 30 w 60"/>
                <a:gd name="T59" fmla="*/ 0 h 60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60" h="60">
                  <a:moveTo>
                    <a:pt x="30" y="0"/>
                  </a:moveTo>
                  <a:lnTo>
                    <a:pt x="30" y="0"/>
                  </a:lnTo>
                  <a:lnTo>
                    <a:pt x="36" y="2"/>
                  </a:lnTo>
                  <a:lnTo>
                    <a:pt x="42" y="2"/>
                  </a:lnTo>
                  <a:lnTo>
                    <a:pt x="52" y="10"/>
                  </a:lnTo>
                  <a:lnTo>
                    <a:pt x="58" y="20"/>
                  </a:lnTo>
                  <a:lnTo>
                    <a:pt x="60" y="24"/>
                  </a:lnTo>
                  <a:lnTo>
                    <a:pt x="60" y="30"/>
                  </a:lnTo>
                  <a:lnTo>
                    <a:pt x="60" y="36"/>
                  </a:lnTo>
                  <a:lnTo>
                    <a:pt x="58" y="42"/>
                  </a:lnTo>
                  <a:lnTo>
                    <a:pt x="52" y="52"/>
                  </a:lnTo>
                  <a:lnTo>
                    <a:pt x="42" y="58"/>
                  </a:lnTo>
                  <a:lnTo>
                    <a:pt x="36" y="60"/>
                  </a:lnTo>
                  <a:lnTo>
                    <a:pt x="30" y="60"/>
                  </a:lnTo>
                  <a:lnTo>
                    <a:pt x="24" y="60"/>
                  </a:lnTo>
                  <a:lnTo>
                    <a:pt x="18" y="58"/>
                  </a:lnTo>
                  <a:lnTo>
                    <a:pt x="8" y="52"/>
                  </a:lnTo>
                  <a:lnTo>
                    <a:pt x="2" y="42"/>
                  </a:lnTo>
                  <a:lnTo>
                    <a:pt x="0" y="36"/>
                  </a:lnTo>
                  <a:lnTo>
                    <a:pt x="0" y="30"/>
                  </a:lnTo>
                  <a:lnTo>
                    <a:pt x="0" y="24"/>
                  </a:lnTo>
                  <a:lnTo>
                    <a:pt x="2" y="20"/>
                  </a:lnTo>
                  <a:lnTo>
                    <a:pt x="8" y="10"/>
                  </a:lnTo>
                  <a:lnTo>
                    <a:pt x="18" y="2"/>
                  </a:lnTo>
                  <a:lnTo>
                    <a:pt x="24" y="2"/>
                  </a:lnTo>
                  <a:lnTo>
                    <a:pt x="30" y="0"/>
                  </a:lnTo>
                  <a:close/>
                </a:path>
              </a:pathLst>
            </a:custGeom>
            <a:grpFill/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7" name="Freeform 72"/>
            <p:cNvSpPr>
              <a:spLocks/>
            </p:cNvSpPr>
            <p:nvPr/>
          </p:nvSpPr>
          <p:spPr bwMode="auto">
            <a:xfrm>
              <a:off x="6210300" y="6080126"/>
              <a:ext cx="66675" cy="66675"/>
            </a:xfrm>
            <a:custGeom>
              <a:avLst/>
              <a:gdLst>
                <a:gd name="T0" fmla="*/ 20 w 42"/>
                <a:gd name="T1" fmla="*/ 0 h 42"/>
                <a:gd name="T2" fmla="*/ 20 w 42"/>
                <a:gd name="T3" fmla="*/ 0 h 42"/>
                <a:gd name="T4" fmla="*/ 28 w 42"/>
                <a:gd name="T5" fmla="*/ 2 h 42"/>
                <a:gd name="T6" fmla="*/ 36 w 42"/>
                <a:gd name="T7" fmla="*/ 6 h 42"/>
                <a:gd name="T8" fmla="*/ 40 w 42"/>
                <a:gd name="T9" fmla="*/ 14 h 42"/>
                <a:gd name="T10" fmla="*/ 42 w 42"/>
                <a:gd name="T11" fmla="*/ 20 h 42"/>
                <a:gd name="T12" fmla="*/ 42 w 42"/>
                <a:gd name="T13" fmla="*/ 20 h 42"/>
                <a:gd name="T14" fmla="*/ 40 w 42"/>
                <a:gd name="T15" fmla="*/ 28 h 42"/>
                <a:gd name="T16" fmla="*/ 36 w 42"/>
                <a:gd name="T17" fmla="*/ 36 h 42"/>
                <a:gd name="T18" fmla="*/ 28 w 42"/>
                <a:gd name="T19" fmla="*/ 40 h 42"/>
                <a:gd name="T20" fmla="*/ 20 w 42"/>
                <a:gd name="T21" fmla="*/ 42 h 42"/>
                <a:gd name="T22" fmla="*/ 20 w 42"/>
                <a:gd name="T23" fmla="*/ 42 h 42"/>
                <a:gd name="T24" fmla="*/ 14 w 42"/>
                <a:gd name="T25" fmla="*/ 40 h 42"/>
                <a:gd name="T26" fmla="*/ 6 w 42"/>
                <a:gd name="T27" fmla="*/ 36 h 42"/>
                <a:gd name="T28" fmla="*/ 2 w 42"/>
                <a:gd name="T29" fmla="*/ 28 h 42"/>
                <a:gd name="T30" fmla="*/ 0 w 42"/>
                <a:gd name="T31" fmla="*/ 20 h 42"/>
                <a:gd name="T32" fmla="*/ 0 w 42"/>
                <a:gd name="T33" fmla="*/ 20 h 42"/>
                <a:gd name="T34" fmla="*/ 2 w 42"/>
                <a:gd name="T35" fmla="*/ 14 h 42"/>
                <a:gd name="T36" fmla="*/ 6 w 42"/>
                <a:gd name="T37" fmla="*/ 6 h 42"/>
                <a:gd name="T38" fmla="*/ 14 w 42"/>
                <a:gd name="T39" fmla="*/ 2 h 42"/>
                <a:gd name="T40" fmla="*/ 20 w 42"/>
                <a:gd name="T41" fmla="*/ 0 h 42"/>
                <a:gd name="T42" fmla="*/ 20 w 42"/>
                <a:gd name="T43" fmla="*/ 0 h 42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2" h="42">
                  <a:moveTo>
                    <a:pt x="20" y="0"/>
                  </a:moveTo>
                  <a:lnTo>
                    <a:pt x="20" y="0"/>
                  </a:lnTo>
                  <a:lnTo>
                    <a:pt x="28" y="2"/>
                  </a:lnTo>
                  <a:lnTo>
                    <a:pt x="36" y="6"/>
                  </a:lnTo>
                  <a:lnTo>
                    <a:pt x="40" y="14"/>
                  </a:lnTo>
                  <a:lnTo>
                    <a:pt x="42" y="20"/>
                  </a:lnTo>
                  <a:lnTo>
                    <a:pt x="40" y="28"/>
                  </a:lnTo>
                  <a:lnTo>
                    <a:pt x="36" y="36"/>
                  </a:lnTo>
                  <a:lnTo>
                    <a:pt x="28" y="40"/>
                  </a:lnTo>
                  <a:lnTo>
                    <a:pt x="20" y="42"/>
                  </a:lnTo>
                  <a:lnTo>
                    <a:pt x="14" y="40"/>
                  </a:lnTo>
                  <a:lnTo>
                    <a:pt x="6" y="36"/>
                  </a:lnTo>
                  <a:lnTo>
                    <a:pt x="2" y="28"/>
                  </a:lnTo>
                  <a:lnTo>
                    <a:pt x="0" y="20"/>
                  </a:lnTo>
                  <a:lnTo>
                    <a:pt x="2" y="14"/>
                  </a:lnTo>
                  <a:lnTo>
                    <a:pt x="6" y="6"/>
                  </a:lnTo>
                  <a:lnTo>
                    <a:pt x="14" y="2"/>
                  </a:lnTo>
                  <a:lnTo>
                    <a:pt x="20" y="0"/>
                  </a:lnTo>
                  <a:close/>
                </a:path>
              </a:pathLst>
            </a:custGeom>
            <a:grpFill/>
            <a:ln w="0">
              <a:solidFill>
                <a:schemeClr val="bg1"/>
              </a:solidFill>
              <a:prstDash val="solid"/>
              <a:round/>
              <a:headEnd/>
              <a:tailEnd/>
            </a:ln>
            <a:sp3d extrusionH="254000">
              <a:bevelT w="6350" h="6350" prst="hardEdge"/>
            </a:sp3d>
            <a:extLst/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35" name="组合 34"/>
          <p:cNvGrpSpPr/>
          <p:nvPr/>
        </p:nvGrpSpPr>
        <p:grpSpPr>
          <a:xfrm>
            <a:off x="4762123" y="2801412"/>
            <a:ext cx="545342" cy="761263"/>
            <a:chOff x="2932053" y="3972781"/>
            <a:chExt cx="545342" cy="761263"/>
          </a:xfrm>
        </p:grpSpPr>
        <p:sp>
          <p:nvSpPr>
            <p:cNvPr id="42" name="泪滴形 41"/>
            <p:cNvSpPr/>
            <p:nvPr/>
          </p:nvSpPr>
          <p:spPr>
            <a:xfrm rot="8153283">
              <a:off x="2975703" y="3972781"/>
              <a:ext cx="490091" cy="490091"/>
            </a:xfrm>
            <a:prstGeom prst="teardrop">
              <a:avLst>
                <a:gd name="adj" fmla="val 118585"/>
              </a:avLst>
            </a:prstGeom>
            <a:solidFill>
              <a:srgbClr val="202022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4" name="文本框 43"/>
            <p:cNvSpPr txBox="1"/>
            <p:nvPr/>
          </p:nvSpPr>
          <p:spPr>
            <a:xfrm>
              <a:off x="2932053" y="4104152"/>
              <a:ext cx="54534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60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560</a:t>
              </a:r>
              <a:endParaRPr lang="zh-CN" altLang="en-US" sz="160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47" name="椭圆 46"/>
            <p:cNvSpPr/>
            <p:nvPr/>
          </p:nvSpPr>
          <p:spPr>
            <a:xfrm>
              <a:off x="3151080" y="4613473"/>
              <a:ext cx="120774" cy="120571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48" name="组合 47"/>
          <p:cNvGrpSpPr/>
          <p:nvPr/>
        </p:nvGrpSpPr>
        <p:grpSpPr>
          <a:xfrm>
            <a:off x="6732976" y="2557876"/>
            <a:ext cx="545342" cy="761263"/>
            <a:chOff x="2932053" y="3972781"/>
            <a:chExt cx="545342" cy="761263"/>
          </a:xfrm>
        </p:grpSpPr>
        <p:sp>
          <p:nvSpPr>
            <p:cNvPr id="49" name="泪滴形 48"/>
            <p:cNvSpPr/>
            <p:nvPr/>
          </p:nvSpPr>
          <p:spPr>
            <a:xfrm rot="8153283">
              <a:off x="2975703" y="3972781"/>
              <a:ext cx="490091" cy="490091"/>
            </a:xfrm>
            <a:prstGeom prst="teardrop">
              <a:avLst>
                <a:gd name="adj" fmla="val 118585"/>
              </a:avLst>
            </a:prstGeom>
            <a:solidFill>
              <a:srgbClr val="202022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0" name="文本框 49"/>
            <p:cNvSpPr txBox="1"/>
            <p:nvPr/>
          </p:nvSpPr>
          <p:spPr>
            <a:xfrm>
              <a:off x="2932053" y="4104152"/>
              <a:ext cx="54534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600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230</a:t>
              </a:r>
              <a:endParaRPr lang="zh-CN" altLang="en-US" sz="16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51" name="椭圆 50"/>
            <p:cNvSpPr/>
            <p:nvPr/>
          </p:nvSpPr>
          <p:spPr>
            <a:xfrm>
              <a:off x="3151080" y="4613473"/>
              <a:ext cx="120774" cy="120571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52" name="组合 51"/>
          <p:cNvGrpSpPr/>
          <p:nvPr/>
        </p:nvGrpSpPr>
        <p:grpSpPr>
          <a:xfrm>
            <a:off x="7016679" y="3111083"/>
            <a:ext cx="545342" cy="761263"/>
            <a:chOff x="2932053" y="3972781"/>
            <a:chExt cx="545342" cy="761263"/>
          </a:xfrm>
        </p:grpSpPr>
        <p:sp>
          <p:nvSpPr>
            <p:cNvPr id="53" name="泪滴形 52"/>
            <p:cNvSpPr/>
            <p:nvPr/>
          </p:nvSpPr>
          <p:spPr>
            <a:xfrm rot="8153283">
              <a:off x="2975703" y="3972781"/>
              <a:ext cx="490091" cy="490091"/>
            </a:xfrm>
            <a:prstGeom prst="teardrop">
              <a:avLst>
                <a:gd name="adj" fmla="val 118585"/>
              </a:avLst>
            </a:prstGeom>
            <a:solidFill>
              <a:srgbClr val="202022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5" name="文本框 54"/>
            <p:cNvSpPr txBox="1"/>
            <p:nvPr/>
          </p:nvSpPr>
          <p:spPr>
            <a:xfrm>
              <a:off x="2932053" y="4104152"/>
              <a:ext cx="54534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60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302</a:t>
              </a:r>
              <a:endParaRPr lang="zh-CN" altLang="en-US" sz="160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57" name="椭圆 56"/>
            <p:cNvSpPr/>
            <p:nvPr/>
          </p:nvSpPr>
          <p:spPr>
            <a:xfrm>
              <a:off x="3151080" y="4613473"/>
              <a:ext cx="120774" cy="120571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58" name="组合 57"/>
          <p:cNvGrpSpPr/>
          <p:nvPr/>
        </p:nvGrpSpPr>
        <p:grpSpPr>
          <a:xfrm>
            <a:off x="6720114" y="3962014"/>
            <a:ext cx="545342" cy="761263"/>
            <a:chOff x="2932053" y="3972781"/>
            <a:chExt cx="545342" cy="761263"/>
          </a:xfrm>
        </p:grpSpPr>
        <p:sp>
          <p:nvSpPr>
            <p:cNvPr id="59" name="泪滴形 58"/>
            <p:cNvSpPr/>
            <p:nvPr/>
          </p:nvSpPr>
          <p:spPr>
            <a:xfrm rot="8153283">
              <a:off x="2975703" y="3972781"/>
              <a:ext cx="490091" cy="490091"/>
            </a:xfrm>
            <a:prstGeom prst="teardrop">
              <a:avLst>
                <a:gd name="adj" fmla="val 118585"/>
              </a:avLst>
            </a:prstGeom>
            <a:solidFill>
              <a:srgbClr val="202022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0" name="文本框 59"/>
            <p:cNvSpPr txBox="1"/>
            <p:nvPr/>
          </p:nvSpPr>
          <p:spPr>
            <a:xfrm>
              <a:off x="2932053" y="4104152"/>
              <a:ext cx="54534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60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560</a:t>
              </a:r>
              <a:endParaRPr lang="zh-CN" altLang="en-US" sz="160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61" name="椭圆 60"/>
            <p:cNvSpPr/>
            <p:nvPr/>
          </p:nvSpPr>
          <p:spPr>
            <a:xfrm>
              <a:off x="3151080" y="4613473"/>
              <a:ext cx="120774" cy="120571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63" name="组合 62"/>
          <p:cNvGrpSpPr/>
          <p:nvPr/>
        </p:nvGrpSpPr>
        <p:grpSpPr>
          <a:xfrm>
            <a:off x="7905091" y="3406992"/>
            <a:ext cx="545342" cy="761263"/>
            <a:chOff x="2932053" y="3972781"/>
            <a:chExt cx="545342" cy="761263"/>
          </a:xfrm>
        </p:grpSpPr>
        <p:sp>
          <p:nvSpPr>
            <p:cNvPr id="65" name="泪滴形 64"/>
            <p:cNvSpPr/>
            <p:nvPr/>
          </p:nvSpPr>
          <p:spPr>
            <a:xfrm rot="8153283">
              <a:off x="2975703" y="3972781"/>
              <a:ext cx="490091" cy="490091"/>
            </a:xfrm>
            <a:prstGeom prst="teardrop">
              <a:avLst>
                <a:gd name="adj" fmla="val 118585"/>
              </a:avLst>
            </a:prstGeom>
            <a:solidFill>
              <a:srgbClr val="202022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6" name="文本框 65"/>
            <p:cNvSpPr txBox="1"/>
            <p:nvPr/>
          </p:nvSpPr>
          <p:spPr>
            <a:xfrm>
              <a:off x="2932053" y="4104152"/>
              <a:ext cx="54534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60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630</a:t>
              </a:r>
              <a:endParaRPr lang="zh-CN" altLang="en-US" sz="160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68" name="椭圆 67"/>
            <p:cNvSpPr/>
            <p:nvPr/>
          </p:nvSpPr>
          <p:spPr>
            <a:xfrm>
              <a:off x="3151080" y="4613473"/>
              <a:ext cx="120774" cy="120571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69" name="组合 68"/>
          <p:cNvGrpSpPr/>
          <p:nvPr/>
        </p:nvGrpSpPr>
        <p:grpSpPr>
          <a:xfrm>
            <a:off x="6655013" y="5108774"/>
            <a:ext cx="545342" cy="761263"/>
            <a:chOff x="2932053" y="3972781"/>
            <a:chExt cx="545342" cy="761263"/>
          </a:xfrm>
        </p:grpSpPr>
        <p:sp>
          <p:nvSpPr>
            <p:cNvPr id="70" name="泪滴形 69"/>
            <p:cNvSpPr/>
            <p:nvPr/>
          </p:nvSpPr>
          <p:spPr>
            <a:xfrm rot="8153283">
              <a:off x="2975703" y="3972781"/>
              <a:ext cx="490091" cy="490091"/>
            </a:xfrm>
            <a:prstGeom prst="teardrop">
              <a:avLst>
                <a:gd name="adj" fmla="val 118585"/>
              </a:avLst>
            </a:prstGeom>
            <a:solidFill>
              <a:srgbClr val="202022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1" name="文本框 70"/>
            <p:cNvSpPr txBox="1"/>
            <p:nvPr/>
          </p:nvSpPr>
          <p:spPr>
            <a:xfrm>
              <a:off x="2932053" y="4104152"/>
              <a:ext cx="54534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60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639</a:t>
              </a:r>
              <a:endParaRPr lang="zh-CN" altLang="en-US" sz="160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72" name="椭圆 71"/>
            <p:cNvSpPr/>
            <p:nvPr/>
          </p:nvSpPr>
          <p:spPr>
            <a:xfrm>
              <a:off x="3151080" y="4613473"/>
              <a:ext cx="120774" cy="120571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73" name="文本框 72"/>
          <p:cNvSpPr txBox="1"/>
          <p:nvPr/>
        </p:nvSpPr>
        <p:spPr>
          <a:xfrm>
            <a:off x="274320" y="449590"/>
            <a:ext cx="10054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200" b="1" dirty="0">
                <a:solidFill>
                  <a:srgbClr val="14131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地</a:t>
            </a:r>
            <a:r>
              <a:rPr lang="zh-CN" altLang="en-US" sz="3200" b="1" dirty="0" smtClean="0">
                <a:solidFill>
                  <a:srgbClr val="14131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</a:t>
            </a:r>
            <a:endParaRPr lang="zh-CN" altLang="en-US" sz="3200" b="1" dirty="0">
              <a:solidFill>
                <a:srgbClr val="141316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74" name="直接连接符 73"/>
          <p:cNvCxnSpPr/>
          <p:nvPr/>
        </p:nvCxnSpPr>
        <p:spPr>
          <a:xfrm>
            <a:off x="0" y="1019125"/>
            <a:ext cx="12192000" cy="0"/>
          </a:xfrm>
          <a:prstGeom prst="line">
            <a:avLst/>
          </a:prstGeom>
          <a:ln>
            <a:solidFill>
              <a:srgbClr val="B82E24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5" name="组合 74"/>
          <p:cNvGrpSpPr/>
          <p:nvPr/>
        </p:nvGrpSpPr>
        <p:grpSpPr>
          <a:xfrm>
            <a:off x="1335774" y="594359"/>
            <a:ext cx="491490" cy="318085"/>
            <a:chOff x="3017520" y="601990"/>
            <a:chExt cx="491490" cy="414010"/>
          </a:xfrm>
        </p:grpSpPr>
        <p:sp>
          <p:nvSpPr>
            <p:cNvPr id="76" name="燕尾形 75"/>
            <p:cNvSpPr/>
            <p:nvPr/>
          </p:nvSpPr>
          <p:spPr>
            <a:xfrm>
              <a:off x="3017520" y="601990"/>
              <a:ext cx="198120" cy="414010"/>
            </a:xfrm>
            <a:prstGeom prst="chevron">
              <a:avLst/>
            </a:prstGeom>
            <a:solidFill>
              <a:srgbClr val="F5715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77" name="燕尾形 76"/>
            <p:cNvSpPr/>
            <p:nvPr/>
          </p:nvSpPr>
          <p:spPr>
            <a:xfrm>
              <a:off x="3164205" y="601990"/>
              <a:ext cx="198120" cy="414010"/>
            </a:xfrm>
            <a:prstGeom prst="chevron">
              <a:avLst/>
            </a:prstGeom>
            <a:solidFill>
              <a:srgbClr val="F93D3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78" name="燕尾形 77"/>
            <p:cNvSpPr/>
            <p:nvPr/>
          </p:nvSpPr>
          <p:spPr>
            <a:xfrm>
              <a:off x="3310890" y="601990"/>
              <a:ext cx="198120" cy="414010"/>
            </a:xfrm>
            <a:prstGeom prst="chevron">
              <a:avLst/>
            </a:prstGeom>
            <a:solidFill>
              <a:srgbClr val="B82E2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80" name="云南（小图）"/>
          <p:cNvSpPr>
            <a:spLocks/>
          </p:cNvSpPr>
          <p:nvPr/>
        </p:nvSpPr>
        <p:spPr bwMode="auto">
          <a:xfrm>
            <a:off x="10414246" y="4424685"/>
            <a:ext cx="80939" cy="65103"/>
          </a:xfrm>
          <a:custGeom>
            <a:avLst/>
            <a:gdLst>
              <a:gd name="T0" fmla="*/ 135 w 138"/>
              <a:gd name="T1" fmla="*/ 0 h 112"/>
              <a:gd name="T2" fmla="*/ 137 w 138"/>
              <a:gd name="T3" fmla="*/ 2 h 112"/>
              <a:gd name="T4" fmla="*/ 138 w 138"/>
              <a:gd name="T5" fmla="*/ 4 h 112"/>
              <a:gd name="T6" fmla="*/ 137 w 138"/>
              <a:gd name="T7" fmla="*/ 9 h 112"/>
              <a:gd name="T8" fmla="*/ 133 w 138"/>
              <a:gd name="T9" fmla="*/ 27 h 112"/>
              <a:gd name="T10" fmla="*/ 128 w 138"/>
              <a:gd name="T11" fmla="*/ 46 h 112"/>
              <a:gd name="T12" fmla="*/ 128 w 138"/>
              <a:gd name="T13" fmla="*/ 55 h 112"/>
              <a:gd name="T14" fmla="*/ 126 w 138"/>
              <a:gd name="T15" fmla="*/ 58 h 112"/>
              <a:gd name="T16" fmla="*/ 119 w 138"/>
              <a:gd name="T17" fmla="*/ 65 h 112"/>
              <a:gd name="T18" fmla="*/ 111 w 138"/>
              <a:gd name="T19" fmla="*/ 70 h 112"/>
              <a:gd name="T20" fmla="*/ 107 w 138"/>
              <a:gd name="T21" fmla="*/ 73 h 112"/>
              <a:gd name="T22" fmla="*/ 106 w 138"/>
              <a:gd name="T23" fmla="*/ 72 h 112"/>
              <a:gd name="T24" fmla="*/ 106 w 138"/>
              <a:gd name="T25" fmla="*/ 67 h 112"/>
              <a:gd name="T26" fmla="*/ 103 w 138"/>
              <a:gd name="T27" fmla="*/ 64 h 112"/>
              <a:gd name="T28" fmla="*/ 90 w 138"/>
              <a:gd name="T29" fmla="*/ 60 h 112"/>
              <a:gd name="T30" fmla="*/ 85 w 138"/>
              <a:gd name="T31" fmla="*/ 60 h 112"/>
              <a:gd name="T32" fmla="*/ 83 w 138"/>
              <a:gd name="T33" fmla="*/ 60 h 112"/>
              <a:gd name="T34" fmla="*/ 79 w 138"/>
              <a:gd name="T35" fmla="*/ 62 h 112"/>
              <a:gd name="T36" fmla="*/ 79 w 138"/>
              <a:gd name="T37" fmla="*/ 63 h 112"/>
              <a:gd name="T38" fmla="*/ 55 w 138"/>
              <a:gd name="T39" fmla="*/ 79 h 112"/>
              <a:gd name="T40" fmla="*/ 54 w 138"/>
              <a:gd name="T41" fmla="*/ 80 h 112"/>
              <a:gd name="T42" fmla="*/ 53 w 138"/>
              <a:gd name="T43" fmla="*/ 80 h 112"/>
              <a:gd name="T44" fmla="*/ 54 w 138"/>
              <a:gd name="T45" fmla="*/ 82 h 112"/>
              <a:gd name="T46" fmla="*/ 57 w 138"/>
              <a:gd name="T47" fmla="*/ 84 h 112"/>
              <a:gd name="T48" fmla="*/ 58 w 138"/>
              <a:gd name="T49" fmla="*/ 87 h 112"/>
              <a:gd name="T50" fmla="*/ 59 w 138"/>
              <a:gd name="T51" fmla="*/ 90 h 112"/>
              <a:gd name="T52" fmla="*/ 59 w 138"/>
              <a:gd name="T53" fmla="*/ 92 h 112"/>
              <a:gd name="T54" fmla="*/ 57 w 138"/>
              <a:gd name="T55" fmla="*/ 93 h 112"/>
              <a:gd name="T56" fmla="*/ 56 w 138"/>
              <a:gd name="T57" fmla="*/ 92 h 112"/>
              <a:gd name="T58" fmla="*/ 49 w 138"/>
              <a:gd name="T59" fmla="*/ 94 h 112"/>
              <a:gd name="T60" fmla="*/ 45 w 138"/>
              <a:gd name="T61" fmla="*/ 96 h 112"/>
              <a:gd name="T62" fmla="*/ 39 w 138"/>
              <a:gd name="T63" fmla="*/ 101 h 112"/>
              <a:gd name="T64" fmla="*/ 37 w 138"/>
              <a:gd name="T65" fmla="*/ 103 h 112"/>
              <a:gd name="T66" fmla="*/ 34 w 138"/>
              <a:gd name="T67" fmla="*/ 105 h 112"/>
              <a:gd name="T68" fmla="*/ 31 w 138"/>
              <a:gd name="T69" fmla="*/ 112 h 112"/>
              <a:gd name="T70" fmla="*/ 31 w 138"/>
              <a:gd name="T71" fmla="*/ 112 h 112"/>
              <a:gd name="T72" fmla="*/ 27 w 138"/>
              <a:gd name="T73" fmla="*/ 110 h 112"/>
              <a:gd name="T74" fmla="*/ 17 w 138"/>
              <a:gd name="T75" fmla="*/ 96 h 112"/>
              <a:gd name="T76" fmla="*/ 12 w 138"/>
              <a:gd name="T77" fmla="*/ 90 h 112"/>
              <a:gd name="T78" fmla="*/ 9 w 138"/>
              <a:gd name="T79" fmla="*/ 85 h 112"/>
              <a:gd name="T80" fmla="*/ 7 w 138"/>
              <a:gd name="T81" fmla="*/ 83 h 112"/>
              <a:gd name="T82" fmla="*/ 4 w 138"/>
              <a:gd name="T83" fmla="*/ 80 h 112"/>
              <a:gd name="T84" fmla="*/ 0 w 138"/>
              <a:gd name="T85" fmla="*/ 81 h 112"/>
              <a:gd name="T86" fmla="*/ 0 w 138"/>
              <a:gd name="T87" fmla="*/ 81 h 112"/>
              <a:gd name="T88" fmla="*/ 0 w 138"/>
              <a:gd name="T89" fmla="*/ 0 h 112"/>
              <a:gd name="T90" fmla="*/ 135 w 138"/>
              <a:gd name="T91" fmla="*/ 0 h 112"/>
              <a:gd name="T92" fmla="*/ 135 w 138"/>
              <a:gd name="T93" fmla="*/ 0 h 112"/>
              <a:gd name="T94" fmla="*/ 135 w 138"/>
              <a:gd name="T95" fmla="*/ 0 h 112"/>
              <a:gd name="T96" fmla="*/ 135 w 138"/>
              <a:gd name="T97" fmla="*/ 0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38" h="112">
                <a:moveTo>
                  <a:pt x="135" y="0"/>
                </a:moveTo>
                <a:lnTo>
                  <a:pt x="137" y="2"/>
                </a:lnTo>
                <a:lnTo>
                  <a:pt x="138" y="4"/>
                </a:lnTo>
                <a:lnTo>
                  <a:pt x="137" y="9"/>
                </a:lnTo>
                <a:lnTo>
                  <a:pt x="133" y="27"/>
                </a:lnTo>
                <a:lnTo>
                  <a:pt x="128" y="46"/>
                </a:lnTo>
                <a:lnTo>
                  <a:pt x="128" y="55"/>
                </a:lnTo>
                <a:lnTo>
                  <a:pt x="126" y="58"/>
                </a:lnTo>
                <a:lnTo>
                  <a:pt x="119" y="65"/>
                </a:lnTo>
                <a:lnTo>
                  <a:pt x="111" y="70"/>
                </a:lnTo>
                <a:lnTo>
                  <a:pt x="107" y="73"/>
                </a:lnTo>
                <a:lnTo>
                  <a:pt x="106" y="72"/>
                </a:lnTo>
                <a:lnTo>
                  <a:pt x="106" y="67"/>
                </a:lnTo>
                <a:lnTo>
                  <a:pt x="103" y="64"/>
                </a:lnTo>
                <a:lnTo>
                  <a:pt x="90" y="60"/>
                </a:lnTo>
                <a:lnTo>
                  <a:pt x="85" y="60"/>
                </a:lnTo>
                <a:lnTo>
                  <a:pt x="83" y="60"/>
                </a:lnTo>
                <a:lnTo>
                  <a:pt x="79" y="62"/>
                </a:lnTo>
                <a:lnTo>
                  <a:pt x="79" y="63"/>
                </a:lnTo>
                <a:lnTo>
                  <a:pt x="55" y="79"/>
                </a:lnTo>
                <a:lnTo>
                  <a:pt x="54" y="80"/>
                </a:lnTo>
                <a:lnTo>
                  <a:pt x="53" y="80"/>
                </a:lnTo>
                <a:lnTo>
                  <a:pt x="54" y="82"/>
                </a:lnTo>
                <a:lnTo>
                  <a:pt x="57" y="84"/>
                </a:lnTo>
                <a:lnTo>
                  <a:pt x="58" y="87"/>
                </a:lnTo>
                <a:lnTo>
                  <a:pt x="59" y="90"/>
                </a:lnTo>
                <a:lnTo>
                  <a:pt x="59" y="92"/>
                </a:lnTo>
                <a:lnTo>
                  <a:pt x="57" y="93"/>
                </a:lnTo>
                <a:lnTo>
                  <a:pt x="56" y="92"/>
                </a:lnTo>
                <a:lnTo>
                  <a:pt x="49" y="94"/>
                </a:lnTo>
                <a:lnTo>
                  <a:pt x="45" y="96"/>
                </a:lnTo>
                <a:lnTo>
                  <a:pt x="39" y="101"/>
                </a:lnTo>
                <a:lnTo>
                  <a:pt x="37" y="103"/>
                </a:lnTo>
                <a:lnTo>
                  <a:pt x="34" y="105"/>
                </a:lnTo>
                <a:lnTo>
                  <a:pt x="31" y="112"/>
                </a:lnTo>
                <a:lnTo>
                  <a:pt x="31" y="112"/>
                </a:lnTo>
                <a:lnTo>
                  <a:pt x="27" y="110"/>
                </a:lnTo>
                <a:lnTo>
                  <a:pt x="17" y="96"/>
                </a:lnTo>
                <a:lnTo>
                  <a:pt x="12" y="90"/>
                </a:lnTo>
                <a:lnTo>
                  <a:pt x="9" y="85"/>
                </a:lnTo>
                <a:lnTo>
                  <a:pt x="7" y="83"/>
                </a:lnTo>
                <a:lnTo>
                  <a:pt x="4" y="80"/>
                </a:lnTo>
                <a:lnTo>
                  <a:pt x="0" y="81"/>
                </a:lnTo>
                <a:lnTo>
                  <a:pt x="0" y="81"/>
                </a:lnTo>
                <a:lnTo>
                  <a:pt x="0" y="0"/>
                </a:lnTo>
                <a:lnTo>
                  <a:pt x="135" y="0"/>
                </a:lnTo>
                <a:lnTo>
                  <a:pt x="135" y="0"/>
                </a:lnTo>
                <a:lnTo>
                  <a:pt x="135" y="0"/>
                </a:lnTo>
                <a:lnTo>
                  <a:pt x="135" y="0"/>
                </a:lnTo>
                <a:close/>
              </a:path>
            </a:pathLst>
          </a:custGeom>
          <a:solidFill>
            <a:srgbClr val="BFBFBF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grpSp>
        <p:nvGrpSpPr>
          <p:cNvPr id="81" name="广西（小图）"/>
          <p:cNvGrpSpPr/>
          <p:nvPr/>
        </p:nvGrpSpPr>
        <p:grpSpPr>
          <a:xfrm>
            <a:off x="10431841" y="4424685"/>
            <a:ext cx="580644" cy="286802"/>
            <a:chOff x="7758113" y="4700588"/>
            <a:chExt cx="523875" cy="258762"/>
          </a:xfrm>
          <a:solidFill>
            <a:srgbClr val="BFBFBF"/>
          </a:solidFill>
        </p:grpSpPr>
        <p:sp>
          <p:nvSpPr>
            <p:cNvPr id="136" name="Freeform 675"/>
            <p:cNvSpPr>
              <a:spLocks/>
            </p:cNvSpPr>
            <p:nvPr/>
          </p:nvSpPr>
          <p:spPr bwMode="auto">
            <a:xfrm>
              <a:off x="7758113" y="4700588"/>
              <a:ext cx="523875" cy="223838"/>
            </a:xfrm>
            <a:custGeom>
              <a:avLst/>
              <a:gdLst>
                <a:gd name="T0" fmla="*/ 883 w 989"/>
                <a:gd name="T1" fmla="*/ 197 h 424"/>
                <a:gd name="T2" fmla="*/ 784 w 989"/>
                <a:gd name="T3" fmla="*/ 293 h 424"/>
                <a:gd name="T4" fmla="*/ 661 w 989"/>
                <a:gd name="T5" fmla="*/ 383 h 424"/>
                <a:gd name="T6" fmla="*/ 652 w 989"/>
                <a:gd name="T7" fmla="*/ 414 h 424"/>
                <a:gd name="T8" fmla="*/ 639 w 989"/>
                <a:gd name="T9" fmla="*/ 407 h 424"/>
                <a:gd name="T10" fmla="*/ 642 w 989"/>
                <a:gd name="T11" fmla="*/ 393 h 424"/>
                <a:gd name="T12" fmla="*/ 638 w 989"/>
                <a:gd name="T13" fmla="*/ 392 h 424"/>
                <a:gd name="T14" fmla="*/ 631 w 989"/>
                <a:gd name="T15" fmla="*/ 394 h 424"/>
                <a:gd name="T16" fmla="*/ 629 w 989"/>
                <a:gd name="T17" fmla="*/ 372 h 424"/>
                <a:gd name="T18" fmla="*/ 618 w 989"/>
                <a:gd name="T19" fmla="*/ 372 h 424"/>
                <a:gd name="T20" fmla="*/ 619 w 989"/>
                <a:gd name="T21" fmla="*/ 386 h 424"/>
                <a:gd name="T22" fmla="*/ 614 w 989"/>
                <a:gd name="T23" fmla="*/ 413 h 424"/>
                <a:gd name="T24" fmla="*/ 589 w 989"/>
                <a:gd name="T25" fmla="*/ 417 h 424"/>
                <a:gd name="T26" fmla="*/ 575 w 989"/>
                <a:gd name="T27" fmla="*/ 411 h 424"/>
                <a:gd name="T28" fmla="*/ 570 w 989"/>
                <a:gd name="T29" fmla="*/ 417 h 424"/>
                <a:gd name="T30" fmla="*/ 553 w 989"/>
                <a:gd name="T31" fmla="*/ 421 h 424"/>
                <a:gd name="T32" fmla="*/ 544 w 989"/>
                <a:gd name="T33" fmla="*/ 413 h 424"/>
                <a:gd name="T34" fmla="*/ 562 w 989"/>
                <a:gd name="T35" fmla="*/ 402 h 424"/>
                <a:gd name="T36" fmla="*/ 559 w 989"/>
                <a:gd name="T37" fmla="*/ 389 h 424"/>
                <a:gd name="T38" fmla="*/ 547 w 989"/>
                <a:gd name="T39" fmla="*/ 387 h 424"/>
                <a:gd name="T40" fmla="*/ 532 w 989"/>
                <a:gd name="T41" fmla="*/ 392 h 424"/>
                <a:gd name="T42" fmla="*/ 515 w 989"/>
                <a:gd name="T43" fmla="*/ 381 h 424"/>
                <a:gd name="T44" fmla="*/ 516 w 989"/>
                <a:gd name="T45" fmla="*/ 369 h 424"/>
                <a:gd name="T46" fmla="*/ 517 w 989"/>
                <a:gd name="T47" fmla="*/ 358 h 424"/>
                <a:gd name="T48" fmla="*/ 506 w 989"/>
                <a:gd name="T49" fmla="*/ 353 h 424"/>
                <a:gd name="T50" fmla="*/ 512 w 989"/>
                <a:gd name="T51" fmla="*/ 365 h 424"/>
                <a:gd name="T52" fmla="*/ 506 w 989"/>
                <a:gd name="T53" fmla="*/ 369 h 424"/>
                <a:gd name="T54" fmla="*/ 508 w 989"/>
                <a:gd name="T55" fmla="*/ 376 h 424"/>
                <a:gd name="T56" fmla="*/ 515 w 989"/>
                <a:gd name="T57" fmla="*/ 386 h 424"/>
                <a:gd name="T58" fmla="*/ 505 w 989"/>
                <a:gd name="T59" fmla="*/ 386 h 424"/>
                <a:gd name="T60" fmla="*/ 491 w 989"/>
                <a:gd name="T61" fmla="*/ 383 h 424"/>
                <a:gd name="T62" fmla="*/ 486 w 989"/>
                <a:gd name="T63" fmla="*/ 359 h 424"/>
                <a:gd name="T64" fmla="*/ 477 w 989"/>
                <a:gd name="T65" fmla="*/ 364 h 424"/>
                <a:gd name="T66" fmla="*/ 473 w 989"/>
                <a:gd name="T67" fmla="*/ 370 h 424"/>
                <a:gd name="T68" fmla="*/ 471 w 989"/>
                <a:gd name="T69" fmla="*/ 355 h 424"/>
                <a:gd name="T70" fmla="*/ 476 w 989"/>
                <a:gd name="T71" fmla="*/ 342 h 424"/>
                <a:gd name="T72" fmla="*/ 468 w 989"/>
                <a:gd name="T73" fmla="*/ 340 h 424"/>
                <a:gd name="T74" fmla="*/ 463 w 989"/>
                <a:gd name="T75" fmla="*/ 340 h 424"/>
                <a:gd name="T76" fmla="*/ 455 w 989"/>
                <a:gd name="T77" fmla="*/ 350 h 424"/>
                <a:gd name="T78" fmla="*/ 453 w 989"/>
                <a:gd name="T79" fmla="*/ 337 h 424"/>
                <a:gd name="T80" fmla="*/ 453 w 989"/>
                <a:gd name="T81" fmla="*/ 350 h 424"/>
                <a:gd name="T82" fmla="*/ 458 w 989"/>
                <a:gd name="T83" fmla="*/ 363 h 424"/>
                <a:gd name="T84" fmla="*/ 452 w 989"/>
                <a:gd name="T85" fmla="*/ 372 h 424"/>
                <a:gd name="T86" fmla="*/ 460 w 989"/>
                <a:gd name="T87" fmla="*/ 372 h 424"/>
                <a:gd name="T88" fmla="*/ 463 w 989"/>
                <a:gd name="T89" fmla="*/ 386 h 424"/>
                <a:gd name="T90" fmla="*/ 452 w 989"/>
                <a:gd name="T91" fmla="*/ 399 h 424"/>
                <a:gd name="T92" fmla="*/ 442 w 989"/>
                <a:gd name="T93" fmla="*/ 389 h 424"/>
                <a:gd name="T94" fmla="*/ 451 w 989"/>
                <a:gd name="T95" fmla="*/ 377 h 424"/>
                <a:gd name="T96" fmla="*/ 439 w 989"/>
                <a:gd name="T97" fmla="*/ 381 h 424"/>
                <a:gd name="T98" fmla="*/ 431 w 989"/>
                <a:gd name="T99" fmla="*/ 387 h 424"/>
                <a:gd name="T100" fmla="*/ 433 w 989"/>
                <a:gd name="T101" fmla="*/ 369 h 424"/>
                <a:gd name="T102" fmla="*/ 428 w 989"/>
                <a:gd name="T103" fmla="*/ 383 h 424"/>
                <a:gd name="T104" fmla="*/ 413 w 989"/>
                <a:gd name="T105" fmla="*/ 406 h 424"/>
                <a:gd name="T106" fmla="*/ 418 w 989"/>
                <a:gd name="T107" fmla="*/ 381 h 424"/>
                <a:gd name="T108" fmla="*/ 411 w 989"/>
                <a:gd name="T109" fmla="*/ 387 h 424"/>
                <a:gd name="T110" fmla="*/ 402 w 989"/>
                <a:gd name="T111" fmla="*/ 399 h 424"/>
                <a:gd name="T112" fmla="*/ 398 w 989"/>
                <a:gd name="T113" fmla="*/ 403 h 424"/>
                <a:gd name="T114" fmla="*/ 383 w 989"/>
                <a:gd name="T115" fmla="*/ 397 h 424"/>
                <a:gd name="T116" fmla="*/ 231 w 989"/>
                <a:gd name="T117" fmla="*/ 352 h 424"/>
                <a:gd name="T118" fmla="*/ 167 w 989"/>
                <a:gd name="T119" fmla="*/ 226 h 424"/>
                <a:gd name="T120" fmla="*/ 62 w 989"/>
                <a:gd name="T121" fmla="*/ 157 h 424"/>
                <a:gd name="T122" fmla="*/ 75 w 989"/>
                <a:gd name="T123" fmla="*/ 72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989" h="424">
                  <a:moveTo>
                    <a:pt x="989" y="0"/>
                  </a:moveTo>
                  <a:lnTo>
                    <a:pt x="989" y="0"/>
                  </a:lnTo>
                  <a:lnTo>
                    <a:pt x="984" y="2"/>
                  </a:lnTo>
                  <a:lnTo>
                    <a:pt x="977" y="2"/>
                  </a:lnTo>
                  <a:lnTo>
                    <a:pt x="977" y="3"/>
                  </a:lnTo>
                  <a:lnTo>
                    <a:pt x="975" y="6"/>
                  </a:lnTo>
                  <a:lnTo>
                    <a:pt x="973" y="18"/>
                  </a:lnTo>
                  <a:lnTo>
                    <a:pt x="971" y="21"/>
                  </a:lnTo>
                  <a:lnTo>
                    <a:pt x="969" y="23"/>
                  </a:lnTo>
                  <a:lnTo>
                    <a:pt x="967" y="23"/>
                  </a:lnTo>
                  <a:lnTo>
                    <a:pt x="961" y="22"/>
                  </a:lnTo>
                  <a:lnTo>
                    <a:pt x="954" y="23"/>
                  </a:lnTo>
                  <a:lnTo>
                    <a:pt x="949" y="22"/>
                  </a:lnTo>
                  <a:lnTo>
                    <a:pt x="947" y="22"/>
                  </a:lnTo>
                  <a:lnTo>
                    <a:pt x="946" y="24"/>
                  </a:lnTo>
                  <a:lnTo>
                    <a:pt x="943" y="35"/>
                  </a:lnTo>
                  <a:lnTo>
                    <a:pt x="943" y="49"/>
                  </a:lnTo>
                  <a:lnTo>
                    <a:pt x="941" y="51"/>
                  </a:lnTo>
                  <a:lnTo>
                    <a:pt x="938" y="52"/>
                  </a:lnTo>
                  <a:lnTo>
                    <a:pt x="936" y="54"/>
                  </a:lnTo>
                  <a:lnTo>
                    <a:pt x="925" y="55"/>
                  </a:lnTo>
                  <a:lnTo>
                    <a:pt x="924" y="57"/>
                  </a:lnTo>
                  <a:lnTo>
                    <a:pt x="923" y="61"/>
                  </a:lnTo>
                  <a:lnTo>
                    <a:pt x="923" y="64"/>
                  </a:lnTo>
                  <a:lnTo>
                    <a:pt x="920" y="71"/>
                  </a:lnTo>
                  <a:lnTo>
                    <a:pt x="914" y="78"/>
                  </a:lnTo>
                  <a:lnTo>
                    <a:pt x="909" y="82"/>
                  </a:lnTo>
                  <a:lnTo>
                    <a:pt x="908" y="84"/>
                  </a:lnTo>
                  <a:lnTo>
                    <a:pt x="902" y="109"/>
                  </a:lnTo>
                  <a:lnTo>
                    <a:pt x="903" y="117"/>
                  </a:lnTo>
                  <a:lnTo>
                    <a:pt x="905" y="138"/>
                  </a:lnTo>
                  <a:lnTo>
                    <a:pt x="906" y="146"/>
                  </a:lnTo>
                  <a:lnTo>
                    <a:pt x="908" y="148"/>
                  </a:lnTo>
                  <a:lnTo>
                    <a:pt x="912" y="149"/>
                  </a:lnTo>
                  <a:lnTo>
                    <a:pt x="913" y="151"/>
                  </a:lnTo>
                  <a:lnTo>
                    <a:pt x="912" y="154"/>
                  </a:lnTo>
                  <a:lnTo>
                    <a:pt x="905" y="172"/>
                  </a:lnTo>
                  <a:lnTo>
                    <a:pt x="901" y="178"/>
                  </a:lnTo>
                  <a:lnTo>
                    <a:pt x="892" y="185"/>
                  </a:lnTo>
                  <a:lnTo>
                    <a:pt x="883" y="197"/>
                  </a:lnTo>
                  <a:lnTo>
                    <a:pt x="877" y="199"/>
                  </a:lnTo>
                  <a:lnTo>
                    <a:pt x="867" y="203"/>
                  </a:lnTo>
                  <a:lnTo>
                    <a:pt x="859" y="204"/>
                  </a:lnTo>
                  <a:lnTo>
                    <a:pt x="857" y="204"/>
                  </a:lnTo>
                  <a:lnTo>
                    <a:pt x="857" y="206"/>
                  </a:lnTo>
                  <a:lnTo>
                    <a:pt x="858" y="209"/>
                  </a:lnTo>
                  <a:lnTo>
                    <a:pt x="859" y="215"/>
                  </a:lnTo>
                  <a:lnTo>
                    <a:pt x="858" y="216"/>
                  </a:lnTo>
                  <a:lnTo>
                    <a:pt x="856" y="217"/>
                  </a:lnTo>
                  <a:lnTo>
                    <a:pt x="854" y="218"/>
                  </a:lnTo>
                  <a:lnTo>
                    <a:pt x="832" y="227"/>
                  </a:lnTo>
                  <a:lnTo>
                    <a:pt x="821" y="228"/>
                  </a:lnTo>
                  <a:lnTo>
                    <a:pt x="819" y="229"/>
                  </a:lnTo>
                  <a:lnTo>
                    <a:pt x="818" y="232"/>
                  </a:lnTo>
                  <a:lnTo>
                    <a:pt x="817" y="233"/>
                  </a:lnTo>
                  <a:lnTo>
                    <a:pt x="816" y="232"/>
                  </a:lnTo>
                  <a:lnTo>
                    <a:pt x="814" y="231"/>
                  </a:lnTo>
                  <a:lnTo>
                    <a:pt x="812" y="231"/>
                  </a:lnTo>
                  <a:lnTo>
                    <a:pt x="811" y="233"/>
                  </a:lnTo>
                  <a:lnTo>
                    <a:pt x="804" y="241"/>
                  </a:lnTo>
                  <a:lnTo>
                    <a:pt x="802" y="246"/>
                  </a:lnTo>
                  <a:lnTo>
                    <a:pt x="802" y="250"/>
                  </a:lnTo>
                  <a:lnTo>
                    <a:pt x="804" y="254"/>
                  </a:lnTo>
                  <a:lnTo>
                    <a:pt x="804" y="258"/>
                  </a:lnTo>
                  <a:lnTo>
                    <a:pt x="803" y="258"/>
                  </a:lnTo>
                  <a:lnTo>
                    <a:pt x="805" y="265"/>
                  </a:lnTo>
                  <a:lnTo>
                    <a:pt x="810" y="270"/>
                  </a:lnTo>
                  <a:lnTo>
                    <a:pt x="813" y="273"/>
                  </a:lnTo>
                  <a:lnTo>
                    <a:pt x="814" y="276"/>
                  </a:lnTo>
                  <a:lnTo>
                    <a:pt x="814" y="277"/>
                  </a:lnTo>
                  <a:lnTo>
                    <a:pt x="812" y="278"/>
                  </a:lnTo>
                  <a:lnTo>
                    <a:pt x="804" y="280"/>
                  </a:lnTo>
                  <a:lnTo>
                    <a:pt x="797" y="283"/>
                  </a:lnTo>
                  <a:lnTo>
                    <a:pt x="796" y="287"/>
                  </a:lnTo>
                  <a:lnTo>
                    <a:pt x="795" y="293"/>
                  </a:lnTo>
                  <a:lnTo>
                    <a:pt x="792" y="296"/>
                  </a:lnTo>
                  <a:lnTo>
                    <a:pt x="789" y="297"/>
                  </a:lnTo>
                  <a:lnTo>
                    <a:pt x="788" y="297"/>
                  </a:lnTo>
                  <a:lnTo>
                    <a:pt x="786" y="296"/>
                  </a:lnTo>
                  <a:lnTo>
                    <a:pt x="784" y="293"/>
                  </a:lnTo>
                  <a:lnTo>
                    <a:pt x="780" y="292"/>
                  </a:lnTo>
                  <a:lnTo>
                    <a:pt x="779" y="292"/>
                  </a:lnTo>
                  <a:lnTo>
                    <a:pt x="778" y="293"/>
                  </a:lnTo>
                  <a:lnTo>
                    <a:pt x="776" y="299"/>
                  </a:lnTo>
                  <a:lnTo>
                    <a:pt x="774" y="300"/>
                  </a:lnTo>
                  <a:lnTo>
                    <a:pt x="771" y="300"/>
                  </a:lnTo>
                  <a:lnTo>
                    <a:pt x="769" y="299"/>
                  </a:lnTo>
                  <a:lnTo>
                    <a:pt x="760" y="293"/>
                  </a:lnTo>
                  <a:lnTo>
                    <a:pt x="758" y="293"/>
                  </a:lnTo>
                  <a:lnTo>
                    <a:pt x="753" y="296"/>
                  </a:lnTo>
                  <a:lnTo>
                    <a:pt x="751" y="296"/>
                  </a:lnTo>
                  <a:lnTo>
                    <a:pt x="748" y="295"/>
                  </a:lnTo>
                  <a:lnTo>
                    <a:pt x="747" y="295"/>
                  </a:lnTo>
                  <a:lnTo>
                    <a:pt x="746" y="296"/>
                  </a:lnTo>
                  <a:lnTo>
                    <a:pt x="746" y="299"/>
                  </a:lnTo>
                  <a:lnTo>
                    <a:pt x="748" y="306"/>
                  </a:lnTo>
                  <a:lnTo>
                    <a:pt x="749" y="309"/>
                  </a:lnTo>
                  <a:lnTo>
                    <a:pt x="749" y="322"/>
                  </a:lnTo>
                  <a:lnTo>
                    <a:pt x="751" y="328"/>
                  </a:lnTo>
                  <a:lnTo>
                    <a:pt x="755" y="335"/>
                  </a:lnTo>
                  <a:lnTo>
                    <a:pt x="756" y="336"/>
                  </a:lnTo>
                  <a:lnTo>
                    <a:pt x="755" y="337"/>
                  </a:lnTo>
                  <a:lnTo>
                    <a:pt x="750" y="341"/>
                  </a:lnTo>
                  <a:lnTo>
                    <a:pt x="748" y="342"/>
                  </a:lnTo>
                  <a:lnTo>
                    <a:pt x="743" y="341"/>
                  </a:lnTo>
                  <a:lnTo>
                    <a:pt x="715" y="342"/>
                  </a:lnTo>
                  <a:lnTo>
                    <a:pt x="711" y="343"/>
                  </a:lnTo>
                  <a:lnTo>
                    <a:pt x="706" y="346"/>
                  </a:lnTo>
                  <a:lnTo>
                    <a:pt x="703" y="347"/>
                  </a:lnTo>
                  <a:lnTo>
                    <a:pt x="697" y="347"/>
                  </a:lnTo>
                  <a:lnTo>
                    <a:pt x="693" y="346"/>
                  </a:lnTo>
                  <a:lnTo>
                    <a:pt x="690" y="347"/>
                  </a:lnTo>
                  <a:lnTo>
                    <a:pt x="686" y="349"/>
                  </a:lnTo>
                  <a:lnTo>
                    <a:pt x="684" y="353"/>
                  </a:lnTo>
                  <a:lnTo>
                    <a:pt x="683" y="358"/>
                  </a:lnTo>
                  <a:lnTo>
                    <a:pt x="681" y="370"/>
                  </a:lnTo>
                  <a:lnTo>
                    <a:pt x="677" y="380"/>
                  </a:lnTo>
                  <a:lnTo>
                    <a:pt x="675" y="381"/>
                  </a:lnTo>
                  <a:lnTo>
                    <a:pt x="663" y="384"/>
                  </a:lnTo>
                  <a:lnTo>
                    <a:pt x="661" y="383"/>
                  </a:lnTo>
                  <a:lnTo>
                    <a:pt x="658" y="380"/>
                  </a:lnTo>
                  <a:lnTo>
                    <a:pt x="656" y="380"/>
                  </a:lnTo>
                  <a:lnTo>
                    <a:pt x="656" y="380"/>
                  </a:lnTo>
                  <a:lnTo>
                    <a:pt x="653" y="385"/>
                  </a:lnTo>
                  <a:lnTo>
                    <a:pt x="653" y="396"/>
                  </a:lnTo>
                  <a:lnTo>
                    <a:pt x="653" y="396"/>
                  </a:lnTo>
                  <a:lnTo>
                    <a:pt x="653" y="396"/>
                  </a:lnTo>
                  <a:lnTo>
                    <a:pt x="652" y="396"/>
                  </a:lnTo>
                  <a:lnTo>
                    <a:pt x="652" y="396"/>
                  </a:lnTo>
                  <a:lnTo>
                    <a:pt x="652" y="397"/>
                  </a:lnTo>
                  <a:lnTo>
                    <a:pt x="652" y="397"/>
                  </a:lnTo>
                  <a:lnTo>
                    <a:pt x="652" y="398"/>
                  </a:lnTo>
                  <a:lnTo>
                    <a:pt x="652" y="398"/>
                  </a:lnTo>
                  <a:lnTo>
                    <a:pt x="652" y="399"/>
                  </a:lnTo>
                  <a:lnTo>
                    <a:pt x="653" y="399"/>
                  </a:lnTo>
                  <a:lnTo>
                    <a:pt x="653" y="400"/>
                  </a:lnTo>
                  <a:lnTo>
                    <a:pt x="653" y="401"/>
                  </a:lnTo>
                  <a:lnTo>
                    <a:pt x="654" y="402"/>
                  </a:lnTo>
                  <a:lnTo>
                    <a:pt x="654" y="403"/>
                  </a:lnTo>
                  <a:lnTo>
                    <a:pt x="654" y="403"/>
                  </a:lnTo>
                  <a:lnTo>
                    <a:pt x="655" y="404"/>
                  </a:lnTo>
                  <a:lnTo>
                    <a:pt x="655" y="405"/>
                  </a:lnTo>
                  <a:lnTo>
                    <a:pt x="655" y="406"/>
                  </a:lnTo>
                  <a:lnTo>
                    <a:pt x="656" y="407"/>
                  </a:lnTo>
                  <a:lnTo>
                    <a:pt x="656" y="408"/>
                  </a:lnTo>
                  <a:lnTo>
                    <a:pt x="656" y="408"/>
                  </a:lnTo>
                  <a:lnTo>
                    <a:pt x="656" y="410"/>
                  </a:lnTo>
                  <a:lnTo>
                    <a:pt x="656" y="411"/>
                  </a:lnTo>
                  <a:lnTo>
                    <a:pt x="656" y="411"/>
                  </a:lnTo>
                  <a:lnTo>
                    <a:pt x="656" y="412"/>
                  </a:lnTo>
                  <a:lnTo>
                    <a:pt x="656" y="412"/>
                  </a:lnTo>
                  <a:lnTo>
                    <a:pt x="655" y="413"/>
                  </a:lnTo>
                  <a:lnTo>
                    <a:pt x="655" y="413"/>
                  </a:lnTo>
                  <a:lnTo>
                    <a:pt x="655" y="413"/>
                  </a:lnTo>
                  <a:lnTo>
                    <a:pt x="654" y="414"/>
                  </a:lnTo>
                  <a:lnTo>
                    <a:pt x="654" y="414"/>
                  </a:lnTo>
                  <a:lnTo>
                    <a:pt x="653" y="414"/>
                  </a:lnTo>
                  <a:lnTo>
                    <a:pt x="653" y="414"/>
                  </a:lnTo>
                  <a:lnTo>
                    <a:pt x="652" y="414"/>
                  </a:lnTo>
                  <a:lnTo>
                    <a:pt x="652" y="414"/>
                  </a:lnTo>
                  <a:lnTo>
                    <a:pt x="651" y="414"/>
                  </a:lnTo>
                  <a:lnTo>
                    <a:pt x="651" y="414"/>
                  </a:lnTo>
                  <a:lnTo>
                    <a:pt x="651" y="414"/>
                  </a:lnTo>
                  <a:lnTo>
                    <a:pt x="650" y="414"/>
                  </a:lnTo>
                  <a:lnTo>
                    <a:pt x="650" y="414"/>
                  </a:lnTo>
                  <a:lnTo>
                    <a:pt x="650" y="414"/>
                  </a:lnTo>
                  <a:lnTo>
                    <a:pt x="649" y="414"/>
                  </a:lnTo>
                  <a:lnTo>
                    <a:pt x="649" y="414"/>
                  </a:lnTo>
                  <a:lnTo>
                    <a:pt x="649" y="413"/>
                  </a:lnTo>
                  <a:lnTo>
                    <a:pt x="648" y="413"/>
                  </a:lnTo>
                  <a:lnTo>
                    <a:pt x="648" y="413"/>
                  </a:lnTo>
                  <a:lnTo>
                    <a:pt x="648" y="413"/>
                  </a:lnTo>
                  <a:lnTo>
                    <a:pt x="648" y="412"/>
                  </a:lnTo>
                  <a:lnTo>
                    <a:pt x="647" y="412"/>
                  </a:lnTo>
                  <a:lnTo>
                    <a:pt x="647" y="412"/>
                  </a:lnTo>
                  <a:lnTo>
                    <a:pt x="647" y="412"/>
                  </a:lnTo>
                  <a:lnTo>
                    <a:pt x="645" y="411"/>
                  </a:lnTo>
                  <a:lnTo>
                    <a:pt x="645" y="411"/>
                  </a:lnTo>
                  <a:lnTo>
                    <a:pt x="645" y="411"/>
                  </a:lnTo>
                  <a:lnTo>
                    <a:pt x="645" y="411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4" y="410"/>
                  </a:lnTo>
                  <a:lnTo>
                    <a:pt x="643" y="410"/>
                  </a:lnTo>
                  <a:lnTo>
                    <a:pt x="643" y="410"/>
                  </a:lnTo>
                  <a:lnTo>
                    <a:pt x="643" y="408"/>
                  </a:lnTo>
                  <a:lnTo>
                    <a:pt x="643" y="408"/>
                  </a:lnTo>
                  <a:lnTo>
                    <a:pt x="643" y="408"/>
                  </a:lnTo>
                  <a:lnTo>
                    <a:pt x="642" y="408"/>
                  </a:lnTo>
                  <a:lnTo>
                    <a:pt x="642" y="408"/>
                  </a:lnTo>
                  <a:lnTo>
                    <a:pt x="641" y="408"/>
                  </a:lnTo>
                  <a:lnTo>
                    <a:pt x="641" y="408"/>
                  </a:lnTo>
                  <a:lnTo>
                    <a:pt x="640" y="408"/>
                  </a:lnTo>
                  <a:lnTo>
                    <a:pt x="640" y="407"/>
                  </a:lnTo>
                  <a:lnTo>
                    <a:pt x="640" y="407"/>
                  </a:lnTo>
                  <a:lnTo>
                    <a:pt x="639" y="407"/>
                  </a:lnTo>
                  <a:lnTo>
                    <a:pt x="639" y="407"/>
                  </a:lnTo>
                  <a:lnTo>
                    <a:pt x="639" y="406"/>
                  </a:lnTo>
                  <a:lnTo>
                    <a:pt x="639" y="406"/>
                  </a:lnTo>
                  <a:lnTo>
                    <a:pt x="639" y="405"/>
                  </a:lnTo>
                  <a:lnTo>
                    <a:pt x="639" y="405"/>
                  </a:lnTo>
                  <a:lnTo>
                    <a:pt x="638" y="404"/>
                  </a:lnTo>
                  <a:lnTo>
                    <a:pt x="638" y="404"/>
                  </a:lnTo>
                  <a:lnTo>
                    <a:pt x="639" y="403"/>
                  </a:lnTo>
                  <a:lnTo>
                    <a:pt x="639" y="403"/>
                  </a:lnTo>
                  <a:lnTo>
                    <a:pt x="639" y="403"/>
                  </a:lnTo>
                  <a:lnTo>
                    <a:pt x="639" y="402"/>
                  </a:lnTo>
                  <a:lnTo>
                    <a:pt x="639" y="402"/>
                  </a:lnTo>
                  <a:lnTo>
                    <a:pt x="639" y="402"/>
                  </a:lnTo>
                  <a:lnTo>
                    <a:pt x="639" y="402"/>
                  </a:lnTo>
                  <a:lnTo>
                    <a:pt x="639" y="401"/>
                  </a:lnTo>
                  <a:lnTo>
                    <a:pt x="639" y="401"/>
                  </a:lnTo>
                  <a:lnTo>
                    <a:pt x="639" y="401"/>
                  </a:lnTo>
                  <a:lnTo>
                    <a:pt x="640" y="400"/>
                  </a:lnTo>
                  <a:lnTo>
                    <a:pt x="640" y="400"/>
                  </a:lnTo>
                  <a:lnTo>
                    <a:pt x="640" y="400"/>
                  </a:lnTo>
                  <a:lnTo>
                    <a:pt x="640" y="399"/>
                  </a:lnTo>
                  <a:lnTo>
                    <a:pt x="640" y="399"/>
                  </a:lnTo>
                  <a:lnTo>
                    <a:pt x="640" y="399"/>
                  </a:lnTo>
                  <a:lnTo>
                    <a:pt x="640" y="398"/>
                  </a:lnTo>
                  <a:lnTo>
                    <a:pt x="640" y="398"/>
                  </a:lnTo>
                  <a:lnTo>
                    <a:pt x="640" y="398"/>
                  </a:lnTo>
                  <a:lnTo>
                    <a:pt x="640" y="397"/>
                  </a:lnTo>
                  <a:lnTo>
                    <a:pt x="640" y="397"/>
                  </a:lnTo>
                  <a:lnTo>
                    <a:pt x="640" y="396"/>
                  </a:lnTo>
                  <a:lnTo>
                    <a:pt x="640" y="396"/>
                  </a:lnTo>
                  <a:lnTo>
                    <a:pt x="640" y="396"/>
                  </a:lnTo>
                  <a:lnTo>
                    <a:pt x="640" y="395"/>
                  </a:lnTo>
                  <a:lnTo>
                    <a:pt x="640" y="395"/>
                  </a:lnTo>
                  <a:lnTo>
                    <a:pt x="641" y="395"/>
                  </a:lnTo>
                  <a:lnTo>
                    <a:pt x="641" y="395"/>
                  </a:lnTo>
                  <a:lnTo>
                    <a:pt x="641" y="394"/>
                  </a:lnTo>
                  <a:lnTo>
                    <a:pt x="641" y="394"/>
                  </a:lnTo>
                  <a:lnTo>
                    <a:pt x="641" y="394"/>
                  </a:lnTo>
                  <a:lnTo>
                    <a:pt x="642" y="394"/>
                  </a:lnTo>
                  <a:lnTo>
                    <a:pt x="642" y="393"/>
                  </a:lnTo>
                  <a:lnTo>
                    <a:pt x="642" y="393"/>
                  </a:lnTo>
                  <a:lnTo>
                    <a:pt x="642" y="393"/>
                  </a:lnTo>
                  <a:lnTo>
                    <a:pt x="642" y="393"/>
                  </a:lnTo>
                  <a:lnTo>
                    <a:pt x="643" y="393"/>
                  </a:lnTo>
                  <a:lnTo>
                    <a:pt x="643" y="393"/>
                  </a:lnTo>
                  <a:lnTo>
                    <a:pt x="643" y="392"/>
                  </a:lnTo>
                  <a:lnTo>
                    <a:pt x="643" y="392"/>
                  </a:lnTo>
                  <a:lnTo>
                    <a:pt x="644" y="392"/>
                  </a:lnTo>
                  <a:lnTo>
                    <a:pt x="644" y="392"/>
                  </a:lnTo>
                  <a:lnTo>
                    <a:pt x="644" y="390"/>
                  </a:lnTo>
                  <a:lnTo>
                    <a:pt x="644" y="390"/>
                  </a:lnTo>
                  <a:lnTo>
                    <a:pt x="644" y="390"/>
                  </a:lnTo>
                  <a:lnTo>
                    <a:pt x="645" y="390"/>
                  </a:lnTo>
                  <a:lnTo>
                    <a:pt x="645" y="389"/>
                  </a:lnTo>
                  <a:lnTo>
                    <a:pt x="645" y="389"/>
                  </a:lnTo>
                  <a:lnTo>
                    <a:pt x="645" y="389"/>
                  </a:lnTo>
                  <a:lnTo>
                    <a:pt x="645" y="388"/>
                  </a:lnTo>
                  <a:lnTo>
                    <a:pt x="645" y="388"/>
                  </a:lnTo>
                  <a:lnTo>
                    <a:pt x="644" y="388"/>
                  </a:lnTo>
                  <a:lnTo>
                    <a:pt x="644" y="388"/>
                  </a:lnTo>
                  <a:lnTo>
                    <a:pt x="644" y="388"/>
                  </a:lnTo>
                  <a:lnTo>
                    <a:pt x="644" y="387"/>
                  </a:lnTo>
                  <a:lnTo>
                    <a:pt x="644" y="387"/>
                  </a:lnTo>
                  <a:lnTo>
                    <a:pt x="643" y="387"/>
                  </a:lnTo>
                  <a:lnTo>
                    <a:pt x="643" y="387"/>
                  </a:lnTo>
                  <a:lnTo>
                    <a:pt x="643" y="387"/>
                  </a:lnTo>
                  <a:lnTo>
                    <a:pt x="643" y="387"/>
                  </a:lnTo>
                  <a:lnTo>
                    <a:pt x="643" y="387"/>
                  </a:lnTo>
                  <a:lnTo>
                    <a:pt x="642" y="387"/>
                  </a:lnTo>
                  <a:lnTo>
                    <a:pt x="642" y="387"/>
                  </a:lnTo>
                  <a:lnTo>
                    <a:pt x="642" y="387"/>
                  </a:lnTo>
                  <a:lnTo>
                    <a:pt x="642" y="388"/>
                  </a:lnTo>
                  <a:lnTo>
                    <a:pt x="641" y="388"/>
                  </a:lnTo>
                  <a:lnTo>
                    <a:pt x="641" y="388"/>
                  </a:lnTo>
                  <a:lnTo>
                    <a:pt x="641" y="389"/>
                  </a:lnTo>
                  <a:lnTo>
                    <a:pt x="640" y="389"/>
                  </a:lnTo>
                  <a:lnTo>
                    <a:pt x="640" y="389"/>
                  </a:lnTo>
                  <a:lnTo>
                    <a:pt x="639" y="390"/>
                  </a:lnTo>
                  <a:lnTo>
                    <a:pt x="639" y="390"/>
                  </a:lnTo>
                  <a:lnTo>
                    <a:pt x="638" y="390"/>
                  </a:lnTo>
                  <a:lnTo>
                    <a:pt x="638" y="392"/>
                  </a:lnTo>
                  <a:lnTo>
                    <a:pt x="638" y="392"/>
                  </a:lnTo>
                  <a:lnTo>
                    <a:pt x="637" y="392"/>
                  </a:lnTo>
                  <a:lnTo>
                    <a:pt x="637" y="393"/>
                  </a:lnTo>
                  <a:lnTo>
                    <a:pt x="637" y="393"/>
                  </a:lnTo>
                  <a:lnTo>
                    <a:pt x="636" y="393"/>
                  </a:lnTo>
                  <a:lnTo>
                    <a:pt x="636" y="394"/>
                  </a:lnTo>
                  <a:lnTo>
                    <a:pt x="636" y="394"/>
                  </a:lnTo>
                  <a:lnTo>
                    <a:pt x="636" y="394"/>
                  </a:lnTo>
                  <a:lnTo>
                    <a:pt x="636" y="395"/>
                  </a:lnTo>
                  <a:lnTo>
                    <a:pt x="636" y="395"/>
                  </a:lnTo>
                  <a:lnTo>
                    <a:pt x="636" y="395"/>
                  </a:lnTo>
                  <a:lnTo>
                    <a:pt x="636" y="396"/>
                  </a:lnTo>
                  <a:lnTo>
                    <a:pt x="636" y="396"/>
                  </a:lnTo>
                  <a:lnTo>
                    <a:pt x="636" y="397"/>
                  </a:lnTo>
                  <a:lnTo>
                    <a:pt x="636" y="397"/>
                  </a:lnTo>
                  <a:lnTo>
                    <a:pt x="636" y="397"/>
                  </a:lnTo>
                  <a:lnTo>
                    <a:pt x="636" y="398"/>
                  </a:lnTo>
                  <a:lnTo>
                    <a:pt x="635" y="398"/>
                  </a:lnTo>
                  <a:lnTo>
                    <a:pt x="635" y="398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5" y="399"/>
                  </a:lnTo>
                  <a:lnTo>
                    <a:pt x="634" y="399"/>
                  </a:lnTo>
                  <a:lnTo>
                    <a:pt x="634" y="399"/>
                  </a:lnTo>
                  <a:lnTo>
                    <a:pt x="634" y="399"/>
                  </a:lnTo>
                  <a:lnTo>
                    <a:pt x="634" y="399"/>
                  </a:lnTo>
                  <a:lnTo>
                    <a:pt x="633" y="398"/>
                  </a:lnTo>
                  <a:lnTo>
                    <a:pt x="633" y="398"/>
                  </a:lnTo>
                  <a:lnTo>
                    <a:pt x="633" y="398"/>
                  </a:lnTo>
                  <a:lnTo>
                    <a:pt x="633" y="397"/>
                  </a:lnTo>
                  <a:lnTo>
                    <a:pt x="632" y="397"/>
                  </a:lnTo>
                  <a:lnTo>
                    <a:pt x="632" y="396"/>
                  </a:lnTo>
                  <a:lnTo>
                    <a:pt x="632" y="396"/>
                  </a:lnTo>
                  <a:lnTo>
                    <a:pt x="631" y="395"/>
                  </a:lnTo>
                  <a:lnTo>
                    <a:pt x="631" y="395"/>
                  </a:lnTo>
                  <a:lnTo>
                    <a:pt x="631" y="394"/>
                  </a:lnTo>
                  <a:lnTo>
                    <a:pt x="631" y="394"/>
                  </a:lnTo>
                  <a:lnTo>
                    <a:pt x="630" y="393"/>
                  </a:lnTo>
                  <a:lnTo>
                    <a:pt x="630" y="393"/>
                  </a:lnTo>
                  <a:lnTo>
                    <a:pt x="630" y="393"/>
                  </a:lnTo>
                  <a:lnTo>
                    <a:pt x="630" y="392"/>
                  </a:lnTo>
                  <a:lnTo>
                    <a:pt x="630" y="392"/>
                  </a:lnTo>
                  <a:lnTo>
                    <a:pt x="630" y="390"/>
                  </a:lnTo>
                  <a:lnTo>
                    <a:pt x="629" y="390"/>
                  </a:lnTo>
                  <a:lnTo>
                    <a:pt x="629" y="389"/>
                  </a:lnTo>
                  <a:lnTo>
                    <a:pt x="629" y="389"/>
                  </a:lnTo>
                  <a:lnTo>
                    <a:pt x="629" y="388"/>
                  </a:lnTo>
                  <a:lnTo>
                    <a:pt x="629" y="388"/>
                  </a:lnTo>
                  <a:lnTo>
                    <a:pt x="627" y="387"/>
                  </a:lnTo>
                  <a:lnTo>
                    <a:pt x="627" y="386"/>
                  </a:lnTo>
                  <a:lnTo>
                    <a:pt x="627" y="386"/>
                  </a:lnTo>
                  <a:lnTo>
                    <a:pt x="627" y="385"/>
                  </a:lnTo>
                  <a:lnTo>
                    <a:pt x="626" y="385"/>
                  </a:lnTo>
                  <a:lnTo>
                    <a:pt x="626" y="384"/>
                  </a:lnTo>
                  <a:lnTo>
                    <a:pt x="626" y="384"/>
                  </a:lnTo>
                  <a:lnTo>
                    <a:pt x="626" y="383"/>
                  </a:lnTo>
                  <a:lnTo>
                    <a:pt x="626" y="383"/>
                  </a:lnTo>
                  <a:lnTo>
                    <a:pt x="625" y="382"/>
                  </a:lnTo>
                  <a:lnTo>
                    <a:pt x="625" y="381"/>
                  </a:lnTo>
                  <a:lnTo>
                    <a:pt x="624" y="381"/>
                  </a:lnTo>
                  <a:lnTo>
                    <a:pt x="624" y="380"/>
                  </a:lnTo>
                  <a:lnTo>
                    <a:pt x="624" y="380"/>
                  </a:lnTo>
                  <a:lnTo>
                    <a:pt x="623" y="379"/>
                  </a:lnTo>
                  <a:lnTo>
                    <a:pt x="623" y="379"/>
                  </a:lnTo>
                  <a:lnTo>
                    <a:pt x="622" y="378"/>
                  </a:lnTo>
                  <a:lnTo>
                    <a:pt x="622" y="377"/>
                  </a:lnTo>
                  <a:lnTo>
                    <a:pt x="622" y="377"/>
                  </a:lnTo>
                  <a:lnTo>
                    <a:pt x="622" y="376"/>
                  </a:lnTo>
                  <a:lnTo>
                    <a:pt x="622" y="376"/>
                  </a:lnTo>
                  <a:lnTo>
                    <a:pt x="623" y="375"/>
                  </a:lnTo>
                  <a:lnTo>
                    <a:pt x="623" y="375"/>
                  </a:lnTo>
                  <a:lnTo>
                    <a:pt x="624" y="375"/>
                  </a:lnTo>
                  <a:lnTo>
                    <a:pt x="625" y="374"/>
                  </a:lnTo>
                  <a:lnTo>
                    <a:pt x="626" y="374"/>
                  </a:lnTo>
                  <a:lnTo>
                    <a:pt x="626" y="374"/>
                  </a:lnTo>
                  <a:lnTo>
                    <a:pt x="627" y="372"/>
                  </a:lnTo>
                  <a:lnTo>
                    <a:pt x="629" y="372"/>
                  </a:lnTo>
                  <a:lnTo>
                    <a:pt x="629" y="371"/>
                  </a:lnTo>
                  <a:lnTo>
                    <a:pt x="630" y="371"/>
                  </a:lnTo>
                  <a:lnTo>
                    <a:pt x="630" y="371"/>
                  </a:lnTo>
                  <a:lnTo>
                    <a:pt x="631" y="370"/>
                  </a:lnTo>
                  <a:lnTo>
                    <a:pt x="631" y="370"/>
                  </a:lnTo>
                  <a:lnTo>
                    <a:pt x="631" y="369"/>
                  </a:lnTo>
                  <a:lnTo>
                    <a:pt x="631" y="369"/>
                  </a:lnTo>
                  <a:lnTo>
                    <a:pt x="632" y="369"/>
                  </a:lnTo>
                  <a:lnTo>
                    <a:pt x="632" y="368"/>
                  </a:lnTo>
                  <a:lnTo>
                    <a:pt x="632" y="368"/>
                  </a:lnTo>
                  <a:lnTo>
                    <a:pt x="632" y="368"/>
                  </a:lnTo>
                  <a:lnTo>
                    <a:pt x="632" y="367"/>
                  </a:lnTo>
                  <a:lnTo>
                    <a:pt x="632" y="367"/>
                  </a:lnTo>
                  <a:lnTo>
                    <a:pt x="632" y="367"/>
                  </a:lnTo>
                  <a:lnTo>
                    <a:pt x="632" y="366"/>
                  </a:lnTo>
                  <a:lnTo>
                    <a:pt x="631" y="366"/>
                  </a:lnTo>
                  <a:lnTo>
                    <a:pt x="631" y="366"/>
                  </a:lnTo>
                  <a:lnTo>
                    <a:pt x="631" y="365"/>
                  </a:lnTo>
                  <a:lnTo>
                    <a:pt x="631" y="365"/>
                  </a:lnTo>
                  <a:lnTo>
                    <a:pt x="631" y="365"/>
                  </a:lnTo>
                  <a:lnTo>
                    <a:pt x="631" y="365"/>
                  </a:lnTo>
                  <a:lnTo>
                    <a:pt x="630" y="365"/>
                  </a:lnTo>
                  <a:lnTo>
                    <a:pt x="630" y="365"/>
                  </a:lnTo>
                  <a:lnTo>
                    <a:pt x="630" y="365"/>
                  </a:lnTo>
                  <a:lnTo>
                    <a:pt x="629" y="365"/>
                  </a:lnTo>
                  <a:lnTo>
                    <a:pt x="629" y="365"/>
                  </a:lnTo>
                  <a:lnTo>
                    <a:pt x="627" y="365"/>
                  </a:lnTo>
                  <a:lnTo>
                    <a:pt x="627" y="365"/>
                  </a:lnTo>
                  <a:lnTo>
                    <a:pt x="626" y="365"/>
                  </a:lnTo>
                  <a:lnTo>
                    <a:pt x="625" y="366"/>
                  </a:lnTo>
                  <a:lnTo>
                    <a:pt x="625" y="366"/>
                  </a:lnTo>
                  <a:lnTo>
                    <a:pt x="624" y="367"/>
                  </a:lnTo>
                  <a:lnTo>
                    <a:pt x="623" y="367"/>
                  </a:lnTo>
                  <a:lnTo>
                    <a:pt x="622" y="368"/>
                  </a:lnTo>
                  <a:lnTo>
                    <a:pt x="621" y="368"/>
                  </a:lnTo>
                  <a:lnTo>
                    <a:pt x="621" y="369"/>
                  </a:lnTo>
                  <a:lnTo>
                    <a:pt x="620" y="370"/>
                  </a:lnTo>
                  <a:lnTo>
                    <a:pt x="619" y="370"/>
                  </a:lnTo>
                  <a:lnTo>
                    <a:pt x="618" y="371"/>
                  </a:lnTo>
                  <a:lnTo>
                    <a:pt x="618" y="372"/>
                  </a:lnTo>
                  <a:lnTo>
                    <a:pt x="617" y="372"/>
                  </a:lnTo>
                  <a:lnTo>
                    <a:pt x="617" y="372"/>
                  </a:lnTo>
                  <a:lnTo>
                    <a:pt x="616" y="374"/>
                  </a:lnTo>
                  <a:lnTo>
                    <a:pt x="616" y="374"/>
                  </a:lnTo>
                  <a:lnTo>
                    <a:pt x="616" y="375"/>
                  </a:lnTo>
                  <a:lnTo>
                    <a:pt x="615" y="375"/>
                  </a:lnTo>
                  <a:lnTo>
                    <a:pt x="615" y="375"/>
                  </a:lnTo>
                  <a:lnTo>
                    <a:pt x="614" y="376"/>
                  </a:lnTo>
                  <a:lnTo>
                    <a:pt x="614" y="376"/>
                  </a:lnTo>
                  <a:lnTo>
                    <a:pt x="613" y="377"/>
                  </a:lnTo>
                  <a:lnTo>
                    <a:pt x="612" y="377"/>
                  </a:lnTo>
                  <a:lnTo>
                    <a:pt x="612" y="378"/>
                  </a:lnTo>
                  <a:lnTo>
                    <a:pt x="611" y="378"/>
                  </a:lnTo>
                  <a:lnTo>
                    <a:pt x="611" y="379"/>
                  </a:lnTo>
                  <a:lnTo>
                    <a:pt x="609" y="379"/>
                  </a:lnTo>
                  <a:lnTo>
                    <a:pt x="609" y="380"/>
                  </a:lnTo>
                  <a:lnTo>
                    <a:pt x="609" y="380"/>
                  </a:lnTo>
                  <a:lnTo>
                    <a:pt x="608" y="381"/>
                  </a:lnTo>
                  <a:lnTo>
                    <a:pt x="608" y="381"/>
                  </a:lnTo>
                  <a:lnTo>
                    <a:pt x="608" y="381"/>
                  </a:lnTo>
                  <a:lnTo>
                    <a:pt x="608" y="382"/>
                  </a:lnTo>
                  <a:lnTo>
                    <a:pt x="608" y="382"/>
                  </a:lnTo>
                  <a:lnTo>
                    <a:pt x="608" y="382"/>
                  </a:lnTo>
                  <a:lnTo>
                    <a:pt x="608" y="383"/>
                  </a:lnTo>
                  <a:lnTo>
                    <a:pt x="609" y="383"/>
                  </a:lnTo>
                  <a:lnTo>
                    <a:pt x="609" y="383"/>
                  </a:lnTo>
                  <a:lnTo>
                    <a:pt x="609" y="383"/>
                  </a:lnTo>
                  <a:lnTo>
                    <a:pt x="611" y="383"/>
                  </a:lnTo>
                  <a:lnTo>
                    <a:pt x="611" y="384"/>
                  </a:lnTo>
                  <a:lnTo>
                    <a:pt x="612" y="384"/>
                  </a:lnTo>
                  <a:lnTo>
                    <a:pt x="613" y="384"/>
                  </a:lnTo>
                  <a:lnTo>
                    <a:pt x="613" y="384"/>
                  </a:lnTo>
                  <a:lnTo>
                    <a:pt x="614" y="384"/>
                  </a:lnTo>
                  <a:lnTo>
                    <a:pt x="615" y="384"/>
                  </a:lnTo>
                  <a:lnTo>
                    <a:pt x="615" y="384"/>
                  </a:lnTo>
                  <a:lnTo>
                    <a:pt x="616" y="385"/>
                  </a:lnTo>
                  <a:lnTo>
                    <a:pt x="617" y="385"/>
                  </a:lnTo>
                  <a:lnTo>
                    <a:pt x="618" y="385"/>
                  </a:lnTo>
                  <a:lnTo>
                    <a:pt x="618" y="385"/>
                  </a:lnTo>
                  <a:lnTo>
                    <a:pt x="619" y="386"/>
                  </a:lnTo>
                  <a:lnTo>
                    <a:pt x="620" y="386"/>
                  </a:lnTo>
                  <a:lnTo>
                    <a:pt x="620" y="387"/>
                  </a:lnTo>
                  <a:lnTo>
                    <a:pt x="621" y="387"/>
                  </a:lnTo>
                  <a:lnTo>
                    <a:pt x="622" y="388"/>
                  </a:lnTo>
                  <a:lnTo>
                    <a:pt x="622" y="388"/>
                  </a:lnTo>
                  <a:lnTo>
                    <a:pt x="623" y="389"/>
                  </a:lnTo>
                  <a:lnTo>
                    <a:pt x="623" y="389"/>
                  </a:lnTo>
                  <a:lnTo>
                    <a:pt x="624" y="390"/>
                  </a:lnTo>
                  <a:lnTo>
                    <a:pt x="624" y="392"/>
                  </a:lnTo>
                  <a:lnTo>
                    <a:pt x="624" y="392"/>
                  </a:lnTo>
                  <a:lnTo>
                    <a:pt x="625" y="393"/>
                  </a:lnTo>
                  <a:lnTo>
                    <a:pt x="625" y="394"/>
                  </a:lnTo>
                  <a:lnTo>
                    <a:pt x="625" y="394"/>
                  </a:lnTo>
                  <a:lnTo>
                    <a:pt x="625" y="395"/>
                  </a:lnTo>
                  <a:lnTo>
                    <a:pt x="625" y="396"/>
                  </a:lnTo>
                  <a:lnTo>
                    <a:pt x="625" y="396"/>
                  </a:lnTo>
                  <a:lnTo>
                    <a:pt x="625" y="397"/>
                  </a:lnTo>
                  <a:lnTo>
                    <a:pt x="625" y="398"/>
                  </a:lnTo>
                  <a:lnTo>
                    <a:pt x="625" y="399"/>
                  </a:lnTo>
                  <a:lnTo>
                    <a:pt x="625" y="399"/>
                  </a:lnTo>
                  <a:lnTo>
                    <a:pt x="625" y="400"/>
                  </a:lnTo>
                  <a:lnTo>
                    <a:pt x="624" y="401"/>
                  </a:lnTo>
                  <a:lnTo>
                    <a:pt x="624" y="402"/>
                  </a:lnTo>
                  <a:lnTo>
                    <a:pt x="624" y="402"/>
                  </a:lnTo>
                  <a:lnTo>
                    <a:pt x="623" y="403"/>
                  </a:lnTo>
                  <a:lnTo>
                    <a:pt x="623" y="404"/>
                  </a:lnTo>
                  <a:lnTo>
                    <a:pt x="623" y="404"/>
                  </a:lnTo>
                  <a:lnTo>
                    <a:pt x="622" y="405"/>
                  </a:lnTo>
                  <a:lnTo>
                    <a:pt x="622" y="405"/>
                  </a:lnTo>
                  <a:lnTo>
                    <a:pt x="621" y="406"/>
                  </a:lnTo>
                  <a:lnTo>
                    <a:pt x="621" y="407"/>
                  </a:lnTo>
                  <a:lnTo>
                    <a:pt x="620" y="407"/>
                  </a:lnTo>
                  <a:lnTo>
                    <a:pt x="619" y="408"/>
                  </a:lnTo>
                  <a:lnTo>
                    <a:pt x="618" y="410"/>
                  </a:lnTo>
                  <a:lnTo>
                    <a:pt x="618" y="410"/>
                  </a:lnTo>
                  <a:lnTo>
                    <a:pt x="617" y="411"/>
                  </a:lnTo>
                  <a:lnTo>
                    <a:pt x="616" y="411"/>
                  </a:lnTo>
                  <a:lnTo>
                    <a:pt x="615" y="412"/>
                  </a:lnTo>
                  <a:lnTo>
                    <a:pt x="614" y="412"/>
                  </a:lnTo>
                  <a:lnTo>
                    <a:pt x="614" y="413"/>
                  </a:lnTo>
                  <a:lnTo>
                    <a:pt x="613" y="413"/>
                  </a:lnTo>
                  <a:lnTo>
                    <a:pt x="612" y="413"/>
                  </a:lnTo>
                  <a:lnTo>
                    <a:pt x="612" y="414"/>
                  </a:lnTo>
                  <a:lnTo>
                    <a:pt x="611" y="414"/>
                  </a:lnTo>
                  <a:lnTo>
                    <a:pt x="611" y="414"/>
                  </a:lnTo>
                  <a:lnTo>
                    <a:pt x="609" y="414"/>
                  </a:lnTo>
                  <a:lnTo>
                    <a:pt x="608" y="414"/>
                  </a:lnTo>
                  <a:lnTo>
                    <a:pt x="608" y="415"/>
                  </a:lnTo>
                  <a:lnTo>
                    <a:pt x="607" y="415"/>
                  </a:lnTo>
                  <a:lnTo>
                    <a:pt x="607" y="415"/>
                  </a:lnTo>
                  <a:lnTo>
                    <a:pt x="606" y="415"/>
                  </a:lnTo>
                  <a:lnTo>
                    <a:pt x="606" y="415"/>
                  </a:lnTo>
                  <a:lnTo>
                    <a:pt x="605" y="416"/>
                  </a:lnTo>
                  <a:lnTo>
                    <a:pt x="605" y="416"/>
                  </a:lnTo>
                  <a:lnTo>
                    <a:pt x="604" y="416"/>
                  </a:lnTo>
                  <a:lnTo>
                    <a:pt x="603" y="416"/>
                  </a:lnTo>
                  <a:lnTo>
                    <a:pt x="603" y="416"/>
                  </a:lnTo>
                  <a:lnTo>
                    <a:pt x="602" y="416"/>
                  </a:lnTo>
                  <a:lnTo>
                    <a:pt x="601" y="416"/>
                  </a:lnTo>
                  <a:lnTo>
                    <a:pt x="601" y="416"/>
                  </a:lnTo>
                  <a:lnTo>
                    <a:pt x="600" y="416"/>
                  </a:lnTo>
                  <a:lnTo>
                    <a:pt x="599" y="416"/>
                  </a:lnTo>
                  <a:lnTo>
                    <a:pt x="598" y="416"/>
                  </a:lnTo>
                  <a:lnTo>
                    <a:pt x="598" y="416"/>
                  </a:lnTo>
                  <a:lnTo>
                    <a:pt x="597" y="416"/>
                  </a:lnTo>
                  <a:lnTo>
                    <a:pt x="596" y="417"/>
                  </a:lnTo>
                  <a:lnTo>
                    <a:pt x="596" y="417"/>
                  </a:lnTo>
                  <a:lnTo>
                    <a:pt x="595" y="417"/>
                  </a:lnTo>
                  <a:lnTo>
                    <a:pt x="594" y="417"/>
                  </a:lnTo>
                  <a:lnTo>
                    <a:pt x="594" y="417"/>
                  </a:lnTo>
                  <a:lnTo>
                    <a:pt x="593" y="417"/>
                  </a:lnTo>
                  <a:lnTo>
                    <a:pt x="593" y="417"/>
                  </a:lnTo>
                  <a:lnTo>
                    <a:pt x="591" y="417"/>
                  </a:lnTo>
                  <a:lnTo>
                    <a:pt x="591" y="417"/>
                  </a:lnTo>
                  <a:lnTo>
                    <a:pt x="591" y="417"/>
                  </a:lnTo>
                  <a:lnTo>
                    <a:pt x="590" y="417"/>
                  </a:lnTo>
                  <a:lnTo>
                    <a:pt x="590" y="417"/>
                  </a:lnTo>
                  <a:lnTo>
                    <a:pt x="590" y="417"/>
                  </a:lnTo>
                  <a:lnTo>
                    <a:pt x="589" y="417"/>
                  </a:lnTo>
                  <a:lnTo>
                    <a:pt x="589" y="417"/>
                  </a:lnTo>
                  <a:lnTo>
                    <a:pt x="589" y="417"/>
                  </a:lnTo>
                  <a:lnTo>
                    <a:pt x="588" y="417"/>
                  </a:lnTo>
                  <a:lnTo>
                    <a:pt x="588" y="417"/>
                  </a:lnTo>
                  <a:lnTo>
                    <a:pt x="587" y="417"/>
                  </a:lnTo>
                  <a:lnTo>
                    <a:pt x="587" y="417"/>
                  </a:lnTo>
                  <a:lnTo>
                    <a:pt x="586" y="417"/>
                  </a:lnTo>
                  <a:lnTo>
                    <a:pt x="586" y="417"/>
                  </a:lnTo>
                  <a:lnTo>
                    <a:pt x="585" y="417"/>
                  </a:lnTo>
                  <a:lnTo>
                    <a:pt x="584" y="417"/>
                  </a:lnTo>
                  <a:lnTo>
                    <a:pt x="584" y="417"/>
                  </a:lnTo>
                  <a:lnTo>
                    <a:pt x="583" y="417"/>
                  </a:lnTo>
                  <a:lnTo>
                    <a:pt x="582" y="417"/>
                  </a:lnTo>
                  <a:lnTo>
                    <a:pt x="581" y="417"/>
                  </a:lnTo>
                  <a:lnTo>
                    <a:pt x="581" y="417"/>
                  </a:lnTo>
                  <a:lnTo>
                    <a:pt x="580" y="417"/>
                  </a:lnTo>
                  <a:lnTo>
                    <a:pt x="579" y="417"/>
                  </a:lnTo>
                  <a:lnTo>
                    <a:pt x="578" y="417"/>
                  </a:lnTo>
                  <a:lnTo>
                    <a:pt x="577" y="417"/>
                  </a:lnTo>
                  <a:lnTo>
                    <a:pt x="577" y="417"/>
                  </a:lnTo>
                  <a:lnTo>
                    <a:pt x="576" y="417"/>
                  </a:lnTo>
                  <a:lnTo>
                    <a:pt x="575" y="416"/>
                  </a:lnTo>
                  <a:lnTo>
                    <a:pt x="575" y="416"/>
                  </a:lnTo>
                  <a:lnTo>
                    <a:pt x="575" y="416"/>
                  </a:lnTo>
                  <a:lnTo>
                    <a:pt x="573" y="416"/>
                  </a:lnTo>
                  <a:lnTo>
                    <a:pt x="573" y="416"/>
                  </a:lnTo>
                  <a:lnTo>
                    <a:pt x="573" y="415"/>
                  </a:lnTo>
                  <a:lnTo>
                    <a:pt x="573" y="415"/>
                  </a:lnTo>
                  <a:lnTo>
                    <a:pt x="575" y="415"/>
                  </a:lnTo>
                  <a:lnTo>
                    <a:pt x="575" y="414"/>
                  </a:lnTo>
                  <a:lnTo>
                    <a:pt x="575" y="414"/>
                  </a:lnTo>
                  <a:lnTo>
                    <a:pt x="575" y="414"/>
                  </a:lnTo>
                  <a:lnTo>
                    <a:pt x="575" y="413"/>
                  </a:lnTo>
                  <a:lnTo>
                    <a:pt x="575" y="413"/>
                  </a:lnTo>
                  <a:lnTo>
                    <a:pt x="575" y="413"/>
                  </a:lnTo>
                  <a:lnTo>
                    <a:pt x="575" y="412"/>
                  </a:lnTo>
                  <a:lnTo>
                    <a:pt x="575" y="412"/>
                  </a:lnTo>
                  <a:lnTo>
                    <a:pt x="575" y="411"/>
                  </a:lnTo>
                  <a:lnTo>
                    <a:pt x="575" y="411"/>
                  </a:lnTo>
                  <a:lnTo>
                    <a:pt x="575" y="411"/>
                  </a:lnTo>
                  <a:lnTo>
                    <a:pt x="575" y="411"/>
                  </a:lnTo>
                  <a:lnTo>
                    <a:pt x="575" y="410"/>
                  </a:lnTo>
                  <a:lnTo>
                    <a:pt x="575" y="410"/>
                  </a:lnTo>
                  <a:lnTo>
                    <a:pt x="573" y="410"/>
                  </a:lnTo>
                  <a:lnTo>
                    <a:pt x="573" y="410"/>
                  </a:lnTo>
                  <a:lnTo>
                    <a:pt x="573" y="410"/>
                  </a:lnTo>
                  <a:lnTo>
                    <a:pt x="573" y="410"/>
                  </a:lnTo>
                  <a:lnTo>
                    <a:pt x="573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08"/>
                  </a:lnTo>
                  <a:lnTo>
                    <a:pt x="572" y="410"/>
                  </a:lnTo>
                  <a:lnTo>
                    <a:pt x="572" y="410"/>
                  </a:lnTo>
                  <a:lnTo>
                    <a:pt x="572" y="410"/>
                  </a:lnTo>
                  <a:lnTo>
                    <a:pt x="572" y="410"/>
                  </a:lnTo>
                  <a:lnTo>
                    <a:pt x="572" y="411"/>
                  </a:lnTo>
                  <a:lnTo>
                    <a:pt x="572" y="411"/>
                  </a:lnTo>
                  <a:lnTo>
                    <a:pt x="572" y="411"/>
                  </a:lnTo>
                  <a:lnTo>
                    <a:pt x="571" y="412"/>
                  </a:lnTo>
                  <a:lnTo>
                    <a:pt x="571" y="412"/>
                  </a:lnTo>
                  <a:lnTo>
                    <a:pt x="571" y="413"/>
                  </a:lnTo>
                  <a:lnTo>
                    <a:pt x="571" y="413"/>
                  </a:lnTo>
                  <a:lnTo>
                    <a:pt x="571" y="413"/>
                  </a:lnTo>
                  <a:lnTo>
                    <a:pt x="571" y="413"/>
                  </a:lnTo>
                  <a:lnTo>
                    <a:pt x="571" y="414"/>
                  </a:lnTo>
                  <a:lnTo>
                    <a:pt x="571" y="414"/>
                  </a:lnTo>
                  <a:lnTo>
                    <a:pt x="571" y="414"/>
                  </a:lnTo>
                  <a:lnTo>
                    <a:pt x="570" y="414"/>
                  </a:lnTo>
                  <a:lnTo>
                    <a:pt x="570" y="415"/>
                  </a:lnTo>
                  <a:lnTo>
                    <a:pt x="570" y="415"/>
                  </a:lnTo>
                  <a:lnTo>
                    <a:pt x="570" y="415"/>
                  </a:lnTo>
                  <a:lnTo>
                    <a:pt x="570" y="415"/>
                  </a:lnTo>
                  <a:lnTo>
                    <a:pt x="570" y="416"/>
                  </a:lnTo>
                  <a:lnTo>
                    <a:pt x="570" y="416"/>
                  </a:lnTo>
                  <a:lnTo>
                    <a:pt x="570" y="416"/>
                  </a:lnTo>
                  <a:lnTo>
                    <a:pt x="570" y="417"/>
                  </a:lnTo>
                  <a:lnTo>
                    <a:pt x="570" y="417"/>
                  </a:lnTo>
                  <a:lnTo>
                    <a:pt x="570" y="417"/>
                  </a:lnTo>
                  <a:lnTo>
                    <a:pt x="570" y="417"/>
                  </a:lnTo>
                  <a:lnTo>
                    <a:pt x="570" y="418"/>
                  </a:lnTo>
                  <a:lnTo>
                    <a:pt x="570" y="418"/>
                  </a:lnTo>
                  <a:lnTo>
                    <a:pt x="570" y="418"/>
                  </a:lnTo>
                  <a:lnTo>
                    <a:pt x="570" y="419"/>
                  </a:lnTo>
                  <a:lnTo>
                    <a:pt x="571" y="419"/>
                  </a:lnTo>
                  <a:lnTo>
                    <a:pt x="571" y="419"/>
                  </a:lnTo>
                  <a:lnTo>
                    <a:pt x="571" y="420"/>
                  </a:lnTo>
                  <a:lnTo>
                    <a:pt x="571" y="420"/>
                  </a:lnTo>
                  <a:lnTo>
                    <a:pt x="570" y="420"/>
                  </a:lnTo>
                  <a:lnTo>
                    <a:pt x="570" y="421"/>
                  </a:lnTo>
                  <a:lnTo>
                    <a:pt x="570" y="421"/>
                  </a:lnTo>
                  <a:lnTo>
                    <a:pt x="570" y="421"/>
                  </a:lnTo>
                  <a:lnTo>
                    <a:pt x="570" y="422"/>
                  </a:lnTo>
                  <a:lnTo>
                    <a:pt x="569" y="422"/>
                  </a:lnTo>
                  <a:lnTo>
                    <a:pt x="569" y="422"/>
                  </a:lnTo>
                  <a:lnTo>
                    <a:pt x="568" y="423"/>
                  </a:lnTo>
                  <a:lnTo>
                    <a:pt x="567" y="423"/>
                  </a:lnTo>
                  <a:lnTo>
                    <a:pt x="567" y="423"/>
                  </a:lnTo>
                  <a:lnTo>
                    <a:pt x="566" y="423"/>
                  </a:lnTo>
                  <a:lnTo>
                    <a:pt x="565" y="424"/>
                  </a:lnTo>
                  <a:lnTo>
                    <a:pt x="565" y="424"/>
                  </a:lnTo>
                  <a:lnTo>
                    <a:pt x="564" y="424"/>
                  </a:lnTo>
                  <a:lnTo>
                    <a:pt x="563" y="424"/>
                  </a:lnTo>
                  <a:lnTo>
                    <a:pt x="563" y="424"/>
                  </a:lnTo>
                  <a:lnTo>
                    <a:pt x="562" y="424"/>
                  </a:lnTo>
                  <a:lnTo>
                    <a:pt x="561" y="424"/>
                  </a:lnTo>
                  <a:lnTo>
                    <a:pt x="561" y="424"/>
                  </a:lnTo>
                  <a:lnTo>
                    <a:pt x="560" y="424"/>
                  </a:lnTo>
                  <a:lnTo>
                    <a:pt x="560" y="424"/>
                  </a:lnTo>
                  <a:lnTo>
                    <a:pt x="559" y="424"/>
                  </a:lnTo>
                  <a:lnTo>
                    <a:pt x="559" y="424"/>
                  </a:lnTo>
                  <a:lnTo>
                    <a:pt x="558" y="423"/>
                  </a:lnTo>
                  <a:lnTo>
                    <a:pt x="558" y="423"/>
                  </a:lnTo>
                  <a:lnTo>
                    <a:pt x="557" y="423"/>
                  </a:lnTo>
                  <a:lnTo>
                    <a:pt x="557" y="423"/>
                  </a:lnTo>
                  <a:lnTo>
                    <a:pt x="555" y="422"/>
                  </a:lnTo>
                  <a:lnTo>
                    <a:pt x="554" y="422"/>
                  </a:lnTo>
                  <a:lnTo>
                    <a:pt x="554" y="422"/>
                  </a:lnTo>
                  <a:lnTo>
                    <a:pt x="553" y="421"/>
                  </a:lnTo>
                  <a:lnTo>
                    <a:pt x="553" y="421"/>
                  </a:lnTo>
                  <a:lnTo>
                    <a:pt x="552" y="421"/>
                  </a:lnTo>
                  <a:lnTo>
                    <a:pt x="552" y="420"/>
                  </a:lnTo>
                  <a:lnTo>
                    <a:pt x="551" y="420"/>
                  </a:lnTo>
                  <a:lnTo>
                    <a:pt x="550" y="420"/>
                  </a:lnTo>
                  <a:lnTo>
                    <a:pt x="550" y="420"/>
                  </a:lnTo>
                  <a:lnTo>
                    <a:pt x="549" y="419"/>
                  </a:lnTo>
                  <a:lnTo>
                    <a:pt x="549" y="419"/>
                  </a:lnTo>
                  <a:lnTo>
                    <a:pt x="549" y="419"/>
                  </a:lnTo>
                  <a:lnTo>
                    <a:pt x="548" y="419"/>
                  </a:lnTo>
                  <a:lnTo>
                    <a:pt x="548" y="419"/>
                  </a:lnTo>
                  <a:lnTo>
                    <a:pt x="548" y="419"/>
                  </a:lnTo>
                  <a:lnTo>
                    <a:pt x="547" y="419"/>
                  </a:lnTo>
                  <a:lnTo>
                    <a:pt x="547" y="419"/>
                  </a:lnTo>
                  <a:lnTo>
                    <a:pt x="547" y="419"/>
                  </a:lnTo>
                  <a:lnTo>
                    <a:pt x="546" y="419"/>
                  </a:lnTo>
                  <a:lnTo>
                    <a:pt x="546" y="419"/>
                  </a:lnTo>
                  <a:lnTo>
                    <a:pt x="546" y="419"/>
                  </a:lnTo>
                  <a:lnTo>
                    <a:pt x="545" y="419"/>
                  </a:lnTo>
                  <a:lnTo>
                    <a:pt x="545" y="419"/>
                  </a:lnTo>
                  <a:lnTo>
                    <a:pt x="544" y="419"/>
                  </a:lnTo>
                  <a:lnTo>
                    <a:pt x="544" y="419"/>
                  </a:lnTo>
                  <a:lnTo>
                    <a:pt x="544" y="419"/>
                  </a:lnTo>
                  <a:lnTo>
                    <a:pt x="543" y="419"/>
                  </a:lnTo>
                  <a:lnTo>
                    <a:pt x="543" y="418"/>
                  </a:lnTo>
                  <a:lnTo>
                    <a:pt x="543" y="418"/>
                  </a:lnTo>
                  <a:lnTo>
                    <a:pt x="543" y="418"/>
                  </a:lnTo>
                  <a:lnTo>
                    <a:pt x="542" y="418"/>
                  </a:lnTo>
                  <a:lnTo>
                    <a:pt x="542" y="418"/>
                  </a:lnTo>
                  <a:lnTo>
                    <a:pt x="542" y="418"/>
                  </a:lnTo>
                  <a:lnTo>
                    <a:pt x="542" y="417"/>
                  </a:lnTo>
                  <a:lnTo>
                    <a:pt x="542" y="417"/>
                  </a:lnTo>
                  <a:lnTo>
                    <a:pt x="542" y="417"/>
                  </a:lnTo>
                  <a:lnTo>
                    <a:pt x="543" y="416"/>
                  </a:lnTo>
                  <a:lnTo>
                    <a:pt x="543" y="416"/>
                  </a:lnTo>
                  <a:lnTo>
                    <a:pt x="543" y="415"/>
                  </a:lnTo>
                  <a:lnTo>
                    <a:pt x="543" y="415"/>
                  </a:lnTo>
                  <a:lnTo>
                    <a:pt x="544" y="414"/>
                  </a:lnTo>
                  <a:lnTo>
                    <a:pt x="544" y="414"/>
                  </a:lnTo>
                  <a:lnTo>
                    <a:pt x="544" y="413"/>
                  </a:lnTo>
                  <a:lnTo>
                    <a:pt x="545" y="413"/>
                  </a:lnTo>
                  <a:lnTo>
                    <a:pt x="545" y="413"/>
                  </a:lnTo>
                  <a:lnTo>
                    <a:pt x="545" y="413"/>
                  </a:lnTo>
                  <a:lnTo>
                    <a:pt x="545" y="412"/>
                  </a:lnTo>
                  <a:lnTo>
                    <a:pt x="546" y="412"/>
                  </a:lnTo>
                  <a:lnTo>
                    <a:pt x="546" y="412"/>
                  </a:lnTo>
                  <a:lnTo>
                    <a:pt x="546" y="412"/>
                  </a:lnTo>
                  <a:lnTo>
                    <a:pt x="547" y="412"/>
                  </a:lnTo>
                  <a:lnTo>
                    <a:pt x="547" y="412"/>
                  </a:lnTo>
                  <a:lnTo>
                    <a:pt x="548" y="412"/>
                  </a:lnTo>
                  <a:lnTo>
                    <a:pt x="548" y="412"/>
                  </a:lnTo>
                  <a:lnTo>
                    <a:pt x="549" y="412"/>
                  </a:lnTo>
                  <a:lnTo>
                    <a:pt x="549" y="412"/>
                  </a:lnTo>
                  <a:lnTo>
                    <a:pt x="550" y="412"/>
                  </a:lnTo>
                  <a:lnTo>
                    <a:pt x="551" y="412"/>
                  </a:lnTo>
                  <a:lnTo>
                    <a:pt x="551" y="412"/>
                  </a:lnTo>
                  <a:lnTo>
                    <a:pt x="552" y="412"/>
                  </a:lnTo>
                  <a:lnTo>
                    <a:pt x="552" y="411"/>
                  </a:lnTo>
                  <a:lnTo>
                    <a:pt x="553" y="411"/>
                  </a:lnTo>
                  <a:lnTo>
                    <a:pt x="553" y="411"/>
                  </a:lnTo>
                  <a:lnTo>
                    <a:pt x="554" y="411"/>
                  </a:lnTo>
                  <a:lnTo>
                    <a:pt x="555" y="411"/>
                  </a:lnTo>
                  <a:lnTo>
                    <a:pt x="555" y="411"/>
                  </a:lnTo>
                  <a:lnTo>
                    <a:pt x="557" y="410"/>
                  </a:lnTo>
                  <a:lnTo>
                    <a:pt x="557" y="410"/>
                  </a:lnTo>
                  <a:lnTo>
                    <a:pt x="558" y="410"/>
                  </a:lnTo>
                  <a:lnTo>
                    <a:pt x="558" y="410"/>
                  </a:lnTo>
                  <a:lnTo>
                    <a:pt x="558" y="408"/>
                  </a:lnTo>
                  <a:lnTo>
                    <a:pt x="559" y="408"/>
                  </a:lnTo>
                  <a:lnTo>
                    <a:pt x="559" y="407"/>
                  </a:lnTo>
                  <a:lnTo>
                    <a:pt x="560" y="407"/>
                  </a:lnTo>
                  <a:lnTo>
                    <a:pt x="560" y="407"/>
                  </a:lnTo>
                  <a:lnTo>
                    <a:pt x="560" y="406"/>
                  </a:lnTo>
                  <a:lnTo>
                    <a:pt x="560" y="406"/>
                  </a:lnTo>
                  <a:lnTo>
                    <a:pt x="561" y="405"/>
                  </a:lnTo>
                  <a:lnTo>
                    <a:pt x="561" y="405"/>
                  </a:lnTo>
                  <a:lnTo>
                    <a:pt x="561" y="404"/>
                  </a:lnTo>
                  <a:lnTo>
                    <a:pt x="561" y="403"/>
                  </a:lnTo>
                  <a:lnTo>
                    <a:pt x="561" y="403"/>
                  </a:lnTo>
                  <a:lnTo>
                    <a:pt x="562" y="402"/>
                  </a:lnTo>
                  <a:lnTo>
                    <a:pt x="562" y="402"/>
                  </a:lnTo>
                  <a:lnTo>
                    <a:pt x="562" y="401"/>
                  </a:lnTo>
                  <a:lnTo>
                    <a:pt x="562" y="401"/>
                  </a:lnTo>
                  <a:lnTo>
                    <a:pt x="562" y="400"/>
                  </a:lnTo>
                  <a:lnTo>
                    <a:pt x="562" y="400"/>
                  </a:lnTo>
                  <a:lnTo>
                    <a:pt x="562" y="399"/>
                  </a:lnTo>
                  <a:lnTo>
                    <a:pt x="562" y="398"/>
                  </a:lnTo>
                  <a:lnTo>
                    <a:pt x="562" y="397"/>
                  </a:lnTo>
                  <a:lnTo>
                    <a:pt x="562" y="396"/>
                  </a:lnTo>
                  <a:lnTo>
                    <a:pt x="562" y="395"/>
                  </a:lnTo>
                  <a:lnTo>
                    <a:pt x="562" y="395"/>
                  </a:lnTo>
                  <a:lnTo>
                    <a:pt x="562" y="394"/>
                  </a:lnTo>
                  <a:lnTo>
                    <a:pt x="561" y="393"/>
                  </a:lnTo>
                  <a:lnTo>
                    <a:pt x="561" y="392"/>
                  </a:lnTo>
                  <a:lnTo>
                    <a:pt x="561" y="390"/>
                  </a:lnTo>
                  <a:lnTo>
                    <a:pt x="561" y="390"/>
                  </a:lnTo>
                  <a:lnTo>
                    <a:pt x="561" y="389"/>
                  </a:lnTo>
                  <a:lnTo>
                    <a:pt x="561" y="388"/>
                  </a:lnTo>
                  <a:lnTo>
                    <a:pt x="561" y="388"/>
                  </a:lnTo>
                  <a:lnTo>
                    <a:pt x="561" y="388"/>
                  </a:lnTo>
                  <a:lnTo>
                    <a:pt x="561" y="387"/>
                  </a:lnTo>
                  <a:lnTo>
                    <a:pt x="560" y="387"/>
                  </a:lnTo>
                  <a:lnTo>
                    <a:pt x="560" y="387"/>
                  </a:lnTo>
                  <a:lnTo>
                    <a:pt x="560" y="387"/>
                  </a:lnTo>
                  <a:lnTo>
                    <a:pt x="560" y="386"/>
                  </a:lnTo>
                  <a:lnTo>
                    <a:pt x="560" y="386"/>
                  </a:lnTo>
                  <a:lnTo>
                    <a:pt x="560" y="386"/>
                  </a:lnTo>
                  <a:lnTo>
                    <a:pt x="560" y="386"/>
                  </a:lnTo>
                  <a:lnTo>
                    <a:pt x="560" y="386"/>
                  </a:lnTo>
                  <a:lnTo>
                    <a:pt x="560" y="387"/>
                  </a:lnTo>
                  <a:lnTo>
                    <a:pt x="560" y="387"/>
                  </a:lnTo>
                  <a:lnTo>
                    <a:pt x="559" y="387"/>
                  </a:lnTo>
                  <a:lnTo>
                    <a:pt x="559" y="387"/>
                  </a:lnTo>
                  <a:lnTo>
                    <a:pt x="559" y="387"/>
                  </a:lnTo>
                  <a:lnTo>
                    <a:pt x="559" y="388"/>
                  </a:lnTo>
                  <a:lnTo>
                    <a:pt x="559" y="388"/>
                  </a:lnTo>
                  <a:lnTo>
                    <a:pt x="559" y="388"/>
                  </a:lnTo>
                  <a:lnTo>
                    <a:pt x="559" y="389"/>
                  </a:lnTo>
                  <a:lnTo>
                    <a:pt x="559" y="389"/>
                  </a:lnTo>
                  <a:lnTo>
                    <a:pt x="559" y="389"/>
                  </a:lnTo>
                  <a:lnTo>
                    <a:pt x="559" y="390"/>
                  </a:lnTo>
                  <a:lnTo>
                    <a:pt x="559" y="390"/>
                  </a:lnTo>
                  <a:lnTo>
                    <a:pt x="558" y="392"/>
                  </a:lnTo>
                  <a:lnTo>
                    <a:pt x="558" y="392"/>
                  </a:lnTo>
                  <a:lnTo>
                    <a:pt x="558" y="393"/>
                  </a:lnTo>
                  <a:lnTo>
                    <a:pt x="558" y="393"/>
                  </a:lnTo>
                  <a:lnTo>
                    <a:pt x="558" y="393"/>
                  </a:lnTo>
                  <a:lnTo>
                    <a:pt x="558" y="394"/>
                  </a:lnTo>
                  <a:lnTo>
                    <a:pt x="558" y="394"/>
                  </a:lnTo>
                  <a:lnTo>
                    <a:pt x="557" y="394"/>
                  </a:lnTo>
                  <a:lnTo>
                    <a:pt x="557" y="395"/>
                  </a:lnTo>
                  <a:lnTo>
                    <a:pt x="555" y="395"/>
                  </a:lnTo>
                  <a:lnTo>
                    <a:pt x="555" y="395"/>
                  </a:lnTo>
                  <a:lnTo>
                    <a:pt x="555" y="395"/>
                  </a:lnTo>
                  <a:lnTo>
                    <a:pt x="554" y="395"/>
                  </a:lnTo>
                  <a:lnTo>
                    <a:pt x="554" y="395"/>
                  </a:lnTo>
                  <a:lnTo>
                    <a:pt x="553" y="395"/>
                  </a:lnTo>
                  <a:lnTo>
                    <a:pt x="553" y="395"/>
                  </a:lnTo>
                  <a:lnTo>
                    <a:pt x="552" y="395"/>
                  </a:lnTo>
                  <a:lnTo>
                    <a:pt x="552" y="395"/>
                  </a:lnTo>
                  <a:lnTo>
                    <a:pt x="551" y="395"/>
                  </a:lnTo>
                  <a:lnTo>
                    <a:pt x="551" y="395"/>
                  </a:lnTo>
                  <a:lnTo>
                    <a:pt x="551" y="395"/>
                  </a:lnTo>
                  <a:lnTo>
                    <a:pt x="550" y="394"/>
                  </a:lnTo>
                  <a:lnTo>
                    <a:pt x="550" y="394"/>
                  </a:lnTo>
                  <a:lnTo>
                    <a:pt x="550" y="394"/>
                  </a:lnTo>
                  <a:lnTo>
                    <a:pt x="549" y="393"/>
                  </a:lnTo>
                  <a:lnTo>
                    <a:pt x="549" y="393"/>
                  </a:lnTo>
                  <a:lnTo>
                    <a:pt x="549" y="393"/>
                  </a:lnTo>
                  <a:lnTo>
                    <a:pt x="549" y="392"/>
                  </a:lnTo>
                  <a:lnTo>
                    <a:pt x="548" y="392"/>
                  </a:lnTo>
                  <a:lnTo>
                    <a:pt x="548" y="390"/>
                  </a:lnTo>
                  <a:lnTo>
                    <a:pt x="548" y="390"/>
                  </a:lnTo>
                  <a:lnTo>
                    <a:pt x="548" y="389"/>
                  </a:lnTo>
                  <a:lnTo>
                    <a:pt x="548" y="389"/>
                  </a:lnTo>
                  <a:lnTo>
                    <a:pt x="548" y="388"/>
                  </a:lnTo>
                  <a:lnTo>
                    <a:pt x="548" y="388"/>
                  </a:lnTo>
                  <a:lnTo>
                    <a:pt x="548" y="387"/>
                  </a:lnTo>
                  <a:lnTo>
                    <a:pt x="547" y="387"/>
                  </a:lnTo>
                  <a:lnTo>
                    <a:pt x="547" y="387"/>
                  </a:lnTo>
                  <a:lnTo>
                    <a:pt x="547" y="386"/>
                  </a:lnTo>
                  <a:lnTo>
                    <a:pt x="547" y="386"/>
                  </a:lnTo>
                  <a:lnTo>
                    <a:pt x="547" y="386"/>
                  </a:lnTo>
                  <a:lnTo>
                    <a:pt x="547" y="385"/>
                  </a:lnTo>
                  <a:lnTo>
                    <a:pt x="547" y="385"/>
                  </a:lnTo>
                  <a:lnTo>
                    <a:pt x="547" y="385"/>
                  </a:lnTo>
                  <a:lnTo>
                    <a:pt x="547" y="385"/>
                  </a:lnTo>
                  <a:lnTo>
                    <a:pt x="547" y="384"/>
                  </a:lnTo>
                  <a:lnTo>
                    <a:pt x="547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6" y="384"/>
                  </a:lnTo>
                  <a:lnTo>
                    <a:pt x="545" y="384"/>
                  </a:lnTo>
                  <a:lnTo>
                    <a:pt x="545" y="384"/>
                  </a:lnTo>
                  <a:lnTo>
                    <a:pt x="545" y="385"/>
                  </a:lnTo>
                  <a:lnTo>
                    <a:pt x="544" y="385"/>
                  </a:lnTo>
                  <a:lnTo>
                    <a:pt x="544" y="385"/>
                  </a:lnTo>
                  <a:lnTo>
                    <a:pt x="543" y="386"/>
                  </a:lnTo>
                  <a:lnTo>
                    <a:pt x="543" y="386"/>
                  </a:lnTo>
                  <a:lnTo>
                    <a:pt x="543" y="387"/>
                  </a:lnTo>
                  <a:lnTo>
                    <a:pt x="542" y="387"/>
                  </a:lnTo>
                  <a:lnTo>
                    <a:pt x="542" y="388"/>
                  </a:lnTo>
                  <a:lnTo>
                    <a:pt x="541" y="388"/>
                  </a:lnTo>
                  <a:lnTo>
                    <a:pt x="541" y="388"/>
                  </a:lnTo>
                  <a:lnTo>
                    <a:pt x="540" y="389"/>
                  </a:lnTo>
                  <a:lnTo>
                    <a:pt x="540" y="389"/>
                  </a:lnTo>
                  <a:lnTo>
                    <a:pt x="539" y="389"/>
                  </a:lnTo>
                  <a:lnTo>
                    <a:pt x="539" y="390"/>
                  </a:lnTo>
                  <a:lnTo>
                    <a:pt x="537" y="390"/>
                  </a:lnTo>
                  <a:lnTo>
                    <a:pt x="536" y="390"/>
                  </a:lnTo>
                  <a:lnTo>
                    <a:pt x="536" y="390"/>
                  </a:lnTo>
                  <a:lnTo>
                    <a:pt x="535" y="392"/>
                  </a:lnTo>
                  <a:lnTo>
                    <a:pt x="535" y="392"/>
                  </a:lnTo>
                  <a:lnTo>
                    <a:pt x="534" y="392"/>
                  </a:lnTo>
                  <a:lnTo>
                    <a:pt x="533" y="392"/>
                  </a:lnTo>
                  <a:lnTo>
                    <a:pt x="533" y="392"/>
                  </a:lnTo>
                  <a:lnTo>
                    <a:pt x="532" y="392"/>
                  </a:lnTo>
                  <a:lnTo>
                    <a:pt x="531" y="392"/>
                  </a:lnTo>
                  <a:lnTo>
                    <a:pt x="530" y="392"/>
                  </a:lnTo>
                  <a:lnTo>
                    <a:pt x="530" y="392"/>
                  </a:lnTo>
                  <a:lnTo>
                    <a:pt x="529" y="392"/>
                  </a:lnTo>
                  <a:lnTo>
                    <a:pt x="528" y="390"/>
                  </a:lnTo>
                  <a:lnTo>
                    <a:pt x="527" y="390"/>
                  </a:lnTo>
                  <a:lnTo>
                    <a:pt x="527" y="390"/>
                  </a:lnTo>
                  <a:lnTo>
                    <a:pt x="526" y="390"/>
                  </a:lnTo>
                  <a:lnTo>
                    <a:pt x="526" y="390"/>
                  </a:lnTo>
                  <a:lnTo>
                    <a:pt x="525" y="390"/>
                  </a:lnTo>
                  <a:lnTo>
                    <a:pt x="525" y="390"/>
                  </a:lnTo>
                  <a:lnTo>
                    <a:pt x="524" y="390"/>
                  </a:lnTo>
                  <a:lnTo>
                    <a:pt x="524" y="389"/>
                  </a:lnTo>
                  <a:lnTo>
                    <a:pt x="523" y="389"/>
                  </a:lnTo>
                  <a:lnTo>
                    <a:pt x="523" y="389"/>
                  </a:lnTo>
                  <a:lnTo>
                    <a:pt x="523" y="389"/>
                  </a:lnTo>
                  <a:lnTo>
                    <a:pt x="522" y="388"/>
                  </a:lnTo>
                  <a:lnTo>
                    <a:pt x="522" y="388"/>
                  </a:lnTo>
                  <a:lnTo>
                    <a:pt x="522" y="388"/>
                  </a:lnTo>
                  <a:lnTo>
                    <a:pt x="521" y="388"/>
                  </a:lnTo>
                  <a:lnTo>
                    <a:pt x="521" y="387"/>
                  </a:lnTo>
                  <a:lnTo>
                    <a:pt x="521" y="387"/>
                  </a:lnTo>
                  <a:lnTo>
                    <a:pt x="521" y="387"/>
                  </a:lnTo>
                  <a:lnTo>
                    <a:pt x="521" y="386"/>
                  </a:lnTo>
                  <a:lnTo>
                    <a:pt x="521" y="386"/>
                  </a:lnTo>
                  <a:lnTo>
                    <a:pt x="521" y="385"/>
                  </a:lnTo>
                  <a:lnTo>
                    <a:pt x="521" y="385"/>
                  </a:lnTo>
                  <a:lnTo>
                    <a:pt x="521" y="385"/>
                  </a:lnTo>
                  <a:lnTo>
                    <a:pt x="521" y="384"/>
                  </a:lnTo>
                  <a:lnTo>
                    <a:pt x="519" y="384"/>
                  </a:lnTo>
                  <a:lnTo>
                    <a:pt x="519" y="383"/>
                  </a:lnTo>
                  <a:lnTo>
                    <a:pt x="519" y="383"/>
                  </a:lnTo>
                  <a:lnTo>
                    <a:pt x="518" y="383"/>
                  </a:lnTo>
                  <a:lnTo>
                    <a:pt x="518" y="382"/>
                  </a:lnTo>
                  <a:lnTo>
                    <a:pt x="517" y="382"/>
                  </a:lnTo>
                  <a:lnTo>
                    <a:pt x="517" y="382"/>
                  </a:lnTo>
                  <a:lnTo>
                    <a:pt x="517" y="381"/>
                  </a:lnTo>
                  <a:lnTo>
                    <a:pt x="516" y="381"/>
                  </a:lnTo>
                  <a:lnTo>
                    <a:pt x="516" y="381"/>
                  </a:lnTo>
                  <a:lnTo>
                    <a:pt x="515" y="381"/>
                  </a:lnTo>
                  <a:lnTo>
                    <a:pt x="515" y="380"/>
                  </a:lnTo>
                  <a:lnTo>
                    <a:pt x="515" y="380"/>
                  </a:lnTo>
                  <a:lnTo>
                    <a:pt x="514" y="380"/>
                  </a:lnTo>
                  <a:lnTo>
                    <a:pt x="514" y="380"/>
                  </a:lnTo>
                  <a:lnTo>
                    <a:pt x="514" y="380"/>
                  </a:lnTo>
                  <a:lnTo>
                    <a:pt x="514" y="380"/>
                  </a:lnTo>
                  <a:lnTo>
                    <a:pt x="514" y="379"/>
                  </a:lnTo>
                  <a:lnTo>
                    <a:pt x="513" y="379"/>
                  </a:lnTo>
                  <a:lnTo>
                    <a:pt x="513" y="379"/>
                  </a:lnTo>
                  <a:lnTo>
                    <a:pt x="513" y="379"/>
                  </a:lnTo>
                  <a:lnTo>
                    <a:pt x="513" y="378"/>
                  </a:lnTo>
                  <a:lnTo>
                    <a:pt x="513" y="378"/>
                  </a:lnTo>
                  <a:lnTo>
                    <a:pt x="513" y="378"/>
                  </a:lnTo>
                  <a:lnTo>
                    <a:pt x="512" y="377"/>
                  </a:lnTo>
                  <a:lnTo>
                    <a:pt x="512" y="377"/>
                  </a:lnTo>
                  <a:lnTo>
                    <a:pt x="512" y="377"/>
                  </a:lnTo>
                  <a:lnTo>
                    <a:pt x="512" y="376"/>
                  </a:lnTo>
                  <a:lnTo>
                    <a:pt x="512" y="376"/>
                  </a:lnTo>
                  <a:lnTo>
                    <a:pt x="512" y="376"/>
                  </a:lnTo>
                  <a:lnTo>
                    <a:pt x="512" y="376"/>
                  </a:lnTo>
                  <a:lnTo>
                    <a:pt x="512" y="375"/>
                  </a:lnTo>
                  <a:lnTo>
                    <a:pt x="513" y="375"/>
                  </a:lnTo>
                  <a:lnTo>
                    <a:pt x="513" y="374"/>
                  </a:lnTo>
                  <a:lnTo>
                    <a:pt x="513" y="374"/>
                  </a:lnTo>
                  <a:lnTo>
                    <a:pt x="513" y="372"/>
                  </a:lnTo>
                  <a:lnTo>
                    <a:pt x="513" y="372"/>
                  </a:lnTo>
                  <a:lnTo>
                    <a:pt x="513" y="372"/>
                  </a:lnTo>
                  <a:lnTo>
                    <a:pt x="514" y="371"/>
                  </a:lnTo>
                  <a:lnTo>
                    <a:pt x="514" y="371"/>
                  </a:lnTo>
                  <a:lnTo>
                    <a:pt x="514" y="370"/>
                  </a:lnTo>
                  <a:lnTo>
                    <a:pt x="514" y="370"/>
                  </a:lnTo>
                  <a:lnTo>
                    <a:pt x="514" y="370"/>
                  </a:lnTo>
                  <a:lnTo>
                    <a:pt x="515" y="369"/>
                  </a:lnTo>
                  <a:lnTo>
                    <a:pt x="515" y="369"/>
                  </a:lnTo>
                  <a:lnTo>
                    <a:pt x="515" y="369"/>
                  </a:lnTo>
                  <a:lnTo>
                    <a:pt x="515" y="369"/>
                  </a:lnTo>
                  <a:lnTo>
                    <a:pt x="515" y="369"/>
                  </a:lnTo>
                  <a:lnTo>
                    <a:pt x="516" y="369"/>
                  </a:lnTo>
                  <a:lnTo>
                    <a:pt x="516" y="369"/>
                  </a:lnTo>
                  <a:lnTo>
                    <a:pt x="516" y="369"/>
                  </a:lnTo>
                  <a:lnTo>
                    <a:pt x="517" y="368"/>
                  </a:lnTo>
                  <a:lnTo>
                    <a:pt x="517" y="368"/>
                  </a:lnTo>
                  <a:lnTo>
                    <a:pt x="517" y="368"/>
                  </a:lnTo>
                  <a:lnTo>
                    <a:pt x="518" y="368"/>
                  </a:lnTo>
                  <a:lnTo>
                    <a:pt x="518" y="368"/>
                  </a:lnTo>
                  <a:lnTo>
                    <a:pt x="519" y="368"/>
                  </a:lnTo>
                  <a:lnTo>
                    <a:pt x="519" y="368"/>
                  </a:lnTo>
                  <a:lnTo>
                    <a:pt x="521" y="368"/>
                  </a:lnTo>
                  <a:lnTo>
                    <a:pt x="521" y="368"/>
                  </a:lnTo>
                  <a:lnTo>
                    <a:pt x="522" y="367"/>
                  </a:lnTo>
                  <a:lnTo>
                    <a:pt x="522" y="367"/>
                  </a:lnTo>
                  <a:lnTo>
                    <a:pt x="523" y="367"/>
                  </a:lnTo>
                  <a:lnTo>
                    <a:pt x="523" y="367"/>
                  </a:lnTo>
                  <a:lnTo>
                    <a:pt x="523" y="367"/>
                  </a:lnTo>
                  <a:lnTo>
                    <a:pt x="524" y="367"/>
                  </a:lnTo>
                  <a:lnTo>
                    <a:pt x="524" y="367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6"/>
                  </a:lnTo>
                  <a:lnTo>
                    <a:pt x="525" y="365"/>
                  </a:lnTo>
                  <a:lnTo>
                    <a:pt x="525" y="365"/>
                  </a:lnTo>
                  <a:lnTo>
                    <a:pt x="525" y="365"/>
                  </a:lnTo>
                  <a:lnTo>
                    <a:pt x="525" y="365"/>
                  </a:lnTo>
                  <a:lnTo>
                    <a:pt x="525" y="364"/>
                  </a:lnTo>
                  <a:lnTo>
                    <a:pt x="524" y="364"/>
                  </a:lnTo>
                  <a:lnTo>
                    <a:pt x="524" y="363"/>
                  </a:lnTo>
                  <a:lnTo>
                    <a:pt x="523" y="363"/>
                  </a:lnTo>
                  <a:lnTo>
                    <a:pt x="523" y="362"/>
                  </a:lnTo>
                  <a:lnTo>
                    <a:pt x="522" y="362"/>
                  </a:lnTo>
                  <a:lnTo>
                    <a:pt x="522" y="361"/>
                  </a:lnTo>
                  <a:lnTo>
                    <a:pt x="521" y="361"/>
                  </a:lnTo>
                  <a:lnTo>
                    <a:pt x="519" y="360"/>
                  </a:lnTo>
                  <a:lnTo>
                    <a:pt x="519" y="360"/>
                  </a:lnTo>
                  <a:lnTo>
                    <a:pt x="518" y="360"/>
                  </a:lnTo>
                  <a:lnTo>
                    <a:pt x="518" y="359"/>
                  </a:lnTo>
                  <a:lnTo>
                    <a:pt x="517" y="359"/>
                  </a:lnTo>
                  <a:lnTo>
                    <a:pt x="517" y="358"/>
                  </a:lnTo>
                  <a:lnTo>
                    <a:pt x="516" y="358"/>
                  </a:lnTo>
                  <a:lnTo>
                    <a:pt x="516" y="358"/>
                  </a:lnTo>
                  <a:lnTo>
                    <a:pt x="516" y="358"/>
                  </a:lnTo>
                  <a:lnTo>
                    <a:pt x="515" y="358"/>
                  </a:lnTo>
                  <a:lnTo>
                    <a:pt x="515" y="358"/>
                  </a:lnTo>
                  <a:lnTo>
                    <a:pt x="515" y="358"/>
                  </a:lnTo>
                  <a:lnTo>
                    <a:pt x="515" y="358"/>
                  </a:lnTo>
                  <a:lnTo>
                    <a:pt x="514" y="358"/>
                  </a:lnTo>
                  <a:lnTo>
                    <a:pt x="514" y="357"/>
                  </a:lnTo>
                  <a:lnTo>
                    <a:pt x="514" y="357"/>
                  </a:lnTo>
                  <a:lnTo>
                    <a:pt x="514" y="357"/>
                  </a:lnTo>
                  <a:lnTo>
                    <a:pt x="514" y="357"/>
                  </a:lnTo>
                  <a:lnTo>
                    <a:pt x="513" y="357"/>
                  </a:lnTo>
                  <a:lnTo>
                    <a:pt x="513" y="357"/>
                  </a:lnTo>
                  <a:lnTo>
                    <a:pt x="513" y="357"/>
                  </a:lnTo>
                  <a:lnTo>
                    <a:pt x="512" y="357"/>
                  </a:lnTo>
                  <a:lnTo>
                    <a:pt x="512" y="357"/>
                  </a:lnTo>
                  <a:lnTo>
                    <a:pt x="511" y="357"/>
                  </a:lnTo>
                  <a:lnTo>
                    <a:pt x="511" y="357"/>
                  </a:lnTo>
                  <a:lnTo>
                    <a:pt x="510" y="357"/>
                  </a:lnTo>
                  <a:lnTo>
                    <a:pt x="510" y="357"/>
                  </a:lnTo>
                  <a:lnTo>
                    <a:pt x="510" y="357"/>
                  </a:lnTo>
                  <a:lnTo>
                    <a:pt x="509" y="357"/>
                  </a:lnTo>
                  <a:lnTo>
                    <a:pt x="509" y="357"/>
                  </a:lnTo>
                  <a:lnTo>
                    <a:pt x="508" y="357"/>
                  </a:lnTo>
                  <a:lnTo>
                    <a:pt x="508" y="355"/>
                  </a:lnTo>
                  <a:lnTo>
                    <a:pt x="508" y="355"/>
                  </a:lnTo>
                  <a:lnTo>
                    <a:pt x="508" y="355"/>
                  </a:lnTo>
                  <a:lnTo>
                    <a:pt x="507" y="355"/>
                  </a:lnTo>
                  <a:lnTo>
                    <a:pt x="507" y="355"/>
                  </a:lnTo>
                  <a:lnTo>
                    <a:pt x="507" y="355"/>
                  </a:lnTo>
                  <a:lnTo>
                    <a:pt x="507" y="355"/>
                  </a:lnTo>
                  <a:lnTo>
                    <a:pt x="507" y="354"/>
                  </a:lnTo>
                  <a:lnTo>
                    <a:pt x="507" y="354"/>
                  </a:lnTo>
                  <a:lnTo>
                    <a:pt x="507" y="354"/>
                  </a:lnTo>
                  <a:lnTo>
                    <a:pt x="507" y="354"/>
                  </a:lnTo>
                  <a:lnTo>
                    <a:pt x="506" y="353"/>
                  </a:lnTo>
                  <a:lnTo>
                    <a:pt x="506" y="353"/>
                  </a:lnTo>
                  <a:lnTo>
                    <a:pt x="506" y="353"/>
                  </a:lnTo>
                  <a:lnTo>
                    <a:pt x="506" y="353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6" y="352"/>
                  </a:lnTo>
                  <a:lnTo>
                    <a:pt x="505" y="352"/>
                  </a:lnTo>
                  <a:lnTo>
                    <a:pt x="505" y="352"/>
                  </a:lnTo>
                  <a:lnTo>
                    <a:pt x="505" y="352"/>
                  </a:lnTo>
                  <a:lnTo>
                    <a:pt x="505" y="352"/>
                  </a:lnTo>
                  <a:lnTo>
                    <a:pt x="505" y="352"/>
                  </a:lnTo>
                  <a:lnTo>
                    <a:pt x="504" y="352"/>
                  </a:lnTo>
                  <a:lnTo>
                    <a:pt x="504" y="352"/>
                  </a:lnTo>
                  <a:lnTo>
                    <a:pt x="504" y="352"/>
                  </a:lnTo>
                  <a:lnTo>
                    <a:pt x="504" y="353"/>
                  </a:lnTo>
                  <a:lnTo>
                    <a:pt x="504" y="353"/>
                  </a:lnTo>
                  <a:lnTo>
                    <a:pt x="503" y="354"/>
                  </a:lnTo>
                  <a:lnTo>
                    <a:pt x="503" y="354"/>
                  </a:lnTo>
                  <a:lnTo>
                    <a:pt x="503" y="354"/>
                  </a:lnTo>
                  <a:lnTo>
                    <a:pt x="503" y="355"/>
                  </a:lnTo>
                  <a:lnTo>
                    <a:pt x="503" y="355"/>
                  </a:lnTo>
                  <a:lnTo>
                    <a:pt x="503" y="357"/>
                  </a:lnTo>
                  <a:lnTo>
                    <a:pt x="503" y="357"/>
                  </a:lnTo>
                  <a:lnTo>
                    <a:pt x="504" y="358"/>
                  </a:lnTo>
                  <a:lnTo>
                    <a:pt x="504" y="358"/>
                  </a:lnTo>
                  <a:lnTo>
                    <a:pt x="505" y="359"/>
                  </a:lnTo>
                  <a:lnTo>
                    <a:pt x="505" y="359"/>
                  </a:lnTo>
                  <a:lnTo>
                    <a:pt x="506" y="360"/>
                  </a:lnTo>
                  <a:lnTo>
                    <a:pt x="507" y="360"/>
                  </a:lnTo>
                  <a:lnTo>
                    <a:pt x="507" y="361"/>
                  </a:lnTo>
                  <a:lnTo>
                    <a:pt x="508" y="361"/>
                  </a:lnTo>
                  <a:lnTo>
                    <a:pt x="508" y="362"/>
                  </a:lnTo>
                  <a:lnTo>
                    <a:pt x="509" y="362"/>
                  </a:lnTo>
                  <a:lnTo>
                    <a:pt x="510" y="362"/>
                  </a:lnTo>
                  <a:lnTo>
                    <a:pt x="510" y="363"/>
                  </a:lnTo>
                  <a:lnTo>
                    <a:pt x="511" y="363"/>
                  </a:lnTo>
                  <a:lnTo>
                    <a:pt x="511" y="363"/>
                  </a:lnTo>
                  <a:lnTo>
                    <a:pt x="512" y="364"/>
                  </a:lnTo>
                  <a:lnTo>
                    <a:pt x="512" y="364"/>
                  </a:lnTo>
                  <a:lnTo>
                    <a:pt x="512" y="365"/>
                  </a:lnTo>
                  <a:lnTo>
                    <a:pt x="513" y="365"/>
                  </a:lnTo>
                  <a:lnTo>
                    <a:pt x="513" y="365"/>
                  </a:lnTo>
                  <a:lnTo>
                    <a:pt x="513" y="366"/>
                  </a:lnTo>
                  <a:lnTo>
                    <a:pt x="513" y="366"/>
                  </a:lnTo>
                  <a:lnTo>
                    <a:pt x="513" y="367"/>
                  </a:lnTo>
                  <a:lnTo>
                    <a:pt x="513" y="367"/>
                  </a:lnTo>
                  <a:lnTo>
                    <a:pt x="513" y="368"/>
                  </a:lnTo>
                  <a:lnTo>
                    <a:pt x="513" y="368"/>
                  </a:lnTo>
                  <a:lnTo>
                    <a:pt x="513" y="369"/>
                  </a:lnTo>
                  <a:lnTo>
                    <a:pt x="513" y="369"/>
                  </a:lnTo>
                  <a:lnTo>
                    <a:pt x="513" y="370"/>
                  </a:lnTo>
                  <a:lnTo>
                    <a:pt x="512" y="370"/>
                  </a:lnTo>
                  <a:lnTo>
                    <a:pt x="512" y="371"/>
                  </a:lnTo>
                  <a:lnTo>
                    <a:pt x="512" y="371"/>
                  </a:lnTo>
                  <a:lnTo>
                    <a:pt x="512" y="372"/>
                  </a:lnTo>
                  <a:lnTo>
                    <a:pt x="512" y="372"/>
                  </a:lnTo>
                  <a:lnTo>
                    <a:pt x="511" y="372"/>
                  </a:lnTo>
                  <a:lnTo>
                    <a:pt x="511" y="374"/>
                  </a:lnTo>
                  <a:lnTo>
                    <a:pt x="511" y="374"/>
                  </a:lnTo>
                  <a:lnTo>
                    <a:pt x="510" y="374"/>
                  </a:lnTo>
                  <a:lnTo>
                    <a:pt x="510" y="374"/>
                  </a:lnTo>
                  <a:lnTo>
                    <a:pt x="510" y="374"/>
                  </a:lnTo>
                  <a:lnTo>
                    <a:pt x="510" y="374"/>
                  </a:lnTo>
                  <a:lnTo>
                    <a:pt x="509" y="374"/>
                  </a:lnTo>
                  <a:lnTo>
                    <a:pt x="509" y="374"/>
                  </a:lnTo>
                  <a:lnTo>
                    <a:pt x="509" y="374"/>
                  </a:lnTo>
                  <a:lnTo>
                    <a:pt x="509" y="374"/>
                  </a:lnTo>
                  <a:lnTo>
                    <a:pt x="508" y="374"/>
                  </a:lnTo>
                  <a:lnTo>
                    <a:pt x="508" y="374"/>
                  </a:lnTo>
                  <a:lnTo>
                    <a:pt x="508" y="372"/>
                  </a:lnTo>
                  <a:lnTo>
                    <a:pt x="508" y="372"/>
                  </a:lnTo>
                  <a:lnTo>
                    <a:pt x="507" y="372"/>
                  </a:lnTo>
                  <a:lnTo>
                    <a:pt x="507" y="372"/>
                  </a:lnTo>
                  <a:lnTo>
                    <a:pt x="507" y="371"/>
                  </a:lnTo>
                  <a:lnTo>
                    <a:pt x="507" y="371"/>
                  </a:lnTo>
                  <a:lnTo>
                    <a:pt x="507" y="370"/>
                  </a:lnTo>
                  <a:lnTo>
                    <a:pt x="507" y="370"/>
                  </a:lnTo>
                  <a:lnTo>
                    <a:pt x="507" y="370"/>
                  </a:lnTo>
                  <a:lnTo>
                    <a:pt x="506" y="369"/>
                  </a:lnTo>
                  <a:lnTo>
                    <a:pt x="506" y="369"/>
                  </a:lnTo>
                  <a:lnTo>
                    <a:pt x="506" y="369"/>
                  </a:lnTo>
                  <a:lnTo>
                    <a:pt x="506" y="368"/>
                  </a:lnTo>
                  <a:lnTo>
                    <a:pt x="506" y="368"/>
                  </a:lnTo>
                  <a:lnTo>
                    <a:pt x="506" y="368"/>
                  </a:lnTo>
                  <a:lnTo>
                    <a:pt x="506" y="367"/>
                  </a:lnTo>
                  <a:lnTo>
                    <a:pt x="506" y="367"/>
                  </a:lnTo>
                  <a:lnTo>
                    <a:pt x="506" y="367"/>
                  </a:lnTo>
                  <a:lnTo>
                    <a:pt x="506" y="367"/>
                  </a:lnTo>
                  <a:lnTo>
                    <a:pt x="506" y="367"/>
                  </a:lnTo>
                  <a:lnTo>
                    <a:pt x="505" y="367"/>
                  </a:lnTo>
                  <a:lnTo>
                    <a:pt x="505" y="367"/>
                  </a:lnTo>
                  <a:lnTo>
                    <a:pt x="505" y="367"/>
                  </a:lnTo>
                  <a:lnTo>
                    <a:pt x="504" y="368"/>
                  </a:lnTo>
                  <a:lnTo>
                    <a:pt x="504" y="368"/>
                  </a:lnTo>
                  <a:lnTo>
                    <a:pt x="504" y="368"/>
                  </a:lnTo>
                  <a:lnTo>
                    <a:pt x="503" y="369"/>
                  </a:lnTo>
                  <a:lnTo>
                    <a:pt x="503" y="369"/>
                  </a:lnTo>
                  <a:lnTo>
                    <a:pt x="503" y="369"/>
                  </a:lnTo>
                  <a:lnTo>
                    <a:pt x="503" y="370"/>
                  </a:lnTo>
                  <a:lnTo>
                    <a:pt x="503" y="370"/>
                  </a:lnTo>
                  <a:lnTo>
                    <a:pt x="503" y="370"/>
                  </a:lnTo>
                  <a:lnTo>
                    <a:pt x="503" y="371"/>
                  </a:lnTo>
                  <a:lnTo>
                    <a:pt x="503" y="371"/>
                  </a:lnTo>
                  <a:lnTo>
                    <a:pt x="503" y="372"/>
                  </a:lnTo>
                  <a:lnTo>
                    <a:pt x="503" y="372"/>
                  </a:lnTo>
                  <a:lnTo>
                    <a:pt x="503" y="372"/>
                  </a:lnTo>
                  <a:lnTo>
                    <a:pt x="504" y="374"/>
                  </a:lnTo>
                  <a:lnTo>
                    <a:pt x="504" y="374"/>
                  </a:lnTo>
                  <a:lnTo>
                    <a:pt x="504" y="374"/>
                  </a:lnTo>
                  <a:lnTo>
                    <a:pt x="505" y="375"/>
                  </a:lnTo>
                  <a:lnTo>
                    <a:pt x="505" y="375"/>
                  </a:lnTo>
                  <a:lnTo>
                    <a:pt x="506" y="375"/>
                  </a:lnTo>
                  <a:lnTo>
                    <a:pt x="506" y="375"/>
                  </a:lnTo>
                  <a:lnTo>
                    <a:pt x="506" y="375"/>
                  </a:lnTo>
                  <a:lnTo>
                    <a:pt x="507" y="375"/>
                  </a:lnTo>
                  <a:lnTo>
                    <a:pt x="507" y="375"/>
                  </a:lnTo>
                  <a:lnTo>
                    <a:pt x="507" y="375"/>
                  </a:lnTo>
                  <a:lnTo>
                    <a:pt x="508" y="376"/>
                  </a:lnTo>
                  <a:lnTo>
                    <a:pt x="508" y="376"/>
                  </a:lnTo>
                  <a:lnTo>
                    <a:pt x="508" y="376"/>
                  </a:lnTo>
                  <a:lnTo>
                    <a:pt x="509" y="376"/>
                  </a:lnTo>
                  <a:lnTo>
                    <a:pt x="509" y="377"/>
                  </a:lnTo>
                  <a:lnTo>
                    <a:pt x="509" y="377"/>
                  </a:lnTo>
                  <a:lnTo>
                    <a:pt x="509" y="377"/>
                  </a:lnTo>
                  <a:lnTo>
                    <a:pt x="510" y="378"/>
                  </a:lnTo>
                  <a:lnTo>
                    <a:pt x="510" y="378"/>
                  </a:lnTo>
                  <a:lnTo>
                    <a:pt x="510" y="378"/>
                  </a:lnTo>
                  <a:lnTo>
                    <a:pt x="510" y="379"/>
                  </a:lnTo>
                  <a:lnTo>
                    <a:pt x="510" y="379"/>
                  </a:lnTo>
                  <a:lnTo>
                    <a:pt x="510" y="379"/>
                  </a:lnTo>
                  <a:lnTo>
                    <a:pt x="510" y="379"/>
                  </a:lnTo>
                  <a:lnTo>
                    <a:pt x="510" y="379"/>
                  </a:lnTo>
                  <a:lnTo>
                    <a:pt x="510" y="380"/>
                  </a:lnTo>
                  <a:lnTo>
                    <a:pt x="510" y="380"/>
                  </a:lnTo>
                  <a:lnTo>
                    <a:pt x="510" y="380"/>
                  </a:lnTo>
                  <a:lnTo>
                    <a:pt x="510" y="380"/>
                  </a:lnTo>
                  <a:lnTo>
                    <a:pt x="510" y="380"/>
                  </a:lnTo>
                  <a:lnTo>
                    <a:pt x="510" y="381"/>
                  </a:lnTo>
                  <a:lnTo>
                    <a:pt x="511" y="381"/>
                  </a:lnTo>
                  <a:lnTo>
                    <a:pt x="511" y="381"/>
                  </a:lnTo>
                  <a:lnTo>
                    <a:pt x="511" y="381"/>
                  </a:lnTo>
                  <a:lnTo>
                    <a:pt x="511" y="382"/>
                  </a:lnTo>
                  <a:lnTo>
                    <a:pt x="511" y="382"/>
                  </a:lnTo>
                  <a:lnTo>
                    <a:pt x="512" y="382"/>
                  </a:lnTo>
                  <a:lnTo>
                    <a:pt x="512" y="382"/>
                  </a:lnTo>
                  <a:lnTo>
                    <a:pt x="512" y="383"/>
                  </a:lnTo>
                  <a:lnTo>
                    <a:pt x="512" y="383"/>
                  </a:lnTo>
                  <a:lnTo>
                    <a:pt x="512" y="383"/>
                  </a:lnTo>
                  <a:lnTo>
                    <a:pt x="513" y="384"/>
                  </a:lnTo>
                  <a:lnTo>
                    <a:pt x="513" y="384"/>
                  </a:lnTo>
                  <a:lnTo>
                    <a:pt x="513" y="384"/>
                  </a:lnTo>
                  <a:lnTo>
                    <a:pt x="513" y="384"/>
                  </a:lnTo>
                  <a:lnTo>
                    <a:pt x="514" y="385"/>
                  </a:lnTo>
                  <a:lnTo>
                    <a:pt x="514" y="385"/>
                  </a:lnTo>
                  <a:lnTo>
                    <a:pt x="514" y="385"/>
                  </a:lnTo>
                  <a:lnTo>
                    <a:pt x="514" y="385"/>
                  </a:lnTo>
                  <a:lnTo>
                    <a:pt x="514" y="385"/>
                  </a:lnTo>
                  <a:lnTo>
                    <a:pt x="515" y="386"/>
                  </a:lnTo>
                  <a:lnTo>
                    <a:pt x="515" y="386"/>
                  </a:lnTo>
                  <a:lnTo>
                    <a:pt x="515" y="386"/>
                  </a:lnTo>
                  <a:lnTo>
                    <a:pt x="515" y="386"/>
                  </a:lnTo>
                  <a:lnTo>
                    <a:pt x="515" y="386"/>
                  </a:lnTo>
                  <a:lnTo>
                    <a:pt x="515" y="387"/>
                  </a:lnTo>
                  <a:lnTo>
                    <a:pt x="515" y="387"/>
                  </a:lnTo>
                  <a:lnTo>
                    <a:pt x="515" y="387"/>
                  </a:lnTo>
                  <a:lnTo>
                    <a:pt x="515" y="387"/>
                  </a:lnTo>
                  <a:lnTo>
                    <a:pt x="515" y="387"/>
                  </a:lnTo>
                  <a:lnTo>
                    <a:pt x="514" y="387"/>
                  </a:lnTo>
                  <a:lnTo>
                    <a:pt x="514" y="388"/>
                  </a:lnTo>
                  <a:lnTo>
                    <a:pt x="514" y="388"/>
                  </a:lnTo>
                  <a:lnTo>
                    <a:pt x="513" y="388"/>
                  </a:lnTo>
                  <a:lnTo>
                    <a:pt x="513" y="388"/>
                  </a:lnTo>
                  <a:lnTo>
                    <a:pt x="513" y="388"/>
                  </a:lnTo>
                  <a:lnTo>
                    <a:pt x="512" y="388"/>
                  </a:lnTo>
                  <a:lnTo>
                    <a:pt x="512" y="388"/>
                  </a:lnTo>
                  <a:lnTo>
                    <a:pt x="512" y="388"/>
                  </a:lnTo>
                  <a:lnTo>
                    <a:pt x="512" y="388"/>
                  </a:lnTo>
                  <a:lnTo>
                    <a:pt x="511" y="388"/>
                  </a:lnTo>
                  <a:lnTo>
                    <a:pt x="511" y="388"/>
                  </a:lnTo>
                  <a:lnTo>
                    <a:pt x="511" y="388"/>
                  </a:lnTo>
                  <a:lnTo>
                    <a:pt x="510" y="388"/>
                  </a:lnTo>
                  <a:lnTo>
                    <a:pt x="510" y="388"/>
                  </a:lnTo>
                  <a:lnTo>
                    <a:pt x="510" y="388"/>
                  </a:lnTo>
                  <a:lnTo>
                    <a:pt x="510" y="388"/>
                  </a:lnTo>
                  <a:lnTo>
                    <a:pt x="509" y="388"/>
                  </a:lnTo>
                  <a:lnTo>
                    <a:pt x="509" y="388"/>
                  </a:lnTo>
                  <a:lnTo>
                    <a:pt x="509" y="388"/>
                  </a:lnTo>
                  <a:lnTo>
                    <a:pt x="509" y="387"/>
                  </a:lnTo>
                  <a:lnTo>
                    <a:pt x="508" y="387"/>
                  </a:lnTo>
                  <a:lnTo>
                    <a:pt x="508" y="387"/>
                  </a:lnTo>
                  <a:lnTo>
                    <a:pt x="508" y="387"/>
                  </a:lnTo>
                  <a:lnTo>
                    <a:pt x="508" y="387"/>
                  </a:lnTo>
                  <a:lnTo>
                    <a:pt x="507" y="386"/>
                  </a:lnTo>
                  <a:lnTo>
                    <a:pt x="507" y="386"/>
                  </a:lnTo>
                  <a:lnTo>
                    <a:pt x="507" y="386"/>
                  </a:lnTo>
                  <a:lnTo>
                    <a:pt x="506" y="386"/>
                  </a:lnTo>
                  <a:lnTo>
                    <a:pt x="506" y="386"/>
                  </a:lnTo>
                  <a:lnTo>
                    <a:pt x="506" y="386"/>
                  </a:lnTo>
                  <a:lnTo>
                    <a:pt x="505" y="386"/>
                  </a:lnTo>
                  <a:lnTo>
                    <a:pt x="505" y="386"/>
                  </a:lnTo>
                  <a:lnTo>
                    <a:pt x="505" y="386"/>
                  </a:lnTo>
                  <a:lnTo>
                    <a:pt x="504" y="386"/>
                  </a:lnTo>
                  <a:lnTo>
                    <a:pt x="504" y="386"/>
                  </a:lnTo>
                  <a:lnTo>
                    <a:pt x="503" y="386"/>
                  </a:lnTo>
                  <a:lnTo>
                    <a:pt x="503" y="386"/>
                  </a:lnTo>
                  <a:lnTo>
                    <a:pt x="501" y="387"/>
                  </a:lnTo>
                  <a:lnTo>
                    <a:pt x="501" y="387"/>
                  </a:lnTo>
                  <a:lnTo>
                    <a:pt x="501" y="387"/>
                  </a:lnTo>
                  <a:lnTo>
                    <a:pt x="500" y="387"/>
                  </a:lnTo>
                  <a:lnTo>
                    <a:pt x="500" y="388"/>
                  </a:lnTo>
                  <a:lnTo>
                    <a:pt x="500" y="388"/>
                  </a:lnTo>
                  <a:lnTo>
                    <a:pt x="499" y="388"/>
                  </a:lnTo>
                  <a:lnTo>
                    <a:pt x="499" y="388"/>
                  </a:lnTo>
                  <a:lnTo>
                    <a:pt x="498" y="389"/>
                  </a:lnTo>
                  <a:lnTo>
                    <a:pt x="498" y="389"/>
                  </a:lnTo>
                  <a:lnTo>
                    <a:pt x="498" y="389"/>
                  </a:lnTo>
                  <a:lnTo>
                    <a:pt x="497" y="390"/>
                  </a:lnTo>
                  <a:lnTo>
                    <a:pt x="497" y="390"/>
                  </a:lnTo>
                  <a:lnTo>
                    <a:pt x="496" y="390"/>
                  </a:lnTo>
                  <a:lnTo>
                    <a:pt x="496" y="390"/>
                  </a:lnTo>
                  <a:lnTo>
                    <a:pt x="495" y="390"/>
                  </a:lnTo>
                  <a:lnTo>
                    <a:pt x="495" y="390"/>
                  </a:lnTo>
                  <a:lnTo>
                    <a:pt x="495" y="390"/>
                  </a:lnTo>
                  <a:lnTo>
                    <a:pt x="495" y="390"/>
                  </a:lnTo>
                  <a:lnTo>
                    <a:pt x="494" y="390"/>
                  </a:lnTo>
                  <a:lnTo>
                    <a:pt x="494" y="390"/>
                  </a:lnTo>
                  <a:lnTo>
                    <a:pt x="494" y="390"/>
                  </a:lnTo>
                  <a:lnTo>
                    <a:pt x="494" y="390"/>
                  </a:lnTo>
                  <a:lnTo>
                    <a:pt x="494" y="389"/>
                  </a:lnTo>
                  <a:lnTo>
                    <a:pt x="494" y="389"/>
                  </a:lnTo>
                  <a:lnTo>
                    <a:pt x="493" y="389"/>
                  </a:lnTo>
                  <a:lnTo>
                    <a:pt x="493" y="388"/>
                  </a:lnTo>
                  <a:lnTo>
                    <a:pt x="493" y="388"/>
                  </a:lnTo>
                  <a:lnTo>
                    <a:pt x="493" y="388"/>
                  </a:lnTo>
                  <a:lnTo>
                    <a:pt x="493" y="387"/>
                  </a:lnTo>
                  <a:lnTo>
                    <a:pt x="493" y="387"/>
                  </a:lnTo>
                  <a:lnTo>
                    <a:pt x="492" y="386"/>
                  </a:lnTo>
                  <a:lnTo>
                    <a:pt x="492" y="385"/>
                  </a:lnTo>
                  <a:lnTo>
                    <a:pt x="491" y="384"/>
                  </a:lnTo>
                  <a:lnTo>
                    <a:pt x="491" y="383"/>
                  </a:lnTo>
                  <a:lnTo>
                    <a:pt x="490" y="382"/>
                  </a:lnTo>
                  <a:lnTo>
                    <a:pt x="490" y="381"/>
                  </a:lnTo>
                  <a:lnTo>
                    <a:pt x="489" y="380"/>
                  </a:lnTo>
                  <a:lnTo>
                    <a:pt x="489" y="379"/>
                  </a:lnTo>
                  <a:lnTo>
                    <a:pt x="488" y="378"/>
                  </a:lnTo>
                  <a:lnTo>
                    <a:pt x="487" y="377"/>
                  </a:lnTo>
                  <a:lnTo>
                    <a:pt x="487" y="376"/>
                  </a:lnTo>
                  <a:lnTo>
                    <a:pt x="486" y="375"/>
                  </a:lnTo>
                  <a:lnTo>
                    <a:pt x="486" y="375"/>
                  </a:lnTo>
                  <a:lnTo>
                    <a:pt x="485" y="374"/>
                  </a:lnTo>
                  <a:lnTo>
                    <a:pt x="485" y="374"/>
                  </a:lnTo>
                  <a:lnTo>
                    <a:pt x="485" y="374"/>
                  </a:lnTo>
                  <a:lnTo>
                    <a:pt x="483" y="374"/>
                  </a:lnTo>
                  <a:lnTo>
                    <a:pt x="483" y="372"/>
                  </a:lnTo>
                  <a:lnTo>
                    <a:pt x="483" y="372"/>
                  </a:lnTo>
                  <a:lnTo>
                    <a:pt x="482" y="372"/>
                  </a:lnTo>
                  <a:lnTo>
                    <a:pt x="482" y="371"/>
                  </a:lnTo>
                  <a:lnTo>
                    <a:pt x="481" y="371"/>
                  </a:lnTo>
                  <a:lnTo>
                    <a:pt x="481" y="370"/>
                  </a:lnTo>
                  <a:lnTo>
                    <a:pt x="481" y="370"/>
                  </a:lnTo>
                  <a:lnTo>
                    <a:pt x="481" y="369"/>
                  </a:lnTo>
                  <a:lnTo>
                    <a:pt x="480" y="368"/>
                  </a:lnTo>
                  <a:lnTo>
                    <a:pt x="480" y="368"/>
                  </a:lnTo>
                  <a:lnTo>
                    <a:pt x="480" y="367"/>
                  </a:lnTo>
                  <a:lnTo>
                    <a:pt x="480" y="366"/>
                  </a:lnTo>
                  <a:lnTo>
                    <a:pt x="481" y="366"/>
                  </a:lnTo>
                  <a:lnTo>
                    <a:pt x="481" y="365"/>
                  </a:lnTo>
                  <a:lnTo>
                    <a:pt x="481" y="365"/>
                  </a:lnTo>
                  <a:lnTo>
                    <a:pt x="482" y="364"/>
                  </a:lnTo>
                  <a:lnTo>
                    <a:pt x="482" y="364"/>
                  </a:lnTo>
                  <a:lnTo>
                    <a:pt x="482" y="363"/>
                  </a:lnTo>
                  <a:lnTo>
                    <a:pt x="483" y="363"/>
                  </a:lnTo>
                  <a:lnTo>
                    <a:pt x="483" y="362"/>
                  </a:lnTo>
                  <a:lnTo>
                    <a:pt x="483" y="362"/>
                  </a:lnTo>
                  <a:lnTo>
                    <a:pt x="485" y="361"/>
                  </a:lnTo>
                  <a:lnTo>
                    <a:pt x="485" y="361"/>
                  </a:lnTo>
                  <a:lnTo>
                    <a:pt x="485" y="361"/>
                  </a:lnTo>
                  <a:lnTo>
                    <a:pt x="486" y="360"/>
                  </a:lnTo>
                  <a:lnTo>
                    <a:pt x="486" y="360"/>
                  </a:lnTo>
                  <a:lnTo>
                    <a:pt x="486" y="359"/>
                  </a:lnTo>
                  <a:lnTo>
                    <a:pt x="486" y="359"/>
                  </a:lnTo>
                  <a:lnTo>
                    <a:pt x="486" y="359"/>
                  </a:lnTo>
                  <a:lnTo>
                    <a:pt x="487" y="358"/>
                  </a:lnTo>
                  <a:lnTo>
                    <a:pt x="487" y="358"/>
                  </a:lnTo>
                  <a:lnTo>
                    <a:pt x="487" y="358"/>
                  </a:lnTo>
                  <a:lnTo>
                    <a:pt x="487" y="357"/>
                  </a:lnTo>
                  <a:lnTo>
                    <a:pt x="487" y="357"/>
                  </a:lnTo>
                  <a:lnTo>
                    <a:pt x="487" y="357"/>
                  </a:lnTo>
                  <a:lnTo>
                    <a:pt x="486" y="355"/>
                  </a:lnTo>
                  <a:lnTo>
                    <a:pt x="486" y="355"/>
                  </a:lnTo>
                  <a:lnTo>
                    <a:pt x="486" y="355"/>
                  </a:lnTo>
                  <a:lnTo>
                    <a:pt x="486" y="355"/>
                  </a:lnTo>
                  <a:lnTo>
                    <a:pt x="486" y="355"/>
                  </a:lnTo>
                  <a:lnTo>
                    <a:pt x="485" y="354"/>
                  </a:lnTo>
                  <a:lnTo>
                    <a:pt x="485" y="354"/>
                  </a:lnTo>
                  <a:lnTo>
                    <a:pt x="485" y="354"/>
                  </a:lnTo>
                  <a:lnTo>
                    <a:pt x="485" y="354"/>
                  </a:lnTo>
                  <a:lnTo>
                    <a:pt x="483" y="354"/>
                  </a:lnTo>
                  <a:lnTo>
                    <a:pt x="483" y="354"/>
                  </a:lnTo>
                  <a:lnTo>
                    <a:pt x="482" y="354"/>
                  </a:lnTo>
                  <a:lnTo>
                    <a:pt x="482" y="354"/>
                  </a:lnTo>
                  <a:lnTo>
                    <a:pt x="482" y="355"/>
                  </a:lnTo>
                  <a:lnTo>
                    <a:pt x="481" y="355"/>
                  </a:lnTo>
                  <a:lnTo>
                    <a:pt x="481" y="355"/>
                  </a:lnTo>
                  <a:lnTo>
                    <a:pt x="480" y="357"/>
                  </a:lnTo>
                  <a:lnTo>
                    <a:pt x="480" y="357"/>
                  </a:lnTo>
                  <a:lnTo>
                    <a:pt x="479" y="358"/>
                  </a:lnTo>
                  <a:lnTo>
                    <a:pt x="479" y="359"/>
                  </a:lnTo>
                  <a:lnTo>
                    <a:pt x="478" y="359"/>
                  </a:lnTo>
                  <a:lnTo>
                    <a:pt x="478" y="360"/>
                  </a:lnTo>
                  <a:lnTo>
                    <a:pt x="478" y="360"/>
                  </a:lnTo>
                  <a:lnTo>
                    <a:pt x="477" y="361"/>
                  </a:lnTo>
                  <a:lnTo>
                    <a:pt x="477" y="361"/>
                  </a:lnTo>
                  <a:lnTo>
                    <a:pt x="477" y="362"/>
                  </a:lnTo>
                  <a:lnTo>
                    <a:pt x="477" y="362"/>
                  </a:lnTo>
                  <a:lnTo>
                    <a:pt x="477" y="363"/>
                  </a:lnTo>
                  <a:lnTo>
                    <a:pt x="477" y="363"/>
                  </a:lnTo>
                  <a:lnTo>
                    <a:pt x="477" y="363"/>
                  </a:lnTo>
                  <a:lnTo>
                    <a:pt x="477" y="363"/>
                  </a:lnTo>
                  <a:lnTo>
                    <a:pt x="477" y="364"/>
                  </a:lnTo>
                  <a:lnTo>
                    <a:pt x="477" y="364"/>
                  </a:lnTo>
                  <a:lnTo>
                    <a:pt x="477" y="364"/>
                  </a:lnTo>
                  <a:lnTo>
                    <a:pt x="477" y="364"/>
                  </a:lnTo>
                  <a:lnTo>
                    <a:pt x="477" y="365"/>
                  </a:lnTo>
                  <a:lnTo>
                    <a:pt x="478" y="365"/>
                  </a:lnTo>
                  <a:lnTo>
                    <a:pt x="478" y="365"/>
                  </a:lnTo>
                  <a:lnTo>
                    <a:pt x="478" y="365"/>
                  </a:lnTo>
                  <a:lnTo>
                    <a:pt x="478" y="366"/>
                  </a:lnTo>
                  <a:lnTo>
                    <a:pt x="478" y="366"/>
                  </a:lnTo>
                  <a:lnTo>
                    <a:pt x="478" y="366"/>
                  </a:lnTo>
                  <a:lnTo>
                    <a:pt x="478" y="367"/>
                  </a:lnTo>
                  <a:lnTo>
                    <a:pt x="478" y="367"/>
                  </a:lnTo>
                  <a:lnTo>
                    <a:pt x="478" y="367"/>
                  </a:lnTo>
                  <a:lnTo>
                    <a:pt x="478" y="368"/>
                  </a:lnTo>
                  <a:lnTo>
                    <a:pt x="478" y="368"/>
                  </a:lnTo>
                  <a:lnTo>
                    <a:pt x="478" y="368"/>
                  </a:lnTo>
                  <a:lnTo>
                    <a:pt x="478" y="368"/>
                  </a:lnTo>
                  <a:lnTo>
                    <a:pt x="478" y="369"/>
                  </a:lnTo>
                  <a:lnTo>
                    <a:pt x="478" y="369"/>
                  </a:lnTo>
                  <a:lnTo>
                    <a:pt x="478" y="369"/>
                  </a:lnTo>
                  <a:lnTo>
                    <a:pt x="478" y="369"/>
                  </a:lnTo>
                  <a:lnTo>
                    <a:pt x="477" y="369"/>
                  </a:lnTo>
                  <a:lnTo>
                    <a:pt x="477" y="370"/>
                  </a:lnTo>
                  <a:lnTo>
                    <a:pt x="477" y="370"/>
                  </a:lnTo>
                  <a:lnTo>
                    <a:pt x="477" y="370"/>
                  </a:lnTo>
                  <a:lnTo>
                    <a:pt x="477" y="370"/>
                  </a:lnTo>
                  <a:lnTo>
                    <a:pt x="476" y="371"/>
                  </a:lnTo>
                  <a:lnTo>
                    <a:pt x="476" y="371"/>
                  </a:lnTo>
                  <a:lnTo>
                    <a:pt x="475" y="371"/>
                  </a:lnTo>
                  <a:lnTo>
                    <a:pt x="475" y="371"/>
                  </a:lnTo>
                  <a:lnTo>
                    <a:pt x="475" y="372"/>
                  </a:lnTo>
                  <a:lnTo>
                    <a:pt x="474" y="372"/>
                  </a:lnTo>
                  <a:lnTo>
                    <a:pt x="474" y="372"/>
                  </a:lnTo>
                  <a:lnTo>
                    <a:pt x="474" y="371"/>
                  </a:lnTo>
                  <a:lnTo>
                    <a:pt x="474" y="371"/>
                  </a:lnTo>
                  <a:lnTo>
                    <a:pt x="473" y="371"/>
                  </a:lnTo>
                  <a:lnTo>
                    <a:pt x="473" y="371"/>
                  </a:lnTo>
                  <a:lnTo>
                    <a:pt x="473" y="371"/>
                  </a:lnTo>
                  <a:lnTo>
                    <a:pt x="473" y="370"/>
                  </a:lnTo>
                  <a:lnTo>
                    <a:pt x="473" y="370"/>
                  </a:lnTo>
                  <a:lnTo>
                    <a:pt x="473" y="369"/>
                  </a:lnTo>
                  <a:lnTo>
                    <a:pt x="473" y="369"/>
                  </a:lnTo>
                  <a:lnTo>
                    <a:pt x="473" y="368"/>
                  </a:lnTo>
                  <a:lnTo>
                    <a:pt x="473" y="368"/>
                  </a:lnTo>
                  <a:lnTo>
                    <a:pt x="473" y="367"/>
                  </a:lnTo>
                  <a:lnTo>
                    <a:pt x="472" y="367"/>
                  </a:lnTo>
                  <a:lnTo>
                    <a:pt x="472" y="366"/>
                  </a:lnTo>
                  <a:lnTo>
                    <a:pt x="472" y="366"/>
                  </a:lnTo>
                  <a:lnTo>
                    <a:pt x="472" y="366"/>
                  </a:lnTo>
                  <a:lnTo>
                    <a:pt x="472" y="365"/>
                  </a:lnTo>
                  <a:lnTo>
                    <a:pt x="472" y="365"/>
                  </a:lnTo>
                  <a:lnTo>
                    <a:pt x="472" y="365"/>
                  </a:lnTo>
                  <a:lnTo>
                    <a:pt x="472" y="365"/>
                  </a:lnTo>
                  <a:lnTo>
                    <a:pt x="472" y="365"/>
                  </a:lnTo>
                  <a:lnTo>
                    <a:pt x="472" y="364"/>
                  </a:lnTo>
                  <a:lnTo>
                    <a:pt x="471" y="364"/>
                  </a:lnTo>
                  <a:lnTo>
                    <a:pt x="471" y="364"/>
                  </a:lnTo>
                  <a:lnTo>
                    <a:pt x="471" y="364"/>
                  </a:lnTo>
                  <a:lnTo>
                    <a:pt x="470" y="363"/>
                  </a:lnTo>
                  <a:lnTo>
                    <a:pt x="470" y="363"/>
                  </a:lnTo>
                  <a:lnTo>
                    <a:pt x="469" y="363"/>
                  </a:lnTo>
                  <a:lnTo>
                    <a:pt x="469" y="363"/>
                  </a:lnTo>
                  <a:lnTo>
                    <a:pt x="468" y="362"/>
                  </a:lnTo>
                  <a:lnTo>
                    <a:pt x="468" y="362"/>
                  </a:lnTo>
                  <a:lnTo>
                    <a:pt x="468" y="362"/>
                  </a:lnTo>
                  <a:lnTo>
                    <a:pt x="467" y="361"/>
                  </a:lnTo>
                  <a:lnTo>
                    <a:pt x="467" y="361"/>
                  </a:lnTo>
                  <a:lnTo>
                    <a:pt x="467" y="361"/>
                  </a:lnTo>
                  <a:lnTo>
                    <a:pt x="467" y="360"/>
                  </a:lnTo>
                  <a:lnTo>
                    <a:pt x="467" y="360"/>
                  </a:lnTo>
                  <a:lnTo>
                    <a:pt x="467" y="360"/>
                  </a:lnTo>
                  <a:lnTo>
                    <a:pt x="467" y="359"/>
                  </a:lnTo>
                  <a:lnTo>
                    <a:pt x="468" y="359"/>
                  </a:lnTo>
                  <a:lnTo>
                    <a:pt x="468" y="359"/>
                  </a:lnTo>
                  <a:lnTo>
                    <a:pt x="468" y="358"/>
                  </a:lnTo>
                  <a:lnTo>
                    <a:pt x="469" y="358"/>
                  </a:lnTo>
                  <a:lnTo>
                    <a:pt x="469" y="358"/>
                  </a:lnTo>
                  <a:lnTo>
                    <a:pt x="470" y="357"/>
                  </a:lnTo>
                  <a:lnTo>
                    <a:pt x="471" y="357"/>
                  </a:lnTo>
                  <a:lnTo>
                    <a:pt x="471" y="355"/>
                  </a:lnTo>
                  <a:lnTo>
                    <a:pt x="472" y="355"/>
                  </a:lnTo>
                  <a:lnTo>
                    <a:pt x="472" y="355"/>
                  </a:lnTo>
                  <a:lnTo>
                    <a:pt x="473" y="354"/>
                  </a:lnTo>
                  <a:lnTo>
                    <a:pt x="473" y="354"/>
                  </a:lnTo>
                  <a:lnTo>
                    <a:pt x="474" y="353"/>
                  </a:lnTo>
                  <a:lnTo>
                    <a:pt x="474" y="353"/>
                  </a:lnTo>
                  <a:lnTo>
                    <a:pt x="475" y="352"/>
                  </a:lnTo>
                  <a:lnTo>
                    <a:pt x="475" y="352"/>
                  </a:lnTo>
                  <a:lnTo>
                    <a:pt x="476" y="352"/>
                  </a:lnTo>
                  <a:lnTo>
                    <a:pt x="476" y="351"/>
                  </a:lnTo>
                  <a:lnTo>
                    <a:pt x="476" y="351"/>
                  </a:lnTo>
                  <a:lnTo>
                    <a:pt x="477" y="351"/>
                  </a:lnTo>
                  <a:lnTo>
                    <a:pt x="477" y="350"/>
                  </a:lnTo>
                  <a:lnTo>
                    <a:pt x="477" y="350"/>
                  </a:lnTo>
                  <a:lnTo>
                    <a:pt x="478" y="349"/>
                  </a:lnTo>
                  <a:lnTo>
                    <a:pt x="478" y="349"/>
                  </a:lnTo>
                  <a:lnTo>
                    <a:pt x="478" y="348"/>
                  </a:lnTo>
                  <a:lnTo>
                    <a:pt x="478" y="348"/>
                  </a:lnTo>
                  <a:lnTo>
                    <a:pt x="479" y="348"/>
                  </a:lnTo>
                  <a:lnTo>
                    <a:pt x="479" y="347"/>
                  </a:lnTo>
                  <a:lnTo>
                    <a:pt x="479" y="347"/>
                  </a:lnTo>
                  <a:lnTo>
                    <a:pt x="479" y="346"/>
                  </a:lnTo>
                  <a:lnTo>
                    <a:pt x="479" y="346"/>
                  </a:lnTo>
                  <a:lnTo>
                    <a:pt x="479" y="345"/>
                  </a:lnTo>
                  <a:lnTo>
                    <a:pt x="479" y="345"/>
                  </a:lnTo>
                  <a:lnTo>
                    <a:pt x="479" y="345"/>
                  </a:lnTo>
                  <a:lnTo>
                    <a:pt x="479" y="344"/>
                  </a:lnTo>
                  <a:lnTo>
                    <a:pt x="479" y="344"/>
                  </a:lnTo>
                  <a:lnTo>
                    <a:pt x="479" y="344"/>
                  </a:lnTo>
                  <a:lnTo>
                    <a:pt x="479" y="344"/>
                  </a:lnTo>
                  <a:lnTo>
                    <a:pt x="478" y="343"/>
                  </a:lnTo>
                  <a:lnTo>
                    <a:pt x="478" y="343"/>
                  </a:lnTo>
                  <a:lnTo>
                    <a:pt x="478" y="343"/>
                  </a:lnTo>
                  <a:lnTo>
                    <a:pt x="478" y="343"/>
                  </a:lnTo>
                  <a:lnTo>
                    <a:pt x="477" y="342"/>
                  </a:lnTo>
                  <a:lnTo>
                    <a:pt x="477" y="342"/>
                  </a:lnTo>
                  <a:lnTo>
                    <a:pt x="477" y="342"/>
                  </a:lnTo>
                  <a:lnTo>
                    <a:pt x="477" y="342"/>
                  </a:lnTo>
                  <a:lnTo>
                    <a:pt x="476" y="342"/>
                  </a:lnTo>
                  <a:lnTo>
                    <a:pt x="476" y="342"/>
                  </a:lnTo>
                  <a:lnTo>
                    <a:pt x="476" y="342"/>
                  </a:lnTo>
                  <a:lnTo>
                    <a:pt x="475" y="342"/>
                  </a:lnTo>
                  <a:lnTo>
                    <a:pt x="475" y="342"/>
                  </a:lnTo>
                  <a:lnTo>
                    <a:pt x="475" y="342"/>
                  </a:lnTo>
                  <a:lnTo>
                    <a:pt x="475" y="342"/>
                  </a:lnTo>
                  <a:lnTo>
                    <a:pt x="474" y="342"/>
                  </a:lnTo>
                  <a:lnTo>
                    <a:pt x="474" y="342"/>
                  </a:lnTo>
                  <a:lnTo>
                    <a:pt x="474" y="342"/>
                  </a:lnTo>
                  <a:lnTo>
                    <a:pt x="473" y="342"/>
                  </a:lnTo>
                  <a:lnTo>
                    <a:pt x="473" y="343"/>
                  </a:lnTo>
                  <a:lnTo>
                    <a:pt x="472" y="343"/>
                  </a:lnTo>
                  <a:lnTo>
                    <a:pt x="472" y="343"/>
                  </a:lnTo>
                  <a:lnTo>
                    <a:pt x="472" y="343"/>
                  </a:lnTo>
                  <a:lnTo>
                    <a:pt x="471" y="343"/>
                  </a:lnTo>
                  <a:lnTo>
                    <a:pt x="471" y="344"/>
                  </a:lnTo>
                  <a:lnTo>
                    <a:pt x="470" y="344"/>
                  </a:lnTo>
                  <a:lnTo>
                    <a:pt x="470" y="344"/>
                  </a:lnTo>
                  <a:lnTo>
                    <a:pt x="469" y="344"/>
                  </a:lnTo>
                  <a:lnTo>
                    <a:pt x="469" y="344"/>
                  </a:lnTo>
                  <a:lnTo>
                    <a:pt x="468" y="344"/>
                  </a:lnTo>
                  <a:lnTo>
                    <a:pt x="468" y="345"/>
                  </a:lnTo>
                  <a:lnTo>
                    <a:pt x="468" y="345"/>
                  </a:lnTo>
                  <a:lnTo>
                    <a:pt x="467" y="345"/>
                  </a:lnTo>
                  <a:lnTo>
                    <a:pt x="467" y="345"/>
                  </a:lnTo>
                  <a:lnTo>
                    <a:pt x="467" y="344"/>
                  </a:lnTo>
                  <a:lnTo>
                    <a:pt x="465" y="344"/>
                  </a:lnTo>
                  <a:lnTo>
                    <a:pt x="465" y="344"/>
                  </a:lnTo>
                  <a:lnTo>
                    <a:pt x="465" y="344"/>
                  </a:lnTo>
                  <a:lnTo>
                    <a:pt x="465" y="344"/>
                  </a:lnTo>
                  <a:lnTo>
                    <a:pt x="465" y="343"/>
                  </a:lnTo>
                  <a:lnTo>
                    <a:pt x="465" y="343"/>
                  </a:lnTo>
                  <a:lnTo>
                    <a:pt x="465" y="343"/>
                  </a:lnTo>
                  <a:lnTo>
                    <a:pt x="465" y="343"/>
                  </a:lnTo>
                  <a:lnTo>
                    <a:pt x="465" y="342"/>
                  </a:lnTo>
                  <a:lnTo>
                    <a:pt x="467" y="342"/>
                  </a:lnTo>
                  <a:lnTo>
                    <a:pt x="467" y="341"/>
                  </a:lnTo>
                  <a:lnTo>
                    <a:pt x="467" y="341"/>
                  </a:lnTo>
                  <a:lnTo>
                    <a:pt x="467" y="341"/>
                  </a:lnTo>
                  <a:lnTo>
                    <a:pt x="468" y="340"/>
                  </a:lnTo>
                  <a:lnTo>
                    <a:pt x="468" y="340"/>
                  </a:lnTo>
                  <a:lnTo>
                    <a:pt x="468" y="340"/>
                  </a:lnTo>
                  <a:lnTo>
                    <a:pt x="468" y="339"/>
                  </a:lnTo>
                  <a:lnTo>
                    <a:pt x="469" y="339"/>
                  </a:lnTo>
                  <a:lnTo>
                    <a:pt x="469" y="339"/>
                  </a:lnTo>
                  <a:lnTo>
                    <a:pt x="469" y="337"/>
                  </a:lnTo>
                  <a:lnTo>
                    <a:pt x="469" y="337"/>
                  </a:lnTo>
                  <a:lnTo>
                    <a:pt x="469" y="337"/>
                  </a:lnTo>
                  <a:lnTo>
                    <a:pt x="470" y="337"/>
                  </a:lnTo>
                  <a:lnTo>
                    <a:pt x="470" y="336"/>
                  </a:lnTo>
                  <a:lnTo>
                    <a:pt x="470" y="336"/>
                  </a:lnTo>
                  <a:lnTo>
                    <a:pt x="470" y="336"/>
                  </a:lnTo>
                  <a:lnTo>
                    <a:pt x="470" y="336"/>
                  </a:lnTo>
                  <a:lnTo>
                    <a:pt x="470" y="335"/>
                  </a:lnTo>
                  <a:lnTo>
                    <a:pt x="470" y="335"/>
                  </a:lnTo>
                  <a:lnTo>
                    <a:pt x="470" y="335"/>
                  </a:lnTo>
                  <a:lnTo>
                    <a:pt x="471" y="335"/>
                  </a:lnTo>
                  <a:lnTo>
                    <a:pt x="471" y="335"/>
                  </a:lnTo>
                  <a:lnTo>
                    <a:pt x="471" y="335"/>
                  </a:lnTo>
                  <a:lnTo>
                    <a:pt x="471" y="334"/>
                  </a:lnTo>
                  <a:lnTo>
                    <a:pt x="471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70" y="334"/>
                  </a:lnTo>
                  <a:lnTo>
                    <a:pt x="469" y="334"/>
                  </a:lnTo>
                  <a:lnTo>
                    <a:pt x="469" y="335"/>
                  </a:lnTo>
                  <a:lnTo>
                    <a:pt x="469" y="335"/>
                  </a:lnTo>
                  <a:lnTo>
                    <a:pt x="468" y="335"/>
                  </a:lnTo>
                  <a:lnTo>
                    <a:pt x="468" y="335"/>
                  </a:lnTo>
                  <a:lnTo>
                    <a:pt x="467" y="336"/>
                  </a:lnTo>
                  <a:lnTo>
                    <a:pt x="467" y="336"/>
                  </a:lnTo>
                  <a:lnTo>
                    <a:pt x="467" y="336"/>
                  </a:lnTo>
                  <a:lnTo>
                    <a:pt x="465" y="337"/>
                  </a:lnTo>
                  <a:lnTo>
                    <a:pt x="465" y="337"/>
                  </a:lnTo>
                  <a:lnTo>
                    <a:pt x="464" y="339"/>
                  </a:lnTo>
                  <a:lnTo>
                    <a:pt x="464" y="339"/>
                  </a:lnTo>
                  <a:lnTo>
                    <a:pt x="464" y="339"/>
                  </a:lnTo>
                  <a:lnTo>
                    <a:pt x="463" y="340"/>
                  </a:lnTo>
                  <a:lnTo>
                    <a:pt x="463" y="340"/>
                  </a:lnTo>
                  <a:lnTo>
                    <a:pt x="462" y="340"/>
                  </a:lnTo>
                  <a:lnTo>
                    <a:pt x="462" y="341"/>
                  </a:lnTo>
                  <a:lnTo>
                    <a:pt x="462" y="341"/>
                  </a:lnTo>
                  <a:lnTo>
                    <a:pt x="461" y="341"/>
                  </a:lnTo>
                  <a:lnTo>
                    <a:pt x="461" y="341"/>
                  </a:lnTo>
                  <a:lnTo>
                    <a:pt x="460" y="342"/>
                  </a:lnTo>
                  <a:lnTo>
                    <a:pt x="460" y="342"/>
                  </a:lnTo>
                  <a:lnTo>
                    <a:pt x="459" y="342"/>
                  </a:lnTo>
                  <a:lnTo>
                    <a:pt x="459" y="343"/>
                  </a:lnTo>
                  <a:lnTo>
                    <a:pt x="458" y="343"/>
                  </a:lnTo>
                  <a:lnTo>
                    <a:pt x="458" y="344"/>
                  </a:lnTo>
                  <a:lnTo>
                    <a:pt x="457" y="344"/>
                  </a:lnTo>
                  <a:lnTo>
                    <a:pt x="457" y="344"/>
                  </a:lnTo>
                  <a:lnTo>
                    <a:pt x="457" y="345"/>
                  </a:lnTo>
                  <a:lnTo>
                    <a:pt x="456" y="345"/>
                  </a:lnTo>
                  <a:lnTo>
                    <a:pt x="456" y="345"/>
                  </a:lnTo>
                  <a:lnTo>
                    <a:pt x="456" y="346"/>
                  </a:lnTo>
                  <a:lnTo>
                    <a:pt x="456" y="346"/>
                  </a:lnTo>
                  <a:lnTo>
                    <a:pt x="456" y="346"/>
                  </a:lnTo>
                  <a:lnTo>
                    <a:pt x="456" y="347"/>
                  </a:lnTo>
                  <a:lnTo>
                    <a:pt x="457" y="347"/>
                  </a:lnTo>
                  <a:lnTo>
                    <a:pt x="457" y="347"/>
                  </a:lnTo>
                  <a:lnTo>
                    <a:pt x="457" y="348"/>
                  </a:lnTo>
                  <a:lnTo>
                    <a:pt x="457" y="348"/>
                  </a:lnTo>
                  <a:lnTo>
                    <a:pt x="457" y="348"/>
                  </a:lnTo>
                  <a:lnTo>
                    <a:pt x="457" y="349"/>
                  </a:lnTo>
                  <a:lnTo>
                    <a:pt x="457" y="349"/>
                  </a:lnTo>
                  <a:lnTo>
                    <a:pt x="457" y="349"/>
                  </a:lnTo>
                  <a:lnTo>
                    <a:pt x="457" y="349"/>
                  </a:lnTo>
                  <a:lnTo>
                    <a:pt x="457" y="350"/>
                  </a:lnTo>
                  <a:lnTo>
                    <a:pt x="457" y="350"/>
                  </a:lnTo>
                  <a:lnTo>
                    <a:pt x="457" y="350"/>
                  </a:lnTo>
                  <a:lnTo>
                    <a:pt x="457" y="350"/>
                  </a:lnTo>
                  <a:lnTo>
                    <a:pt x="456" y="350"/>
                  </a:lnTo>
                  <a:lnTo>
                    <a:pt x="456" y="350"/>
                  </a:lnTo>
                  <a:lnTo>
                    <a:pt x="456" y="350"/>
                  </a:lnTo>
                  <a:lnTo>
                    <a:pt x="456" y="350"/>
                  </a:lnTo>
                  <a:lnTo>
                    <a:pt x="455" y="350"/>
                  </a:lnTo>
                  <a:lnTo>
                    <a:pt x="455" y="350"/>
                  </a:lnTo>
                  <a:lnTo>
                    <a:pt x="455" y="350"/>
                  </a:lnTo>
                  <a:lnTo>
                    <a:pt x="454" y="350"/>
                  </a:lnTo>
                  <a:lnTo>
                    <a:pt x="454" y="350"/>
                  </a:lnTo>
                  <a:lnTo>
                    <a:pt x="454" y="349"/>
                  </a:lnTo>
                  <a:lnTo>
                    <a:pt x="453" y="349"/>
                  </a:lnTo>
                  <a:lnTo>
                    <a:pt x="453" y="349"/>
                  </a:lnTo>
                  <a:lnTo>
                    <a:pt x="453" y="348"/>
                  </a:lnTo>
                  <a:lnTo>
                    <a:pt x="453" y="348"/>
                  </a:lnTo>
                  <a:lnTo>
                    <a:pt x="453" y="348"/>
                  </a:lnTo>
                  <a:lnTo>
                    <a:pt x="453" y="347"/>
                  </a:lnTo>
                  <a:lnTo>
                    <a:pt x="453" y="347"/>
                  </a:lnTo>
                  <a:lnTo>
                    <a:pt x="453" y="347"/>
                  </a:lnTo>
                  <a:lnTo>
                    <a:pt x="453" y="346"/>
                  </a:lnTo>
                  <a:lnTo>
                    <a:pt x="453" y="346"/>
                  </a:lnTo>
                  <a:lnTo>
                    <a:pt x="454" y="345"/>
                  </a:lnTo>
                  <a:lnTo>
                    <a:pt x="454" y="345"/>
                  </a:lnTo>
                  <a:lnTo>
                    <a:pt x="454" y="344"/>
                  </a:lnTo>
                  <a:lnTo>
                    <a:pt x="454" y="344"/>
                  </a:lnTo>
                  <a:lnTo>
                    <a:pt x="454" y="343"/>
                  </a:lnTo>
                  <a:lnTo>
                    <a:pt x="454" y="342"/>
                  </a:lnTo>
                  <a:lnTo>
                    <a:pt x="454" y="342"/>
                  </a:lnTo>
                  <a:lnTo>
                    <a:pt x="454" y="341"/>
                  </a:lnTo>
                  <a:lnTo>
                    <a:pt x="455" y="341"/>
                  </a:lnTo>
                  <a:lnTo>
                    <a:pt x="455" y="340"/>
                  </a:lnTo>
                  <a:lnTo>
                    <a:pt x="455" y="340"/>
                  </a:lnTo>
                  <a:lnTo>
                    <a:pt x="455" y="339"/>
                  </a:lnTo>
                  <a:lnTo>
                    <a:pt x="454" y="339"/>
                  </a:lnTo>
                  <a:lnTo>
                    <a:pt x="454" y="339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7"/>
                  </a:lnTo>
                  <a:lnTo>
                    <a:pt x="454" y="336"/>
                  </a:lnTo>
                  <a:lnTo>
                    <a:pt x="454" y="336"/>
                  </a:lnTo>
                  <a:lnTo>
                    <a:pt x="453" y="336"/>
                  </a:lnTo>
                  <a:lnTo>
                    <a:pt x="453" y="337"/>
                  </a:lnTo>
                  <a:lnTo>
                    <a:pt x="453" y="337"/>
                  </a:lnTo>
                  <a:lnTo>
                    <a:pt x="453" y="337"/>
                  </a:lnTo>
                  <a:lnTo>
                    <a:pt x="453" y="337"/>
                  </a:lnTo>
                  <a:lnTo>
                    <a:pt x="452" y="337"/>
                  </a:lnTo>
                  <a:lnTo>
                    <a:pt x="452" y="339"/>
                  </a:lnTo>
                  <a:lnTo>
                    <a:pt x="452" y="339"/>
                  </a:lnTo>
                  <a:lnTo>
                    <a:pt x="451" y="340"/>
                  </a:lnTo>
                  <a:lnTo>
                    <a:pt x="451" y="340"/>
                  </a:lnTo>
                  <a:lnTo>
                    <a:pt x="451" y="341"/>
                  </a:lnTo>
                  <a:lnTo>
                    <a:pt x="450" y="341"/>
                  </a:lnTo>
                  <a:lnTo>
                    <a:pt x="450" y="342"/>
                  </a:lnTo>
                  <a:lnTo>
                    <a:pt x="450" y="342"/>
                  </a:lnTo>
                  <a:lnTo>
                    <a:pt x="449" y="343"/>
                  </a:lnTo>
                  <a:lnTo>
                    <a:pt x="449" y="343"/>
                  </a:lnTo>
                  <a:lnTo>
                    <a:pt x="449" y="344"/>
                  </a:lnTo>
                  <a:lnTo>
                    <a:pt x="449" y="344"/>
                  </a:lnTo>
                  <a:lnTo>
                    <a:pt x="449" y="345"/>
                  </a:lnTo>
                  <a:lnTo>
                    <a:pt x="449" y="345"/>
                  </a:lnTo>
                  <a:lnTo>
                    <a:pt x="447" y="346"/>
                  </a:lnTo>
                  <a:lnTo>
                    <a:pt x="447" y="346"/>
                  </a:lnTo>
                  <a:lnTo>
                    <a:pt x="447" y="346"/>
                  </a:lnTo>
                  <a:lnTo>
                    <a:pt x="449" y="346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49" y="347"/>
                  </a:lnTo>
                  <a:lnTo>
                    <a:pt x="450" y="348"/>
                  </a:lnTo>
                  <a:lnTo>
                    <a:pt x="450" y="348"/>
                  </a:lnTo>
                  <a:lnTo>
                    <a:pt x="450" y="348"/>
                  </a:lnTo>
                  <a:lnTo>
                    <a:pt x="450" y="348"/>
                  </a:lnTo>
                  <a:lnTo>
                    <a:pt x="450" y="348"/>
                  </a:lnTo>
                  <a:lnTo>
                    <a:pt x="451" y="348"/>
                  </a:lnTo>
                  <a:lnTo>
                    <a:pt x="451" y="349"/>
                  </a:lnTo>
                  <a:lnTo>
                    <a:pt x="451" y="349"/>
                  </a:lnTo>
                  <a:lnTo>
                    <a:pt x="451" y="349"/>
                  </a:lnTo>
                  <a:lnTo>
                    <a:pt x="452" y="350"/>
                  </a:lnTo>
                  <a:lnTo>
                    <a:pt x="452" y="350"/>
                  </a:lnTo>
                  <a:lnTo>
                    <a:pt x="453" y="350"/>
                  </a:lnTo>
                  <a:lnTo>
                    <a:pt x="453" y="351"/>
                  </a:lnTo>
                  <a:lnTo>
                    <a:pt x="453" y="351"/>
                  </a:lnTo>
                  <a:lnTo>
                    <a:pt x="454" y="352"/>
                  </a:lnTo>
                  <a:lnTo>
                    <a:pt x="454" y="352"/>
                  </a:lnTo>
                  <a:lnTo>
                    <a:pt x="455" y="353"/>
                  </a:lnTo>
                  <a:lnTo>
                    <a:pt x="455" y="353"/>
                  </a:lnTo>
                  <a:lnTo>
                    <a:pt x="455" y="353"/>
                  </a:lnTo>
                  <a:lnTo>
                    <a:pt x="456" y="354"/>
                  </a:lnTo>
                  <a:lnTo>
                    <a:pt x="456" y="354"/>
                  </a:lnTo>
                  <a:lnTo>
                    <a:pt x="456" y="355"/>
                  </a:lnTo>
                  <a:lnTo>
                    <a:pt x="457" y="355"/>
                  </a:lnTo>
                  <a:lnTo>
                    <a:pt x="457" y="355"/>
                  </a:lnTo>
                  <a:lnTo>
                    <a:pt x="457" y="355"/>
                  </a:lnTo>
                  <a:lnTo>
                    <a:pt x="457" y="357"/>
                  </a:lnTo>
                  <a:lnTo>
                    <a:pt x="457" y="357"/>
                  </a:lnTo>
                  <a:lnTo>
                    <a:pt x="457" y="357"/>
                  </a:lnTo>
                  <a:lnTo>
                    <a:pt x="457" y="357"/>
                  </a:lnTo>
                  <a:lnTo>
                    <a:pt x="457" y="358"/>
                  </a:lnTo>
                  <a:lnTo>
                    <a:pt x="457" y="358"/>
                  </a:lnTo>
                  <a:lnTo>
                    <a:pt x="457" y="358"/>
                  </a:lnTo>
                  <a:lnTo>
                    <a:pt x="457" y="358"/>
                  </a:lnTo>
                  <a:lnTo>
                    <a:pt x="457" y="359"/>
                  </a:lnTo>
                  <a:lnTo>
                    <a:pt x="458" y="359"/>
                  </a:lnTo>
                  <a:lnTo>
                    <a:pt x="458" y="359"/>
                  </a:lnTo>
                  <a:lnTo>
                    <a:pt x="458" y="359"/>
                  </a:lnTo>
                  <a:lnTo>
                    <a:pt x="458" y="359"/>
                  </a:lnTo>
                  <a:lnTo>
                    <a:pt x="458" y="360"/>
                  </a:lnTo>
                  <a:lnTo>
                    <a:pt x="458" y="360"/>
                  </a:lnTo>
                  <a:lnTo>
                    <a:pt x="458" y="360"/>
                  </a:lnTo>
                  <a:lnTo>
                    <a:pt x="458" y="360"/>
                  </a:lnTo>
                  <a:lnTo>
                    <a:pt x="458" y="360"/>
                  </a:lnTo>
                  <a:lnTo>
                    <a:pt x="458" y="361"/>
                  </a:lnTo>
                  <a:lnTo>
                    <a:pt x="458" y="361"/>
                  </a:lnTo>
                  <a:lnTo>
                    <a:pt x="458" y="361"/>
                  </a:lnTo>
                  <a:lnTo>
                    <a:pt x="458" y="361"/>
                  </a:lnTo>
                  <a:lnTo>
                    <a:pt x="458" y="362"/>
                  </a:lnTo>
                  <a:lnTo>
                    <a:pt x="458" y="362"/>
                  </a:lnTo>
                  <a:lnTo>
                    <a:pt x="458" y="362"/>
                  </a:lnTo>
                  <a:lnTo>
                    <a:pt x="458" y="363"/>
                  </a:lnTo>
                  <a:lnTo>
                    <a:pt x="458" y="363"/>
                  </a:lnTo>
                  <a:lnTo>
                    <a:pt x="458" y="363"/>
                  </a:lnTo>
                  <a:lnTo>
                    <a:pt x="458" y="363"/>
                  </a:lnTo>
                  <a:lnTo>
                    <a:pt x="458" y="364"/>
                  </a:lnTo>
                  <a:lnTo>
                    <a:pt x="458" y="364"/>
                  </a:lnTo>
                  <a:lnTo>
                    <a:pt x="457" y="364"/>
                  </a:lnTo>
                  <a:lnTo>
                    <a:pt x="457" y="365"/>
                  </a:lnTo>
                  <a:lnTo>
                    <a:pt x="457" y="365"/>
                  </a:lnTo>
                  <a:lnTo>
                    <a:pt x="457" y="365"/>
                  </a:lnTo>
                  <a:lnTo>
                    <a:pt x="457" y="365"/>
                  </a:lnTo>
                  <a:lnTo>
                    <a:pt x="457" y="366"/>
                  </a:lnTo>
                  <a:lnTo>
                    <a:pt x="457" y="366"/>
                  </a:lnTo>
                  <a:lnTo>
                    <a:pt x="456" y="366"/>
                  </a:lnTo>
                  <a:lnTo>
                    <a:pt x="456" y="366"/>
                  </a:lnTo>
                  <a:lnTo>
                    <a:pt x="456" y="366"/>
                  </a:lnTo>
                  <a:lnTo>
                    <a:pt x="456" y="366"/>
                  </a:lnTo>
                  <a:lnTo>
                    <a:pt x="455" y="367"/>
                  </a:lnTo>
                  <a:lnTo>
                    <a:pt x="455" y="367"/>
                  </a:lnTo>
                  <a:lnTo>
                    <a:pt x="455" y="367"/>
                  </a:lnTo>
                  <a:lnTo>
                    <a:pt x="454" y="367"/>
                  </a:lnTo>
                  <a:lnTo>
                    <a:pt x="454" y="367"/>
                  </a:lnTo>
                  <a:lnTo>
                    <a:pt x="453" y="367"/>
                  </a:lnTo>
                  <a:lnTo>
                    <a:pt x="453" y="368"/>
                  </a:lnTo>
                  <a:lnTo>
                    <a:pt x="453" y="368"/>
                  </a:lnTo>
                  <a:lnTo>
                    <a:pt x="453" y="368"/>
                  </a:lnTo>
                  <a:lnTo>
                    <a:pt x="452" y="368"/>
                  </a:lnTo>
                  <a:lnTo>
                    <a:pt x="452" y="368"/>
                  </a:lnTo>
                  <a:lnTo>
                    <a:pt x="452" y="368"/>
                  </a:lnTo>
                  <a:lnTo>
                    <a:pt x="452" y="368"/>
                  </a:lnTo>
                  <a:lnTo>
                    <a:pt x="452" y="369"/>
                  </a:lnTo>
                  <a:lnTo>
                    <a:pt x="452" y="369"/>
                  </a:lnTo>
                  <a:lnTo>
                    <a:pt x="452" y="369"/>
                  </a:lnTo>
                  <a:lnTo>
                    <a:pt x="452" y="369"/>
                  </a:lnTo>
                  <a:lnTo>
                    <a:pt x="452" y="370"/>
                  </a:lnTo>
                  <a:lnTo>
                    <a:pt x="452" y="370"/>
                  </a:lnTo>
                  <a:lnTo>
                    <a:pt x="452" y="370"/>
                  </a:lnTo>
                  <a:lnTo>
                    <a:pt x="452" y="371"/>
                  </a:lnTo>
                  <a:lnTo>
                    <a:pt x="452" y="371"/>
                  </a:lnTo>
                  <a:lnTo>
                    <a:pt x="452" y="371"/>
                  </a:lnTo>
                  <a:lnTo>
                    <a:pt x="452" y="372"/>
                  </a:lnTo>
                  <a:lnTo>
                    <a:pt x="452" y="372"/>
                  </a:lnTo>
                  <a:lnTo>
                    <a:pt x="452" y="372"/>
                  </a:lnTo>
                  <a:lnTo>
                    <a:pt x="453" y="374"/>
                  </a:lnTo>
                  <a:lnTo>
                    <a:pt x="453" y="374"/>
                  </a:lnTo>
                  <a:lnTo>
                    <a:pt x="453" y="375"/>
                  </a:lnTo>
                  <a:lnTo>
                    <a:pt x="453" y="375"/>
                  </a:lnTo>
                  <a:lnTo>
                    <a:pt x="453" y="375"/>
                  </a:lnTo>
                  <a:lnTo>
                    <a:pt x="454" y="376"/>
                  </a:lnTo>
                  <a:lnTo>
                    <a:pt x="454" y="376"/>
                  </a:lnTo>
                  <a:lnTo>
                    <a:pt x="454" y="377"/>
                  </a:lnTo>
                  <a:lnTo>
                    <a:pt x="455" y="377"/>
                  </a:lnTo>
                  <a:lnTo>
                    <a:pt x="455" y="377"/>
                  </a:lnTo>
                  <a:lnTo>
                    <a:pt x="455" y="378"/>
                  </a:lnTo>
                  <a:lnTo>
                    <a:pt x="456" y="378"/>
                  </a:lnTo>
                  <a:lnTo>
                    <a:pt x="456" y="379"/>
                  </a:lnTo>
                  <a:lnTo>
                    <a:pt x="456" y="379"/>
                  </a:lnTo>
                  <a:lnTo>
                    <a:pt x="457" y="379"/>
                  </a:lnTo>
                  <a:lnTo>
                    <a:pt x="457" y="379"/>
                  </a:lnTo>
                  <a:lnTo>
                    <a:pt x="457" y="379"/>
                  </a:lnTo>
                  <a:lnTo>
                    <a:pt x="458" y="379"/>
                  </a:lnTo>
                  <a:lnTo>
                    <a:pt x="458" y="379"/>
                  </a:lnTo>
                  <a:lnTo>
                    <a:pt x="458" y="379"/>
                  </a:lnTo>
                  <a:lnTo>
                    <a:pt x="458" y="378"/>
                  </a:lnTo>
                  <a:lnTo>
                    <a:pt x="459" y="378"/>
                  </a:lnTo>
                  <a:lnTo>
                    <a:pt x="459" y="378"/>
                  </a:lnTo>
                  <a:lnTo>
                    <a:pt x="459" y="378"/>
                  </a:lnTo>
                  <a:lnTo>
                    <a:pt x="459" y="377"/>
                  </a:lnTo>
                  <a:lnTo>
                    <a:pt x="459" y="377"/>
                  </a:lnTo>
                  <a:lnTo>
                    <a:pt x="459" y="377"/>
                  </a:lnTo>
                  <a:lnTo>
                    <a:pt x="459" y="376"/>
                  </a:lnTo>
                  <a:lnTo>
                    <a:pt x="459" y="376"/>
                  </a:lnTo>
                  <a:lnTo>
                    <a:pt x="459" y="376"/>
                  </a:lnTo>
                  <a:lnTo>
                    <a:pt x="459" y="375"/>
                  </a:lnTo>
                  <a:lnTo>
                    <a:pt x="459" y="375"/>
                  </a:lnTo>
                  <a:lnTo>
                    <a:pt x="459" y="374"/>
                  </a:lnTo>
                  <a:lnTo>
                    <a:pt x="459" y="374"/>
                  </a:lnTo>
                  <a:lnTo>
                    <a:pt x="459" y="374"/>
                  </a:lnTo>
                  <a:lnTo>
                    <a:pt x="460" y="372"/>
                  </a:lnTo>
                  <a:lnTo>
                    <a:pt x="460" y="372"/>
                  </a:lnTo>
                  <a:lnTo>
                    <a:pt x="460" y="372"/>
                  </a:lnTo>
                  <a:lnTo>
                    <a:pt x="460" y="372"/>
                  </a:lnTo>
                  <a:lnTo>
                    <a:pt x="461" y="371"/>
                  </a:lnTo>
                  <a:lnTo>
                    <a:pt x="461" y="371"/>
                  </a:lnTo>
                  <a:lnTo>
                    <a:pt x="461" y="371"/>
                  </a:lnTo>
                  <a:lnTo>
                    <a:pt x="462" y="371"/>
                  </a:lnTo>
                  <a:lnTo>
                    <a:pt x="462" y="371"/>
                  </a:lnTo>
                  <a:lnTo>
                    <a:pt x="462" y="371"/>
                  </a:lnTo>
                  <a:lnTo>
                    <a:pt x="462" y="371"/>
                  </a:lnTo>
                  <a:lnTo>
                    <a:pt x="463" y="371"/>
                  </a:lnTo>
                  <a:lnTo>
                    <a:pt x="463" y="371"/>
                  </a:lnTo>
                  <a:lnTo>
                    <a:pt x="463" y="371"/>
                  </a:lnTo>
                  <a:lnTo>
                    <a:pt x="463" y="371"/>
                  </a:lnTo>
                  <a:lnTo>
                    <a:pt x="463" y="371"/>
                  </a:lnTo>
                  <a:lnTo>
                    <a:pt x="463" y="372"/>
                  </a:lnTo>
                  <a:lnTo>
                    <a:pt x="463" y="372"/>
                  </a:lnTo>
                  <a:lnTo>
                    <a:pt x="463" y="372"/>
                  </a:lnTo>
                  <a:lnTo>
                    <a:pt x="463" y="374"/>
                  </a:lnTo>
                  <a:lnTo>
                    <a:pt x="463" y="374"/>
                  </a:lnTo>
                  <a:lnTo>
                    <a:pt x="464" y="375"/>
                  </a:lnTo>
                  <a:lnTo>
                    <a:pt x="464" y="375"/>
                  </a:lnTo>
                  <a:lnTo>
                    <a:pt x="464" y="376"/>
                  </a:lnTo>
                  <a:lnTo>
                    <a:pt x="464" y="376"/>
                  </a:lnTo>
                  <a:lnTo>
                    <a:pt x="464" y="377"/>
                  </a:lnTo>
                  <a:lnTo>
                    <a:pt x="464" y="377"/>
                  </a:lnTo>
                  <a:lnTo>
                    <a:pt x="464" y="378"/>
                  </a:lnTo>
                  <a:lnTo>
                    <a:pt x="464" y="378"/>
                  </a:lnTo>
                  <a:lnTo>
                    <a:pt x="465" y="379"/>
                  </a:lnTo>
                  <a:lnTo>
                    <a:pt x="465" y="380"/>
                  </a:lnTo>
                  <a:lnTo>
                    <a:pt x="465" y="380"/>
                  </a:lnTo>
                  <a:lnTo>
                    <a:pt x="465" y="381"/>
                  </a:lnTo>
                  <a:lnTo>
                    <a:pt x="465" y="381"/>
                  </a:lnTo>
                  <a:lnTo>
                    <a:pt x="465" y="382"/>
                  </a:lnTo>
                  <a:lnTo>
                    <a:pt x="465" y="382"/>
                  </a:lnTo>
                  <a:lnTo>
                    <a:pt x="465" y="382"/>
                  </a:lnTo>
                  <a:lnTo>
                    <a:pt x="465" y="383"/>
                  </a:lnTo>
                  <a:lnTo>
                    <a:pt x="465" y="383"/>
                  </a:lnTo>
                  <a:lnTo>
                    <a:pt x="464" y="384"/>
                  </a:lnTo>
                  <a:lnTo>
                    <a:pt x="464" y="384"/>
                  </a:lnTo>
                  <a:lnTo>
                    <a:pt x="464" y="385"/>
                  </a:lnTo>
                  <a:lnTo>
                    <a:pt x="464" y="385"/>
                  </a:lnTo>
                  <a:lnTo>
                    <a:pt x="463" y="386"/>
                  </a:lnTo>
                  <a:lnTo>
                    <a:pt x="463" y="386"/>
                  </a:lnTo>
                  <a:lnTo>
                    <a:pt x="463" y="387"/>
                  </a:lnTo>
                  <a:lnTo>
                    <a:pt x="463" y="387"/>
                  </a:lnTo>
                  <a:lnTo>
                    <a:pt x="462" y="387"/>
                  </a:lnTo>
                  <a:lnTo>
                    <a:pt x="462" y="388"/>
                  </a:lnTo>
                  <a:lnTo>
                    <a:pt x="462" y="388"/>
                  </a:lnTo>
                  <a:lnTo>
                    <a:pt x="461" y="389"/>
                  </a:lnTo>
                  <a:lnTo>
                    <a:pt x="461" y="389"/>
                  </a:lnTo>
                  <a:lnTo>
                    <a:pt x="461" y="390"/>
                  </a:lnTo>
                  <a:lnTo>
                    <a:pt x="460" y="390"/>
                  </a:lnTo>
                  <a:lnTo>
                    <a:pt x="460" y="390"/>
                  </a:lnTo>
                  <a:lnTo>
                    <a:pt x="460" y="392"/>
                  </a:lnTo>
                  <a:lnTo>
                    <a:pt x="459" y="392"/>
                  </a:lnTo>
                  <a:lnTo>
                    <a:pt x="459" y="393"/>
                  </a:lnTo>
                  <a:lnTo>
                    <a:pt x="459" y="393"/>
                  </a:lnTo>
                  <a:lnTo>
                    <a:pt x="458" y="393"/>
                  </a:lnTo>
                  <a:lnTo>
                    <a:pt x="458" y="394"/>
                  </a:lnTo>
                  <a:lnTo>
                    <a:pt x="458" y="394"/>
                  </a:lnTo>
                  <a:lnTo>
                    <a:pt x="457" y="394"/>
                  </a:lnTo>
                  <a:lnTo>
                    <a:pt x="457" y="395"/>
                  </a:lnTo>
                  <a:lnTo>
                    <a:pt x="457" y="395"/>
                  </a:lnTo>
                  <a:lnTo>
                    <a:pt x="457" y="395"/>
                  </a:lnTo>
                  <a:lnTo>
                    <a:pt x="456" y="395"/>
                  </a:lnTo>
                  <a:lnTo>
                    <a:pt x="456" y="396"/>
                  </a:lnTo>
                  <a:lnTo>
                    <a:pt x="456" y="396"/>
                  </a:lnTo>
                  <a:lnTo>
                    <a:pt x="455" y="396"/>
                  </a:lnTo>
                  <a:lnTo>
                    <a:pt x="455" y="396"/>
                  </a:lnTo>
                  <a:lnTo>
                    <a:pt x="455" y="397"/>
                  </a:lnTo>
                  <a:lnTo>
                    <a:pt x="454" y="397"/>
                  </a:lnTo>
                  <a:lnTo>
                    <a:pt x="454" y="397"/>
                  </a:lnTo>
                  <a:lnTo>
                    <a:pt x="454" y="397"/>
                  </a:lnTo>
                  <a:lnTo>
                    <a:pt x="454" y="398"/>
                  </a:lnTo>
                  <a:lnTo>
                    <a:pt x="454" y="398"/>
                  </a:lnTo>
                  <a:lnTo>
                    <a:pt x="453" y="398"/>
                  </a:lnTo>
                  <a:lnTo>
                    <a:pt x="453" y="398"/>
                  </a:lnTo>
                  <a:lnTo>
                    <a:pt x="453" y="398"/>
                  </a:lnTo>
                  <a:lnTo>
                    <a:pt x="453" y="398"/>
                  </a:lnTo>
                  <a:lnTo>
                    <a:pt x="453" y="398"/>
                  </a:lnTo>
                  <a:lnTo>
                    <a:pt x="452" y="399"/>
                  </a:lnTo>
                  <a:lnTo>
                    <a:pt x="452" y="399"/>
                  </a:lnTo>
                  <a:lnTo>
                    <a:pt x="451" y="399"/>
                  </a:lnTo>
                  <a:lnTo>
                    <a:pt x="451" y="399"/>
                  </a:lnTo>
                  <a:lnTo>
                    <a:pt x="450" y="399"/>
                  </a:lnTo>
                  <a:lnTo>
                    <a:pt x="449" y="399"/>
                  </a:lnTo>
                  <a:lnTo>
                    <a:pt x="447" y="399"/>
                  </a:lnTo>
                  <a:lnTo>
                    <a:pt x="446" y="399"/>
                  </a:lnTo>
                  <a:lnTo>
                    <a:pt x="446" y="399"/>
                  </a:lnTo>
                  <a:lnTo>
                    <a:pt x="445" y="399"/>
                  </a:lnTo>
                  <a:lnTo>
                    <a:pt x="444" y="399"/>
                  </a:lnTo>
                  <a:lnTo>
                    <a:pt x="444" y="399"/>
                  </a:lnTo>
                  <a:lnTo>
                    <a:pt x="443" y="399"/>
                  </a:lnTo>
                  <a:lnTo>
                    <a:pt x="442" y="399"/>
                  </a:lnTo>
                  <a:lnTo>
                    <a:pt x="442" y="399"/>
                  </a:lnTo>
                  <a:lnTo>
                    <a:pt x="442" y="399"/>
                  </a:lnTo>
                  <a:lnTo>
                    <a:pt x="441" y="399"/>
                  </a:lnTo>
                  <a:lnTo>
                    <a:pt x="441" y="399"/>
                  </a:lnTo>
                  <a:lnTo>
                    <a:pt x="440" y="399"/>
                  </a:lnTo>
                  <a:lnTo>
                    <a:pt x="440" y="399"/>
                  </a:lnTo>
                  <a:lnTo>
                    <a:pt x="440" y="398"/>
                  </a:lnTo>
                  <a:lnTo>
                    <a:pt x="440" y="398"/>
                  </a:lnTo>
                  <a:lnTo>
                    <a:pt x="440" y="398"/>
                  </a:lnTo>
                  <a:lnTo>
                    <a:pt x="440" y="397"/>
                  </a:lnTo>
                  <a:lnTo>
                    <a:pt x="440" y="397"/>
                  </a:lnTo>
                  <a:lnTo>
                    <a:pt x="440" y="396"/>
                  </a:lnTo>
                  <a:lnTo>
                    <a:pt x="440" y="396"/>
                  </a:lnTo>
                  <a:lnTo>
                    <a:pt x="440" y="395"/>
                  </a:lnTo>
                  <a:lnTo>
                    <a:pt x="440" y="395"/>
                  </a:lnTo>
                  <a:lnTo>
                    <a:pt x="440" y="394"/>
                  </a:lnTo>
                  <a:lnTo>
                    <a:pt x="440" y="394"/>
                  </a:lnTo>
                  <a:lnTo>
                    <a:pt x="440" y="393"/>
                  </a:lnTo>
                  <a:lnTo>
                    <a:pt x="440" y="393"/>
                  </a:lnTo>
                  <a:lnTo>
                    <a:pt x="440" y="393"/>
                  </a:lnTo>
                  <a:lnTo>
                    <a:pt x="440" y="392"/>
                  </a:lnTo>
                  <a:lnTo>
                    <a:pt x="441" y="392"/>
                  </a:lnTo>
                  <a:lnTo>
                    <a:pt x="441" y="392"/>
                  </a:lnTo>
                  <a:lnTo>
                    <a:pt x="441" y="390"/>
                  </a:lnTo>
                  <a:lnTo>
                    <a:pt x="441" y="390"/>
                  </a:lnTo>
                  <a:lnTo>
                    <a:pt x="442" y="390"/>
                  </a:lnTo>
                  <a:lnTo>
                    <a:pt x="442" y="389"/>
                  </a:lnTo>
                  <a:lnTo>
                    <a:pt x="442" y="389"/>
                  </a:lnTo>
                  <a:lnTo>
                    <a:pt x="443" y="388"/>
                  </a:lnTo>
                  <a:lnTo>
                    <a:pt x="443" y="388"/>
                  </a:lnTo>
                  <a:lnTo>
                    <a:pt x="443" y="387"/>
                  </a:lnTo>
                  <a:lnTo>
                    <a:pt x="444" y="387"/>
                  </a:lnTo>
                  <a:lnTo>
                    <a:pt x="444" y="386"/>
                  </a:lnTo>
                  <a:lnTo>
                    <a:pt x="444" y="386"/>
                  </a:lnTo>
                  <a:lnTo>
                    <a:pt x="445" y="385"/>
                  </a:lnTo>
                  <a:lnTo>
                    <a:pt x="445" y="385"/>
                  </a:lnTo>
                  <a:lnTo>
                    <a:pt x="445" y="385"/>
                  </a:lnTo>
                  <a:lnTo>
                    <a:pt x="446" y="384"/>
                  </a:lnTo>
                  <a:lnTo>
                    <a:pt x="446" y="384"/>
                  </a:lnTo>
                  <a:lnTo>
                    <a:pt x="446" y="384"/>
                  </a:lnTo>
                  <a:lnTo>
                    <a:pt x="447" y="383"/>
                  </a:lnTo>
                  <a:lnTo>
                    <a:pt x="447" y="383"/>
                  </a:lnTo>
                  <a:lnTo>
                    <a:pt x="447" y="383"/>
                  </a:lnTo>
                  <a:lnTo>
                    <a:pt x="449" y="383"/>
                  </a:lnTo>
                  <a:lnTo>
                    <a:pt x="449" y="383"/>
                  </a:lnTo>
                  <a:lnTo>
                    <a:pt x="449" y="382"/>
                  </a:lnTo>
                  <a:lnTo>
                    <a:pt x="450" y="382"/>
                  </a:lnTo>
                  <a:lnTo>
                    <a:pt x="450" y="382"/>
                  </a:lnTo>
                  <a:lnTo>
                    <a:pt x="451" y="382"/>
                  </a:lnTo>
                  <a:lnTo>
                    <a:pt x="451" y="382"/>
                  </a:lnTo>
                  <a:lnTo>
                    <a:pt x="451" y="381"/>
                  </a:lnTo>
                  <a:lnTo>
                    <a:pt x="452" y="381"/>
                  </a:lnTo>
                  <a:lnTo>
                    <a:pt x="452" y="381"/>
                  </a:lnTo>
                  <a:lnTo>
                    <a:pt x="452" y="381"/>
                  </a:lnTo>
                  <a:lnTo>
                    <a:pt x="452" y="381"/>
                  </a:lnTo>
                  <a:lnTo>
                    <a:pt x="452" y="381"/>
                  </a:lnTo>
                  <a:lnTo>
                    <a:pt x="453" y="381"/>
                  </a:lnTo>
                  <a:lnTo>
                    <a:pt x="453" y="380"/>
                  </a:lnTo>
                  <a:lnTo>
                    <a:pt x="453" y="380"/>
                  </a:lnTo>
                  <a:lnTo>
                    <a:pt x="453" y="380"/>
                  </a:lnTo>
                  <a:lnTo>
                    <a:pt x="453" y="379"/>
                  </a:lnTo>
                  <a:lnTo>
                    <a:pt x="453" y="379"/>
                  </a:lnTo>
                  <a:lnTo>
                    <a:pt x="453" y="379"/>
                  </a:lnTo>
                  <a:lnTo>
                    <a:pt x="452" y="378"/>
                  </a:lnTo>
                  <a:lnTo>
                    <a:pt x="452" y="378"/>
                  </a:lnTo>
                  <a:lnTo>
                    <a:pt x="452" y="378"/>
                  </a:lnTo>
                  <a:lnTo>
                    <a:pt x="452" y="378"/>
                  </a:lnTo>
                  <a:lnTo>
                    <a:pt x="451" y="377"/>
                  </a:lnTo>
                  <a:lnTo>
                    <a:pt x="451" y="377"/>
                  </a:lnTo>
                  <a:lnTo>
                    <a:pt x="451" y="377"/>
                  </a:lnTo>
                  <a:lnTo>
                    <a:pt x="450" y="377"/>
                  </a:lnTo>
                  <a:lnTo>
                    <a:pt x="450" y="376"/>
                  </a:lnTo>
                  <a:lnTo>
                    <a:pt x="450" y="376"/>
                  </a:lnTo>
                  <a:lnTo>
                    <a:pt x="449" y="376"/>
                  </a:lnTo>
                  <a:lnTo>
                    <a:pt x="449" y="376"/>
                  </a:lnTo>
                  <a:lnTo>
                    <a:pt x="449" y="376"/>
                  </a:lnTo>
                  <a:lnTo>
                    <a:pt x="447" y="376"/>
                  </a:lnTo>
                  <a:lnTo>
                    <a:pt x="447" y="376"/>
                  </a:lnTo>
                  <a:lnTo>
                    <a:pt x="446" y="375"/>
                  </a:lnTo>
                  <a:lnTo>
                    <a:pt x="446" y="375"/>
                  </a:lnTo>
                  <a:lnTo>
                    <a:pt x="446" y="375"/>
                  </a:lnTo>
                  <a:lnTo>
                    <a:pt x="445" y="375"/>
                  </a:lnTo>
                  <a:lnTo>
                    <a:pt x="445" y="375"/>
                  </a:lnTo>
                  <a:lnTo>
                    <a:pt x="445" y="375"/>
                  </a:lnTo>
                  <a:lnTo>
                    <a:pt x="445" y="375"/>
                  </a:lnTo>
                  <a:lnTo>
                    <a:pt x="444" y="376"/>
                  </a:lnTo>
                  <a:lnTo>
                    <a:pt x="444" y="376"/>
                  </a:lnTo>
                  <a:lnTo>
                    <a:pt x="444" y="376"/>
                  </a:lnTo>
                  <a:lnTo>
                    <a:pt x="443" y="376"/>
                  </a:lnTo>
                  <a:lnTo>
                    <a:pt x="443" y="376"/>
                  </a:lnTo>
                  <a:lnTo>
                    <a:pt x="443" y="376"/>
                  </a:lnTo>
                  <a:lnTo>
                    <a:pt x="442" y="377"/>
                  </a:lnTo>
                  <a:lnTo>
                    <a:pt x="442" y="377"/>
                  </a:lnTo>
                  <a:lnTo>
                    <a:pt x="442" y="377"/>
                  </a:lnTo>
                  <a:lnTo>
                    <a:pt x="441" y="377"/>
                  </a:lnTo>
                  <a:lnTo>
                    <a:pt x="441" y="378"/>
                  </a:lnTo>
                  <a:lnTo>
                    <a:pt x="440" y="378"/>
                  </a:lnTo>
                  <a:lnTo>
                    <a:pt x="440" y="378"/>
                  </a:lnTo>
                  <a:lnTo>
                    <a:pt x="440" y="379"/>
                  </a:lnTo>
                  <a:lnTo>
                    <a:pt x="439" y="379"/>
                  </a:lnTo>
                  <a:lnTo>
                    <a:pt x="439" y="379"/>
                  </a:lnTo>
                  <a:lnTo>
                    <a:pt x="439" y="379"/>
                  </a:lnTo>
                  <a:lnTo>
                    <a:pt x="439" y="379"/>
                  </a:lnTo>
                  <a:lnTo>
                    <a:pt x="439" y="380"/>
                  </a:lnTo>
                  <a:lnTo>
                    <a:pt x="439" y="380"/>
                  </a:lnTo>
                  <a:lnTo>
                    <a:pt x="439" y="380"/>
                  </a:lnTo>
                  <a:lnTo>
                    <a:pt x="439" y="380"/>
                  </a:lnTo>
                  <a:lnTo>
                    <a:pt x="439" y="381"/>
                  </a:lnTo>
                  <a:lnTo>
                    <a:pt x="439" y="381"/>
                  </a:lnTo>
                  <a:lnTo>
                    <a:pt x="439" y="381"/>
                  </a:lnTo>
                  <a:lnTo>
                    <a:pt x="439" y="382"/>
                  </a:lnTo>
                  <a:lnTo>
                    <a:pt x="439" y="382"/>
                  </a:lnTo>
                  <a:lnTo>
                    <a:pt x="439" y="382"/>
                  </a:lnTo>
                  <a:lnTo>
                    <a:pt x="439" y="383"/>
                  </a:lnTo>
                  <a:lnTo>
                    <a:pt x="439" y="383"/>
                  </a:lnTo>
                  <a:lnTo>
                    <a:pt x="439" y="384"/>
                  </a:lnTo>
                  <a:lnTo>
                    <a:pt x="438" y="384"/>
                  </a:lnTo>
                  <a:lnTo>
                    <a:pt x="438" y="384"/>
                  </a:lnTo>
                  <a:lnTo>
                    <a:pt x="438" y="384"/>
                  </a:lnTo>
                  <a:lnTo>
                    <a:pt x="438" y="385"/>
                  </a:lnTo>
                  <a:lnTo>
                    <a:pt x="438" y="385"/>
                  </a:lnTo>
                  <a:lnTo>
                    <a:pt x="437" y="385"/>
                  </a:lnTo>
                  <a:lnTo>
                    <a:pt x="437" y="386"/>
                  </a:lnTo>
                  <a:lnTo>
                    <a:pt x="437" y="386"/>
                  </a:lnTo>
                  <a:lnTo>
                    <a:pt x="436" y="387"/>
                  </a:lnTo>
                  <a:lnTo>
                    <a:pt x="436" y="387"/>
                  </a:lnTo>
                  <a:lnTo>
                    <a:pt x="436" y="387"/>
                  </a:lnTo>
                  <a:lnTo>
                    <a:pt x="435" y="388"/>
                  </a:lnTo>
                  <a:lnTo>
                    <a:pt x="435" y="388"/>
                  </a:lnTo>
                  <a:lnTo>
                    <a:pt x="434" y="388"/>
                  </a:lnTo>
                  <a:lnTo>
                    <a:pt x="434" y="389"/>
                  </a:lnTo>
                  <a:lnTo>
                    <a:pt x="434" y="389"/>
                  </a:lnTo>
                  <a:lnTo>
                    <a:pt x="433" y="389"/>
                  </a:lnTo>
                  <a:lnTo>
                    <a:pt x="433" y="390"/>
                  </a:lnTo>
                  <a:lnTo>
                    <a:pt x="433" y="390"/>
                  </a:lnTo>
                  <a:lnTo>
                    <a:pt x="433" y="390"/>
                  </a:lnTo>
                  <a:lnTo>
                    <a:pt x="432" y="390"/>
                  </a:lnTo>
                  <a:lnTo>
                    <a:pt x="432" y="390"/>
                  </a:lnTo>
                  <a:lnTo>
                    <a:pt x="432" y="390"/>
                  </a:lnTo>
                  <a:lnTo>
                    <a:pt x="432" y="390"/>
                  </a:lnTo>
                  <a:lnTo>
                    <a:pt x="431" y="390"/>
                  </a:lnTo>
                  <a:lnTo>
                    <a:pt x="431" y="389"/>
                  </a:lnTo>
                  <a:lnTo>
                    <a:pt x="431" y="389"/>
                  </a:lnTo>
                  <a:lnTo>
                    <a:pt x="431" y="389"/>
                  </a:lnTo>
                  <a:lnTo>
                    <a:pt x="431" y="388"/>
                  </a:lnTo>
                  <a:lnTo>
                    <a:pt x="431" y="388"/>
                  </a:lnTo>
                  <a:lnTo>
                    <a:pt x="431" y="388"/>
                  </a:lnTo>
                  <a:lnTo>
                    <a:pt x="431" y="387"/>
                  </a:lnTo>
                  <a:lnTo>
                    <a:pt x="432" y="387"/>
                  </a:lnTo>
                  <a:lnTo>
                    <a:pt x="432" y="386"/>
                  </a:lnTo>
                  <a:lnTo>
                    <a:pt x="432" y="386"/>
                  </a:lnTo>
                  <a:lnTo>
                    <a:pt x="433" y="385"/>
                  </a:lnTo>
                  <a:lnTo>
                    <a:pt x="433" y="385"/>
                  </a:lnTo>
                  <a:lnTo>
                    <a:pt x="434" y="384"/>
                  </a:lnTo>
                  <a:lnTo>
                    <a:pt x="434" y="384"/>
                  </a:lnTo>
                  <a:lnTo>
                    <a:pt x="435" y="383"/>
                  </a:lnTo>
                  <a:lnTo>
                    <a:pt x="435" y="383"/>
                  </a:lnTo>
                  <a:lnTo>
                    <a:pt x="435" y="382"/>
                  </a:lnTo>
                  <a:lnTo>
                    <a:pt x="436" y="382"/>
                  </a:lnTo>
                  <a:lnTo>
                    <a:pt x="436" y="381"/>
                  </a:lnTo>
                  <a:lnTo>
                    <a:pt x="436" y="381"/>
                  </a:lnTo>
                  <a:lnTo>
                    <a:pt x="436" y="380"/>
                  </a:lnTo>
                  <a:lnTo>
                    <a:pt x="437" y="380"/>
                  </a:lnTo>
                  <a:lnTo>
                    <a:pt x="437" y="380"/>
                  </a:lnTo>
                  <a:lnTo>
                    <a:pt x="437" y="379"/>
                  </a:lnTo>
                  <a:lnTo>
                    <a:pt x="437" y="379"/>
                  </a:lnTo>
                  <a:lnTo>
                    <a:pt x="437" y="378"/>
                  </a:lnTo>
                  <a:lnTo>
                    <a:pt x="437" y="378"/>
                  </a:lnTo>
                  <a:lnTo>
                    <a:pt x="437" y="377"/>
                  </a:lnTo>
                  <a:lnTo>
                    <a:pt x="437" y="377"/>
                  </a:lnTo>
                  <a:lnTo>
                    <a:pt x="436" y="376"/>
                  </a:lnTo>
                  <a:lnTo>
                    <a:pt x="436" y="375"/>
                  </a:lnTo>
                  <a:lnTo>
                    <a:pt x="436" y="375"/>
                  </a:lnTo>
                  <a:lnTo>
                    <a:pt x="436" y="374"/>
                  </a:lnTo>
                  <a:lnTo>
                    <a:pt x="436" y="372"/>
                  </a:lnTo>
                  <a:lnTo>
                    <a:pt x="436" y="372"/>
                  </a:lnTo>
                  <a:lnTo>
                    <a:pt x="435" y="371"/>
                  </a:lnTo>
                  <a:lnTo>
                    <a:pt x="435" y="370"/>
                  </a:lnTo>
                  <a:lnTo>
                    <a:pt x="435" y="370"/>
                  </a:lnTo>
                  <a:lnTo>
                    <a:pt x="435" y="369"/>
                  </a:lnTo>
                  <a:lnTo>
                    <a:pt x="435" y="369"/>
                  </a:lnTo>
                  <a:lnTo>
                    <a:pt x="435" y="369"/>
                  </a:lnTo>
                  <a:lnTo>
                    <a:pt x="434" y="369"/>
                  </a:lnTo>
                  <a:lnTo>
                    <a:pt x="434" y="369"/>
                  </a:lnTo>
                  <a:lnTo>
                    <a:pt x="434" y="369"/>
                  </a:lnTo>
                  <a:lnTo>
                    <a:pt x="434" y="369"/>
                  </a:lnTo>
                  <a:lnTo>
                    <a:pt x="433" y="369"/>
                  </a:lnTo>
                  <a:lnTo>
                    <a:pt x="433" y="369"/>
                  </a:lnTo>
                  <a:lnTo>
                    <a:pt x="433" y="369"/>
                  </a:lnTo>
                  <a:lnTo>
                    <a:pt x="433" y="369"/>
                  </a:lnTo>
                  <a:lnTo>
                    <a:pt x="432" y="369"/>
                  </a:lnTo>
                  <a:lnTo>
                    <a:pt x="432" y="369"/>
                  </a:lnTo>
                  <a:lnTo>
                    <a:pt x="432" y="369"/>
                  </a:lnTo>
                  <a:lnTo>
                    <a:pt x="432" y="370"/>
                  </a:lnTo>
                  <a:lnTo>
                    <a:pt x="432" y="370"/>
                  </a:lnTo>
                  <a:lnTo>
                    <a:pt x="431" y="370"/>
                  </a:lnTo>
                  <a:lnTo>
                    <a:pt x="431" y="371"/>
                  </a:lnTo>
                  <a:lnTo>
                    <a:pt x="431" y="371"/>
                  </a:lnTo>
                  <a:lnTo>
                    <a:pt x="431" y="371"/>
                  </a:lnTo>
                  <a:lnTo>
                    <a:pt x="431" y="372"/>
                  </a:lnTo>
                  <a:lnTo>
                    <a:pt x="431" y="372"/>
                  </a:lnTo>
                  <a:lnTo>
                    <a:pt x="429" y="372"/>
                  </a:lnTo>
                  <a:lnTo>
                    <a:pt x="429" y="374"/>
                  </a:lnTo>
                  <a:lnTo>
                    <a:pt x="429" y="374"/>
                  </a:lnTo>
                  <a:lnTo>
                    <a:pt x="429" y="375"/>
                  </a:lnTo>
                  <a:lnTo>
                    <a:pt x="428" y="375"/>
                  </a:lnTo>
                  <a:lnTo>
                    <a:pt x="428" y="376"/>
                  </a:lnTo>
                  <a:lnTo>
                    <a:pt x="428" y="377"/>
                  </a:lnTo>
                  <a:lnTo>
                    <a:pt x="427" y="377"/>
                  </a:lnTo>
                  <a:lnTo>
                    <a:pt x="427" y="378"/>
                  </a:lnTo>
                  <a:lnTo>
                    <a:pt x="427" y="378"/>
                  </a:lnTo>
                  <a:lnTo>
                    <a:pt x="427" y="379"/>
                  </a:lnTo>
                  <a:lnTo>
                    <a:pt x="427" y="379"/>
                  </a:lnTo>
                  <a:lnTo>
                    <a:pt x="427" y="379"/>
                  </a:lnTo>
                  <a:lnTo>
                    <a:pt x="427" y="380"/>
                  </a:lnTo>
                  <a:lnTo>
                    <a:pt x="427" y="380"/>
                  </a:lnTo>
                  <a:lnTo>
                    <a:pt x="427" y="380"/>
                  </a:lnTo>
                  <a:lnTo>
                    <a:pt x="427" y="381"/>
                  </a:lnTo>
                  <a:lnTo>
                    <a:pt x="427" y="381"/>
                  </a:lnTo>
                  <a:lnTo>
                    <a:pt x="427" y="381"/>
                  </a:lnTo>
                  <a:lnTo>
                    <a:pt x="428" y="382"/>
                  </a:lnTo>
                  <a:lnTo>
                    <a:pt x="428" y="382"/>
                  </a:lnTo>
                  <a:lnTo>
                    <a:pt x="428" y="382"/>
                  </a:lnTo>
                  <a:lnTo>
                    <a:pt x="428" y="382"/>
                  </a:lnTo>
                  <a:lnTo>
                    <a:pt x="428" y="382"/>
                  </a:lnTo>
                  <a:lnTo>
                    <a:pt x="428" y="383"/>
                  </a:lnTo>
                  <a:lnTo>
                    <a:pt x="428" y="383"/>
                  </a:lnTo>
                  <a:lnTo>
                    <a:pt x="428" y="383"/>
                  </a:lnTo>
                  <a:lnTo>
                    <a:pt x="429" y="384"/>
                  </a:lnTo>
                  <a:lnTo>
                    <a:pt x="429" y="384"/>
                  </a:lnTo>
                  <a:lnTo>
                    <a:pt x="429" y="384"/>
                  </a:lnTo>
                  <a:lnTo>
                    <a:pt x="429" y="385"/>
                  </a:lnTo>
                  <a:lnTo>
                    <a:pt x="429" y="385"/>
                  </a:lnTo>
                  <a:lnTo>
                    <a:pt x="429" y="386"/>
                  </a:lnTo>
                  <a:lnTo>
                    <a:pt x="429" y="386"/>
                  </a:lnTo>
                  <a:lnTo>
                    <a:pt x="429" y="387"/>
                  </a:lnTo>
                  <a:lnTo>
                    <a:pt x="429" y="387"/>
                  </a:lnTo>
                  <a:lnTo>
                    <a:pt x="429" y="388"/>
                  </a:lnTo>
                  <a:lnTo>
                    <a:pt x="429" y="388"/>
                  </a:lnTo>
                  <a:lnTo>
                    <a:pt x="429" y="389"/>
                  </a:lnTo>
                  <a:lnTo>
                    <a:pt x="429" y="390"/>
                  </a:lnTo>
                  <a:lnTo>
                    <a:pt x="429" y="390"/>
                  </a:lnTo>
                  <a:lnTo>
                    <a:pt x="428" y="392"/>
                  </a:lnTo>
                  <a:lnTo>
                    <a:pt x="428" y="393"/>
                  </a:lnTo>
                  <a:lnTo>
                    <a:pt x="428" y="393"/>
                  </a:lnTo>
                  <a:lnTo>
                    <a:pt x="428" y="394"/>
                  </a:lnTo>
                  <a:lnTo>
                    <a:pt x="428" y="395"/>
                  </a:lnTo>
                  <a:lnTo>
                    <a:pt x="427" y="395"/>
                  </a:lnTo>
                  <a:lnTo>
                    <a:pt x="427" y="396"/>
                  </a:lnTo>
                  <a:lnTo>
                    <a:pt x="426" y="397"/>
                  </a:lnTo>
                  <a:lnTo>
                    <a:pt x="426" y="398"/>
                  </a:lnTo>
                  <a:lnTo>
                    <a:pt x="425" y="398"/>
                  </a:lnTo>
                  <a:lnTo>
                    <a:pt x="424" y="399"/>
                  </a:lnTo>
                  <a:lnTo>
                    <a:pt x="424" y="400"/>
                  </a:lnTo>
                  <a:lnTo>
                    <a:pt x="423" y="400"/>
                  </a:lnTo>
                  <a:lnTo>
                    <a:pt x="422" y="401"/>
                  </a:lnTo>
                  <a:lnTo>
                    <a:pt x="421" y="401"/>
                  </a:lnTo>
                  <a:lnTo>
                    <a:pt x="420" y="402"/>
                  </a:lnTo>
                  <a:lnTo>
                    <a:pt x="420" y="402"/>
                  </a:lnTo>
                  <a:lnTo>
                    <a:pt x="419" y="403"/>
                  </a:lnTo>
                  <a:lnTo>
                    <a:pt x="418" y="403"/>
                  </a:lnTo>
                  <a:lnTo>
                    <a:pt x="417" y="404"/>
                  </a:lnTo>
                  <a:lnTo>
                    <a:pt x="417" y="404"/>
                  </a:lnTo>
                  <a:lnTo>
                    <a:pt x="416" y="405"/>
                  </a:lnTo>
                  <a:lnTo>
                    <a:pt x="415" y="405"/>
                  </a:lnTo>
                  <a:lnTo>
                    <a:pt x="415" y="405"/>
                  </a:lnTo>
                  <a:lnTo>
                    <a:pt x="414" y="406"/>
                  </a:lnTo>
                  <a:lnTo>
                    <a:pt x="413" y="406"/>
                  </a:lnTo>
                  <a:lnTo>
                    <a:pt x="413" y="406"/>
                  </a:lnTo>
                  <a:lnTo>
                    <a:pt x="411" y="406"/>
                  </a:lnTo>
                  <a:lnTo>
                    <a:pt x="411" y="406"/>
                  </a:lnTo>
                  <a:lnTo>
                    <a:pt x="411" y="406"/>
                  </a:lnTo>
                  <a:lnTo>
                    <a:pt x="410" y="406"/>
                  </a:lnTo>
                  <a:lnTo>
                    <a:pt x="410" y="406"/>
                  </a:lnTo>
                  <a:lnTo>
                    <a:pt x="410" y="405"/>
                  </a:lnTo>
                  <a:lnTo>
                    <a:pt x="410" y="405"/>
                  </a:lnTo>
                  <a:lnTo>
                    <a:pt x="411" y="405"/>
                  </a:lnTo>
                  <a:lnTo>
                    <a:pt x="411" y="404"/>
                  </a:lnTo>
                  <a:lnTo>
                    <a:pt x="413" y="404"/>
                  </a:lnTo>
                  <a:lnTo>
                    <a:pt x="414" y="403"/>
                  </a:lnTo>
                  <a:lnTo>
                    <a:pt x="414" y="402"/>
                  </a:lnTo>
                  <a:lnTo>
                    <a:pt x="415" y="401"/>
                  </a:lnTo>
                  <a:lnTo>
                    <a:pt x="416" y="401"/>
                  </a:lnTo>
                  <a:lnTo>
                    <a:pt x="416" y="400"/>
                  </a:lnTo>
                  <a:lnTo>
                    <a:pt x="417" y="399"/>
                  </a:lnTo>
                  <a:lnTo>
                    <a:pt x="418" y="399"/>
                  </a:lnTo>
                  <a:lnTo>
                    <a:pt x="418" y="398"/>
                  </a:lnTo>
                  <a:lnTo>
                    <a:pt x="419" y="397"/>
                  </a:lnTo>
                  <a:lnTo>
                    <a:pt x="419" y="397"/>
                  </a:lnTo>
                  <a:lnTo>
                    <a:pt x="419" y="396"/>
                  </a:lnTo>
                  <a:lnTo>
                    <a:pt x="419" y="395"/>
                  </a:lnTo>
                  <a:lnTo>
                    <a:pt x="420" y="395"/>
                  </a:lnTo>
                  <a:lnTo>
                    <a:pt x="420" y="394"/>
                  </a:lnTo>
                  <a:lnTo>
                    <a:pt x="420" y="393"/>
                  </a:lnTo>
                  <a:lnTo>
                    <a:pt x="420" y="393"/>
                  </a:lnTo>
                  <a:lnTo>
                    <a:pt x="420" y="392"/>
                  </a:lnTo>
                  <a:lnTo>
                    <a:pt x="420" y="390"/>
                  </a:lnTo>
                  <a:lnTo>
                    <a:pt x="420" y="389"/>
                  </a:lnTo>
                  <a:lnTo>
                    <a:pt x="420" y="388"/>
                  </a:lnTo>
                  <a:lnTo>
                    <a:pt x="419" y="387"/>
                  </a:lnTo>
                  <a:lnTo>
                    <a:pt x="419" y="387"/>
                  </a:lnTo>
                  <a:lnTo>
                    <a:pt x="419" y="386"/>
                  </a:lnTo>
                  <a:lnTo>
                    <a:pt x="419" y="385"/>
                  </a:lnTo>
                  <a:lnTo>
                    <a:pt x="419" y="384"/>
                  </a:lnTo>
                  <a:lnTo>
                    <a:pt x="418" y="383"/>
                  </a:lnTo>
                  <a:lnTo>
                    <a:pt x="418" y="382"/>
                  </a:lnTo>
                  <a:lnTo>
                    <a:pt x="418" y="382"/>
                  </a:lnTo>
                  <a:lnTo>
                    <a:pt x="418" y="381"/>
                  </a:lnTo>
                  <a:lnTo>
                    <a:pt x="417" y="381"/>
                  </a:lnTo>
                  <a:lnTo>
                    <a:pt x="417" y="381"/>
                  </a:lnTo>
                  <a:lnTo>
                    <a:pt x="417" y="380"/>
                  </a:lnTo>
                  <a:lnTo>
                    <a:pt x="417" y="380"/>
                  </a:lnTo>
                  <a:lnTo>
                    <a:pt x="417" y="380"/>
                  </a:lnTo>
                  <a:lnTo>
                    <a:pt x="416" y="380"/>
                  </a:lnTo>
                  <a:lnTo>
                    <a:pt x="416" y="380"/>
                  </a:lnTo>
                  <a:lnTo>
                    <a:pt x="416" y="380"/>
                  </a:lnTo>
                  <a:lnTo>
                    <a:pt x="415" y="380"/>
                  </a:lnTo>
                  <a:lnTo>
                    <a:pt x="415" y="380"/>
                  </a:lnTo>
                  <a:lnTo>
                    <a:pt x="414" y="380"/>
                  </a:lnTo>
                  <a:lnTo>
                    <a:pt x="414" y="380"/>
                  </a:lnTo>
                  <a:lnTo>
                    <a:pt x="413" y="381"/>
                  </a:lnTo>
                  <a:lnTo>
                    <a:pt x="413" y="381"/>
                  </a:lnTo>
                  <a:lnTo>
                    <a:pt x="413" y="381"/>
                  </a:lnTo>
                  <a:lnTo>
                    <a:pt x="411" y="381"/>
                  </a:lnTo>
                  <a:lnTo>
                    <a:pt x="411" y="382"/>
                  </a:lnTo>
                  <a:lnTo>
                    <a:pt x="411" y="382"/>
                  </a:lnTo>
                  <a:lnTo>
                    <a:pt x="411" y="383"/>
                  </a:lnTo>
                  <a:lnTo>
                    <a:pt x="410" y="383"/>
                  </a:lnTo>
                  <a:lnTo>
                    <a:pt x="410" y="383"/>
                  </a:lnTo>
                  <a:lnTo>
                    <a:pt x="410" y="384"/>
                  </a:lnTo>
                  <a:lnTo>
                    <a:pt x="410" y="384"/>
                  </a:lnTo>
                  <a:lnTo>
                    <a:pt x="410" y="384"/>
                  </a:lnTo>
                  <a:lnTo>
                    <a:pt x="410" y="385"/>
                  </a:lnTo>
                  <a:lnTo>
                    <a:pt x="410" y="385"/>
                  </a:lnTo>
                  <a:lnTo>
                    <a:pt x="410" y="385"/>
                  </a:lnTo>
                  <a:lnTo>
                    <a:pt x="410" y="385"/>
                  </a:lnTo>
                  <a:lnTo>
                    <a:pt x="411" y="385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1" y="386"/>
                  </a:lnTo>
                  <a:lnTo>
                    <a:pt x="413" y="387"/>
                  </a:lnTo>
                  <a:lnTo>
                    <a:pt x="413" y="387"/>
                  </a:lnTo>
                  <a:lnTo>
                    <a:pt x="413" y="387"/>
                  </a:lnTo>
                  <a:lnTo>
                    <a:pt x="411" y="387"/>
                  </a:lnTo>
                  <a:lnTo>
                    <a:pt x="411" y="387"/>
                  </a:lnTo>
                  <a:lnTo>
                    <a:pt x="411" y="388"/>
                  </a:lnTo>
                  <a:lnTo>
                    <a:pt x="411" y="388"/>
                  </a:lnTo>
                  <a:lnTo>
                    <a:pt x="411" y="388"/>
                  </a:lnTo>
                  <a:lnTo>
                    <a:pt x="410" y="388"/>
                  </a:lnTo>
                  <a:lnTo>
                    <a:pt x="410" y="388"/>
                  </a:lnTo>
                  <a:lnTo>
                    <a:pt x="410" y="388"/>
                  </a:lnTo>
                  <a:lnTo>
                    <a:pt x="409" y="389"/>
                  </a:lnTo>
                  <a:lnTo>
                    <a:pt x="409" y="389"/>
                  </a:lnTo>
                  <a:lnTo>
                    <a:pt x="408" y="389"/>
                  </a:lnTo>
                  <a:lnTo>
                    <a:pt x="408" y="389"/>
                  </a:lnTo>
                  <a:lnTo>
                    <a:pt x="407" y="389"/>
                  </a:lnTo>
                  <a:lnTo>
                    <a:pt x="407" y="389"/>
                  </a:lnTo>
                  <a:lnTo>
                    <a:pt x="406" y="389"/>
                  </a:lnTo>
                  <a:lnTo>
                    <a:pt x="406" y="389"/>
                  </a:lnTo>
                  <a:lnTo>
                    <a:pt x="405" y="389"/>
                  </a:lnTo>
                  <a:lnTo>
                    <a:pt x="404" y="389"/>
                  </a:lnTo>
                  <a:lnTo>
                    <a:pt x="404" y="389"/>
                  </a:lnTo>
                  <a:lnTo>
                    <a:pt x="403" y="390"/>
                  </a:lnTo>
                  <a:lnTo>
                    <a:pt x="403" y="390"/>
                  </a:lnTo>
                  <a:lnTo>
                    <a:pt x="402" y="390"/>
                  </a:lnTo>
                  <a:lnTo>
                    <a:pt x="402" y="390"/>
                  </a:lnTo>
                  <a:lnTo>
                    <a:pt x="401" y="392"/>
                  </a:lnTo>
                  <a:lnTo>
                    <a:pt x="401" y="392"/>
                  </a:lnTo>
                  <a:lnTo>
                    <a:pt x="401" y="393"/>
                  </a:lnTo>
                  <a:lnTo>
                    <a:pt x="400" y="393"/>
                  </a:lnTo>
                  <a:lnTo>
                    <a:pt x="400" y="393"/>
                  </a:lnTo>
                  <a:lnTo>
                    <a:pt x="400" y="394"/>
                  </a:lnTo>
                  <a:lnTo>
                    <a:pt x="400" y="394"/>
                  </a:lnTo>
                  <a:lnTo>
                    <a:pt x="400" y="395"/>
                  </a:lnTo>
                  <a:lnTo>
                    <a:pt x="400" y="395"/>
                  </a:lnTo>
                  <a:lnTo>
                    <a:pt x="400" y="395"/>
                  </a:lnTo>
                  <a:lnTo>
                    <a:pt x="400" y="396"/>
                  </a:lnTo>
                  <a:lnTo>
                    <a:pt x="400" y="396"/>
                  </a:lnTo>
                  <a:lnTo>
                    <a:pt x="400" y="397"/>
                  </a:lnTo>
                  <a:lnTo>
                    <a:pt x="400" y="397"/>
                  </a:lnTo>
                  <a:lnTo>
                    <a:pt x="400" y="398"/>
                  </a:lnTo>
                  <a:lnTo>
                    <a:pt x="401" y="398"/>
                  </a:lnTo>
                  <a:lnTo>
                    <a:pt x="401" y="398"/>
                  </a:lnTo>
                  <a:lnTo>
                    <a:pt x="401" y="399"/>
                  </a:lnTo>
                  <a:lnTo>
                    <a:pt x="402" y="399"/>
                  </a:lnTo>
                  <a:lnTo>
                    <a:pt x="402" y="399"/>
                  </a:lnTo>
                  <a:lnTo>
                    <a:pt x="403" y="399"/>
                  </a:lnTo>
                  <a:lnTo>
                    <a:pt x="403" y="400"/>
                  </a:lnTo>
                  <a:lnTo>
                    <a:pt x="404" y="400"/>
                  </a:lnTo>
                  <a:lnTo>
                    <a:pt x="404" y="400"/>
                  </a:lnTo>
                  <a:lnTo>
                    <a:pt x="405" y="400"/>
                  </a:lnTo>
                  <a:lnTo>
                    <a:pt x="405" y="400"/>
                  </a:lnTo>
                  <a:lnTo>
                    <a:pt x="406" y="400"/>
                  </a:lnTo>
                  <a:lnTo>
                    <a:pt x="406" y="400"/>
                  </a:lnTo>
                  <a:lnTo>
                    <a:pt x="406" y="400"/>
                  </a:lnTo>
                  <a:lnTo>
                    <a:pt x="407" y="400"/>
                  </a:lnTo>
                  <a:lnTo>
                    <a:pt x="407" y="400"/>
                  </a:lnTo>
                  <a:lnTo>
                    <a:pt x="407" y="400"/>
                  </a:lnTo>
                  <a:lnTo>
                    <a:pt x="407" y="401"/>
                  </a:lnTo>
                  <a:lnTo>
                    <a:pt x="407" y="401"/>
                  </a:lnTo>
                  <a:lnTo>
                    <a:pt x="407" y="401"/>
                  </a:lnTo>
                  <a:lnTo>
                    <a:pt x="407" y="401"/>
                  </a:lnTo>
                  <a:lnTo>
                    <a:pt x="407" y="401"/>
                  </a:lnTo>
                  <a:lnTo>
                    <a:pt x="407" y="402"/>
                  </a:lnTo>
                  <a:lnTo>
                    <a:pt x="407" y="402"/>
                  </a:lnTo>
                  <a:lnTo>
                    <a:pt x="407" y="402"/>
                  </a:lnTo>
                  <a:lnTo>
                    <a:pt x="406" y="402"/>
                  </a:lnTo>
                  <a:lnTo>
                    <a:pt x="406" y="403"/>
                  </a:lnTo>
                  <a:lnTo>
                    <a:pt x="405" y="403"/>
                  </a:lnTo>
                  <a:lnTo>
                    <a:pt x="404" y="403"/>
                  </a:lnTo>
                  <a:lnTo>
                    <a:pt x="404" y="403"/>
                  </a:lnTo>
                  <a:lnTo>
                    <a:pt x="403" y="403"/>
                  </a:lnTo>
                  <a:lnTo>
                    <a:pt x="403" y="404"/>
                  </a:lnTo>
                  <a:lnTo>
                    <a:pt x="402" y="404"/>
                  </a:lnTo>
                  <a:lnTo>
                    <a:pt x="401" y="404"/>
                  </a:lnTo>
                  <a:lnTo>
                    <a:pt x="401" y="404"/>
                  </a:lnTo>
                  <a:lnTo>
                    <a:pt x="400" y="404"/>
                  </a:lnTo>
                  <a:lnTo>
                    <a:pt x="400" y="404"/>
                  </a:lnTo>
                  <a:lnTo>
                    <a:pt x="399" y="404"/>
                  </a:lnTo>
                  <a:lnTo>
                    <a:pt x="399" y="404"/>
                  </a:lnTo>
                  <a:lnTo>
                    <a:pt x="399" y="404"/>
                  </a:lnTo>
                  <a:lnTo>
                    <a:pt x="399" y="404"/>
                  </a:lnTo>
                  <a:lnTo>
                    <a:pt x="398" y="403"/>
                  </a:lnTo>
                  <a:lnTo>
                    <a:pt x="398" y="403"/>
                  </a:lnTo>
                  <a:lnTo>
                    <a:pt x="398" y="403"/>
                  </a:lnTo>
                  <a:lnTo>
                    <a:pt x="398" y="403"/>
                  </a:lnTo>
                  <a:lnTo>
                    <a:pt x="398" y="402"/>
                  </a:lnTo>
                  <a:lnTo>
                    <a:pt x="398" y="402"/>
                  </a:lnTo>
                  <a:lnTo>
                    <a:pt x="398" y="401"/>
                  </a:lnTo>
                  <a:lnTo>
                    <a:pt x="398" y="401"/>
                  </a:lnTo>
                  <a:lnTo>
                    <a:pt x="398" y="401"/>
                  </a:lnTo>
                  <a:lnTo>
                    <a:pt x="398" y="400"/>
                  </a:lnTo>
                  <a:lnTo>
                    <a:pt x="398" y="400"/>
                  </a:lnTo>
                  <a:lnTo>
                    <a:pt x="398" y="400"/>
                  </a:lnTo>
                  <a:lnTo>
                    <a:pt x="398" y="400"/>
                  </a:lnTo>
                  <a:lnTo>
                    <a:pt x="397" y="400"/>
                  </a:lnTo>
                  <a:lnTo>
                    <a:pt x="397" y="399"/>
                  </a:lnTo>
                  <a:lnTo>
                    <a:pt x="397" y="399"/>
                  </a:lnTo>
                  <a:lnTo>
                    <a:pt x="396" y="399"/>
                  </a:lnTo>
                  <a:lnTo>
                    <a:pt x="396" y="399"/>
                  </a:lnTo>
                  <a:lnTo>
                    <a:pt x="396" y="399"/>
                  </a:lnTo>
                  <a:lnTo>
                    <a:pt x="395" y="399"/>
                  </a:lnTo>
                  <a:lnTo>
                    <a:pt x="395" y="399"/>
                  </a:lnTo>
                  <a:lnTo>
                    <a:pt x="395" y="399"/>
                  </a:lnTo>
                  <a:lnTo>
                    <a:pt x="393" y="399"/>
                  </a:lnTo>
                  <a:lnTo>
                    <a:pt x="393" y="399"/>
                  </a:lnTo>
                  <a:lnTo>
                    <a:pt x="393" y="399"/>
                  </a:lnTo>
                  <a:lnTo>
                    <a:pt x="392" y="399"/>
                  </a:lnTo>
                  <a:lnTo>
                    <a:pt x="392" y="398"/>
                  </a:lnTo>
                  <a:lnTo>
                    <a:pt x="392" y="398"/>
                  </a:lnTo>
                  <a:lnTo>
                    <a:pt x="391" y="398"/>
                  </a:lnTo>
                  <a:lnTo>
                    <a:pt x="391" y="398"/>
                  </a:lnTo>
                  <a:lnTo>
                    <a:pt x="391" y="398"/>
                  </a:lnTo>
                  <a:lnTo>
                    <a:pt x="390" y="398"/>
                  </a:lnTo>
                  <a:lnTo>
                    <a:pt x="390" y="398"/>
                  </a:lnTo>
                  <a:lnTo>
                    <a:pt x="389" y="398"/>
                  </a:lnTo>
                  <a:lnTo>
                    <a:pt x="389" y="397"/>
                  </a:lnTo>
                  <a:lnTo>
                    <a:pt x="388" y="397"/>
                  </a:lnTo>
                  <a:lnTo>
                    <a:pt x="387" y="397"/>
                  </a:lnTo>
                  <a:lnTo>
                    <a:pt x="387" y="397"/>
                  </a:lnTo>
                  <a:lnTo>
                    <a:pt x="386" y="397"/>
                  </a:lnTo>
                  <a:lnTo>
                    <a:pt x="385" y="397"/>
                  </a:lnTo>
                  <a:lnTo>
                    <a:pt x="385" y="397"/>
                  </a:lnTo>
                  <a:lnTo>
                    <a:pt x="384" y="397"/>
                  </a:lnTo>
                  <a:lnTo>
                    <a:pt x="383" y="397"/>
                  </a:lnTo>
                  <a:lnTo>
                    <a:pt x="382" y="397"/>
                  </a:lnTo>
                  <a:lnTo>
                    <a:pt x="382" y="397"/>
                  </a:lnTo>
                  <a:lnTo>
                    <a:pt x="381" y="397"/>
                  </a:lnTo>
                  <a:lnTo>
                    <a:pt x="380" y="397"/>
                  </a:lnTo>
                  <a:lnTo>
                    <a:pt x="380" y="397"/>
                  </a:lnTo>
                  <a:lnTo>
                    <a:pt x="380" y="398"/>
                  </a:lnTo>
                  <a:lnTo>
                    <a:pt x="379" y="398"/>
                  </a:lnTo>
                  <a:lnTo>
                    <a:pt x="379" y="398"/>
                  </a:lnTo>
                  <a:lnTo>
                    <a:pt x="379" y="399"/>
                  </a:lnTo>
                  <a:lnTo>
                    <a:pt x="377" y="399"/>
                  </a:lnTo>
                  <a:lnTo>
                    <a:pt x="372" y="397"/>
                  </a:lnTo>
                  <a:lnTo>
                    <a:pt x="359" y="382"/>
                  </a:lnTo>
                  <a:lnTo>
                    <a:pt x="356" y="380"/>
                  </a:lnTo>
                  <a:lnTo>
                    <a:pt x="348" y="379"/>
                  </a:lnTo>
                  <a:lnTo>
                    <a:pt x="347" y="379"/>
                  </a:lnTo>
                  <a:lnTo>
                    <a:pt x="335" y="383"/>
                  </a:lnTo>
                  <a:lnTo>
                    <a:pt x="321" y="385"/>
                  </a:lnTo>
                  <a:lnTo>
                    <a:pt x="313" y="385"/>
                  </a:lnTo>
                  <a:lnTo>
                    <a:pt x="301" y="384"/>
                  </a:lnTo>
                  <a:lnTo>
                    <a:pt x="298" y="382"/>
                  </a:lnTo>
                  <a:lnTo>
                    <a:pt x="294" y="379"/>
                  </a:lnTo>
                  <a:lnTo>
                    <a:pt x="291" y="377"/>
                  </a:lnTo>
                  <a:lnTo>
                    <a:pt x="290" y="378"/>
                  </a:lnTo>
                  <a:lnTo>
                    <a:pt x="288" y="380"/>
                  </a:lnTo>
                  <a:lnTo>
                    <a:pt x="282" y="387"/>
                  </a:lnTo>
                  <a:lnTo>
                    <a:pt x="281" y="387"/>
                  </a:lnTo>
                  <a:lnTo>
                    <a:pt x="279" y="387"/>
                  </a:lnTo>
                  <a:lnTo>
                    <a:pt x="277" y="387"/>
                  </a:lnTo>
                  <a:lnTo>
                    <a:pt x="276" y="385"/>
                  </a:lnTo>
                  <a:lnTo>
                    <a:pt x="274" y="372"/>
                  </a:lnTo>
                  <a:lnTo>
                    <a:pt x="267" y="365"/>
                  </a:lnTo>
                  <a:lnTo>
                    <a:pt x="266" y="364"/>
                  </a:lnTo>
                  <a:lnTo>
                    <a:pt x="265" y="364"/>
                  </a:lnTo>
                  <a:lnTo>
                    <a:pt x="259" y="369"/>
                  </a:lnTo>
                  <a:lnTo>
                    <a:pt x="257" y="369"/>
                  </a:lnTo>
                  <a:lnTo>
                    <a:pt x="255" y="369"/>
                  </a:lnTo>
                  <a:lnTo>
                    <a:pt x="253" y="368"/>
                  </a:lnTo>
                  <a:lnTo>
                    <a:pt x="239" y="357"/>
                  </a:lnTo>
                  <a:lnTo>
                    <a:pt x="235" y="354"/>
                  </a:lnTo>
                  <a:lnTo>
                    <a:pt x="231" y="352"/>
                  </a:lnTo>
                  <a:lnTo>
                    <a:pt x="224" y="350"/>
                  </a:lnTo>
                  <a:lnTo>
                    <a:pt x="223" y="350"/>
                  </a:lnTo>
                  <a:lnTo>
                    <a:pt x="222" y="348"/>
                  </a:lnTo>
                  <a:lnTo>
                    <a:pt x="222" y="347"/>
                  </a:lnTo>
                  <a:lnTo>
                    <a:pt x="223" y="345"/>
                  </a:lnTo>
                  <a:lnTo>
                    <a:pt x="229" y="340"/>
                  </a:lnTo>
                  <a:lnTo>
                    <a:pt x="231" y="336"/>
                  </a:lnTo>
                  <a:lnTo>
                    <a:pt x="233" y="335"/>
                  </a:lnTo>
                  <a:lnTo>
                    <a:pt x="231" y="333"/>
                  </a:lnTo>
                  <a:lnTo>
                    <a:pt x="229" y="330"/>
                  </a:lnTo>
                  <a:lnTo>
                    <a:pt x="226" y="330"/>
                  </a:lnTo>
                  <a:lnTo>
                    <a:pt x="220" y="332"/>
                  </a:lnTo>
                  <a:lnTo>
                    <a:pt x="218" y="332"/>
                  </a:lnTo>
                  <a:lnTo>
                    <a:pt x="211" y="329"/>
                  </a:lnTo>
                  <a:lnTo>
                    <a:pt x="205" y="324"/>
                  </a:lnTo>
                  <a:lnTo>
                    <a:pt x="202" y="322"/>
                  </a:lnTo>
                  <a:lnTo>
                    <a:pt x="200" y="322"/>
                  </a:lnTo>
                  <a:lnTo>
                    <a:pt x="196" y="324"/>
                  </a:lnTo>
                  <a:lnTo>
                    <a:pt x="191" y="323"/>
                  </a:lnTo>
                  <a:lnTo>
                    <a:pt x="188" y="323"/>
                  </a:lnTo>
                  <a:lnTo>
                    <a:pt x="179" y="326"/>
                  </a:lnTo>
                  <a:lnTo>
                    <a:pt x="175" y="326"/>
                  </a:lnTo>
                  <a:lnTo>
                    <a:pt x="174" y="325"/>
                  </a:lnTo>
                  <a:lnTo>
                    <a:pt x="172" y="319"/>
                  </a:lnTo>
                  <a:lnTo>
                    <a:pt x="173" y="311"/>
                  </a:lnTo>
                  <a:lnTo>
                    <a:pt x="175" y="308"/>
                  </a:lnTo>
                  <a:lnTo>
                    <a:pt x="176" y="304"/>
                  </a:lnTo>
                  <a:lnTo>
                    <a:pt x="176" y="291"/>
                  </a:lnTo>
                  <a:lnTo>
                    <a:pt x="174" y="283"/>
                  </a:lnTo>
                  <a:lnTo>
                    <a:pt x="173" y="274"/>
                  </a:lnTo>
                  <a:lnTo>
                    <a:pt x="170" y="264"/>
                  </a:lnTo>
                  <a:lnTo>
                    <a:pt x="164" y="264"/>
                  </a:lnTo>
                  <a:lnTo>
                    <a:pt x="158" y="261"/>
                  </a:lnTo>
                  <a:lnTo>
                    <a:pt x="154" y="246"/>
                  </a:lnTo>
                  <a:lnTo>
                    <a:pt x="156" y="241"/>
                  </a:lnTo>
                  <a:lnTo>
                    <a:pt x="158" y="239"/>
                  </a:lnTo>
                  <a:lnTo>
                    <a:pt x="158" y="239"/>
                  </a:lnTo>
                  <a:lnTo>
                    <a:pt x="164" y="227"/>
                  </a:lnTo>
                  <a:lnTo>
                    <a:pt x="165" y="226"/>
                  </a:lnTo>
                  <a:lnTo>
                    <a:pt x="167" y="226"/>
                  </a:lnTo>
                  <a:lnTo>
                    <a:pt x="168" y="226"/>
                  </a:lnTo>
                  <a:lnTo>
                    <a:pt x="169" y="227"/>
                  </a:lnTo>
                  <a:lnTo>
                    <a:pt x="170" y="228"/>
                  </a:lnTo>
                  <a:lnTo>
                    <a:pt x="171" y="228"/>
                  </a:lnTo>
                  <a:lnTo>
                    <a:pt x="173" y="227"/>
                  </a:lnTo>
                  <a:lnTo>
                    <a:pt x="174" y="227"/>
                  </a:lnTo>
                  <a:lnTo>
                    <a:pt x="176" y="227"/>
                  </a:lnTo>
                  <a:lnTo>
                    <a:pt x="178" y="227"/>
                  </a:lnTo>
                  <a:lnTo>
                    <a:pt x="178" y="226"/>
                  </a:lnTo>
                  <a:lnTo>
                    <a:pt x="179" y="221"/>
                  </a:lnTo>
                  <a:lnTo>
                    <a:pt x="180" y="217"/>
                  </a:lnTo>
                  <a:lnTo>
                    <a:pt x="183" y="211"/>
                  </a:lnTo>
                  <a:lnTo>
                    <a:pt x="188" y="203"/>
                  </a:lnTo>
                  <a:lnTo>
                    <a:pt x="196" y="193"/>
                  </a:lnTo>
                  <a:lnTo>
                    <a:pt x="197" y="190"/>
                  </a:lnTo>
                  <a:lnTo>
                    <a:pt x="199" y="185"/>
                  </a:lnTo>
                  <a:lnTo>
                    <a:pt x="184" y="175"/>
                  </a:lnTo>
                  <a:lnTo>
                    <a:pt x="181" y="172"/>
                  </a:lnTo>
                  <a:lnTo>
                    <a:pt x="160" y="162"/>
                  </a:lnTo>
                  <a:lnTo>
                    <a:pt x="155" y="162"/>
                  </a:lnTo>
                  <a:lnTo>
                    <a:pt x="151" y="162"/>
                  </a:lnTo>
                  <a:lnTo>
                    <a:pt x="150" y="163"/>
                  </a:lnTo>
                  <a:lnTo>
                    <a:pt x="148" y="166"/>
                  </a:lnTo>
                  <a:lnTo>
                    <a:pt x="145" y="168"/>
                  </a:lnTo>
                  <a:lnTo>
                    <a:pt x="142" y="169"/>
                  </a:lnTo>
                  <a:lnTo>
                    <a:pt x="132" y="173"/>
                  </a:lnTo>
                  <a:lnTo>
                    <a:pt x="128" y="173"/>
                  </a:lnTo>
                  <a:lnTo>
                    <a:pt x="119" y="173"/>
                  </a:lnTo>
                  <a:lnTo>
                    <a:pt x="113" y="170"/>
                  </a:lnTo>
                  <a:lnTo>
                    <a:pt x="112" y="165"/>
                  </a:lnTo>
                  <a:lnTo>
                    <a:pt x="111" y="161"/>
                  </a:lnTo>
                  <a:lnTo>
                    <a:pt x="103" y="154"/>
                  </a:lnTo>
                  <a:lnTo>
                    <a:pt x="95" y="151"/>
                  </a:lnTo>
                  <a:lnTo>
                    <a:pt x="90" y="152"/>
                  </a:lnTo>
                  <a:lnTo>
                    <a:pt x="82" y="153"/>
                  </a:lnTo>
                  <a:lnTo>
                    <a:pt x="75" y="152"/>
                  </a:lnTo>
                  <a:lnTo>
                    <a:pt x="73" y="153"/>
                  </a:lnTo>
                  <a:lnTo>
                    <a:pt x="71" y="155"/>
                  </a:lnTo>
                  <a:lnTo>
                    <a:pt x="68" y="156"/>
                  </a:lnTo>
                  <a:lnTo>
                    <a:pt x="62" y="157"/>
                  </a:lnTo>
                  <a:lnTo>
                    <a:pt x="58" y="160"/>
                  </a:lnTo>
                  <a:lnTo>
                    <a:pt x="55" y="160"/>
                  </a:lnTo>
                  <a:lnTo>
                    <a:pt x="54" y="160"/>
                  </a:lnTo>
                  <a:lnTo>
                    <a:pt x="50" y="156"/>
                  </a:lnTo>
                  <a:lnTo>
                    <a:pt x="44" y="148"/>
                  </a:lnTo>
                  <a:lnTo>
                    <a:pt x="39" y="145"/>
                  </a:lnTo>
                  <a:lnTo>
                    <a:pt x="29" y="137"/>
                  </a:lnTo>
                  <a:lnTo>
                    <a:pt x="19" y="133"/>
                  </a:lnTo>
                  <a:lnTo>
                    <a:pt x="12" y="134"/>
                  </a:lnTo>
                  <a:lnTo>
                    <a:pt x="9" y="134"/>
                  </a:lnTo>
                  <a:lnTo>
                    <a:pt x="7" y="133"/>
                  </a:lnTo>
                  <a:lnTo>
                    <a:pt x="6" y="132"/>
                  </a:lnTo>
                  <a:lnTo>
                    <a:pt x="5" y="123"/>
                  </a:lnTo>
                  <a:lnTo>
                    <a:pt x="6" y="119"/>
                  </a:lnTo>
                  <a:lnTo>
                    <a:pt x="5" y="116"/>
                  </a:lnTo>
                  <a:lnTo>
                    <a:pt x="0" y="112"/>
                  </a:lnTo>
                  <a:lnTo>
                    <a:pt x="0" y="112"/>
                  </a:lnTo>
                  <a:lnTo>
                    <a:pt x="3" y="105"/>
                  </a:lnTo>
                  <a:lnTo>
                    <a:pt x="6" y="103"/>
                  </a:lnTo>
                  <a:lnTo>
                    <a:pt x="8" y="101"/>
                  </a:lnTo>
                  <a:lnTo>
                    <a:pt x="14" y="96"/>
                  </a:lnTo>
                  <a:lnTo>
                    <a:pt x="18" y="94"/>
                  </a:lnTo>
                  <a:lnTo>
                    <a:pt x="25" y="92"/>
                  </a:lnTo>
                  <a:lnTo>
                    <a:pt x="26" y="93"/>
                  </a:lnTo>
                  <a:lnTo>
                    <a:pt x="28" y="92"/>
                  </a:lnTo>
                  <a:lnTo>
                    <a:pt x="28" y="90"/>
                  </a:lnTo>
                  <a:lnTo>
                    <a:pt x="27" y="87"/>
                  </a:lnTo>
                  <a:lnTo>
                    <a:pt x="26" y="84"/>
                  </a:lnTo>
                  <a:lnTo>
                    <a:pt x="23" y="82"/>
                  </a:lnTo>
                  <a:lnTo>
                    <a:pt x="22" y="80"/>
                  </a:lnTo>
                  <a:lnTo>
                    <a:pt x="23" y="80"/>
                  </a:lnTo>
                  <a:lnTo>
                    <a:pt x="24" y="79"/>
                  </a:lnTo>
                  <a:lnTo>
                    <a:pt x="48" y="63"/>
                  </a:lnTo>
                  <a:lnTo>
                    <a:pt x="48" y="62"/>
                  </a:lnTo>
                  <a:lnTo>
                    <a:pt x="52" y="60"/>
                  </a:lnTo>
                  <a:lnTo>
                    <a:pt x="54" y="60"/>
                  </a:lnTo>
                  <a:lnTo>
                    <a:pt x="59" y="60"/>
                  </a:lnTo>
                  <a:lnTo>
                    <a:pt x="72" y="64"/>
                  </a:lnTo>
                  <a:lnTo>
                    <a:pt x="75" y="67"/>
                  </a:lnTo>
                  <a:lnTo>
                    <a:pt x="75" y="72"/>
                  </a:lnTo>
                  <a:lnTo>
                    <a:pt x="76" y="73"/>
                  </a:lnTo>
                  <a:lnTo>
                    <a:pt x="80" y="70"/>
                  </a:lnTo>
                  <a:lnTo>
                    <a:pt x="88" y="65"/>
                  </a:lnTo>
                  <a:lnTo>
                    <a:pt x="95" y="58"/>
                  </a:lnTo>
                  <a:lnTo>
                    <a:pt x="97" y="55"/>
                  </a:lnTo>
                  <a:lnTo>
                    <a:pt x="97" y="46"/>
                  </a:lnTo>
                  <a:lnTo>
                    <a:pt x="102" y="27"/>
                  </a:lnTo>
                  <a:lnTo>
                    <a:pt x="106" y="9"/>
                  </a:lnTo>
                  <a:lnTo>
                    <a:pt x="107" y="4"/>
                  </a:lnTo>
                  <a:lnTo>
                    <a:pt x="106" y="2"/>
                  </a:lnTo>
                  <a:lnTo>
                    <a:pt x="104" y="0"/>
                  </a:lnTo>
                  <a:lnTo>
                    <a:pt x="104" y="0"/>
                  </a:lnTo>
                  <a:lnTo>
                    <a:pt x="989" y="0"/>
                  </a:lnTo>
                  <a:lnTo>
                    <a:pt x="989" y="0"/>
                  </a:lnTo>
                  <a:lnTo>
                    <a:pt x="989" y="0"/>
                  </a:lnTo>
                  <a:lnTo>
                    <a:pt x="98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37" name="Freeform 709"/>
            <p:cNvSpPr>
              <a:spLocks/>
            </p:cNvSpPr>
            <p:nvPr/>
          </p:nvSpPr>
          <p:spPr bwMode="auto">
            <a:xfrm>
              <a:off x="8047038" y="4953000"/>
              <a:ext cx="6350" cy="6350"/>
            </a:xfrm>
            <a:custGeom>
              <a:avLst/>
              <a:gdLst>
                <a:gd name="T0" fmla="*/ 3 w 10"/>
                <a:gd name="T1" fmla="*/ 1 h 11"/>
                <a:gd name="T2" fmla="*/ 3 w 10"/>
                <a:gd name="T3" fmla="*/ 1 h 11"/>
                <a:gd name="T4" fmla="*/ 3 w 10"/>
                <a:gd name="T5" fmla="*/ 1 h 11"/>
                <a:gd name="T6" fmla="*/ 3 w 10"/>
                <a:gd name="T7" fmla="*/ 1 h 11"/>
                <a:gd name="T8" fmla="*/ 3 w 10"/>
                <a:gd name="T9" fmla="*/ 1 h 11"/>
                <a:gd name="T10" fmla="*/ 3 w 10"/>
                <a:gd name="T11" fmla="*/ 1 h 11"/>
                <a:gd name="T12" fmla="*/ 3 w 10"/>
                <a:gd name="T13" fmla="*/ 1 h 11"/>
                <a:gd name="T14" fmla="*/ 3 w 10"/>
                <a:gd name="T15" fmla="*/ 1 h 11"/>
                <a:gd name="T16" fmla="*/ 3 w 10"/>
                <a:gd name="T17" fmla="*/ 1 h 11"/>
                <a:gd name="T18" fmla="*/ 4 w 10"/>
                <a:gd name="T19" fmla="*/ 1 h 11"/>
                <a:gd name="T20" fmla="*/ 4 w 10"/>
                <a:gd name="T21" fmla="*/ 1 h 11"/>
                <a:gd name="T22" fmla="*/ 5 w 10"/>
                <a:gd name="T23" fmla="*/ 0 h 11"/>
                <a:gd name="T24" fmla="*/ 6 w 10"/>
                <a:gd name="T25" fmla="*/ 0 h 11"/>
                <a:gd name="T26" fmla="*/ 7 w 10"/>
                <a:gd name="T27" fmla="*/ 0 h 11"/>
                <a:gd name="T28" fmla="*/ 7 w 10"/>
                <a:gd name="T29" fmla="*/ 0 h 11"/>
                <a:gd name="T30" fmla="*/ 8 w 10"/>
                <a:gd name="T31" fmla="*/ 0 h 11"/>
                <a:gd name="T32" fmla="*/ 8 w 10"/>
                <a:gd name="T33" fmla="*/ 0 h 11"/>
                <a:gd name="T34" fmla="*/ 8 w 10"/>
                <a:gd name="T35" fmla="*/ 0 h 11"/>
                <a:gd name="T36" fmla="*/ 10 w 10"/>
                <a:gd name="T37" fmla="*/ 1 h 11"/>
                <a:gd name="T38" fmla="*/ 10 w 10"/>
                <a:gd name="T39" fmla="*/ 1 h 11"/>
                <a:gd name="T40" fmla="*/ 10 w 10"/>
                <a:gd name="T41" fmla="*/ 2 h 11"/>
                <a:gd name="T42" fmla="*/ 10 w 10"/>
                <a:gd name="T43" fmla="*/ 2 h 11"/>
                <a:gd name="T44" fmla="*/ 10 w 10"/>
                <a:gd name="T45" fmla="*/ 4 h 11"/>
                <a:gd name="T46" fmla="*/ 10 w 10"/>
                <a:gd name="T47" fmla="*/ 5 h 11"/>
                <a:gd name="T48" fmla="*/ 10 w 10"/>
                <a:gd name="T49" fmla="*/ 6 h 11"/>
                <a:gd name="T50" fmla="*/ 8 w 10"/>
                <a:gd name="T51" fmla="*/ 8 h 11"/>
                <a:gd name="T52" fmla="*/ 7 w 10"/>
                <a:gd name="T53" fmla="*/ 9 h 11"/>
                <a:gd name="T54" fmla="*/ 6 w 10"/>
                <a:gd name="T55" fmla="*/ 10 h 11"/>
                <a:gd name="T56" fmla="*/ 5 w 10"/>
                <a:gd name="T57" fmla="*/ 10 h 11"/>
                <a:gd name="T58" fmla="*/ 3 w 10"/>
                <a:gd name="T59" fmla="*/ 11 h 11"/>
                <a:gd name="T60" fmla="*/ 2 w 10"/>
                <a:gd name="T61" fmla="*/ 11 h 11"/>
                <a:gd name="T62" fmla="*/ 1 w 10"/>
                <a:gd name="T63" fmla="*/ 10 h 11"/>
                <a:gd name="T64" fmla="*/ 1 w 10"/>
                <a:gd name="T65" fmla="*/ 10 h 11"/>
                <a:gd name="T66" fmla="*/ 0 w 10"/>
                <a:gd name="T67" fmla="*/ 9 h 11"/>
                <a:gd name="T68" fmla="*/ 0 w 10"/>
                <a:gd name="T69" fmla="*/ 9 h 11"/>
                <a:gd name="T70" fmla="*/ 0 w 10"/>
                <a:gd name="T71" fmla="*/ 9 h 11"/>
                <a:gd name="T72" fmla="*/ 0 w 10"/>
                <a:gd name="T73" fmla="*/ 9 h 11"/>
                <a:gd name="T74" fmla="*/ 0 w 10"/>
                <a:gd name="T75" fmla="*/ 9 h 11"/>
                <a:gd name="T76" fmla="*/ 1 w 10"/>
                <a:gd name="T77" fmla="*/ 8 h 11"/>
                <a:gd name="T78" fmla="*/ 1 w 10"/>
                <a:gd name="T79" fmla="*/ 8 h 11"/>
                <a:gd name="T80" fmla="*/ 1 w 10"/>
                <a:gd name="T81" fmla="*/ 7 h 11"/>
                <a:gd name="T82" fmla="*/ 1 w 10"/>
                <a:gd name="T83" fmla="*/ 7 h 11"/>
                <a:gd name="T84" fmla="*/ 1 w 10"/>
                <a:gd name="T85" fmla="*/ 7 h 11"/>
                <a:gd name="T86" fmla="*/ 1 w 10"/>
                <a:gd name="T87" fmla="*/ 6 h 11"/>
                <a:gd name="T88" fmla="*/ 1 w 10"/>
                <a:gd name="T89" fmla="*/ 6 h 11"/>
                <a:gd name="T90" fmla="*/ 1 w 10"/>
                <a:gd name="T91" fmla="*/ 6 h 11"/>
                <a:gd name="T92" fmla="*/ 1 w 10"/>
                <a:gd name="T93" fmla="*/ 5 h 11"/>
                <a:gd name="T94" fmla="*/ 1 w 10"/>
                <a:gd name="T95" fmla="*/ 5 h 11"/>
                <a:gd name="T96" fmla="*/ 1 w 10"/>
                <a:gd name="T97" fmla="*/ 4 h 11"/>
                <a:gd name="T98" fmla="*/ 1 w 10"/>
                <a:gd name="T99" fmla="*/ 4 h 11"/>
                <a:gd name="T100" fmla="*/ 1 w 10"/>
                <a:gd name="T101" fmla="*/ 2 h 11"/>
                <a:gd name="T102" fmla="*/ 2 w 10"/>
                <a:gd name="T103" fmla="*/ 2 h 11"/>
                <a:gd name="T104" fmla="*/ 2 w 10"/>
                <a:gd name="T105" fmla="*/ 1 h 11"/>
                <a:gd name="T106" fmla="*/ 3 w 10"/>
                <a:gd name="T107" fmla="*/ 1 h 11"/>
                <a:gd name="T108" fmla="*/ 3 w 10"/>
                <a:gd name="T109" fmla="*/ 1 h 11"/>
                <a:gd name="T110" fmla="*/ 3 w 10"/>
                <a:gd name="T111" fmla="*/ 1 h 11"/>
                <a:gd name="T112" fmla="*/ 3 w 10"/>
                <a:gd name="T113" fmla="*/ 1 h 11"/>
                <a:gd name="T114" fmla="*/ 3 w 10"/>
                <a:gd name="T115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0" h="11">
                  <a:moveTo>
                    <a:pt x="3" y="1"/>
                  </a:move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10" y="0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10" y="7"/>
                  </a:lnTo>
                  <a:lnTo>
                    <a:pt x="8" y="8"/>
                  </a:lnTo>
                  <a:lnTo>
                    <a:pt x="8" y="8"/>
                  </a:lnTo>
                  <a:lnTo>
                    <a:pt x="7" y="9"/>
                  </a:lnTo>
                  <a:lnTo>
                    <a:pt x="7" y="9"/>
                  </a:lnTo>
                  <a:lnTo>
                    <a:pt x="6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3" y="11"/>
                  </a:lnTo>
                  <a:lnTo>
                    <a:pt x="3" y="11"/>
                  </a:lnTo>
                  <a:lnTo>
                    <a:pt x="2" y="11"/>
                  </a:lnTo>
                  <a:lnTo>
                    <a:pt x="2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2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82" name="海南（小图）"/>
          <p:cNvGrpSpPr/>
          <p:nvPr/>
        </p:nvGrpSpPr>
        <p:grpSpPr>
          <a:xfrm>
            <a:off x="10708086" y="4792426"/>
            <a:ext cx="226980" cy="190029"/>
            <a:chOff x="8007350" y="5032375"/>
            <a:chExt cx="204788" cy="171450"/>
          </a:xfrm>
          <a:solidFill>
            <a:srgbClr val="BFBFBF"/>
          </a:solidFill>
        </p:grpSpPr>
        <p:sp>
          <p:nvSpPr>
            <p:cNvPr id="134" name="Freeform 714"/>
            <p:cNvSpPr>
              <a:spLocks/>
            </p:cNvSpPr>
            <p:nvPr/>
          </p:nvSpPr>
          <p:spPr bwMode="auto">
            <a:xfrm>
              <a:off x="8007350" y="5032375"/>
              <a:ext cx="204788" cy="171450"/>
            </a:xfrm>
            <a:custGeom>
              <a:avLst/>
              <a:gdLst>
                <a:gd name="T0" fmla="*/ 61 w 389"/>
                <a:gd name="T1" fmla="*/ 97 h 326"/>
                <a:gd name="T2" fmla="*/ 94 w 389"/>
                <a:gd name="T3" fmla="*/ 82 h 326"/>
                <a:gd name="T4" fmla="*/ 107 w 389"/>
                <a:gd name="T5" fmla="*/ 72 h 326"/>
                <a:gd name="T6" fmla="*/ 113 w 389"/>
                <a:gd name="T7" fmla="*/ 73 h 326"/>
                <a:gd name="T8" fmla="*/ 99 w 389"/>
                <a:gd name="T9" fmla="*/ 68 h 326"/>
                <a:gd name="T10" fmla="*/ 90 w 389"/>
                <a:gd name="T11" fmla="*/ 67 h 326"/>
                <a:gd name="T12" fmla="*/ 106 w 389"/>
                <a:gd name="T13" fmla="*/ 44 h 326"/>
                <a:gd name="T14" fmla="*/ 126 w 389"/>
                <a:gd name="T15" fmla="*/ 44 h 326"/>
                <a:gd name="T16" fmla="*/ 147 w 389"/>
                <a:gd name="T17" fmla="*/ 48 h 326"/>
                <a:gd name="T18" fmla="*/ 153 w 389"/>
                <a:gd name="T19" fmla="*/ 33 h 326"/>
                <a:gd name="T20" fmla="*/ 171 w 389"/>
                <a:gd name="T21" fmla="*/ 26 h 326"/>
                <a:gd name="T22" fmla="*/ 189 w 389"/>
                <a:gd name="T23" fmla="*/ 33 h 326"/>
                <a:gd name="T24" fmla="*/ 198 w 389"/>
                <a:gd name="T25" fmla="*/ 36 h 326"/>
                <a:gd name="T26" fmla="*/ 206 w 389"/>
                <a:gd name="T27" fmla="*/ 29 h 326"/>
                <a:gd name="T28" fmla="*/ 220 w 389"/>
                <a:gd name="T29" fmla="*/ 38 h 326"/>
                <a:gd name="T30" fmla="*/ 231 w 389"/>
                <a:gd name="T31" fmla="*/ 32 h 326"/>
                <a:gd name="T32" fmla="*/ 243 w 389"/>
                <a:gd name="T33" fmla="*/ 24 h 326"/>
                <a:gd name="T34" fmla="*/ 259 w 389"/>
                <a:gd name="T35" fmla="*/ 21 h 326"/>
                <a:gd name="T36" fmla="*/ 275 w 389"/>
                <a:gd name="T37" fmla="*/ 19 h 326"/>
                <a:gd name="T38" fmla="*/ 290 w 389"/>
                <a:gd name="T39" fmla="*/ 17 h 326"/>
                <a:gd name="T40" fmla="*/ 317 w 389"/>
                <a:gd name="T41" fmla="*/ 40 h 326"/>
                <a:gd name="T42" fmla="*/ 324 w 389"/>
                <a:gd name="T43" fmla="*/ 37 h 326"/>
                <a:gd name="T44" fmla="*/ 313 w 389"/>
                <a:gd name="T45" fmla="*/ 23 h 326"/>
                <a:gd name="T46" fmla="*/ 325 w 389"/>
                <a:gd name="T47" fmla="*/ 9 h 326"/>
                <a:gd name="T48" fmla="*/ 333 w 389"/>
                <a:gd name="T49" fmla="*/ 2 h 326"/>
                <a:gd name="T50" fmla="*/ 358 w 389"/>
                <a:gd name="T51" fmla="*/ 27 h 326"/>
                <a:gd name="T52" fmla="*/ 383 w 389"/>
                <a:gd name="T53" fmla="*/ 59 h 326"/>
                <a:gd name="T54" fmla="*/ 382 w 389"/>
                <a:gd name="T55" fmla="*/ 85 h 326"/>
                <a:gd name="T56" fmla="*/ 359 w 389"/>
                <a:gd name="T57" fmla="*/ 100 h 326"/>
                <a:gd name="T58" fmla="*/ 350 w 389"/>
                <a:gd name="T59" fmla="*/ 112 h 326"/>
                <a:gd name="T60" fmla="*/ 330 w 389"/>
                <a:gd name="T61" fmla="*/ 131 h 326"/>
                <a:gd name="T62" fmla="*/ 326 w 389"/>
                <a:gd name="T63" fmla="*/ 147 h 326"/>
                <a:gd name="T64" fmla="*/ 315 w 389"/>
                <a:gd name="T65" fmla="*/ 176 h 326"/>
                <a:gd name="T66" fmla="*/ 305 w 389"/>
                <a:gd name="T67" fmla="*/ 203 h 326"/>
                <a:gd name="T68" fmla="*/ 294 w 389"/>
                <a:gd name="T69" fmla="*/ 216 h 326"/>
                <a:gd name="T70" fmla="*/ 305 w 389"/>
                <a:gd name="T71" fmla="*/ 216 h 326"/>
                <a:gd name="T72" fmla="*/ 309 w 389"/>
                <a:gd name="T73" fmla="*/ 221 h 326"/>
                <a:gd name="T74" fmla="*/ 299 w 389"/>
                <a:gd name="T75" fmla="*/ 227 h 326"/>
                <a:gd name="T76" fmla="*/ 290 w 389"/>
                <a:gd name="T77" fmla="*/ 245 h 326"/>
                <a:gd name="T78" fmla="*/ 270 w 389"/>
                <a:gd name="T79" fmla="*/ 245 h 326"/>
                <a:gd name="T80" fmla="*/ 244 w 389"/>
                <a:gd name="T81" fmla="*/ 263 h 326"/>
                <a:gd name="T82" fmla="*/ 233 w 389"/>
                <a:gd name="T83" fmla="*/ 289 h 326"/>
                <a:gd name="T84" fmla="*/ 219 w 389"/>
                <a:gd name="T85" fmla="*/ 288 h 326"/>
                <a:gd name="T86" fmla="*/ 225 w 389"/>
                <a:gd name="T87" fmla="*/ 279 h 326"/>
                <a:gd name="T88" fmla="*/ 192 w 389"/>
                <a:gd name="T89" fmla="*/ 289 h 326"/>
                <a:gd name="T90" fmla="*/ 179 w 389"/>
                <a:gd name="T91" fmla="*/ 304 h 326"/>
                <a:gd name="T92" fmla="*/ 173 w 389"/>
                <a:gd name="T93" fmla="*/ 320 h 326"/>
                <a:gd name="T94" fmla="*/ 163 w 389"/>
                <a:gd name="T95" fmla="*/ 316 h 326"/>
                <a:gd name="T96" fmla="*/ 156 w 389"/>
                <a:gd name="T97" fmla="*/ 325 h 326"/>
                <a:gd name="T98" fmla="*/ 150 w 389"/>
                <a:gd name="T99" fmla="*/ 318 h 326"/>
                <a:gd name="T100" fmla="*/ 136 w 389"/>
                <a:gd name="T101" fmla="*/ 322 h 326"/>
                <a:gd name="T102" fmla="*/ 138 w 389"/>
                <a:gd name="T103" fmla="*/ 309 h 326"/>
                <a:gd name="T104" fmla="*/ 88 w 389"/>
                <a:gd name="T105" fmla="*/ 305 h 326"/>
                <a:gd name="T106" fmla="*/ 74 w 389"/>
                <a:gd name="T107" fmla="*/ 292 h 326"/>
                <a:gd name="T108" fmla="*/ 36 w 389"/>
                <a:gd name="T109" fmla="*/ 279 h 326"/>
                <a:gd name="T110" fmla="*/ 9 w 389"/>
                <a:gd name="T111" fmla="*/ 268 h 326"/>
                <a:gd name="T112" fmla="*/ 11 w 389"/>
                <a:gd name="T113" fmla="*/ 231 h 326"/>
                <a:gd name="T114" fmla="*/ 5 w 389"/>
                <a:gd name="T115" fmla="*/ 205 h 326"/>
                <a:gd name="T116" fmla="*/ 3 w 389"/>
                <a:gd name="T117" fmla="*/ 171 h 326"/>
                <a:gd name="T118" fmla="*/ 1 w 389"/>
                <a:gd name="T119" fmla="*/ 154 h 326"/>
                <a:gd name="T120" fmla="*/ 10 w 389"/>
                <a:gd name="T121" fmla="*/ 141 h 326"/>
                <a:gd name="T122" fmla="*/ 10 w 389"/>
                <a:gd name="T123" fmla="*/ 129 h 3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89" h="326">
                  <a:moveTo>
                    <a:pt x="19" y="129"/>
                  </a:moveTo>
                  <a:lnTo>
                    <a:pt x="20" y="129"/>
                  </a:lnTo>
                  <a:lnTo>
                    <a:pt x="20" y="128"/>
                  </a:lnTo>
                  <a:lnTo>
                    <a:pt x="22" y="128"/>
                  </a:lnTo>
                  <a:lnTo>
                    <a:pt x="23" y="127"/>
                  </a:lnTo>
                  <a:lnTo>
                    <a:pt x="25" y="126"/>
                  </a:lnTo>
                  <a:lnTo>
                    <a:pt x="27" y="123"/>
                  </a:lnTo>
                  <a:lnTo>
                    <a:pt x="29" y="122"/>
                  </a:lnTo>
                  <a:lnTo>
                    <a:pt x="31" y="121"/>
                  </a:lnTo>
                  <a:lnTo>
                    <a:pt x="34" y="119"/>
                  </a:lnTo>
                  <a:lnTo>
                    <a:pt x="37" y="118"/>
                  </a:lnTo>
                  <a:lnTo>
                    <a:pt x="39" y="116"/>
                  </a:lnTo>
                  <a:lnTo>
                    <a:pt x="41" y="115"/>
                  </a:lnTo>
                  <a:lnTo>
                    <a:pt x="43" y="114"/>
                  </a:lnTo>
                  <a:lnTo>
                    <a:pt x="44" y="113"/>
                  </a:lnTo>
                  <a:lnTo>
                    <a:pt x="45" y="112"/>
                  </a:lnTo>
                  <a:lnTo>
                    <a:pt x="46" y="111"/>
                  </a:lnTo>
                  <a:lnTo>
                    <a:pt x="47" y="110"/>
                  </a:lnTo>
                  <a:lnTo>
                    <a:pt x="47" y="110"/>
                  </a:lnTo>
                  <a:lnTo>
                    <a:pt x="48" y="109"/>
                  </a:lnTo>
                  <a:lnTo>
                    <a:pt x="48" y="109"/>
                  </a:lnTo>
                  <a:lnTo>
                    <a:pt x="49" y="108"/>
                  </a:lnTo>
                  <a:lnTo>
                    <a:pt x="49" y="108"/>
                  </a:lnTo>
                  <a:lnTo>
                    <a:pt x="51" y="107"/>
                  </a:lnTo>
                  <a:lnTo>
                    <a:pt x="52" y="107"/>
                  </a:lnTo>
                  <a:lnTo>
                    <a:pt x="52" y="105"/>
                  </a:lnTo>
                  <a:lnTo>
                    <a:pt x="53" y="105"/>
                  </a:lnTo>
                  <a:lnTo>
                    <a:pt x="54" y="104"/>
                  </a:lnTo>
                  <a:lnTo>
                    <a:pt x="54" y="103"/>
                  </a:lnTo>
                  <a:lnTo>
                    <a:pt x="55" y="103"/>
                  </a:lnTo>
                  <a:lnTo>
                    <a:pt x="55" y="103"/>
                  </a:lnTo>
                  <a:lnTo>
                    <a:pt x="56" y="102"/>
                  </a:lnTo>
                  <a:lnTo>
                    <a:pt x="56" y="102"/>
                  </a:lnTo>
                  <a:lnTo>
                    <a:pt x="56" y="102"/>
                  </a:lnTo>
                  <a:lnTo>
                    <a:pt x="57" y="101"/>
                  </a:lnTo>
                  <a:lnTo>
                    <a:pt x="57" y="101"/>
                  </a:lnTo>
                  <a:lnTo>
                    <a:pt x="58" y="100"/>
                  </a:lnTo>
                  <a:lnTo>
                    <a:pt x="59" y="99"/>
                  </a:lnTo>
                  <a:lnTo>
                    <a:pt x="59" y="99"/>
                  </a:lnTo>
                  <a:lnTo>
                    <a:pt x="60" y="98"/>
                  </a:lnTo>
                  <a:lnTo>
                    <a:pt x="61" y="97"/>
                  </a:lnTo>
                  <a:lnTo>
                    <a:pt x="62" y="96"/>
                  </a:lnTo>
                  <a:lnTo>
                    <a:pt x="62" y="95"/>
                  </a:lnTo>
                  <a:lnTo>
                    <a:pt x="63" y="95"/>
                  </a:lnTo>
                  <a:lnTo>
                    <a:pt x="64" y="94"/>
                  </a:lnTo>
                  <a:lnTo>
                    <a:pt x="65" y="94"/>
                  </a:lnTo>
                  <a:lnTo>
                    <a:pt x="66" y="93"/>
                  </a:lnTo>
                  <a:lnTo>
                    <a:pt x="66" y="93"/>
                  </a:lnTo>
                  <a:lnTo>
                    <a:pt x="67" y="93"/>
                  </a:lnTo>
                  <a:lnTo>
                    <a:pt x="69" y="92"/>
                  </a:lnTo>
                  <a:lnTo>
                    <a:pt x="69" y="92"/>
                  </a:lnTo>
                  <a:lnTo>
                    <a:pt x="70" y="92"/>
                  </a:lnTo>
                  <a:lnTo>
                    <a:pt x="71" y="92"/>
                  </a:lnTo>
                  <a:lnTo>
                    <a:pt x="72" y="92"/>
                  </a:lnTo>
                  <a:lnTo>
                    <a:pt x="72" y="92"/>
                  </a:lnTo>
                  <a:lnTo>
                    <a:pt x="73" y="92"/>
                  </a:lnTo>
                  <a:lnTo>
                    <a:pt x="74" y="91"/>
                  </a:lnTo>
                  <a:lnTo>
                    <a:pt x="75" y="91"/>
                  </a:lnTo>
                  <a:lnTo>
                    <a:pt x="75" y="91"/>
                  </a:lnTo>
                  <a:lnTo>
                    <a:pt x="76" y="91"/>
                  </a:lnTo>
                  <a:lnTo>
                    <a:pt x="77" y="91"/>
                  </a:lnTo>
                  <a:lnTo>
                    <a:pt x="78" y="90"/>
                  </a:lnTo>
                  <a:lnTo>
                    <a:pt x="78" y="90"/>
                  </a:lnTo>
                  <a:lnTo>
                    <a:pt x="79" y="90"/>
                  </a:lnTo>
                  <a:lnTo>
                    <a:pt x="80" y="90"/>
                  </a:lnTo>
                  <a:lnTo>
                    <a:pt x="80" y="89"/>
                  </a:lnTo>
                  <a:lnTo>
                    <a:pt x="81" y="89"/>
                  </a:lnTo>
                  <a:lnTo>
                    <a:pt x="82" y="87"/>
                  </a:lnTo>
                  <a:lnTo>
                    <a:pt x="83" y="87"/>
                  </a:lnTo>
                  <a:lnTo>
                    <a:pt x="84" y="86"/>
                  </a:lnTo>
                  <a:lnTo>
                    <a:pt x="85" y="86"/>
                  </a:lnTo>
                  <a:lnTo>
                    <a:pt x="87" y="85"/>
                  </a:lnTo>
                  <a:lnTo>
                    <a:pt x="88" y="85"/>
                  </a:lnTo>
                  <a:lnTo>
                    <a:pt x="89" y="84"/>
                  </a:lnTo>
                  <a:lnTo>
                    <a:pt x="90" y="84"/>
                  </a:lnTo>
                  <a:lnTo>
                    <a:pt x="91" y="83"/>
                  </a:lnTo>
                  <a:lnTo>
                    <a:pt x="91" y="83"/>
                  </a:lnTo>
                  <a:lnTo>
                    <a:pt x="92" y="83"/>
                  </a:lnTo>
                  <a:lnTo>
                    <a:pt x="93" y="82"/>
                  </a:lnTo>
                  <a:lnTo>
                    <a:pt x="93" y="82"/>
                  </a:lnTo>
                  <a:lnTo>
                    <a:pt x="94" y="82"/>
                  </a:lnTo>
                  <a:lnTo>
                    <a:pt x="94" y="82"/>
                  </a:lnTo>
                  <a:lnTo>
                    <a:pt x="94" y="81"/>
                  </a:lnTo>
                  <a:lnTo>
                    <a:pt x="95" y="81"/>
                  </a:lnTo>
                  <a:lnTo>
                    <a:pt x="95" y="81"/>
                  </a:lnTo>
                  <a:lnTo>
                    <a:pt x="95" y="80"/>
                  </a:lnTo>
                  <a:lnTo>
                    <a:pt x="95" y="80"/>
                  </a:lnTo>
                  <a:lnTo>
                    <a:pt x="95" y="80"/>
                  </a:lnTo>
                  <a:lnTo>
                    <a:pt x="95" y="79"/>
                  </a:lnTo>
                  <a:lnTo>
                    <a:pt x="96" y="79"/>
                  </a:lnTo>
                  <a:lnTo>
                    <a:pt x="96" y="79"/>
                  </a:lnTo>
                  <a:lnTo>
                    <a:pt x="96" y="78"/>
                  </a:lnTo>
                  <a:lnTo>
                    <a:pt x="96" y="78"/>
                  </a:lnTo>
                  <a:lnTo>
                    <a:pt x="96" y="78"/>
                  </a:lnTo>
                  <a:lnTo>
                    <a:pt x="96" y="77"/>
                  </a:lnTo>
                  <a:lnTo>
                    <a:pt x="96" y="77"/>
                  </a:lnTo>
                  <a:lnTo>
                    <a:pt x="96" y="77"/>
                  </a:lnTo>
                  <a:lnTo>
                    <a:pt x="96" y="77"/>
                  </a:lnTo>
                  <a:lnTo>
                    <a:pt x="96" y="76"/>
                  </a:lnTo>
                  <a:lnTo>
                    <a:pt x="96" y="76"/>
                  </a:lnTo>
                  <a:lnTo>
                    <a:pt x="96" y="76"/>
                  </a:lnTo>
                  <a:lnTo>
                    <a:pt x="96" y="76"/>
                  </a:lnTo>
                  <a:lnTo>
                    <a:pt x="96" y="75"/>
                  </a:lnTo>
                  <a:lnTo>
                    <a:pt x="96" y="75"/>
                  </a:lnTo>
                  <a:lnTo>
                    <a:pt x="96" y="75"/>
                  </a:lnTo>
                  <a:lnTo>
                    <a:pt x="97" y="74"/>
                  </a:lnTo>
                  <a:lnTo>
                    <a:pt x="97" y="74"/>
                  </a:lnTo>
                  <a:lnTo>
                    <a:pt x="97" y="74"/>
                  </a:lnTo>
                  <a:lnTo>
                    <a:pt x="98" y="73"/>
                  </a:lnTo>
                  <a:lnTo>
                    <a:pt x="98" y="73"/>
                  </a:lnTo>
                  <a:lnTo>
                    <a:pt x="99" y="73"/>
                  </a:lnTo>
                  <a:lnTo>
                    <a:pt x="100" y="73"/>
                  </a:lnTo>
                  <a:lnTo>
                    <a:pt x="100" y="72"/>
                  </a:lnTo>
                  <a:lnTo>
                    <a:pt x="101" y="72"/>
                  </a:lnTo>
                  <a:lnTo>
                    <a:pt x="102" y="72"/>
                  </a:lnTo>
                  <a:lnTo>
                    <a:pt x="102" y="72"/>
                  </a:lnTo>
                  <a:lnTo>
                    <a:pt x="103" y="72"/>
                  </a:lnTo>
                  <a:lnTo>
                    <a:pt x="105" y="72"/>
                  </a:lnTo>
                  <a:lnTo>
                    <a:pt x="105" y="72"/>
                  </a:lnTo>
                  <a:lnTo>
                    <a:pt x="105" y="72"/>
                  </a:lnTo>
                  <a:lnTo>
                    <a:pt x="106" y="72"/>
                  </a:lnTo>
                  <a:lnTo>
                    <a:pt x="106" y="72"/>
                  </a:lnTo>
                  <a:lnTo>
                    <a:pt x="107" y="72"/>
                  </a:lnTo>
                  <a:lnTo>
                    <a:pt x="107" y="72"/>
                  </a:lnTo>
                  <a:lnTo>
                    <a:pt x="107" y="72"/>
                  </a:lnTo>
                  <a:lnTo>
                    <a:pt x="108" y="73"/>
                  </a:lnTo>
                  <a:lnTo>
                    <a:pt x="108" y="73"/>
                  </a:lnTo>
                  <a:lnTo>
                    <a:pt x="108" y="73"/>
                  </a:lnTo>
                  <a:lnTo>
                    <a:pt x="109" y="74"/>
                  </a:lnTo>
                  <a:lnTo>
                    <a:pt x="109" y="74"/>
                  </a:lnTo>
                  <a:lnTo>
                    <a:pt x="109" y="75"/>
                  </a:lnTo>
                  <a:lnTo>
                    <a:pt x="110" y="75"/>
                  </a:lnTo>
                  <a:lnTo>
                    <a:pt x="110" y="76"/>
                  </a:lnTo>
                  <a:lnTo>
                    <a:pt x="110" y="76"/>
                  </a:lnTo>
                  <a:lnTo>
                    <a:pt x="110" y="76"/>
                  </a:lnTo>
                  <a:lnTo>
                    <a:pt x="110" y="77"/>
                  </a:lnTo>
                  <a:lnTo>
                    <a:pt x="110" y="77"/>
                  </a:lnTo>
                  <a:lnTo>
                    <a:pt x="110" y="77"/>
                  </a:lnTo>
                  <a:lnTo>
                    <a:pt x="110" y="77"/>
                  </a:lnTo>
                  <a:lnTo>
                    <a:pt x="111" y="77"/>
                  </a:lnTo>
                  <a:lnTo>
                    <a:pt x="111" y="78"/>
                  </a:lnTo>
                  <a:lnTo>
                    <a:pt x="111" y="78"/>
                  </a:lnTo>
                  <a:lnTo>
                    <a:pt x="111" y="78"/>
                  </a:lnTo>
                  <a:lnTo>
                    <a:pt x="111" y="78"/>
                  </a:lnTo>
                  <a:lnTo>
                    <a:pt x="112" y="78"/>
                  </a:lnTo>
                  <a:lnTo>
                    <a:pt x="112" y="78"/>
                  </a:lnTo>
                  <a:lnTo>
                    <a:pt x="112" y="78"/>
                  </a:lnTo>
                  <a:lnTo>
                    <a:pt x="112" y="78"/>
                  </a:lnTo>
                  <a:lnTo>
                    <a:pt x="112" y="78"/>
                  </a:lnTo>
                  <a:lnTo>
                    <a:pt x="113" y="78"/>
                  </a:lnTo>
                  <a:lnTo>
                    <a:pt x="113" y="78"/>
                  </a:lnTo>
                  <a:lnTo>
                    <a:pt x="113" y="77"/>
                  </a:lnTo>
                  <a:lnTo>
                    <a:pt x="113" y="77"/>
                  </a:lnTo>
                  <a:lnTo>
                    <a:pt x="113" y="77"/>
                  </a:lnTo>
                  <a:lnTo>
                    <a:pt x="113" y="76"/>
                  </a:lnTo>
                  <a:lnTo>
                    <a:pt x="113" y="76"/>
                  </a:lnTo>
                  <a:lnTo>
                    <a:pt x="113" y="76"/>
                  </a:lnTo>
                  <a:lnTo>
                    <a:pt x="113" y="75"/>
                  </a:lnTo>
                  <a:lnTo>
                    <a:pt x="113" y="75"/>
                  </a:lnTo>
                  <a:lnTo>
                    <a:pt x="113" y="75"/>
                  </a:lnTo>
                  <a:lnTo>
                    <a:pt x="113" y="74"/>
                  </a:lnTo>
                  <a:lnTo>
                    <a:pt x="113" y="74"/>
                  </a:lnTo>
                  <a:lnTo>
                    <a:pt x="113" y="73"/>
                  </a:lnTo>
                  <a:lnTo>
                    <a:pt x="113" y="73"/>
                  </a:lnTo>
                  <a:lnTo>
                    <a:pt x="113" y="72"/>
                  </a:lnTo>
                  <a:lnTo>
                    <a:pt x="113" y="72"/>
                  </a:lnTo>
                  <a:lnTo>
                    <a:pt x="113" y="71"/>
                  </a:lnTo>
                  <a:lnTo>
                    <a:pt x="113" y="69"/>
                  </a:lnTo>
                  <a:lnTo>
                    <a:pt x="113" y="68"/>
                  </a:lnTo>
                  <a:lnTo>
                    <a:pt x="113" y="68"/>
                  </a:lnTo>
                  <a:lnTo>
                    <a:pt x="113" y="67"/>
                  </a:lnTo>
                  <a:lnTo>
                    <a:pt x="112" y="66"/>
                  </a:lnTo>
                  <a:lnTo>
                    <a:pt x="112" y="65"/>
                  </a:lnTo>
                  <a:lnTo>
                    <a:pt x="112" y="65"/>
                  </a:lnTo>
                  <a:lnTo>
                    <a:pt x="112" y="64"/>
                  </a:lnTo>
                  <a:lnTo>
                    <a:pt x="112" y="64"/>
                  </a:lnTo>
                  <a:lnTo>
                    <a:pt x="112" y="63"/>
                  </a:lnTo>
                  <a:lnTo>
                    <a:pt x="111" y="63"/>
                  </a:lnTo>
                  <a:lnTo>
                    <a:pt x="111" y="63"/>
                  </a:lnTo>
                  <a:lnTo>
                    <a:pt x="111" y="62"/>
                  </a:lnTo>
                  <a:lnTo>
                    <a:pt x="111" y="62"/>
                  </a:lnTo>
                  <a:lnTo>
                    <a:pt x="110" y="62"/>
                  </a:lnTo>
                  <a:lnTo>
                    <a:pt x="110" y="61"/>
                  </a:lnTo>
                  <a:lnTo>
                    <a:pt x="110" y="61"/>
                  </a:lnTo>
                  <a:lnTo>
                    <a:pt x="110" y="61"/>
                  </a:lnTo>
                  <a:lnTo>
                    <a:pt x="109" y="61"/>
                  </a:lnTo>
                  <a:lnTo>
                    <a:pt x="109" y="61"/>
                  </a:lnTo>
                  <a:lnTo>
                    <a:pt x="109" y="60"/>
                  </a:lnTo>
                  <a:lnTo>
                    <a:pt x="108" y="60"/>
                  </a:lnTo>
                  <a:lnTo>
                    <a:pt x="108" y="60"/>
                  </a:lnTo>
                  <a:lnTo>
                    <a:pt x="108" y="60"/>
                  </a:lnTo>
                  <a:lnTo>
                    <a:pt x="108" y="61"/>
                  </a:lnTo>
                  <a:lnTo>
                    <a:pt x="108" y="61"/>
                  </a:lnTo>
                  <a:lnTo>
                    <a:pt x="107" y="61"/>
                  </a:lnTo>
                  <a:lnTo>
                    <a:pt x="107" y="61"/>
                  </a:lnTo>
                  <a:lnTo>
                    <a:pt x="106" y="62"/>
                  </a:lnTo>
                  <a:lnTo>
                    <a:pt x="106" y="62"/>
                  </a:lnTo>
                  <a:lnTo>
                    <a:pt x="105" y="63"/>
                  </a:lnTo>
                  <a:lnTo>
                    <a:pt x="103" y="64"/>
                  </a:lnTo>
                  <a:lnTo>
                    <a:pt x="103" y="64"/>
                  </a:lnTo>
                  <a:lnTo>
                    <a:pt x="102" y="65"/>
                  </a:lnTo>
                  <a:lnTo>
                    <a:pt x="101" y="66"/>
                  </a:lnTo>
                  <a:lnTo>
                    <a:pt x="100" y="67"/>
                  </a:lnTo>
                  <a:lnTo>
                    <a:pt x="100" y="67"/>
                  </a:lnTo>
                  <a:lnTo>
                    <a:pt x="99" y="68"/>
                  </a:lnTo>
                  <a:lnTo>
                    <a:pt x="98" y="68"/>
                  </a:lnTo>
                  <a:lnTo>
                    <a:pt x="98" y="69"/>
                  </a:lnTo>
                  <a:lnTo>
                    <a:pt x="97" y="69"/>
                  </a:lnTo>
                  <a:lnTo>
                    <a:pt x="97" y="69"/>
                  </a:lnTo>
                  <a:lnTo>
                    <a:pt x="97" y="69"/>
                  </a:lnTo>
                  <a:lnTo>
                    <a:pt x="97" y="71"/>
                  </a:lnTo>
                  <a:lnTo>
                    <a:pt x="96" y="71"/>
                  </a:lnTo>
                  <a:lnTo>
                    <a:pt x="96" y="71"/>
                  </a:lnTo>
                  <a:lnTo>
                    <a:pt x="96" y="71"/>
                  </a:lnTo>
                  <a:lnTo>
                    <a:pt x="96" y="71"/>
                  </a:lnTo>
                  <a:lnTo>
                    <a:pt x="95" y="71"/>
                  </a:lnTo>
                  <a:lnTo>
                    <a:pt x="95" y="71"/>
                  </a:lnTo>
                  <a:lnTo>
                    <a:pt x="95" y="71"/>
                  </a:lnTo>
                  <a:lnTo>
                    <a:pt x="95" y="71"/>
                  </a:lnTo>
                  <a:lnTo>
                    <a:pt x="95" y="71"/>
                  </a:lnTo>
                  <a:lnTo>
                    <a:pt x="94" y="71"/>
                  </a:lnTo>
                  <a:lnTo>
                    <a:pt x="94" y="71"/>
                  </a:lnTo>
                  <a:lnTo>
                    <a:pt x="94" y="71"/>
                  </a:lnTo>
                  <a:lnTo>
                    <a:pt x="93" y="71"/>
                  </a:lnTo>
                  <a:lnTo>
                    <a:pt x="93" y="71"/>
                  </a:lnTo>
                  <a:lnTo>
                    <a:pt x="93" y="71"/>
                  </a:lnTo>
                  <a:lnTo>
                    <a:pt x="92" y="71"/>
                  </a:lnTo>
                  <a:lnTo>
                    <a:pt x="92" y="72"/>
                  </a:lnTo>
                  <a:lnTo>
                    <a:pt x="92" y="72"/>
                  </a:lnTo>
                  <a:lnTo>
                    <a:pt x="92" y="72"/>
                  </a:lnTo>
                  <a:lnTo>
                    <a:pt x="91" y="72"/>
                  </a:lnTo>
                  <a:lnTo>
                    <a:pt x="91" y="72"/>
                  </a:lnTo>
                  <a:lnTo>
                    <a:pt x="91" y="72"/>
                  </a:lnTo>
                  <a:lnTo>
                    <a:pt x="91" y="72"/>
                  </a:lnTo>
                  <a:lnTo>
                    <a:pt x="91" y="72"/>
                  </a:lnTo>
                  <a:lnTo>
                    <a:pt x="90" y="72"/>
                  </a:lnTo>
                  <a:lnTo>
                    <a:pt x="90" y="72"/>
                  </a:lnTo>
                  <a:lnTo>
                    <a:pt x="90" y="72"/>
                  </a:lnTo>
                  <a:lnTo>
                    <a:pt x="90" y="72"/>
                  </a:lnTo>
                  <a:lnTo>
                    <a:pt x="90" y="72"/>
                  </a:lnTo>
                  <a:lnTo>
                    <a:pt x="90" y="71"/>
                  </a:lnTo>
                  <a:lnTo>
                    <a:pt x="90" y="71"/>
                  </a:lnTo>
                  <a:lnTo>
                    <a:pt x="90" y="69"/>
                  </a:lnTo>
                  <a:lnTo>
                    <a:pt x="90" y="69"/>
                  </a:lnTo>
                  <a:lnTo>
                    <a:pt x="90" y="68"/>
                  </a:lnTo>
                  <a:lnTo>
                    <a:pt x="90" y="67"/>
                  </a:lnTo>
                  <a:lnTo>
                    <a:pt x="89" y="66"/>
                  </a:lnTo>
                  <a:lnTo>
                    <a:pt x="89" y="66"/>
                  </a:lnTo>
                  <a:lnTo>
                    <a:pt x="89" y="65"/>
                  </a:lnTo>
                  <a:lnTo>
                    <a:pt x="89" y="64"/>
                  </a:lnTo>
                  <a:lnTo>
                    <a:pt x="89" y="63"/>
                  </a:lnTo>
                  <a:lnTo>
                    <a:pt x="89" y="62"/>
                  </a:lnTo>
                  <a:lnTo>
                    <a:pt x="89" y="62"/>
                  </a:lnTo>
                  <a:lnTo>
                    <a:pt x="89" y="61"/>
                  </a:lnTo>
                  <a:lnTo>
                    <a:pt x="90" y="60"/>
                  </a:lnTo>
                  <a:lnTo>
                    <a:pt x="90" y="60"/>
                  </a:lnTo>
                  <a:lnTo>
                    <a:pt x="91" y="60"/>
                  </a:lnTo>
                  <a:lnTo>
                    <a:pt x="91" y="59"/>
                  </a:lnTo>
                  <a:lnTo>
                    <a:pt x="92" y="59"/>
                  </a:lnTo>
                  <a:lnTo>
                    <a:pt x="92" y="58"/>
                  </a:lnTo>
                  <a:lnTo>
                    <a:pt x="93" y="58"/>
                  </a:lnTo>
                  <a:lnTo>
                    <a:pt x="93" y="57"/>
                  </a:lnTo>
                  <a:lnTo>
                    <a:pt x="94" y="57"/>
                  </a:lnTo>
                  <a:lnTo>
                    <a:pt x="94" y="57"/>
                  </a:lnTo>
                  <a:lnTo>
                    <a:pt x="94" y="56"/>
                  </a:lnTo>
                  <a:lnTo>
                    <a:pt x="95" y="56"/>
                  </a:lnTo>
                  <a:lnTo>
                    <a:pt x="95" y="55"/>
                  </a:lnTo>
                  <a:lnTo>
                    <a:pt x="95" y="55"/>
                  </a:lnTo>
                  <a:lnTo>
                    <a:pt x="95" y="54"/>
                  </a:lnTo>
                  <a:lnTo>
                    <a:pt x="96" y="54"/>
                  </a:lnTo>
                  <a:lnTo>
                    <a:pt x="96" y="53"/>
                  </a:lnTo>
                  <a:lnTo>
                    <a:pt x="96" y="53"/>
                  </a:lnTo>
                  <a:lnTo>
                    <a:pt x="97" y="53"/>
                  </a:lnTo>
                  <a:lnTo>
                    <a:pt x="97" y="51"/>
                  </a:lnTo>
                  <a:lnTo>
                    <a:pt x="97" y="51"/>
                  </a:lnTo>
                  <a:lnTo>
                    <a:pt x="98" y="50"/>
                  </a:lnTo>
                  <a:lnTo>
                    <a:pt x="98" y="50"/>
                  </a:lnTo>
                  <a:lnTo>
                    <a:pt x="99" y="49"/>
                  </a:lnTo>
                  <a:lnTo>
                    <a:pt x="99" y="48"/>
                  </a:lnTo>
                  <a:lnTo>
                    <a:pt x="100" y="48"/>
                  </a:lnTo>
                  <a:lnTo>
                    <a:pt x="101" y="47"/>
                  </a:lnTo>
                  <a:lnTo>
                    <a:pt x="101" y="46"/>
                  </a:lnTo>
                  <a:lnTo>
                    <a:pt x="102" y="45"/>
                  </a:lnTo>
                  <a:lnTo>
                    <a:pt x="103" y="45"/>
                  </a:lnTo>
                  <a:lnTo>
                    <a:pt x="103" y="44"/>
                  </a:lnTo>
                  <a:lnTo>
                    <a:pt x="105" y="44"/>
                  </a:lnTo>
                  <a:lnTo>
                    <a:pt x="106" y="44"/>
                  </a:lnTo>
                  <a:lnTo>
                    <a:pt x="106" y="43"/>
                  </a:lnTo>
                  <a:lnTo>
                    <a:pt x="107" y="43"/>
                  </a:lnTo>
                  <a:lnTo>
                    <a:pt x="107" y="43"/>
                  </a:lnTo>
                  <a:lnTo>
                    <a:pt x="107" y="43"/>
                  </a:lnTo>
                  <a:lnTo>
                    <a:pt x="108" y="43"/>
                  </a:lnTo>
                  <a:lnTo>
                    <a:pt x="108" y="43"/>
                  </a:lnTo>
                  <a:lnTo>
                    <a:pt x="108" y="43"/>
                  </a:lnTo>
                  <a:lnTo>
                    <a:pt x="109" y="43"/>
                  </a:lnTo>
                  <a:lnTo>
                    <a:pt x="109" y="43"/>
                  </a:lnTo>
                  <a:lnTo>
                    <a:pt x="109" y="42"/>
                  </a:lnTo>
                  <a:lnTo>
                    <a:pt x="109" y="42"/>
                  </a:lnTo>
                  <a:lnTo>
                    <a:pt x="110" y="42"/>
                  </a:lnTo>
                  <a:lnTo>
                    <a:pt x="110" y="42"/>
                  </a:lnTo>
                  <a:lnTo>
                    <a:pt x="110" y="42"/>
                  </a:lnTo>
                  <a:lnTo>
                    <a:pt x="110" y="41"/>
                  </a:lnTo>
                  <a:lnTo>
                    <a:pt x="110" y="41"/>
                  </a:lnTo>
                  <a:lnTo>
                    <a:pt x="111" y="41"/>
                  </a:lnTo>
                  <a:lnTo>
                    <a:pt x="111" y="41"/>
                  </a:lnTo>
                  <a:lnTo>
                    <a:pt x="111" y="41"/>
                  </a:lnTo>
                  <a:lnTo>
                    <a:pt x="111" y="41"/>
                  </a:lnTo>
                  <a:lnTo>
                    <a:pt x="112" y="41"/>
                  </a:lnTo>
                  <a:lnTo>
                    <a:pt x="112" y="41"/>
                  </a:lnTo>
                  <a:lnTo>
                    <a:pt x="112" y="41"/>
                  </a:lnTo>
                  <a:lnTo>
                    <a:pt x="113" y="41"/>
                  </a:lnTo>
                  <a:lnTo>
                    <a:pt x="113" y="41"/>
                  </a:lnTo>
                  <a:lnTo>
                    <a:pt x="114" y="41"/>
                  </a:lnTo>
                  <a:lnTo>
                    <a:pt x="114" y="41"/>
                  </a:lnTo>
                  <a:lnTo>
                    <a:pt x="114" y="41"/>
                  </a:lnTo>
                  <a:lnTo>
                    <a:pt x="115" y="41"/>
                  </a:lnTo>
                  <a:lnTo>
                    <a:pt x="115" y="42"/>
                  </a:lnTo>
                  <a:lnTo>
                    <a:pt x="116" y="42"/>
                  </a:lnTo>
                  <a:lnTo>
                    <a:pt x="117" y="42"/>
                  </a:lnTo>
                  <a:lnTo>
                    <a:pt x="117" y="42"/>
                  </a:lnTo>
                  <a:lnTo>
                    <a:pt x="118" y="42"/>
                  </a:lnTo>
                  <a:lnTo>
                    <a:pt x="119" y="43"/>
                  </a:lnTo>
                  <a:lnTo>
                    <a:pt x="120" y="43"/>
                  </a:lnTo>
                  <a:lnTo>
                    <a:pt x="121" y="43"/>
                  </a:lnTo>
                  <a:lnTo>
                    <a:pt x="123" y="43"/>
                  </a:lnTo>
                  <a:lnTo>
                    <a:pt x="124" y="44"/>
                  </a:lnTo>
                  <a:lnTo>
                    <a:pt x="125" y="44"/>
                  </a:lnTo>
                  <a:lnTo>
                    <a:pt x="126" y="44"/>
                  </a:lnTo>
                  <a:lnTo>
                    <a:pt x="127" y="45"/>
                  </a:lnTo>
                  <a:lnTo>
                    <a:pt x="128" y="45"/>
                  </a:lnTo>
                  <a:lnTo>
                    <a:pt x="129" y="46"/>
                  </a:lnTo>
                  <a:lnTo>
                    <a:pt x="131" y="46"/>
                  </a:lnTo>
                  <a:lnTo>
                    <a:pt x="132" y="46"/>
                  </a:lnTo>
                  <a:lnTo>
                    <a:pt x="133" y="47"/>
                  </a:lnTo>
                  <a:lnTo>
                    <a:pt x="134" y="48"/>
                  </a:lnTo>
                  <a:lnTo>
                    <a:pt x="135" y="48"/>
                  </a:lnTo>
                  <a:lnTo>
                    <a:pt x="136" y="49"/>
                  </a:lnTo>
                  <a:lnTo>
                    <a:pt x="137" y="49"/>
                  </a:lnTo>
                  <a:lnTo>
                    <a:pt x="137" y="50"/>
                  </a:lnTo>
                  <a:lnTo>
                    <a:pt x="138" y="50"/>
                  </a:lnTo>
                  <a:lnTo>
                    <a:pt x="138" y="50"/>
                  </a:lnTo>
                  <a:lnTo>
                    <a:pt x="138" y="50"/>
                  </a:lnTo>
                  <a:lnTo>
                    <a:pt x="139" y="51"/>
                  </a:lnTo>
                  <a:lnTo>
                    <a:pt x="139" y="51"/>
                  </a:lnTo>
                  <a:lnTo>
                    <a:pt x="139" y="51"/>
                  </a:lnTo>
                  <a:lnTo>
                    <a:pt x="141" y="51"/>
                  </a:lnTo>
                  <a:lnTo>
                    <a:pt x="141" y="53"/>
                  </a:lnTo>
                  <a:lnTo>
                    <a:pt x="141" y="53"/>
                  </a:lnTo>
                  <a:lnTo>
                    <a:pt x="142" y="53"/>
                  </a:lnTo>
                  <a:lnTo>
                    <a:pt x="142" y="53"/>
                  </a:lnTo>
                  <a:lnTo>
                    <a:pt x="142" y="53"/>
                  </a:lnTo>
                  <a:lnTo>
                    <a:pt x="143" y="53"/>
                  </a:lnTo>
                  <a:lnTo>
                    <a:pt x="143" y="53"/>
                  </a:lnTo>
                  <a:lnTo>
                    <a:pt x="144" y="53"/>
                  </a:lnTo>
                  <a:lnTo>
                    <a:pt x="144" y="53"/>
                  </a:lnTo>
                  <a:lnTo>
                    <a:pt x="144" y="53"/>
                  </a:lnTo>
                  <a:lnTo>
                    <a:pt x="145" y="51"/>
                  </a:lnTo>
                  <a:lnTo>
                    <a:pt x="145" y="51"/>
                  </a:lnTo>
                  <a:lnTo>
                    <a:pt x="146" y="51"/>
                  </a:lnTo>
                  <a:lnTo>
                    <a:pt x="146" y="51"/>
                  </a:lnTo>
                  <a:lnTo>
                    <a:pt x="146" y="50"/>
                  </a:lnTo>
                  <a:lnTo>
                    <a:pt x="146" y="50"/>
                  </a:lnTo>
                  <a:lnTo>
                    <a:pt x="147" y="50"/>
                  </a:lnTo>
                  <a:lnTo>
                    <a:pt x="147" y="50"/>
                  </a:lnTo>
                  <a:lnTo>
                    <a:pt x="147" y="49"/>
                  </a:lnTo>
                  <a:lnTo>
                    <a:pt x="147" y="49"/>
                  </a:lnTo>
                  <a:lnTo>
                    <a:pt x="147" y="49"/>
                  </a:lnTo>
                  <a:lnTo>
                    <a:pt x="147" y="49"/>
                  </a:lnTo>
                  <a:lnTo>
                    <a:pt x="147" y="48"/>
                  </a:lnTo>
                  <a:lnTo>
                    <a:pt x="147" y="48"/>
                  </a:lnTo>
                  <a:lnTo>
                    <a:pt x="146" y="48"/>
                  </a:lnTo>
                  <a:lnTo>
                    <a:pt x="146" y="47"/>
                  </a:lnTo>
                  <a:lnTo>
                    <a:pt x="146" y="47"/>
                  </a:lnTo>
                  <a:lnTo>
                    <a:pt x="146" y="47"/>
                  </a:lnTo>
                  <a:lnTo>
                    <a:pt x="146" y="46"/>
                  </a:lnTo>
                  <a:lnTo>
                    <a:pt x="146" y="46"/>
                  </a:lnTo>
                  <a:lnTo>
                    <a:pt x="146" y="45"/>
                  </a:lnTo>
                  <a:lnTo>
                    <a:pt x="146" y="45"/>
                  </a:lnTo>
                  <a:lnTo>
                    <a:pt x="146" y="45"/>
                  </a:lnTo>
                  <a:lnTo>
                    <a:pt x="146" y="44"/>
                  </a:lnTo>
                  <a:lnTo>
                    <a:pt x="146" y="44"/>
                  </a:lnTo>
                  <a:lnTo>
                    <a:pt x="146" y="43"/>
                  </a:lnTo>
                  <a:lnTo>
                    <a:pt x="146" y="43"/>
                  </a:lnTo>
                  <a:lnTo>
                    <a:pt x="146" y="42"/>
                  </a:lnTo>
                  <a:lnTo>
                    <a:pt x="146" y="42"/>
                  </a:lnTo>
                  <a:lnTo>
                    <a:pt x="147" y="41"/>
                  </a:lnTo>
                  <a:lnTo>
                    <a:pt x="147" y="41"/>
                  </a:lnTo>
                  <a:lnTo>
                    <a:pt x="147" y="41"/>
                  </a:lnTo>
                  <a:lnTo>
                    <a:pt x="147" y="40"/>
                  </a:lnTo>
                  <a:lnTo>
                    <a:pt x="147" y="40"/>
                  </a:lnTo>
                  <a:lnTo>
                    <a:pt x="147" y="40"/>
                  </a:lnTo>
                  <a:lnTo>
                    <a:pt x="147" y="39"/>
                  </a:lnTo>
                  <a:lnTo>
                    <a:pt x="147" y="39"/>
                  </a:lnTo>
                  <a:lnTo>
                    <a:pt x="147" y="39"/>
                  </a:lnTo>
                  <a:lnTo>
                    <a:pt x="148" y="38"/>
                  </a:lnTo>
                  <a:lnTo>
                    <a:pt x="148" y="38"/>
                  </a:lnTo>
                  <a:lnTo>
                    <a:pt x="148" y="38"/>
                  </a:lnTo>
                  <a:lnTo>
                    <a:pt x="148" y="38"/>
                  </a:lnTo>
                  <a:lnTo>
                    <a:pt x="149" y="37"/>
                  </a:lnTo>
                  <a:lnTo>
                    <a:pt x="149" y="37"/>
                  </a:lnTo>
                  <a:lnTo>
                    <a:pt x="150" y="37"/>
                  </a:lnTo>
                  <a:lnTo>
                    <a:pt x="150" y="36"/>
                  </a:lnTo>
                  <a:lnTo>
                    <a:pt x="151" y="36"/>
                  </a:lnTo>
                  <a:lnTo>
                    <a:pt x="151" y="36"/>
                  </a:lnTo>
                  <a:lnTo>
                    <a:pt x="152" y="35"/>
                  </a:lnTo>
                  <a:lnTo>
                    <a:pt x="152" y="35"/>
                  </a:lnTo>
                  <a:lnTo>
                    <a:pt x="152" y="35"/>
                  </a:lnTo>
                  <a:lnTo>
                    <a:pt x="152" y="35"/>
                  </a:lnTo>
                  <a:lnTo>
                    <a:pt x="153" y="35"/>
                  </a:lnTo>
                  <a:lnTo>
                    <a:pt x="153" y="33"/>
                  </a:lnTo>
                  <a:lnTo>
                    <a:pt x="153" y="33"/>
                  </a:lnTo>
                  <a:lnTo>
                    <a:pt x="153" y="33"/>
                  </a:lnTo>
                  <a:lnTo>
                    <a:pt x="153" y="33"/>
                  </a:lnTo>
                  <a:lnTo>
                    <a:pt x="153" y="32"/>
                  </a:lnTo>
                  <a:lnTo>
                    <a:pt x="154" y="32"/>
                  </a:lnTo>
                  <a:lnTo>
                    <a:pt x="154" y="32"/>
                  </a:lnTo>
                  <a:lnTo>
                    <a:pt x="154" y="31"/>
                  </a:lnTo>
                  <a:lnTo>
                    <a:pt x="154" y="31"/>
                  </a:lnTo>
                  <a:lnTo>
                    <a:pt x="155" y="31"/>
                  </a:lnTo>
                  <a:lnTo>
                    <a:pt x="155" y="31"/>
                  </a:lnTo>
                  <a:lnTo>
                    <a:pt x="155" y="30"/>
                  </a:lnTo>
                  <a:lnTo>
                    <a:pt x="156" y="30"/>
                  </a:lnTo>
                  <a:lnTo>
                    <a:pt x="156" y="30"/>
                  </a:lnTo>
                  <a:lnTo>
                    <a:pt x="156" y="29"/>
                  </a:lnTo>
                  <a:lnTo>
                    <a:pt x="157" y="29"/>
                  </a:lnTo>
                  <a:lnTo>
                    <a:pt x="157" y="29"/>
                  </a:lnTo>
                  <a:lnTo>
                    <a:pt x="159" y="29"/>
                  </a:lnTo>
                  <a:lnTo>
                    <a:pt x="160" y="28"/>
                  </a:lnTo>
                  <a:lnTo>
                    <a:pt x="160" y="28"/>
                  </a:lnTo>
                  <a:lnTo>
                    <a:pt x="161" y="28"/>
                  </a:lnTo>
                  <a:lnTo>
                    <a:pt x="162" y="28"/>
                  </a:lnTo>
                  <a:lnTo>
                    <a:pt x="162" y="28"/>
                  </a:lnTo>
                  <a:lnTo>
                    <a:pt x="163" y="28"/>
                  </a:lnTo>
                  <a:lnTo>
                    <a:pt x="164" y="28"/>
                  </a:lnTo>
                  <a:lnTo>
                    <a:pt x="164" y="28"/>
                  </a:lnTo>
                  <a:lnTo>
                    <a:pt x="165" y="28"/>
                  </a:lnTo>
                  <a:lnTo>
                    <a:pt x="166" y="28"/>
                  </a:lnTo>
                  <a:lnTo>
                    <a:pt x="166" y="27"/>
                  </a:lnTo>
                  <a:lnTo>
                    <a:pt x="167" y="27"/>
                  </a:lnTo>
                  <a:lnTo>
                    <a:pt x="167" y="27"/>
                  </a:lnTo>
                  <a:lnTo>
                    <a:pt x="168" y="27"/>
                  </a:lnTo>
                  <a:lnTo>
                    <a:pt x="168" y="27"/>
                  </a:lnTo>
                  <a:lnTo>
                    <a:pt x="168" y="26"/>
                  </a:lnTo>
                  <a:lnTo>
                    <a:pt x="169" y="26"/>
                  </a:lnTo>
                  <a:lnTo>
                    <a:pt x="169" y="26"/>
                  </a:lnTo>
                  <a:lnTo>
                    <a:pt x="169" y="26"/>
                  </a:lnTo>
                  <a:lnTo>
                    <a:pt x="170" y="26"/>
                  </a:lnTo>
                  <a:lnTo>
                    <a:pt x="170" y="26"/>
                  </a:lnTo>
                  <a:lnTo>
                    <a:pt x="170" y="26"/>
                  </a:lnTo>
                  <a:lnTo>
                    <a:pt x="170" y="26"/>
                  </a:lnTo>
                  <a:lnTo>
                    <a:pt x="171" y="26"/>
                  </a:lnTo>
                  <a:lnTo>
                    <a:pt x="171" y="25"/>
                  </a:lnTo>
                  <a:lnTo>
                    <a:pt x="171" y="25"/>
                  </a:lnTo>
                  <a:lnTo>
                    <a:pt x="172" y="25"/>
                  </a:lnTo>
                  <a:lnTo>
                    <a:pt x="172" y="25"/>
                  </a:lnTo>
                  <a:lnTo>
                    <a:pt x="173" y="25"/>
                  </a:lnTo>
                  <a:lnTo>
                    <a:pt x="173" y="25"/>
                  </a:lnTo>
                  <a:lnTo>
                    <a:pt x="174" y="25"/>
                  </a:lnTo>
                  <a:lnTo>
                    <a:pt x="174" y="25"/>
                  </a:lnTo>
                  <a:lnTo>
                    <a:pt x="175" y="25"/>
                  </a:lnTo>
                  <a:lnTo>
                    <a:pt x="175" y="25"/>
                  </a:lnTo>
                  <a:lnTo>
                    <a:pt x="177" y="25"/>
                  </a:lnTo>
                  <a:lnTo>
                    <a:pt x="177" y="25"/>
                  </a:lnTo>
                  <a:lnTo>
                    <a:pt x="178" y="26"/>
                  </a:lnTo>
                  <a:lnTo>
                    <a:pt x="178" y="26"/>
                  </a:lnTo>
                  <a:lnTo>
                    <a:pt x="178" y="26"/>
                  </a:lnTo>
                  <a:lnTo>
                    <a:pt x="179" y="27"/>
                  </a:lnTo>
                  <a:lnTo>
                    <a:pt x="179" y="27"/>
                  </a:lnTo>
                  <a:lnTo>
                    <a:pt x="180" y="27"/>
                  </a:lnTo>
                  <a:lnTo>
                    <a:pt x="180" y="28"/>
                  </a:lnTo>
                  <a:lnTo>
                    <a:pt x="180" y="28"/>
                  </a:lnTo>
                  <a:lnTo>
                    <a:pt x="180" y="29"/>
                  </a:lnTo>
                  <a:lnTo>
                    <a:pt x="181" y="29"/>
                  </a:lnTo>
                  <a:lnTo>
                    <a:pt x="181" y="29"/>
                  </a:lnTo>
                  <a:lnTo>
                    <a:pt x="181" y="30"/>
                  </a:lnTo>
                  <a:lnTo>
                    <a:pt x="182" y="30"/>
                  </a:lnTo>
                  <a:lnTo>
                    <a:pt x="182" y="30"/>
                  </a:lnTo>
                  <a:lnTo>
                    <a:pt x="182" y="31"/>
                  </a:lnTo>
                  <a:lnTo>
                    <a:pt x="183" y="31"/>
                  </a:lnTo>
                  <a:lnTo>
                    <a:pt x="183" y="31"/>
                  </a:lnTo>
                  <a:lnTo>
                    <a:pt x="184" y="32"/>
                  </a:lnTo>
                  <a:lnTo>
                    <a:pt x="184" y="32"/>
                  </a:lnTo>
                  <a:lnTo>
                    <a:pt x="185" y="32"/>
                  </a:lnTo>
                  <a:lnTo>
                    <a:pt x="185" y="32"/>
                  </a:lnTo>
                  <a:lnTo>
                    <a:pt x="186" y="32"/>
                  </a:lnTo>
                  <a:lnTo>
                    <a:pt x="186" y="33"/>
                  </a:lnTo>
                  <a:lnTo>
                    <a:pt x="187" y="33"/>
                  </a:lnTo>
                  <a:lnTo>
                    <a:pt x="187" y="33"/>
                  </a:lnTo>
                  <a:lnTo>
                    <a:pt x="188" y="33"/>
                  </a:lnTo>
                  <a:lnTo>
                    <a:pt x="188" y="33"/>
                  </a:lnTo>
                  <a:lnTo>
                    <a:pt x="188" y="33"/>
                  </a:lnTo>
                  <a:lnTo>
                    <a:pt x="189" y="33"/>
                  </a:lnTo>
                  <a:lnTo>
                    <a:pt x="189" y="33"/>
                  </a:lnTo>
                  <a:lnTo>
                    <a:pt x="189" y="33"/>
                  </a:lnTo>
                  <a:lnTo>
                    <a:pt x="190" y="33"/>
                  </a:lnTo>
                  <a:lnTo>
                    <a:pt x="190" y="33"/>
                  </a:lnTo>
                  <a:lnTo>
                    <a:pt x="190" y="33"/>
                  </a:lnTo>
                  <a:lnTo>
                    <a:pt x="190" y="33"/>
                  </a:lnTo>
                  <a:lnTo>
                    <a:pt x="191" y="32"/>
                  </a:lnTo>
                  <a:lnTo>
                    <a:pt x="191" y="32"/>
                  </a:lnTo>
                  <a:lnTo>
                    <a:pt x="191" y="32"/>
                  </a:lnTo>
                  <a:lnTo>
                    <a:pt x="191" y="32"/>
                  </a:lnTo>
                  <a:lnTo>
                    <a:pt x="192" y="32"/>
                  </a:lnTo>
                  <a:lnTo>
                    <a:pt x="192" y="31"/>
                  </a:lnTo>
                  <a:lnTo>
                    <a:pt x="192" y="31"/>
                  </a:lnTo>
                  <a:lnTo>
                    <a:pt x="192" y="31"/>
                  </a:lnTo>
                  <a:lnTo>
                    <a:pt x="192" y="31"/>
                  </a:lnTo>
                  <a:lnTo>
                    <a:pt x="193" y="31"/>
                  </a:lnTo>
                  <a:lnTo>
                    <a:pt x="193" y="30"/>
                  </a:lnTo>
                  <a:lnTo>
                    <a:pt x="193" y="30"/>
                  </a:lnTo>
                  <a:lnTo>
                    <a:pt x="193" y="30"/>
                  </a:lnTo>
                  <a:lnTo>
                    <a:pt x="193" y="30"/>
                  </a:lnTo>
                  <a:lnTo>
                    <a:pt x="195" y="30"/>
                  </a:lnTo>
                  <a:lnTo>
                    <a:pt x="195" y="30"/>
                  </a:lnTo>
                  <a:lnTo>
                    <a:pt x="195" y="30"/>
                  </a:lnTo>
                  <a:lnTo>
                    <a:pt x="195" y="30"/>
                  </a:lnTo>
                  <a:lnTo>
                    <a:pt x="196" y="30"/>
                  </a:lnTo>
                  <a:lnTo>
                    <a:pt x="196" y="31"/>
                  </a:lnTo>
                  <a:lnTo>
                    <a:pt x="196" y="31"/>
                  </a:lnTo>
                  <a:lnTo>
                    <a:pt x="196" y="31"/>
                  </a:lnTo>
                  <a:lnTo>
                    <a:pt x="197" y="31"/>
                  </a:lnTo>
                  <a:lnTo>
                    <a:pt x="197" y="31"/>
                  </a:lnTo>
                  <a:lnTo>
                    <a:pt x="197" y="32"/>
                  </a:lnTo>
                  <a:lnTo>
                    <a:pt x="197" y="32"/>
                  </a:lnTo>
                  <a:lnTo>
                    <a:pt x="197" y="32"/>
                  </a:lnTo>
                  <a:lnTo>
                    <a:pt x="197" y="33"/>
                  </a:lnTo>
                  <a:lnTo>
                    <a:pt x="198" y="33"/>
                  </a:lnTo>
                  <a:lnTo>
                    <a:pt x="198" y="33"/>
                  </a:lnTo>
                  <a:lnTo>
                    <a:pt x="198" y="35"/>
                  </a:lnTo>
                  <a:lnTo>
                    <a:pt x="198" y="35"/>
                  </a:lnTo>
                  <a:lnTo>
                    <a:pt x="198" y="36"/>
                  </a:lnTo>
                  <a:lnTo>
                    <a:pt x="198" y="36"/>
                  </a:lnTo>
                  <a:lnTo>
                    <a:pt x="198" y="36"/>
                  </a:lnTo>
                  <a:lnTo>
                    <a:pt x="198" y="36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8" y="37"/>
                  </a:lnTo>
                  <a:lnTo>
                    <a:pt x="199" y="37"/>
                  </a:lnTo>
                  <a:lnTo>
                    <a:pt x="199" y="37"/>
                  </a:lnTo>
                  <a:lnTo>
                    <a:pt x="199" y="37"/>
                  </a:lnTo>
                  <a:lnTo>
                    <a:pt x="199" y="37"/>
                  </a:lnTo>
                  <a:lnTo>
                    <a:pt x="200" y="37"/>
                  </a:lnTo>
                  <a:lnTo>
                    <a:pt x="200" y="38"/>
                  </a:lnTo>
                  <a:lnTo>
                    <a:pt x="201" y="38"/>
                  </a:lnTo>
                  <a:lnTo>
                    <a:pt x="201" y="38"/>
                  </a:lnTo>
                  <a:lnTo>
                    <a:pt x="201" y="37"/>
                  </a:lnTo>
                  <a:lnTo>
                    <a:pt x="202" y="37"/>
                  </a:lnTo>
                  <a:lnTo>
                    <a:pt x="202" y="37"/>
                  </a:lnTo>
                  <a:lnTo>
                    <a:pt x="202" y="37"/>
                  </a:lnTo>
                  <a:lnTo>
                    <a:pt x="202" y="37"/>
                  </a:lnTo>
                  <a:lnTo>
                    <a:pt x="203" y="36"/>
                  </a:lnTo>
                  <a:lnTo>
                    <a:pt x="203" y="36"/>
                  </a:lnTo>
                  <a:lnTo>
                    <a:pt x="203" y="36"/>
                  </a:lnTo>
                  <a:lnTo>
                    <a:pt x="203" y="35"/>
                  </a:lnTo>
                  <a:lnTo>
                    <a:pt x="203" y="35"/>
                  </a:lnTo>
                  <a:lnTo>
                    <a:pt x="203" y="35"/>
                  </a:lnTo>
                  <a:lnTo>
                    <a:pt x="203" y="33"/>
                  </a:lnTo>
                  <a:lnTo>
                    <a:pt x="203" y="33"/>
                  </a:lnTo>
                  <a:lnTo>
                    <a:pt x="203" y="33"/>
                  </a:lnTo>
                  <a:lnTo>
                    <a:pt x="203" y="32"/>
                  </a:lnTo>
                  <a:lnTo>
                    <a:pt x="203" y="32"/>
                  </a:lnTo>
                  <a:lnTo>
                    <a:pt x="204" y="32"/>
                  </a:lnTo>
                  <a:lnTo>
                    <a:pt x="204" y="31"/>
                  </a:lnTo>
                  <a:lnTo>
                    <a:pt x="204" y="31"/>
                  </a:lnTo>
                  <a:lnTo>
                    <a:pt x="204" y="31"/>
                  </a:lnTo>
                  <a:lnTo>
                    <a:pt x="204" y="31"/>
                  </a:lnTo>
                  <a:lnTo>
                    <a:pt x="205" y="30"/>
                  </a:lnTo>
                  <a:lnTo>
                    <a:pt x="205" y="30"/>
                  </a:lnTo>
                  <a:lnTo>
                    <a:pt x="205" y="30"/>
                  </a:lnTo>
                  <a:lnTo>
                    <a:pt x="205" y="29"/>
                  </a:lnTo>
                  <a:lnTo>
                    <a:pt x="206" y="29"/>
                  </a:lnTo>
                  <a:lnTo>
                    <a:pt x="206" y="29"/>
                  </a:lnTo>
                  <a:lnTo>
                    <a:pt x="206" y="29"/>
                  </a:lnTo>
                  <a:lnTo>
                    <a:pt x="207" y="29"/>
                  </a:lnTo>
                  <a:lnTo>
                    <a:pt x="207" y="29"/>
                  </a:lnTo>
                  <a:lnTo>
                    <a:pt x="208" y="29"/>
                  </a:lnTo>
                  <a:lnTo>
                    <a:pt x="208" y="29"/>
                  </a:lnTo>
                  <a:lnTo>
                    <a:pt x="209" y="29"/>
                  </a:lnTo>
                  <a:lnTo>
                    <a:pt x="209" y="29"/>
                  </a:lnTo>
                  <a:lnTo>
                    <a:pt x="210" y="28"/>
                  </a:lnTo>
                  <a:lnTo>
                    <a:pt x="210" y="28"/>
                  </a:lnTo>
                  <a:lnTo>
                    <a:pt x="211" y="28"/>
                  </a:lnTo>
                  <a:lnTo>
                    <a:pt x="213" y="28"/>
                  </a:lnTo>
                  <a:lnTo>
                    <a:pt x="213" y="28"/>
                  </a:lnTo>
                  <a:lnTo>
                    <a:pt x="214" y="28"/>
                  </a:lnTo>
                  <a:lnTo>
                    <a:pt x="214" y="29"/>
                  </a:lnTo>
                  <a:lnTo>
                    <a:pt x="214" y="29"/>
                  </a:lnTo>
                  <a:lnTo>
                    <a:pt x="215" y="29"/>
                  </a:lnTo>
                  <a:lnTo>
                    <a:pt x="215" y="29"/>
                  </a:lnTo>
                  <a:lnTo>
                    <a:pt x="215" y="29"/>
                  </a:lnTo>
                  <a:lnTo>
                    <a:pt x="215" y="30"/>
                  </a:lnTo>
                  <a:lnTo>
                    <a:pt x="215" y="30"/>
                  </a:lnTo>
                  <a:lnTo>
                    <a:pt x="215" y="30"/>
                  </a:lnTo>
                  <a:lnTo>
                    <a:pt x="216" y="31"/>
                  </a:lnTo>
                  <a:lnTo>
                    <a:pt x="216" y="31"/>
                  </a:lnTo>
                  <a:lnTo>
                    <a:pt x="216" y="32"/>
                  </a:lnTo>
                  <a:lnTo>
                    <a:pt x="216" y="32"/>
                  </a:lnTo>
                  <a:lnTo>
                    <a:pt x="216" y="33"/>
                  </a:lnTo>
                  <a:lnTo>
                    <a:pt x="217" y="33"/>
                  </a:lnTo>
                  <a:lnTo>
                    <a:pt x="217" y="33"/>
                  </a:lnTo>
                  <a:lnTo>
                    <a:pt x="217" y="35"/>
                  </a:lnTo>
                  <a:lnTo>
                    <a:pt x="217" y="35"/>
                  </a:lnTo>
                  <a:lnTo>
                    <a:pt x="218" y="36"/>
                  </a:lnTo>
                  <a:lnTo>
                    <a:pt x="218" y="36"/>
                  </a:lnTo>
                  <a:lnTo>
                    <a:pt x="218" y="36"/>
                  </a:lnTo>
                  <a:lnTo>
                    <a:pt x="219" y="37"/>
                  </a:lnTo>
                  <a:lnTo>
                    <a:pt x="219" y="37"/>
                  </a:lnTo>
                  <a:lnTo>
                    <a:pt x="219" y="37"/>
                  </a:lnTo>
                  <a:lnTo>
                    <a:pt x="219" y="37"/>
                  </a:lnTo>
                  <a:lnTo>
                    <a:pt x="220" y="38"/>
                  </a:lnTo>
                  <a:lnTo>
                    <a:pt x="220" y="38"/>
                  </a:lnTo>
                  <a:lnTo>
                    <a:pt x="220" y="38"/>
                  </a:lnTo>
                  <a:lnTo>
                    <a:pt x="220" y="38"/>
                  </a:lnTo>
                  <a:lnTo>
                    <a:pt x="220" y="39"/>
                  </a:lnTo>
                  <a:lnTo>
                    <a:pt x="220" y="39"/>
                  </a:lnTo>
                  <a:lnTo>
                    <a:pt x="221" y="39"/>
                  </a:lnTo>
                  <a:lnTo>
                    <a:pt x="221" y="39"/>
                  </a:lnTo>
                  <a:lnTo>
                    <a:pt x="221" y="39"/>
                  </a:lnTo>
                  <a:lnTo>
                    <a:pt x="221" y="39"/>
                  </a:lnTo>
                  <a:lnTo>
                    <a:pt x="221" y="40"/>
                  </a:lnTo>
                  <a:lnTo>
                    <a:pt x="222" y="40"/>
                  </a:lnTo>
                  <a:lnTo>
                    <a:pt x="222" y="40"/>
                  </a:lnTo>
                  <a:lnTo>
                    <a:pt x="222" y="40"/>
                  </a:lnTo>
                  <a:lnTo>
                    <a:pt x="223" y="40"/>
                  </a:lnTo>
                  <a:lnTo>
                    <a:pt x="223" y="40"/>
                  </a:lnTo>
                  <a:lnTo>
                    <a:pt x="224" y="40"/>
                  </a:lnTo>
                  <a:lnTo>
                    <a:pt x="224" y="40"/>
                  </a:lnTo>
                  <a:lnTo>
                    <a:pt x="224" y="40"/>
                  </a:lnTo>
                  <a:lnTo>
                    <a:pt x="225" y="39"/>
                  </a:lnTo>
                  <a:lnTo>
                    <a:pt x="225" y="39"/>
                  </a:lnTo>
                  <a:lnTo>
                    <a:pt x="225" y="39"/>
                  </a:lnTo>
                  <a:lnTo>
                    <a:pt x="226" y="39"/>
                  </a:lnTo>
                  <a:lnTo>
                    <a:pt x="226" y="38"/>
                  </a:lnTo>
                  <a:lnTo>
                    <a:pt x="226" y="38"/>
                  </a:lnTo>
                  <a:lnTo>
                    <a:pt x="226" y="38"/>
                  </a:lnTo>
                  <a:lnTo>
                    <a:pt x="226" y="37"/>
                  </a:lnTo>
                  <a:lnTo>
                    <a:pt x="226" y="37"/>
                  </a:lnTo>
                  <a:lnTo>
                    <a:pt x="226" y="37"/>
                  </a:lnTo>
                  <a:lnTo>
                    <a:pt x="226" y="37"/>
                  </a:lnTo>
                  <a:lnTo>
                    <a:pt x="226" y="36"/>
                  </a:lnTo>
                  <a:lnTo>
                    <a:pt x="226" y="36"/>
                  </a:lnTo>
                  <a:lnTo>
                    <a:pt x="226" y="36"/>
                  </a:lnTo>
                  <a:lnTo>
                    <a:pt x="227" y="36"/>
                  </a:lnTo>
                  <a:lnTo>
                    <a:pt x="227" y="35"/>
                  </a:lnTo>
                  <a:lnTo>
                    <a:pt x="227" y="35"/>
                  </a:lnTo>
                  <a:lnTo>
                    <a:pt x="227" y="35"/>
                  </a:lnTo>
                  <a:lnTo>
                    <a:pt x="227" y="33"/>
                  </a:lnTo>
                  <a:lnTo>
                    <a:pt x="228" y="33"/>
                  </a:lnTo>
                  <a:lnTo>
                    <a:pt x="228" y="33"/>
                  </a:lnTo>
                  <a:lnTo>
                    <a:pt x="228" y="32"/>
                  </a:lnTo>
                  <a:lnTo>
                    <a:pt x="229" y="32"/>
                  </a:lnTo>
                  <a:lnTo>
                    <a:pt x="229" y="32"/>
                  </a:lnTo>
                  <a:lnTo>
                    <a:pt x="231" y="32"/>
                  </a:lnTo>
                  <a:lnTo>
                    <a:pt x="231" y="31"/>
                  </a:lnTo>
                  <a:lnTo>
                    <a:pt x="232" y="31"/>
                  </a:lnTo>
                  <a:lnTo>
                    <a:pt x="232" y="31"/>
                  </a:lnTo>
                  <a:lnTo>
                    <a:pt x="232" y="31"/>
                  </a:lnTo>
                  <a:lnTo>
                    <a:pt x="233" y="30"/>
                  </a:lnTo>
                  <a:lnTo>
                    <a:pt x="233" y="30"/>
                  </a:lnTo>
                  <a:lnTo>
                    <a:pt x="233" y="30"/>
                  </a:lnTo>
                  <a:lnTo>
                    <a:pt x="233" y="30"/>
                  </a:lnTo>
                  <a:lnTo>
                    <a:pt x="233" y="30"/>
                  </a:lnTo>
                  <a:lnTo>
                    <a:pt x="234" y="30"/>
                  </a:lnTo>
                  <a:lnTo>
                    <a:pt x="234" y="30"/>
                  </a:lnTo>
                  <a:lnTo>
                    <a:pt x="234" y="30"/>
                  </a:lnTo>
                  <a:lnTo>
                    <a:pt x="234" y="30"/>
                  </a:lnTo>
                  <a:lnTo>
                    <a:pt x="235" y="29"/>
                  </a:lnTo>
                  <a:lnTo>
                    <a:pt x="235" y="29"/>
                  </a:lnTo>
                  <a:lnTo>
                    <a:pt x="235" y="29"/>
                  </a:lnTo>
                  <a:lnTo>
                    <a:pt x="236" y="29"/>
                  </a:lnTo>
                  <a:lnTo>
                    <a:pt x="236" y="29"/>
                  </a:lnTo>
                  <a:lnTo>
                    <a:pt x="236" y="29"/>
                  </a:lnTo>
                  <a:lnTo>
                    <a:pt x="237" y="29"/>
                  </a:lnTo>
                  <a:lnTo>
                    <a:pt x="237" y="29"/>
                  </a:lnTo>
                  <a:lnTo>
                    <a:pt x="237" y="29"/>
                  </a:lnTo>
                  <a:lnTo>
                    <a:pt x="238" y="29"/>
                  </a:lnTo>
                  <a:lnTo>
                    <a:pt x="238" y="29"/>
                  </a:lnTo>
                  <a:lnTo>
                    <a:pt x="239" y="29"/>
                  </a:lnTo>
                  <a:lnTo>
                    <a:pt x="239" y="29"/>
                  </a:lnTo>
                  <a:lnTo>
                    <a:pt x="239" y="28"/>
                  </a:lnTo>
                  <a:lnTo>
                    <a:pt x="240" y="28"/>
                  </a:lnTo>
                  <a:lnTo>
                    <a:pt x="240" y="28"/>
                  </a:lnTo>
                  <a:lnTo>
                    <a:pt x="241" y="28"/>
                  </a:lnTo>
                  <a:lnTo>
                    <a:pt x="241" y="28"/>
                  </a:lnTo>
                  <a:lnTo>
                    <a:pt x="241" y="28"/>
                  </a:lnTo>
                  <a:lnTo>
                    <a:pt x="242" y="27"/>
                  </a:lnTo>
                  <a:lnTo>
                    <a:pt x="242" y="27"/>
                  </a:lnTo>
                  <a:lnTo>
                    <a:pt x="242" y="27"/>
                  </a:lnTo>
                  <a:lnTo>
                    <a:pt x="242" y="26"/>
                  </a:lnTo>
                  <a:lnTo>
                    <a:pt x="243" y="26"/>
                  </a:lnTo>
                  <a:lnTo>
                    <a:pt x="243" y="26"/>
                  </a:lnTo>
                  <a:lnTo>
                    <a:pt x="243" y="25"/>
                  </a:lnTo>
                  <a:lnTo>
                    <a:pt x="243" y="25"/>
                  </a:lnTo>
                  <a:lnTo>
                    <a:pt x="243" y="24"/>
                  </a:lnTo>
                  <a:lnTo>
                    <a:pt x="244" y="24"/>
                  </a:lnTo>
                  <a:lnTo>
                    <a:pt x="244" y="23"/>
                  </a:lnTo>
                  <a:lnTo>
                    <a:pt x="244" y="23"/>
                  </a:lnTo>
                  <a:lnTo>
                    <a:pt x="244" y="23"/>
                  </a:lnTo>
                  <a:lnTo>
                    <a:pt x="244" y="22"/>
                  </a:lnTo>
                  <a:lnTo>
                    <a:pt x="244" y="22"/>
                  </a:lnTo>
                  <a:lnTo>
                    <a:pt x="245" y="21"/>
                  </a:lnTo>
                  <a:lnTo>
                    <a:pt x="245" y="21"/>
                  </a:lnTo>
                  <a:lnTo>
                    <a:pt x="245" y="20"/>
                  </a:lnTo>
                  <a:lnTo>
                    <a:pt x="245" y="20"/>
                  </a:lnTo>
                  <a:lnTo>
                    <a:pt x="245" y="19"/>
                  </a:lnTo>
                  <a:lnTo>
                    <a:pt x="246" y="19"/>
                  </a:lnTo>
                  <a:lnTo>
                    <a:pt x="246" y="19"/>
                  </a:lnTo>
                  <a:lnTo>
                    <a:pt x="246" y="18"/>
                  </a:lnTo>
                  <a:lnTo>
                    <a:pt x="247" y="18"/>
                  </a:lnTo>
                  <a:lnTo>
                    <a:pt x="247" y="18"/>
                  </a:lnTo>
                  <a:lnTo>
                    <a:pt x="249" y="18"/>
                  </a:lnTo>
                  <a:lnTo>
                    <a:pt x="249" y="18"/>
                  </a:lnTo>
                  <a:lnTo>
                    <a:pt x="249" y="17"/>
                  </a:lnTo>
                  <a:lnTo>
                    <a:pt x="250" y="17"/>
                  </a:lnTo>
                  <a:lnTo>
                    <a:pt x="250" y="17"/>
                  </a:lnTo>
                  <a:lnTo>
                    <a:pt x="251" y="17"/>
                  </a:lnTo>
                  <a:lnTo>
                    <a:pt x="251" y="17"/>
                  </a:lnTo>
                  <a:lnTo>
                    <a:pt x="252" y="17"/>
                  </a:lnTo>
                  <a:lnTo>
                    <a:pt x="252" y="17"/>
                  </a:lnTo>
                  <a:lnTo>
                    <a:pt x="253" y="17"/>
                  </a:lnTo>
                  <a:lnTo>
                    <a:pt x="253" y="17"/>
                  </a:lnTo>
                  <a:lnTo>
                    <a:pt x="254" y="17"/>
                  </a:lnTo>
                  <a:lnTo>
                    <a:pt x="254" y="18"/>
                  </a:lnTo>
                  <a:lnTo>
                    <a:pt x="255" y="18"/>
                  </a:lnTo>
                  <a:lnTo>
                    <a:pt x="255" y="18"/>
                  </a:lnTo>
                  <a:lnTo>
                    <a:pt x="256" y="18"/>
                  </a:lnTo>
                  <a:lnTo>
                    <a:pt x="256" y="19"/>
                  </a:lnTo>
                  <a:lnTo>
                    <a:pt x="257" y="19"/>
                  </a:lnTo>
                  <a:lnTo>
                    <a:pt x="257" y="19"/>
                  </a:lnTo>
                  <a:lnTo>
                    <a:pt x="258" y="20"/>
                  </a:lnTo>
                  <a:lnTo>
                    <a:pt x="258" y="20"/>
                  </a:lnTo>
                  <a:lnTo>
                    <a:pt x="258" y="20"/>
                  </a:lnTo>
                  <a:lnTo>
                    <a:pt x="259" y="20"/>
                  </a:lnTo>
                  <a:lnTo>
                    <a:pt x="259" y="21"/>
                  </a:lnTo>
                  <a:lnTo>
                    <a:pt x="259" y="21"/>
                  </a:lnTo>
                  <a:lnTo>
                    <a:pt x="260" y="21"/>
                  </a:lnTo>
                  <a:lnTo>
                    <a:pt x="260" y="21"/>
                  </a:lnTo>
                  <a:lnTo>
                    <a:pt x="261" y="22"/>
                  </a:lnTo>
                  <a:lnTo>
                    <a:pt x="261" y="22"/>
                  </a:lnTo>
                  <a:lnTo>
                    <a:pt x="262" y="22"/>
                  </a:lnTo>
                  <a:lnTo>
                    <a:pt x="262" y="22"/>
                  </a:lnTo>
                  <a:lnTo>
                    <a:pt x="263" y="22"/>
                  </a:lnTo>
                  <a:lnTo>
                    <a:pt x="263" y="22"/>
                  </a:lnTo>
                  <a:lnTo>
                    <a:pt x="264" y="22"/>
                  </a:lnTo>
                  <a:lnTo>
                    <a:pt x="264" y="22"/>
                  </a:lnTo>
                  <a:lnTo>
                    <a:pt x="265" y="22"/>
                  </a:lnTo>
                  <a:lnTo>
                    <a:pt x="265" y="23"/>
                  </a:lnTo>
                  <a:lnTo>
                    <a:pt x="267" y="23"/>
                  </a:lnTo>
                  <a:lnTo>
                    <a:pt x="267" y="23"/>
                  </a:lnTo>
                  <a:lnTo>
                    <a:pt x="268" y="23"/>
                  </a:lnTo>
                  <a:lnTo>
                    <a:pt x="269" y="23"/>
                  </a:lnTo>
                  <a:lnTo>
                    <a:pt x="269" y="23"/>
                  </a:lnTo>
                  <a:lnTo>
                    <a:pt x="270" y="23"/>
                  </a:lnTo>
                  <a:lnTo>
                    <a:pt x="270" y="23"/>
                  </a:lnTo>
                  <a:lnTo>
                    <a:pt x="270" y="22"/>
                  </a:lnTo>
                  <a:lnTo>
                    <a:pt x="271" y="22"/>
                  </a:lnTo>
                  <a:lnTo>
                    <a:pt x="271" y="22"/>
                  </a:lnTo>
                  <a:lnTo>
                    <a:pt x="272" y="22"/>
                  </a:lnTo>
                  <a:lnTo>
                    <a:pt x="272" y="22"/>
                  </a:lnTo>
                  <a:lnTo>
                    <a:pt x="272" y="22"/>
                  </a:lnTo>
                  <a:lnTo>
                    <a:pt x="273" y="22"/>
                  </a:lnTo>
                  <a:lnTo>
                    <a:pt x="273" y="21"/>
                  </a:lnTo>
                  <a:lnTo>
                    <a:pt x="273" y="21"/>
                  </a:lnTo>
                  <a:lnTo>
                    <a:pt x="273" y="21"/>
                  </a:lnTo>
                  <a:lnTo>
                    <a:pt x="273" y="21"/>
                  </a:lnTo>
                  <a:lnTo>
                    <a:pt x="274" y="21"/>
                  </a:lnTo>
                  <a:lnTo>
                    <a:pt x="274" y="20"/>
                  </a:lnTo>
                  <a:lnTo>
                    <a:pt x="274" y="20"/>
                  </a:lnTo>
                  <a:lnTo>
                    <a:pt x="274" y="20"/>
                  </a:lnTo>
                  <a:lnTo>
                    <a:pt x="274" y="20"/>
                  </a:lnTo>
                  <a:lnTo>
                    <a:pt x="274" y="20"/>
                  </a:lnTo>
                  <a:lnTo>
                    <a:pt x="274" y="19"/>
                  </a:lnTo>
                  <a:lnTo>
                    <a:pt x="275" y="19"/>
                  </a:lnTo>
                  <a:lnTo>
                    <a:pt x="275" y="19"/>
                  </a:lnTo>
                  <a:lnTo>
                    <a:pt x="275" y="19"/>
                  </a:lnTo>
                  <a:lnTo>
                    <a:pt x="275" y="19"/>
                  </a:lnTo>
                  <a:lnTo>
                    <a:pt x="276" y="18"/>
                  </a:lnTo>
                  <a:lnTo>
                    <a:pt x="276" y="18"/>
                  </a:lnTo>
                  <a:lnTo>
                    <a:pt x="276" y="18"/>
                  </a:lnTo>
                  <a:lnTo>
                    <a:pt x="277" y="18"/>
                  </a:lnTo>
                  <a:lnTo>
                    <a:pt x="277" y="18"/>
                  </a:lnTo>
                  <a:lnTo>
                    <a:pt x="277" y="18"/>
                  </a:lnTo>
                  <a:lnTo>
                    <a:pt x="278" y="18"/>
                  </a:lnTo>
                  <a:lnTo>
                    <a:pt x="278" y="18"/>
                  </a:lnTo>
                  <a:lnTo>
                    <a:pt x="278" y="18"/>
                  </a:lnTo>
                  <a:lnTo>
                    <a:pt x="279" y="18"/>
                  </a:lnTo>
                  <a:lnTo>
                    <a:pt x="279" y="18"/>
                  </a:lnTo>
                  <a:lnTo>
                    <a:pt x="279" y="18"/>
                  </a:lnTo>
                  <a:lnTo>
                    <a:pt x="280" y="18"/>
                  </a:lnTo>
                  <a:lnTo>
                    <a:pt x="280" y="18"/>
                  </a:lnTo>
                  <a:lnTo>
                    <a:pt x="280" y="18"/>
                  </a:lnTo>
                  <a:lnTo>
                    <a:pt x="281" y="18"/>
                  </a:lnTo>
                  <a:lnTo>
                    <a:pt x="281" y="18"/>
                  </a:lnTo>
                  <a:lnTo>
                    <a:pt x="281" y="18"/>
                  </a:lnTo>
                  <a:lnTo>
                    <a:pt x="281" y="18"/>
                  </a:lnTo>
                  <a:lnTo>
                    <a:pt x="282" y="18"/>
                  </a:lnTo>
                  <a:lnTo>
                    <a:pt x="282" y="18"/>
                  </a:lnTo>
                  <a:lnTo>
                    <a:pt x="282" y="17"/>
                  </a:lnTo>
                  <a:lnTo>
                    <a:pt x="282" y="17"/>
                  </a:lnTo>
                  <a:lnTo>
                    <a:pt x="283" y="17"/>
                  </a:lnTo>
                  <a:lnTo>
                    <a:pt x="283" y="17"/>
                  </a:lnTo>
                  <a:lnTo>
                    <a:pt x="283" y="15"/>
                  </a:lnTo>
                  <a:lnTo>
                    <a:pt x="283" y="15"/>
                  </a:lnTo>
                  <a:lnTo>
                    <a:pt x="283" y="15"/>
                  </a:lnTo>
                  <a:lnTo>
                    <a:pt x="285" y="15"/>
                  </a:lnTo>
                  <a:lnTo>
                    <a:pt x="285" y="15"/>
                  </a:lnTo>
                  <a:lnTo>
                    <a:pt x="285" y="15"/>
                  </a:lnTo>
                  <a:lnTo>
                    <a:pt x="286" y="15"/>
                  </a:lnTo>
                  <a:lnTo>
                    <a:pt x="286" y="15"/>
                  </a:lnTo>
                  <a:lnTo>
                    <a:pt x="286" y="15"/>
                  </a:lnTo>
                  <a:lnTo>
                    <a:pt x="287" y="15"/>
                  </a:lnTo>
                  <a:lnTo>
                    <a:pt x="287" y="15"/>
                  </a:lnTo>
                  <a:lnTo>
                    <a:pt x="288" y="15"/>
                  </a:lnTo>
                  <a:lnTo>
                    <a:pt x="288" y="15"/>
                  </a:lnTo>
                  <a:lnTo>
                    <a:pt x="289" y="15"/>
                  </a:lnTo>
                  <a:lnTo>
                    <a:pt x="289" y="17"/>
                  </a:lnTo>
                  <a:lnTo>
                    <a:pt x="290" y="17"/>
                  </a:lnTo>
                  <a:lnTo>
                    <a:pt x="291" y="17"/>
                  </a:lnTo>
                  <a:lnTo>
                    <a:pt x="291" y="18"/>
                  </a:lnTo>
                  <a:lnTo>
                    <a:pt x="292" y="18"/>
                  </a:lnTo>
                  <a:lnTo>
                    <a:pt x="293" y="19"/>
                  </a:lnTo>
                  <a:lnTo>
                    <a:pt x="294" y="19"/>
                  </a:lnTo>
                  <a:lnTo>
                    <a:pt x="294" y="20"/>
                  </a:lnTo>
                  <a:lnTo>
                    <a:pt x="295" y="20"/>
                  </a:lnTo>
                  <a:lnTo>
                    <a:pt x="296" y="21"/>
                  </a:lnTo>
                  <a:lnTo>
                    <a:pt x="296" y="21"/>
                  </a:lnTo>
                  <a:lnTo>
                    <a:pt x="297" y="21"/>
                  </a:lnTo>
                  <a:lnTo>
                    <a:pt x="298" y="22"/>
                  </a:lnTo>
                  <a:lnTo>
                    <a:pt x="298" y="22"/>
                  </a:lnTo>
                  <a:lnTo>
                    <a:pt x="299" y="22"/>
                  </a:lnTo>
                  <a:lnTo>
                    <a:pt x="300" y="23"/>
                  </a:lnTo>
                  <a:lnTo>
                    <a:pt x="300" y="23"/>
                  </a:lnTo>
                  <a:lnTo>
                    <a:pt x="301" y="23"/>
                  </a:lnTo>
                  <a:lnTo>
                    <a:pt x="304" y="23"/>
                  </a:lnTo>
                  <a:lnTo>
                    <a:pt x="305" y="24"/>
                  </a:lnTo>
                  <a:lnTo>
                    <a:pt x="306" y="24"/>
                  </a:lnTo>
                  <a:lnTo>
                    <a:pt x="307" y="24"/>
                  </a:lnTo>
                  <a:lnTo>
                    <a:pt x="309" y="25"/>
                  </a:lnTo>
                  <a:lnTo>
                    <a:pt x="310" y="25"/>
                  </a:lnTo>
                  <a:lnTo>
                    <a:pt x="311" y="26"/>
                  </a:lnTo>
                  <a:lnTo>
                    <a:pt x="313" y="26"/>
                  </a:lnTo>
                  <a:lnTo>
                    <a:pt x="314" y="27"/>
                  </a:lnTo>
                  <a:lnTo>
                    <a:pt x="315" y="27"/>
                  </a:lnTo>
                  <a:lnTo>
                    <a:pt x="316" y="28"/>
                  </a:lnTo>
                  <a:lnTo>
                    <a:pt x="316" y="29"/>
                  </a:lnTo>
                  <a:lnTo>
                    <a:pt x="317" y="29"/>
                  </a:lnTo>
                  <a:lnTo>
                    <a:pt x="317" y="30"/>
                  </a:lnTo>
                  <a:lnTo>
                    <a:pt x="317" y="30"/>
                  </a:lnTo>
                  <a:lnTo>
                    <a:pt x="317" y="31"/>
                  </a:lnTo>
                  <a:lnTo>
                    <a:pt x="317" y="32"/>
                  </a:lnTo>
                  <a:lnTo>
                    <a:pt x="317" y="33"/>
                  </a:lnTo>
                  <a:lnTo>
                    <a:pt x="317" y="35"/>
                  </a:lnTo>
                  <a:lnTo>
                    <a:pt x="317" y="36"/>
                  </a:lnTo>
                  <a:lnTo>
                    <a:pt x="317" y="36"/>
                  </a:lnTo>
                  <a:lnTo>
                    <a:pt x="317" y="37"/>
                  </a:lnTo>
                  <a:lnTo>
                    <a:pt x="317" y="38"/>
                  </a:lnTo>
                  <a:lnTo>
                    <a:pt x="317" y="39"/>
                  </a:lnTo>
                  <a:lnTo>
                    <a:pt x="317" y="40"/>
                  </a:lnTo>
                  <a:lnTo>
                    <a:pt x="318" y="41"/>
                  </a:lnTo>
                  <a:lnTo>
                    <a:pt x="318" y="41"/>
                  </a:lnTo>
                  <a:lnTo>
                    <a:pt x="318" y="42"/>
                  </a:lnTo>
                  <a:lnTo>
                    <a:pt x="319" y="42"/>
                  </a:lnTo>
                  <a:lnTo>
                    <a:pt x="319" y="43"/>
                  </a:lnTo>
                  <a:lnTo>
                    <a:pt x="321" y="43"/>
                  </a:lnTo>
                  <a:lnTo>
                    <a:pt x="321" y="43"/>
                  </a:lnTo>
                  <a:lnTo>
                    <a:pt x="321" y="43"/>
                  </a:lnTo>
                  <a:lnTo>
                    <a:pt x="322" y="44"/>
                  </a:lnTo>
                  <a:lnTo>
                    <a:pt x="322" y="44"/>
                  </a:lnTo>
                  <a:lnTo>
                    <a:pt x="323" y="44"/>
                  </a:lnTo>
                  <a:lnTo>
                    <a:pt x="323" y="44"/>
                  </a:lnTo>
                  <a:lnTo>
                    <a:pt x="324" y="44"/>
                  </a:lnTo>
                  <a:lnTo>
                    <a:pt x="324" y="44"/>
                  </a:lnTo>
                  <a:lnTo>
                    <a:pt x="324" y="44"/>
                  </a:lnTo>
                  <a:lnTo>
                    <a:pt x="325" y="44"/>
                  </a:lnTo>
                  <a:lnTo>
                    <a:pt x="325" y="44"/>
                  </a:lnTo>
                  <a:lnTo>
                    <a:pt x="325" y="44"/>
                  </a:lnTo>
                  <a:lnTo>
                    <a:pt x="325" y="43"/>
                  </a:lnTo>
                  <a:lnTo>
                    <a:pt x="326" y="43"/>
                  </a:lnTo>
                  <a:lnTo>
                    <a:pt x="326" y="43"/>
                  </a:lnTo>
                  <a:lnTo>
                    <a:pt x="326" y="43"/>
                  </a:lnTo>
                  <a:lnTo>
                    <a:pt x="326" y="43"/>
                  </a:lnTo>
                  <a:lnTo>
                    <a:pt x="326" y="42"/>
                  </a:lnTo>
                  <a:lnTo>
                    <a:pt x="326" y="42"/>
                  </a:lnTo>
                  <a:lnTo>
                    <a:pt x="326" y="42"/>
                  </a:lnTo>
                  <a:lnTo>
                    <a:pt x="326" y="41"/>
                  </a:lnTo>
                  <a:lnTo>
                    <a:pt x="326" y="41"/>
                  </a:lnTo>
                  <a:lnTo>
                    <a:pt x="326" y="41"/>
                  </a:lnTo>
                  <a:lnTo>
                    <a:pt x="326" y="40"/>
                  </a:lnTo>
                  <a:lnTo>
                    <a:pt x="326" y="40"/>
                  </a:lnTo>
                  <a:lnTo>
                    <a:pt x="326" y="39"/>
                  </a:lnTo>
                  <a:lnTo>
                    <a:pt x="326" y="39"/>
                  </a:lnTo>
                  <a:lnTo>
                    <a:pt x="325" y="39"/>
                  </a:lnTo>
                  <a:lnTo>
                    <a:pt x="325" y="39"/>
                  </a:lnTo>
                  <a:lnTo>
                    <a:pt x="325" y="38"/>
                  </a:lnTo>
                  <a:lnTo>
                    <a:pt x="325" y="38"/>
                  </a:lnTo>
                  <a:lnTo>
                    <a:pt x="325" y="38"/>
                  </a:lnTo>
                  <a:lnTo>
                    <a:pt x="324" y="38"/>
                  </a:lnTo>
                  <a:lnTo>
                    <a:pt x="324" y="37"/>
                  </a:lnTo>
                  <a:lnTo>
                    <a:pt x="324" y="37"/>
                  </a:lnTo>
                  <a:lnTo>
                    <a:pt x="323" y="37"/>
                  </a:lnTo>
                  <a:lnTo>
                    <a:pt x="323" y="36"/>
                  </a:lnTo>
                  <a:lnTo>
                    <a:pt x="323" y="36"/>
                  </a:lnTo>
                  <a:lnTo>
                    <a:pt x="322" y="35"/>
                  </a:lnTo>
                  <a:lnTo>
                    <a:pt x="322" y="35"/>
                  </a:lnTo>
                  <a:lnTo>
                    <a:pt x="322" y="33"/>
                  </a:lnTo>
                  <a:lnTo>
                    <a:pt x="322" y="33"/>
                  </a:lnTo>
                  <a:lnTo>
                    <a:pt x="322" y="32"/>
                  </a:lnTo>
                  <a:lnTo>
                    <a:pt x="321" y="32"/>
                  </a:lnTo>
                  <a:lnTo>
                    <a:pt x="321" y="31"/>
                  </a:lnTo>
                  <a:lnTo>
                    <a:pt x="321" y="30"/>
                  </a:lnTo>
                  <a:lnTo>
                    <a:pt x="321" y="30"/>
                  </a:lnTo>
                  <a:lnTo>
                    <a:pt x="322" y="29"/>
                  </a:lnTo>
                  <a:lnTo>
                    <a:pt x="322" y="28"/>
                  </a:lnTo>
                  <a:lnTo>
                    <a:pt x="322" y="27"/>
                  </a:lnTo>
                  <a:lnTo>
                    <a:pt x="322" y="27"/>
                  </a:lnTo>
                  <a:lnTo>
                    <a:pt x="322" y="26"/>
                  </a:lnTo>
                  <a:lnTo>
                    <a:pt x="322" y="25"/>
                  </a:lnTo>
                  <a:lnTo>
                    <a:pt x="322" y="25"/>
                  </a:lnTo>
                  <a:lnTo>
                    <a:pt x="322" y="24"/>
                  </a:lnTo>
                  <a:lnTo>
                    <a:pt x="322" y="24"/>
                  </a:lnTo>
                  <a:lnTo>
                    <a:pt x="322" y="23"/>
                  </a:lnTo>
                  <a:lnTo>
                    <a:pt x="321" y="23"/>
                  </a:lnTo>
                  <a:lnTo>
                    <a:pt x="321" y="23"/>
                  </a:lnTo>
                  <a:lnTo>
                    <a:pt x="321" y="23"/>
                  </a:lnTo>
                  <a:lnTo>
                    <a:pt x="321" y="23"/>
                  </a:lnTo>
                  <a:lnTo>
                    <a:pt x="319" y="23"/>
                  </a:lnTo>
                  <a:lnTo>
                    <a:pt x="319" y="23"/>
                  </a:lnTo>
                  <a:lnTo>
                    <a:pt x="319" y="23"/>
                  </a:lnTo>
                  <a:lnTo>
                    <a:pt x="318" y="23"/>
                  </a:lnTo>
                  <a:lnTo>
                    <a:pt x="317" y="23"/>
                  </a:lnTo>
                  <a:lnTo>
                    <a:pt x="317" y="23"/>
                  </a:lnTo>
                  <a:lnTo>
                    <a:pt x="316" y="24"/>
                  </a:lnTo>
                  <a:lnTo>
                    <a:pt x="316" y="24"/>
                  </a:lnTo>
                  <a:lnTo>
                    <a:pt x="315" y="23"/>
                  </a:lnTo>
                  <a:lnTo>
                    <a:pt x="315" y="23"/>
                  </a:lnTo>
                  <a:lnTo>
                    <a:pt x="314" y="23"/>
                  </a:lnTo>
                  <a:lnTo>
                    <a:pt x="314" y="23"/>
                  </a:lnTo>
                  <a:lnTo>
                    <a:pt x="313" y="23"/>
                  </a:lnTo>
                  <a:lnTo>
                    <a:pt x="313" y="23"/>
                  </a:lnTo>
                  <a:lnTo>
                    <a:pt x="313" y="23"/>
                  </a:lnTo>
                  <a:lnTo>
                    <a:pt x="313" y="22"/>
                  </a:lnTo>
                  <a:lnTo>
                    <a:pt x="313" y="22"/>
                  </a:lnTo>
                  <a:lnTo>
                    <a:pt x="313" y="21"/>
                  </a:lnTo>
                  <a:lnTo>
                    <a:pt x="313" y="21"/>
                  </a:lnTo>
                  <a:lnTo>
                    <a:pt x="313" y="20"/>
                  </a:lnTo>
                  <a:lnTo>
                    <a:pt x="313" y="20"/>
                  </a:lnTo>
                  <a:lnTo>
                    <a:pt x="313" y="19"/>
                  </a:lnTo>
                  <a:lnTo>
                    <a:pt x="313" y="18"/>
                  </a:lnTo>
                  <a:lnTo>
                    <a:pt x="313" y="18"/>
                  </a:lnTo>
                  <a:lnTo>
                    <a:pt x="313" y="17"/>
                  </a:lnTo>
                  <a:lnTo>
                    <a:pt x="313" y="15"/>
                  </a:lnTo>
                  <a:lnTo>
                    <a:pt x="313" y="15"/>
                  </a:lnTo>
                  <a:lnTo>
                    <a:pt x="313" y="14"/>
                  </a:lnTo>
                  <a:lnTo>
                    <a:pt x="313" y="13"/>
                  </a:lnTo>
                  <a:lnTo>
                    <a:pt x="313" y="13"/>
                  </a:lnTo>
                  <a:lnTo>
                    <a:pt x="314" y="12"/>
                  </a:lnTo>
                  <a:lnTo>
                    <a:pt x="314" y="12"/>
                  </a:lnTo>
                  <a:lnTo>
                    <a:pt x="314" y="11"/>
                  </a:lnTo>
                  <a:lnTo>
                    <a:pt x="315" y="11"/>
                  </a:lnTo>
                  <a:lnTo>
                    <a:pt x="315" y="11"/>
                  </a:lnTo>
                  <a:lnTo>
                    <a:pt x="315" y="10"/>
                  </a:lnTo>
                  <a:lnTo>
                    <a:pt x="316" y="10"/>
                  </a:lnTo>
                  <a:lnTo>
                    <a:pt x="316" y="10"/>
                  </a:lnTo>
                  <a:lnTo>
                    <a:pt x="317" y="10"/>
                  </a:lnTo>
                  <a:lnTo>
                    <a:pt x="317" y="9"/>
                  </a:lnTo>
                  <a:lnTo>
                    <a:pt x="317" y="9"/>
                  </a:lnTo>
                  <a:lnTo>
                    <a:pt x="318" y="9"/>
                  </a:lnTo>
                  <a:lnTo>
                    <a:pt x="318" y="9"/>
                  </a:lnTo>
                  <a:lnTo>
                    <a:pt x="319" y="9"/>
                  </a:lnTo>
                  <a:lnTo>
                    <a:pt x="319" y="9"/>
                  </a:lnTo>
                  <a:lnTo>
                    <a:pt x="321" y="9"/>
                  </a:lnTo>
                  <a:lnTo>
                    <a:pt x="321" y="9"/>
                  </a:lnTo>
                  <a:lnTo>
                    <a:pt x="322" y="9"/>
                  </a:lnTo>
                  <a:lnTo>
                    <a:pt x="322" y="9"/>
                  </a:lnTo>
                  <a:lnTo>
                    <a:pt x="322" y="9"/>
                  </a:lnTo>
                  <a:lnTo>
                    <a:pt x="323" y="9"/>
                  </a:lnTo>
                  <a:lnTo>
                    <a:pt x="323" y="9"/>
                  </a:lnTo>
                  <a:lnTo>
                    <a:pt x="324" y="9"/>
                  </a:lnTo>
                  <a:lnTo>
                    <a:pt x="324" y="9"/>
                  </a:lnTo>
                  <a:lnTo>
                    <a:pt x="325" y="9"/>
                  </a:lnTo>
                  <a:lnTo>
                    <a:pt x="325" y="9"/>
                  </a:lnTo>
                  <a:lnTo>
                    <a:pt x="326" y="9"/>
                  </a:lnTo>
                  <a:lnTo>
                    <a:pt x="326" y="9"/>
                  </a:lnTo>
                  <a:lnTo>
                    <a:pt x="327" y="9"/>
                  </a:lnTo>
                  <a:lnTo>
                    <a:pt x="327" y="8"/>
                  </a:lnTo>
                  <a:lnTo>
                    <a:pt x="327" y="8"/>
                  </a:lnTo>
                  <a:lnTo>
                    <a:pt x="328" y="8"/>
                  </a:lnTo>
                  <a:lnTo>
                    <a:pt x="328" y="8"/>
                  </a:lnTo>
                  <a:lnTo>
                    <a:pt x="328" y="7"/>
                  </a:lnTo>
                  <a:lnTo>
                    <a:pt x="329" y="7"/>
                  </a:lnTo>
                  <a:lnTo>
                    <a:pt x="329" y="7"/>
                  </a:lnTo>
                  <a:lnTo>
                    <a:pt x="329" y="6"/>
                  </a:lnTo>
                  <a:lnTo>
                    <a:pt x="330" y="6"/>
                  </a:lnTo>
                  <a:lnTo>
                    <a:pt x="330" y="6"/>
                  </a:lnTo>
                  <a:lnTo>
                    <a:pt x="330" y="5"/>
                  </a:lnTo>
                  <a:lnTo>
                    <a:pt x="330" y="5"/>
                  </a:lnTo>
                  <a:lnTo>
                    <a:pt x="330" y="4"/>
                  </a:lnTo>
                  <a:lnTo>
                    <a:pt x="330" y="4"/>
                  </a:lnTo>
                  <a:lnTo>
                    <a:pt x="330" y="4"/>
                  </a:lnTo>
                  <a:lnTo>
                    <a:pt x="330" y="3"/>
                  </a:lnTo>
                  <a:lnTo>
                    <a:pt x="330" y="3"/>
                  </a:lnTo>
                  <a:lnTo>
                    <a:pt x="330" y="2"/>
                  </a:lnTo>
                  <a:lnTo>
                    <a:pt x="330" y="2"/>
                  </a:lnTo>
                  <a:lnTo>
                    <a:pt x="331" y="2"/>
                  </a:lnTo>
                  <a:lnTo>
                    <a:pt x="331" y="1"/>
                  </a:lnTo>
                  <a:lnTo>
                    <a:pt x="331" y="1"/>
                  </a:lnTo>
                  <a:lnTo>
                    <a:pt x="331" y="1"/>
                  </a:lnTo>
                  <a:lnTo>
                    <a:pt x="331" y="1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2" y="0"/>
                  </a:lnTo>
                  <a:lnTo>
                    <a:pt x="333" y="0"/>
                  </a:lnTo>
                  <a:lnTo>
                    <a:pt x="333" y="1"/>
                  </a:lnTo>
                  <a:lnTo>
                    <a:pt x="333" y="1"/>
                  </a:lnTo>
                  <a:lnTo>
                    <a:pt x="333" y="1"/>
                  </a:lnTo>
                  <a:lnTo>
                    <a:pt x="333" y="2"/>
                  </a:lnTo>
                  <a:lnTo>
                    <a:pt x="333" y="2"/>
                  </a:lnTo>
                  <a:lnTo>
                    <a:pt x="334" y="3"/>
                  </a:lnTo>
                  <a:lnTo>
                    <a:pt x="334" y="4"/>
                  </a:lnTo>
                  <a:lnTo>
                    <a:pt x="334" y="5"/>
                  </a:lnTo>
                  <a:lnTo>
                    <a:pt x="334" y="6"/>
                  </a:lnTo>
                  <a:lnTo>
                    <a:pt x="335" y="7"/>
                  </a:lnTo>
                  <a:lnTo>
                    <a:pt x="335" y="8"/>
                  </a:lnTo>
                  <a:lnTo>
                    <a:pt x="335" y="9"/>
                  </a:lnTo>
                  <a:lnTo>
                    <a:pt x="336" y="11"/>
                  </a:lnTo>
                  <a:lnTo>
                    <a:pt x="336" y="12"/>
                  </a:lnTo>
                  <a:lnTo>
                    <a:pt x="336" y="13"/>
                  </a:lnTo>
                  <a:lnTo>
                    <a:pt x="337" y="14"/>
                  </a:lnTo>
                  <a:lnTo>
                    <a:pt x="337" y="15"/>
                  </a:lnTo>
                  <a:lnTo>
                    <a:pt x="337" y="17"/>
                  </a:lnTo>
                  <a:lnTo>
                    <a:pt x="337" y="18"/>
                  </a:lnTo>
                  <a:lnTo>
                    <a:pt x="339" y="18"/>
                  </a:lnTo>
                  <a:lnTo>
                    <a:pt x="339" y="19"/>
                  </a:lnTo>
                  <a:lnTo>
                    <a:pt x="339" y="19"/>
                  </a:lnTo>
                  <a:lnTo>
                    <a:pt x="340" y="19"/>
                  </a:lnTo>
                  <a:lnTo>
                    <a:pt x="340" y="19"/>
                  </a:lnTo>
                  <a:lnTo>
                    <a:pt x="340" y="19"/>
                  </a:lnTo>
                  <a:lnTo>
                    <a:pt x="341" y="19"/>
                  </a:lnTo>
                  <a:lnTo>
                    <a:pt x="341" y="19"/>
                  </a:lnTo>
                  <a:lnTo>
                    <a:pt x="342" y="19"/>
                  </a:lnTo>
                  <a:lnTo>
                    <a:pt x="342" y="19"/>
                  </a:lnTo>
                  <a:lnTo>
                    <a:pt x="343" y="19"/>
                  </a:lnTo>
                  <a:lnTo>
                    <a:pt x="343" y="19"/>
                  </a:lnTo>
                  <a:lnTo>
                    <a:pt x="343" y="19"/>
                  </a:lnTo>
                  <a:lnTo>
                    <a:pt x="344" y="19"/>
                  </a:lnTo>
                  <a:lnTo>
                    <a:pt x="344" y="19"/>
                  </a:lnTo>
                  <a:lnTo>
                    <a:pt x="345" y="19"/>
                  </a:lnTo>
                  <a:lnTo>
                    <a:pt x="345" y="20"/>
                  </a:lnTo>
                  <a:lnTo>
                    <a:pt x="345" y="20"/>
                  </a:lnTo>
                  <a:lnTo>
                    <a:pt x="346" y="21"/>
                  </a:lnTo>
                  <a:lnTo>
                    <a:pt x="347" y="22"/>
                  </a:lnTo>
                  <a:lnTo>
                    <a:pt x="348" y="23"/>
                  </a:lnTo>
                  <a:lnTo>
                    <a:pt x="350" y="23"/>
                  </a:lnTo>
                  <a:lnTo>
                    <a:pt x="351" y="24"/>
                  </a:lnTo>
                  <a:lnTo>
                    <a:pt x="353" y="25"/>
                  </a:lnTo>
                  <a:lnTo>
                    <a:pt x="354" y="26"/>
                  </a:lnTo>
                  <a:lnTo>
                    <a:pt x="357" y="26"/>
                  </a:lnTo>
                  <a:lnTo>
                    <a:pt x="358" y="27"/>
                  </a:lnTo>
                  <a:lnTo>
                    <a:pt x="360" y="27"/>
                  </a:lnTo>
                  <a:lnTo>
                    <a:pt x="361" y="27"/>
                  </a:lnTo>
                  <a:lnTo>
                    <a:pt x="363" y="28"/>
                  </a:lnTo>
                  <a:lnTo>
                    <a:pt x="364" y="28"/>
                  </a:lnTo>
                  <a:lnTo>
                    <a:pt x="365" y="28"/>
                  </a:lnTo>
                  <a:lnTo>
                    <a:pt x="366" y="28"/>
                  </a:lnTo>
                  <a:lnTo>
                    <a:pt x="366" y="28"/>
                  </a:lnTo>
                  <a:lnTo>
                    <a:pt x="367" y="28"/>
                  </a:lnTo>
                  <a:lnTo>
                    <a:pt x="367" y="28"/>
                  </a:lnTo>
                  <a:lnTo>
                    <a:pt x="368" y="27"/>
                  </a:lnTo>
                  <a:lnTo>
                    <a:pt x="368" y="27"/>
                  </a:lnTo>
                  <a:lnTo>
                    <a:pt x="368" y="27"/>
                  </a:lnTo>
                  <a:lnTo>
                    <a:pt x="369" y="27"/>
                  </a:lnTo>
                  <a:lnTo>
                    <a:pt x="369" y="26"/>
                  </a:lnTo>
                  <a:lnTo>
                    <a:pt x="369" y="26"/>
                  </a:lnTo>
                  <a:lnTo>
                    <a:pt x="370" y="26"/>
                  </a:lnTo>
                  <a:lnTo>
                    <a:pt x="370" y="26"/>
                  </a:lnTo>
                  <a:lnTo>
                    <a:pt x="370" y="25"/>
                  </a:lnTo>
                  <a:lnTo>
                    <a:pt x="371" y="25"/>
                  </a:lnTo>
                  <a:lnTo>
                    <a:pt x="371" y="25"/>
                  </a:lnTo>
                  <a:lnTo>
                    <a:pt x="371" y="25"/>
                  </a:lnTo>
                  <a:lnTo>
                    <a:pt x="372" y="26"/>
                  </a:lnTo>
                  <a:lnTo>
                    <a:pt x="372" y="26"/>
                  </a:lnTo>
                  <a:lnTo>
                    <a:pt x="372" y="27"/>
                  </a:lnTo>
                  <a:lnTo>
                    <a:pt x="373" y="28"/>
                  </a:lnTo>
                  <a:lnTo>
                    <a:pt x="373" y="29"/>
                  </a:lnTo>
                  <a:lnTo>
                    <a:pt x="375" y="30"/>
                  </a:lnTo>
                  <a:lnTo>
                    <a:pt x="376" y="32"/>
                  </a:lnTo>
                  <a:lnTo>
                    <a:pt x="376" y="35"/>
                  </a:lnTo>
                  <a:lnTo>
                    <a:pt x="377" y="37"/>
                  </a:lnTo>
                  <a:lnTo>
                    <a:pt x="378" y="39"/>
                  </a:lnTo>
                  <a:lnTo>
                    <a:pt x="379" y="41"/>
                  </a:lnTo>
                  <a:lnTo>
                    <a:pt x="379" y="43"/>
                  </a:lnTo>
                  <a:lnTo>
                    <a:pt x="380" y="45"/>
                  </a:lnTo>
                  <a:lnTo>
                    <a:pt x="381" y="47"/>
                  </a:lnTo>
                  <a:lnTo>
                    <a:pt x="381" y="49"/>
                  </a:lnTo>
                  <a:lnTo>
                    <a:pt x="382" y="51"/>
                  </a:lnTo>
                  <a:lnTo>
                    <a:pt x="382" y="54"/>
                  </a:lnTo>
                  <a:lnTo>
                    <a:pt x="382" y="55"/>
                  </a:lnTo>
                  <a:lnTo>
                    <a:pt x="383" y="57"/>
                  </a:lnTo>
                  <a:lnTo>
                    <a:pt x="383" y="59"/>
                  </a:lnTo>
                  <a:lnTo>
                    <a:pt x="383" y="61"/>
                  </a:lnTo>
                  <a:lnTo>
                    <a:pt x="383" y="63"/>
                  </a:lnTo>
                  <a:lnTo>
                    <a:pt x="384" y="65"/>
                  </a:lnTo>
                  <a:lnTo>
                    <a:pt x="384" y="66"/>
                  </a:lnTo>
                  <a:lnTo>
                    <a:pt x="384" y="68"/>
                  </a:lnTo>
                  <a:lnTo>
                    <a:pt x="384" y="69"/>
                  </a:lnTo>
                  <a:lnTo>
                    <a:pt x="384" y="71"/>
                  </a:lnTo>
                  <a:lnTo>
                    <a:pt x="385" y="72"/>
                  </a:lnTo>
                  <a:lnTo>
                    <a:pt x="385" y="74"/>
                  </a:lnTo>
                  <a:lnTo>
                    <a:pt x="385" y="75"/>
                  </a:lnTo>
                  <a:lnTo>
                    <a:pt x="385" y="76"/>
                  </a:lnTo>
                  <a:lnTo>
                    <a:pt x="386" y="77"/>
                  </a:lnTo>
                  <a:lnTo>
                    <a:pt x="386" y="78"/>
                  </a:lnTo>
                  <a:lnTo>
                    <a:pt x="387" y="79"/>
                  </a:lnTo>
                  <a:lnTo>
                    <a:pt x="387" y="80"/>
                  </a:lnTo>
                  <a:lnTo>
                    <a:pt x="387" y="80"/>
                  </a:lnTo>
                  <a:lnTo>
                    <a:pt x="388" y="81"/>
                  </a:lnTo>
                  <a:lnTo>
                    <a:pt x="388" y="81"/>
                  </a:lnTo>
                  <a:lnTo>
                    <a:pt x="388" y="82"/>
                  </a:lnTo>
                  <a:lnTo>
                    <a:pt x="388" y="83"/>
                  </a:lnTo>
                  <a:lnTo>
                    <a:pt x="388" y="83"/>
                  </a:lnTo>
                  <a:lnTo>
                    <a:pt x="388" y="84"/>
                  </a:lnTo>
                  <a:lnTo>
                    <a:pt x="389" y="84"/>
                  </a:lnTo>
                  <a:lnTo>
                    <a:pt x="389" y="84"/>
                  </a:lnTo>
                  <a:lnTo>
                    <a:pt x="389" y="85"/>
                  </a:lnTo>
                  <a:lnTo>
                    <a:pt x="389" y="85"/>
                  </a:lnTo>
                  <a:lnTo>
                    <a:pt x="388" y="85"/>
                  </a:lnTo>
                  <a:lnTo>
                    <a:pt x="388" y="85"/>
                  </a:lnTo>
                  <a:lnTo>
                    <a:pt x="388" y="85"/>
                  </a:lnTo>
                  <a:lnTo>
                    <a:pt x="388" y="85"/>
                  </a:lnTo>
                  <a:lnTo>
                    <a:pt x="387" y="85"/>
                  </a:lnTo>
                  <a:lnTo>
                    <a:pt x="387" y="85"/>
                  </a:lnTo>
                  <a:lnTo>
                    <a:pt x="386" y="85"/>
                  </a:lnTo>
                  <a:lnTo>
                    <a:pt x="386" y="85"/>
                  </a:lnTo>
                  <a:lnTo>
                    <a:pt x="385" y="85"/>
                  </a:lnTo>
                  <a:lnTo>
                    <a:pt x="385" y="85"/>
                  </a:lnTo>
                  <a:lnTo>
                    <a:pt x="384" y="85"/>
                  </a:lnTo>
                  <a:lnTo>
                    <a:pt x="384" y="85"/>
                  </a:lnTo>
                  <a:lnTo>
                    <a:pt x="383" y="85"/>
                  </a:lnTo>
                  <a:lnTo>
                    <a:pt x="383" y="85"/>
                  </a:lnTo>
                  <a:lnTo>
                    <a:pt x="382" y="85"/>
                  </a:lnTo>
                  <a:lnTo>
                    <a:pt x="382" y="85"/>
                  </a:lnTo>
                  <a:lnTo>
                    <a:pt x="381" y="85"/>
                  </a:lnTo>
                  <a:lnTo>
                    <a:pt x="381" y="86"/>
                  </a:lnTo>
                  <a:lnTo>
                    <a:pt x="381" y="86"/>
                  </a:lnTo>
                  <a:lnTo>
                    <a:pt x="380" y="86"/>
                  </a:lnTo>
                  <a:lnTo>
                    <a:pt x="380" y="87"/>
                  </a:lnTo>
                  <a:lnTo>
                    <a:pt x="379" y="89"/>
                  </a:lnTo>
                  <a:lnTo>
                    <a:pt x="378" y="90"/>
                  </a:lnTo>
                  <a:lnTo>
                    <a:pt x="377" y="91"/>
                  </a:lnTo>
                  <a:lnTo>
                    <a:pt x="376" y="93"/>
                  </a:lnTo>
                  <a:lnTo>
                    <a:pt x="375" y="94"/>
                  </a:lnTo>
                  <a:lnTo>
                    <a:pt x="372" y="96"/>
                  </a:lnTo>
                  <a:lnTo>
                    <a:pt x="371" y="97"/>
                  </a:lnTo>
                  <a:lnTo>
                    <a:pt x="369" y="99"/>
                  </a:lnTo>
                  <a:lnTo>
                    <a:pt x="368" y="100"/>
                  </a:lnTo>
                  <a:lnTo>
                    <a:pt x="366" y="101"/>
                  </a:lnTo>
                  <a:lnTo>
                    <a:pt x="365" y="102"/>
                  </a:lnTo>
                  <a:lnTo>
                    <a:pt x="364" y="103"/>
                  </a:lnTo>
                  <a:lnTo>
                    <a:pt x="363" y="104"/>
                  </a:lnTo>
                  <a:lnTo>
                    <a:pt x="362" y="104"/>
                  </a:lnTo>
                  <a:lnTo>
                    <a:pt x="361" y="104"/>
                  </a:lnTo>
                  <a:lnTo>
                    <a:pt x="361" y="104"/>
                  </a:lnTo>
                  <a:lnTo>
                    <a:pt x="361" y="104"/>
                  </a:lnTo>
                  <a:lnTo>
                    <a:pt x="360" y="104"/>
                  </a:lnTo>
                  <a:lnTo>
                    <a:pt x="360" y="103"/>
                  </a:lnTo>
                  <a:lnTo>
                    <a:pt x="360" y="103"/>
                  </a:lnTo>
                  <a:lnTo>
                    <a:pt x="360" y="103"/>
                  </a:lnTo>
                  <a:lnTo>
                    <a:pt x="360" y="103"/>
                  </a:lnTo>
                  <a:lnTo>
                    <a:pt x="360" y="103"/>
                  </a:lnTo>
                  <a:lnTo>
                    <a:pt x="359" y="103"/>
                  </a:lnTo>
                  <a:lnTo>
                    <a:pt x="359" y="103"/>
                  </a:lnTo>
                  <a:lnTo>
                    <a:pt x="359" y="102"/>
                  </a:lnTo>
                  <a:lnTo>
                    <a:pt x="359" y="102"/>
                  </a:lnTo>
                  <a:lnTo>
                    <a:pt x="359" y="102"/>
                  </a:lnTo>
                  <a:lnTo>
                    <a:pt x="359" y="102"/>
                  </a:lnTo>
                  <a:lnTo>
                    <a:pt x="359" y="102"/>
                  </a:lnTo>
                  <a:lnTo>
                    <a:pt x="359" y="101"/>
                  </a:lnTo>
                  <a:lnTo>
                    <a:pt x="359" y="101"/>
                  </a:lnTo>
                  <a:lnTo>
                    <a:pt x="359" y="101"/>
                  </a:lnTo>
                  <a:lnTo>
                    <a:pt x="359" y="101"/>
                  </a:lnTo>
                  <a:lnTo>
                    <a:pt x="359" y="100"/>
                  </a:lnTo>
                  <a:lnTo>
                    <a:pt x="359" y="100"/>
                  </a:lnTo>
                  <a:lnTo>
                    <a:pt x="358" y="100"/>
                  </a:lnTo>
                  <a:lnTo>
                    <a:pt x="358" y="100"/>
                  </a:lnTo>
                  <a:lnTo>
                    <a:pt x="358" y="100"/>
                  </a:lnTo>
                  <a:lnTo>
                    <a:pt x="358" y="100"/>
                  </a:lnTo>
                  <a:lnTo>
                    <a:pt x="358" y="100"/>
                  </a:lnTo>
                  <a:lnTo>
                    <a:pt x="357" y="100"/>
                  </a:lnTo>
                  <a:lnTo>
                    <a:pt x="357" y="100"/>
                  </a:lnTo>
                  <a:lnTo>
                    <a:pt x="357" y="100"/>
                  </a:lnTo>
                  <a:lnTo>
                    <a:pt x="355" y="100"/>
                  </a:lnTo>
                  <a:lnTo>
                    <a:pt x="355" y="101"/>
                  </a:lnTo>
                  <a:lnTo>
                    <a:pt x="355" y="101"/>
                  </a:lnTo>
                  <a:lnTo>
                    <a:pt x="354" y="102"/>
                  </a:lnTo>
                  <a:lnTo>
                    <a:pt x="354" y="102"/>
                  </a:lnTo>
                  <a:lnTo>
                    <a:pt x="354" y="102"/>
                  </a:lnTo>
                  <a:lnTo>
                    <a:pt x="353" y="103"/>
                  </a:lnTo>
                  <a:lnTo>
                    <a:pt x="353" y="103"/>
                  </a:lnTo>
                  <a:lnTo>
                    <a:pt x="353" y="103"/>
                  </a:lnTo>
                  <a:lnTo>
                    <a:pt x="352" y="104"/>
                  </a:lnTo>
                  <a:lnTo>
                    <a:pt x="352" y="104"/>
                  </a:lnTo>
                  <a:lnTo>
                    <a:pt x="352" y="104"/>
                  </a:lnTo>
                  <a:lnTo>
                    <a:pt x="352" y="104"/>
                  </a:lnTo>
                  <a:lnTo>
                    <a:pt x="352" y="105"/>
                  </a:lnTo>
                  <a:lnTo>
                    <a:pt x="352" y="105"/>
                  </a:lnTo>
                  <a:lnTo>
                    <a:pt x="352" y="105"/>
                  </a:lnTo>
                  <a:lnTo>
                    <a:pt x="352" y="107"/>
                  </a:lnTo>
                  <a:lnTo>
                    <a:pt x="352" y="107"/>
                  </a:lnTo>
                  <a:lnTo>
                    <a:pt x="352" y="108"/>
                  </a:lnTo>
                  <a:lnTo>
                    <a:pt x="352" y="108"/>
                  </a:lnTo>
                  <a:lnTo>
                    <a:pt x="352" y="108"/>
                  </a:lnTo>
                  <a:lnTo>
                    <a:pt x="352" y="109"/>
                  </a:lnTo>
                  <a:lnTo>
                    <a:pt x="352" y="109"/>
                  </a:lnTo>
                  <a:lnTo>
                    <a:pt x="352" y="110"/>
                  </a:lnTo>
                  <a:lnTo>
                    <a:pt x="352" y="110"/>
                  </a:lnTo>
                  <a:lnTo>
                    <a:pt x="351" y="110"/>
                  </a:lnTo>
                  <a:lnTo>
                    <a:pt x="351" y="111"/>
                  </a:lnTo>
                  <a:lnTo>
                    <a:pt x="351" y="111"/>
                  </a:lnTo>
                  <a:lnTo>
                    <a:pt x="351" y="111"/>
                  </a:lnTo>
                  <a:lnTo>
                    <a:pt x="351" y="111"/>
                  </a:lnTo>
                  <a:lnTo>
                    <a:pt x="350" y="112"/>
                  </a:lnTo>
                  <a:lnTo>
                    <a:pt x="350" y="112"/>
                  </a:lnTo>
                  <a:lnTo>
                    <a:pt x="349" y="113"/>
                  </a:lnTo>
                  <a:lnTo>
                    <a:pt x="349" y="113"/>
                  </a:lnTo>
                  <a:lnTo>
                    <a:pt x="348" y="114"/>
                  </a:lnTo>
                  <a:lnTo>
                    <a:pt x="348" y="114"/>
                  </a:lnTo>
                  <a:lnTo>
                    <a:pt x="347" y="115"/>
                  </a:lnTo>
                  <a:lnTo>
                    <a:pt x="347" y="115"/>
                  </a:lnTo>
                  <a:lnTo>
                    <a:pt x="347" y="116"/>
                  </a:lnTo>
                  <a:lnTo>
                    <a:pt x="346" y="116"/>
                  </a:lnTo>
                  <a:lnTo>
                    <a:pt x="346" y="117"/>
                  </a:lnTo>
                  <a:lnTo>
                    <a:pt x="345" y="117"/>
                  </a:lnTo>
                  <a:lnTo>
                    <a:pt x="345" y="118"/>
                  </a:lnTo>
                  <a:lnTo>
                    <a:pt x="345" y="118"/>
                  </a:lnTo>
                  <a:lnTo>
                    <a:pt x="344" y="119"/>
                  </a:lnTo>
                  <a:lnTo>
                    <a:pt x="344" y="119"/>
                  </a:lnTo>
                  <a:lnTo>
                    <a:pt x="343" y="120"/>
                  </a:lnTo>
                  <a:lnTo>
                    <a:pt x="343" y="120"/>
                  </a:lnTo>
                  <a:lnTo>
                    <a:pt x="342" y="120"/>
                  </a:lnTo>
                  <a:lnTo>
                    <a:pt x="341" y="121"/>
                  </a:lnTo>
                  <a:lnTo>
                    <a:pt x="341" y="121"/>
                  </a:lnTo>
                  <a:lnTo>
                    <a:pt x="340" y="121"/>
                  </a:lnTo>
                  <a:lnTo>
                    <a:pt x="339" y="121"/>
                  </a:lnTo>
                  <a:lnTo>
                    <a:pt x="339" y="122"/>
                  </a:lnTo>
                  <a:lnTo>
                    <a:pt x="337" y="122"/>
                  </a:lnTo>
                  <a:lnTo>
                    <a:pt x="336" y="122"/>
                  </a:lnTo>
                  <a:lnTo>
                    <a:pt x="336" y="123"/>
                  </a:lnTo>
                  <a:lnTo>
                    <a:pt x="335" y="123"/>
                  </a:lnTo>
                  <a:lnTo>
                    <a:pt x="334" y="125"/>
                  </a:lnTo>
                  <a:lnTo>
                    <a:pt x="334" y="125"/>
                  </a:lnTo>
                  <a:lnTo>
                    <a:pt x="333" y="125"/>
                  </a:lnTo>
                  <a:lnTo>
                    <a:pt x="332" y="126"/>
                  </a:lnTo>
                  <a:lnTo>
                    <a:pt x="332" y="126"/>
                  </a:lnTo>
                  <a:lnTo>
                    <a:pt x="331" y="127"/>
                  </a:lnTo>
                  <a:lnTo>
                    <a:pt x="331" y="127"/>
                  </a:lnTo>
                  <a:lnTo>
                    <a:pt x="331" y="128"/>
                  </a:lnTo>
                  <a:lnTo>
                    <a:pt x="331" y="128"/>
                  </a:lnTo>
                  <a:lnTo>
                    <a:pt x="330" y="129"/>
                  </a:lnTo>
                  <a:lnTo>
                    <a:pt x="330" y="129"/>
                  </a:lnTo>
                  <a:lnTo>
                    <a:pt x="330" y="130"/>
                  </a:lnTo>
                  <a:lnTo>
                    <a:pt x="330" y="130"/>
                  </a:lnTo>
                  <a:lnTo>
                    <a:pt x="330" y="130"/>
                  </a:lnTo>
                  <a:lnTo>
                    <a:pt x="330" y="131"/>
                  </a:lnTo>
                  <a:lnTo>
                    <a:pt x="330" y="131"/>
                  </a:lnTo>
                  <a:lnTo>
                    <a:pt x="330" y="131"/>
                  </a:lnTo>
                  <a:lnTo>
                    <a:pt x="330" y="131"/>
                  </a:lnTo>
                  <a:lnTo>
                    <a:pt x="330" y="132"/>
                  </a:lnTo>
                  <a:lnTo>
                    <a:pt x="330" y="132"/>
                  </a:lnTo>
                  <a:lnTo>
                    <a:pt x="330" y="132"/>
                  </a:lnTo>
                  <a:lnTo>
                    <a:pt x="330" y="133"/>
                  </a:lnTo>
                  <a:lnTo>
                    <a:pt x="330" y="133"/>
                  </a:lnTo>
                  <a:lnTo>
                    <a:pt x="331" y="134"/>
                  </a:lnTo>
                  <a:lnTo>
                    <a:pt x="331" y="134"/>
                  </a:lnTo>
                  <a:lnTo>
                    <a:pt x="331" y="135"/>
                  </a:lnTo>
                  <a:lnTo>
                    <a:pt x="331" y="135"/>
                  </a:lnTo>
                  <a:lnTo>
                    <a:pt x="331" y="135"/>
                  </a:lnTo>
                  <a:lnTo>
                    <a:pt x="331" y="136"/>
                  </a:lnTo>
                  <a:lnTo>
                    <a:pt x="331" y="136"/>
                  </a:lnTo>
                  <a:lnTo>
                    <a:pt x="331" y="136"/>
                  </a:lnTo>
                  <a:lnTo>
                    <a:pt x="331" y="137"/>
                  </a:lnTo>
                  <a:lnTo>
                    <a:pt x="332" y="137"/>
                  </a:lnTo>
                  <a:lnTo>
                    <a:pt x="332" y="137"/>
                  </a:lnTo>
                  <a:lnTo>
                    <a:pt x="332" y="137"/>
                  </a:lnTo>
                  <a:lnTo>
                    <a:pt x="332" y="137"/>
                  </a:lnTo>
                  <a:lnTo>
                    <a:pt x="331" y="138"/>
                  </a:lnTo>
                  <a:lnTo>
                    <a:pt x="331" y="138"/>
                  </a:lnTo>
                  <a:lnTo>
                    <a:pt x="331" y="138"/>
                  </a:lnTo>
                  <a:lnTo>
                    <a:pt x="331" y="139"/>
                  </a:lnTo>
                  <a:lnTo>
                    <a:pt x="330" y="139"/>
                  </a:lnTo>
                  <a:lnTo>
                    <a:pt x="330" y="139"/>
                  </a:lnTo>
                  <a:lnTo>
                    <a:pt x="329" y="140"/>
                  </a:lnTo>
                  <a:lnTo>
                    <a:pt x="329" y="140"/>
                  </a:lnTo>
                  <a:lnTo>
                    <a:pt x="329" y="141"/>
                  </a:lnTo>
                  <a:lnTo>
                    <a:pt x="329" y="141"/>
                  </a:lnTo>
                  <a:lnTo>
                    <a:pt x="328" y="143"/>
                  </a:lnTo>
                  <a:lnTo>
                    <a:pt x="328" y="143"/>
                  </a:lnTo>
                  <a:lnTo>
                    <a:pt x="328" y="144"/>
                  </a:lnTo>
                  <a:lnTo>
                    <a:pt x="328" y="145"/>
                  </a:lnTo>
                  <a:lnTo>
                    <a:pt x="328" y="145"/>
                  </a:lnTo>
                  <a:lnTo>
                    <a:pt x="327" y="146"/>
                  </a:lnTo>
                  <a:lnTo>
                    <a:pt x="327" y="146"/>
                  </a:lnTo>
                  <a:lnTo>
                    <a:pt x="327" y="147"/>
                  </a:lnTo>
                  <a:lnTo>
                    <a:pt x="327" y="147"/>
                  </a:lnTo>
                  <a:lnTo>
                    <a:pt x="326" y="147"/>
                  </a:lnTo>
                  <a:lnTo>
                    <a:pt x="326" y="148"/>
                  </a:lnTo>
                  <a:lnTo>
                    <a:pt x="325" y="148"/>
                  </a:lnTo>
                  <a:lnTo>
                    <a:pt x="325" y="149"/>
                  </a:lnTo>
                  <a:lnTo>
                    <a:pt x="325" y="150"/>
                  </a:lnTo>
                  <a:lnTo>
                    <a:pt x="324" y="150"/>
                  </a:lnTo>
                  <a:lnTo>
                    <a:pt x="324" y="151"/>
                  </a:lnTo>
                  <a:lnTo>
                    <a:pt x="323" y="152"/>
                  </a:lnTo>
                  <a:lnTo>
                    <a:pt x="323" y="153"/>
                  </a:lnTo>
                  <a:lnTo>
                    <a:pt x="322" y="154"/>
                  </a:lnTo>
                  <a:lnTo>
                    <a:pt x="322" y="154"/>
                  </a:lnTo>
                  <a:lnTo>
                    <a:pt x="322" y="155"/>
                  </a:lnTo>
                  <a:lnTo>
                    <a:pt x="321" y="156"/>
                  </a:lnTo>
                  <a:lnTo>
                    <a:pt x="321" y="157"/>
                  </a:lnTo>
                  <a:lnTo>
                    <a:pt x="319" y="158"/>
                  </a:lnTo>
                  <a:lnTo>
                    <a:pt x="319" y="159"/>
                  </a:lnTo>
                  <a:lnTo>
                    <a:pt x="318" y="161"/>
                  </a:lnTo>
                  <a:lnTo>
                    <a:pt x="317" y="162"/>
                  </a:lnTo>
                  <a:lnTo>
                    <a:pt x="317" y="163"/>
                  </a:lnTo>
                  <a:lnTo>
                    <a:pt x="317" y="163"/>
                  </a:lnTo>
                  <a:lnTo>
                    <a:pt x="317" y="164"/>
                  </a:lnTo>
                  <a:lnTo>
                    <a:pt x="316" y="164"/>
                  </a:lnTo>
                  <a:lnTo>
                    <a:pt x="316" y="164"/>
                  </a:lnTo>
                  <a:lnTo>
                    <a:pt x="316" y="165"/>
                  </a:lnTo>
                  <a:lnTo>
                    <a:pt x="316" y="165"/>
                  </a:lnTo>
                  <a:lnTo>
                    <a:pt x="316" y="166"/>
                  </a:lnTo>
                  <a:lnTo>
                    <a:pt x="315" y="166"/>
                  </a:lnTo>
                  <a:lnTo>
                    <a:pt x="315" y="166"/>
                  </a:lnTo>
                  <a:lnTo>
                    <a:pt x="315" y="167"/>
                  </a:lnTo>
                  <a:lnTo>
                    <a:pt x="315" y="167"/>
                  </a:lnTo>
                  <a:lnTo>
                    <a:pt x="315" y="168"/>
                  </a:lnTo>
                  <a:lnTo>
                    <a:pt x="315" y="168"/>
                  </a:lnTo>
                  <a:lnTo>
                    <a:pt x="315" y="169"/>
                  </a:lnTo>
                  <a:lnTo>
                    <a:pt x="315" y="169"/>
                  </a:lnTo>
                  <a:lnTo>
                    <a:pt x="315" y="170"/>
                  </a:lnTo>
                  <a:lnTo>
                    <a:pt x="315" y="171"/>
                  </a:lnTo>
                  <a:lnTo>
                    <a:pt x="315" y="171"/>
                  </a:lnTo>
                  <a:lnTo>
                    <a:pt x="315" y="172"/>
                  </a:lnTo>
                  <a:lnTo>
                    <a:pt x="315" y="173"/>
                  </a:lnTo>
                  <a:lnTo>
                    <a:pt x="315" y="174"/>
                  </a:lnTo>
                  <a:lnTo>
                    <a:pt x="315" y="175"/>
                  </a:lnTo>
                  <a:lnTo>
                    <a:pt x="315" y="176"/>
                  </a:lnTo>
                  <a:lnTo>
                    <a:pt x="315" y="177"/>
                  </a:lnTo>
                  <a:lnTo>
                    <a:pt x="315" y="177"/>
                  </a:lnTo>
                  <a:lnTo>
                    <a:pt x="315" y="179"/>
                  </a:lnTo>
                  <a:lnTo>
                    <a:pt x="315" y="180"/>
                  </a:lnTo>
                  <a:lnTo>
                    <a:pt x="315" y="180"/>
                  </a:lnTo>
                  <a:lnTo>
                    <a:pt x="315" y="181"/>
                  </a:lnTo>
                  <a:lnTo>
                    <a:pt x="314" y="181"/>
                  </a:lnTo>
                  <a:lnTo>
                    <a:pt x="314" y="182"/>
                  </a:lnTo>
                  <a:lnTo>
                    <a:pt x="313" y="182"/>
                  </a:lnTo>
                  <a:lnTo>
                    <a:pt x="313" y="182"/>
                  </a:lnTo>
                  <a:lnTo>
                    <a:pt x="312" y="182"/>
                  </a:lnTo>
                  <a:lnTo>
                    <a:pt x="312" y="183"/>
                  </a:lnTo>
                  <a:lnTo>
                    <a:pt x="312" y="183"/>
                  </a:lnTo>
                  <a:lnTo>
                    <a:pt x="311" y="183"/>
                  </a:lnTo>
                  <a:lnTo>
                    <a:pt x="311" y="184"/>
                  </a:lnTo>
                  <a:lnTo>
                    <a:pt x="310" y="184"/>
                  </a:lnTo>
                  <a:lnTo>
                    <a:pt x="310" y="184"/>
                  </a:lnTo>
                  <a:lnTo>
                    <a:pt x="309" y="185"/>
                  </a:lnTo>
                  <a:lnTo>
                    <a:pt x="309" y="185"/>
                  </a:lnTo>
                  <a:lnTo>
                    <a:pt x="309" y="186"/>
                  </a:lnTo>
                  <a:lnTo>
                    <a:pt x="308" y="186"/>
                  </a:lnTo>
                  <a:lnTo>
                    <a:pt x="308" y="186"/>
                  </a:lnTo>
                  <a:lnTo>
                    <a:pt x="308" y="187"/>
                  </a:lnTo>
                  <a:lnTo>
                    <a:pt x="307" y="187"/>
                  </a:lnTo>
                  <a:lnTo>
                    <a:pt x="307" y="188"/>
                  </a:lnTo>
                  <a:lnTo>
                    <a:pt x="307" y="189"/>
                  </a:lnTo>
                  <a:lnTo>
                    <a:pt x="307" y="190"/>
                  </a:lnTo>
                  <a:lnTo>
                    <a:pt x="306" y="190"/>
                  </a:lnTo>
                  <a:lnTo>
                    <a:pt x="306" y="191"/>
                  </a:lnTo>
                  <a:lnTo>
                    <a:pt x="306" y="192"/>
                  </a:lnTo>
                  <a:lnTo>
                    <a:pt x="306" y="193"/>
                  </a:lnTo>
                  <a:lnTo>
                    <a:pt x="306" y="194"/>
                  </a:lnTo>
                  <a:lnTo>
                    <a:pt x="306" y="195"/>
                  </a:lnTo>
                  <a:lnTo>
                    <a:pt x="306" y="197"/>
                  </a:lnTo>
                  <a:lnTo>
                    <a:pt x="305" y="198"/>
                  </a:lnTo>
                  <a:lnTo>
                    <a:pt x="305" y="199"/>
                  </a:lnTo>
                  <a:lnTo>
                    <a:pt x="305" y="200"/>
                  </a:lnTo>
                  <a:lnTo>
                    <a:pt x="305" y="201"/>
                  </a:lnTo>
                  <a:lnTo>
                    <a:pt x="305" y="201"/>
                  </a:lnTo>
                  <a:lnTo>
                    <a:pt x="305" y="202"/>
                  </a:lnTo>
                  <a:lnTo>
                    <a:pt x="305" y="203"/>
                  </a:lnTo>
                  <a:lnTo>
                    <a:pt x="305" y="203"/>
                  </a:lnTo>
                  <a:lnTo>
                    <a:pt x="306" y="204"/>
                  </a:lnTo>
                  <a:lnTo>
                    <a:pt x="306" y="204"/>
                  </a:lnTo>
                  <a:lnTo>
                    <a:pt x="306" y="204"/>
                  </a:lnTo>
                  <a:lnTo>
                    <a:pt x="306" y="205"/>
                  </a:lnTo>
                  <a:lnTo>
                    <a:pt x="306" y="205"/>
                  </a:lnTo>
                  <a:lnTo>
                    <a:pt x="306" y="205"/>
                  </a:lnTo>
                  <a:lnTo>
                    <a:pt x="306" y="205"/>
                  </a:lnTo>
                  <a:lnTo>
                    <a:pt x="306" y="206"/>
                  </a:lnTo>
                  <a:lnTo>
                    <a:pt x="306" y="206"/>
                  </a:lnTo>
                  <a:lnTo>
                    <a:pt x="306" y="206"/>
                  </a:lnTo>
                  <a:lnTo>
                    <a:pt x="305" y="206"/>
                  </a:lnTo>
                  <a:lnTo>
                    <a:pt x="305" y="206"/>
                  </a:lnTo>
                  <a:lnTo>
                    <a:pt x="305" y="206"/>
                  </a:lnTo>
                  <a:lnTo>
                    <a:pt x="305" y="207"/>
                  </a:lnTo>
                  <a:lnTo>
                    <a:pt x="305" y="207"/>
                  </a:lnTo>
                  <a:lnTo>
                    <a:pt x="304" y="207"/>
                  </a:lnTo>
                  <a:lnTo>
                    <a:pt x="304" y="207"/>
                  </a:lnTo>
                  <a:lnTo>
                    <a:pt x="304" y="207"/>
                  </a:lnTo>
                  <a:lnTo>
                    <a:pt x="304" y="207"/>
                  </a:lnTo>
                  <a:lnTo>
                    <a:pt x="303" y="207"/>
                  </a:lnTo>
                  <a:lnTo>
                    <a:pt x="303" y="207"/>
                  </a:lnTo>
                  <a:lnTo>
                    <a:pt x="303" y="207"/>
                  </a:lnTo>
                  <a:lnTo>
                    <a:pt x="303" y="207"/>
                  </a:lnTo>
                  <a:lnTo>
                    <a:pt x="301" y="207"/>
                  </a:lnTo>
                  <a:lnTo>
                    <a:pt x="301" y="207"/>
                  </a:lnTo>
                  <a:lnTo>
                    <a:pt x="301" y="208"/>
                  </a:lnTo>
                  <a:lnTo>
                    <a:pt x="300" y="208"/>
                  </a:lnTo>
                  <a:lnTo>
                    <a:pt x="300" y="208"/>
                  </a:lnTo>
                  <a:lnTo>
                    <a:pt x="299" y="209"/>
                  </a:lnTo>
                  <a:lnTo>
                    <a:pt x="299" y="209"/>
                  </a:lnTo>
                  <a:lnTo>
                    <a:pt x="298" y="210"/>
                  </a:lnTo>
                  <a:lnTo>
                    <a:pt x="297" y="210"/>
                  </a:lnTo>
                  <a:lnTo>
                    <a:pt x="297" y="211"/>
                  </a:lnTo>
                  <a:lnTo>
                    <a:pt x="296" y="212"/>
                  </a:lnTo>
                  <a:lnTo>
                    <a:pt x="296" y="212"/>
                  </a:lnTo>
                  <a:lnTo>
                    <a:pt x="295" y="213"/>
                  </a:lnTo>
                  <a:lnTo>
                    <a:pt x="295" y="213"/>
                  </a:lnTo>
                  <a:lnTo>
                    <a:pt x="294" y="215"/>
                  </a:lnTo>
                  <a:lnTo>
                    <a:pt x="294" y="216"/>
                  </a:lnTo>
                  <a:lnTo>
                    <a:pt x="294" y="216"/>
                  </a:lnTo>
                  <a:lnTo>
                    <a:pt x="293" y="217"/>
                  </a:lnTo>
                  <a:lnTo>
                    <a:pt x="293" y="217"/>
                  </a:lnTo>
                  <a:lnTo>
                    <a:pt x="293" y="218"/>
                  </a:lnTo>
                  <a:lnTo>
                    <a:pt x="293" y="218"/>
                  </a:lnTo>
                  <a:lnTo>
                    <a:pt x="293" y="219"/>
                  </a:lnTo>
                  <a:lnTo>
                    <a:pt x="293" y="219"/>
                  </a:lnTo>
                  <a:lnTo>
                    <a:pt x="293" y="220"/>
                  </a:lnTo>
                  <a:lnTo>
                    <a:pt x="294" y="220"/>
                  </a:lnTo>
                  <a:lnTo>
                    <a:pt x="294" y="220"/>
                  </a:lnTo>
                  <a:lnTo>
                    <a:pt x="294" y="221"/>
                  </a:lnTo>
                  <a:lnTo>
                    <a:pt x="294" y="221"/>
                  </a:lnTo>
                  <a:lnTo>
                    <a:pt x="295" y="221"/>
                  </a:lnTo>
                  <a:lnTo>
                    <a:pt x="295" y="221"/>
                  </a:lnTo>
                  <a:lnTo>
                    <a:pt x="296" y="222"/>
                  </a:lnTo>
                  <a:lnTo>
                    <a:pt x="296" y="222"/>
                  </a:lnTo>
                  <a:lnTo>
                    <a:pt x="296" y="222"/>
                  </a:lnTo>
                  <a:lnTo>
                    <a:pt x="297" y="222"/>
                  </a:lnTo>
                  <a:lnTo>
                    <a:pt x="297" y="222"/>
                  </a:lnTo>
                  <a:lnTo>
                    <a:pt x="298" y="222"/>
                  </a:lnTo>
                  <a:lnTo>
                    <a:pt x="299" y="222"/>
                  </a:lnTo>
                  <a:lnTo>
                    <a:pt x="299" y="222"/>
                  </a:lnTo>
                  <a:lnTo>
                    <a:pt x="300" y="222"/>
                  </a:lnTo>
                  <a:lnTo>
                    <a:pt x="301" y="222"/>
                  </a:lnTo>
                  <a:lnTo>
                    <a:pt x="301" y="222"/>
                  </a:lnTo>
                  <a:lnTo>
                    <a:pt x="303" y="222"/>
                  </a:lnTo>
                  <a:lnTo>
                    <a:pt x="304" y="222"/>
                  </a:lnTo>
                  <a:lnTo>
                    <a:pt x="304" y="222"/>
                  </a:lnTo>
                  <a:lnTo>
                    <a:pt x="305" y="222"/>
                  </a:lnTo>
                  <a:lnTo>
                    <a:pt x="305" y="222"/>
                  </a:lnTo>
                  <a:lnTo>
                    <a:pt x="305" y="221"/>
                  </a:lnTo>
                  <a:lnTo>
                    <a:pt x="306" y="221"/>
                  </a:lnTo>
                  <a:lnTo>
                    <a:pt x="306" y="221"/>
                  </a:lnTo>
                  <a:lnTo>
                    <a:pt x="306" y="221"/>
                  </a:lnTo>
                  <a:lnTo>
                    <a:pt x="306" y="220"/>
                  </a:lnTo>
                  <a:lnTo>
                    <a:pt x="306" y="220"/>
                  </a:lnTo>
                  <a:lnTo>
                    <a:pt x="306" y="219"/>
                  </a:lnTo>
                  <a:lnTo>
                    <a:pt x="306" y="219"/>
                  </a:lnTo>
                  <a:lnTo>
                    <a:pt x="305" y="218"/>
                  </a:lnTo>
                  <a:lnTo>
                    <a:pt x="305" y="217"/>
                  </a:lnTo>
                  <a:lnTo>
                    <a:pt x="305" y="217"/>
                  </a:lnTo>
                  <a:lnTo>
                    <a:pt x="305" y="216"/>
                  </a:lnTo>
                  <a:lnTo>
                    <a:pt x="304" y="215"/>
                  </a:lnTo>
                  <a:lnTo>
                    <a:pt x="304" y="215"/>
                  </a:lnTo>
                  <a:lnTo>
                    <a:pt x="304" y="213"/>
                  </a:lnTo>
                  <a:lnTo>
                    <a:pt x="304" y="213"/>
                  </a:lnTo>
                  <a:lnTo>
                    <a:pt x="304" y="213"/>
                  </a:lnTo>
                  <a:lnTo>
                    <a:pt x="304" y="212"/>
                  </a:lnTo>
                  <a:lnTo>
                    <a:pt x="304" y="212"/>
                  </a:lnTo>
                  <a:lnTo>
                    <a:pt x="304" y="211"/>
                  </a:lnTo>
                  <a:lnTo>
                    <a:pt x="304" y="211"/>
                  </a:lnTo>
                  <a:lnTo>
                    <a:pt x="304" y="211"/>
                  </a:lnTo>
                  <a:lnTo>
                    <a:pt x="304" y="211"/>
                  </a:lnTo>
                  <a:lnTo>
                    <a:pt x="304" y="210"/>
                  </a:lnTo>
                  <a:lnTo>
                    <a:pt x="304" y="210"/>
                  </a:lnTo>
                  <a:lnTo>
                    <a:pt x="305" y="210"/>
                  </a:lnTo>
                  <a:lnTo>
                    <a:pt x="305" y="210"/>
                  </a:lnTo>
                  <a:lnTo>
                    <a:pt x="305" y="210"/>
                  </a:lnTo>
                  <a:lnTo>
                    <a:pt x="305" y="210"/>
                  </a:lnTo>
                  <a:lnTo>
                    <a:pt x="305" y="210"/>
                  </a:lnTo>
                  <a:lnTo>
                    <a:pt x="305" y="211"/>
                  </a:lnTo>
                  <a:lnTo>
                    <a:pt x="306" y="211"/>
                  </a:lnTo>
                  <a:lnTo>
                    <a:pt x="306" y="211"/>
                  </a:lnTo>
                  <a:lnTo>
                    <a:pt x="306" y="212"/>
                  </a:lnTo>
                  <a:lnTo>
                    <a:pt x="306" y="212"/>
                  </a:lnTo>
                  <a:lnTo>
                    <a:pt x="306" y="212"/>
                  </a:lnTo>
                  <a:lnTo>
                    <a:pt x="306" y="213"/>
                  </a:lnTo>
                  <a:lnTo>
                    <a:pt x="306" y="213"/>
                  </a:lnTo>
                  <a:lnTo>
                    <a:pt x="306" y="215"/>
                  </a:lnTo>
                  <a:lnTo>
                    <a:pt x="306" y="215"/>
                  </a:lnTo>
                  <a:lnTo>
                    <a:pt x="306" y="215"/>
                  </a:lnTo>
                  <a:lnTo>
                    <a:pt x="306" y="216"/>
                  </a:lnTo>
                  <a:lnTo>
                    <a:pt x="307" y="216"/>
                  </a:lnTo>
                  <a:lnTo>
                    <a:pt x="307" y="217"/>
                  </a:lnTo>
                  <a:lnTo>
                    <a:pt x="307" y="217"/>
                  </a:lnTo>
                  <a:lnTo>
                    <a:pt x="307" y="217"/>
                  </a:lnTo>
                  <a:lnTo>
                    <a:pt x="307" y="218"/>
                  </a:lnTo>
                  <a:lnTo>
                    <a:pt x="307" y="218"/>
                  </a:lnTo>
                  <a:lnTo>
                    <a:pt x="308" y="219"/>
                  </a:lnTo>
                  <a:lnTo>
                    <a:pt x="308" y="219"/>
                  </a:lnTo>
                  <a:lnTo>
                    <a:pt x="308" y="220"/>
                  </a:lnTo>
                  <a:lnTo>
                    <a:pt x="309" y="220"/>
                  </a:lnTo>
                  <a:lnTo>
                    <a:pt x="309" y="221"/>
                  </a:lnTo>
                  <a:lnTo>
                    <a:pt x="309" y="221"/>
                  </a:lnTo>
                  <a:lnTo>
                    <a:pt x="309" y="222"/>
                  </a:lnTo>
                  <a:lnTo>
                    <a:pt x="310" y="222"/>
                  </a:lnTo>
                  <a:lnTo>
                    <a:pt x="310" y="222"/>
                  </a:lnTo>
                  <a:lnTo>
                    <a:pt x="310" y="223"/>
                  </a:lnTo>
                  <a:lnTo>
                    <a:pt x="310" y="223"/>
                  </a:lnTo>
                  <a:lnTo>
                    <a:pt x="310" y="223"/>
                  </a:lnTo>
                  <a:lnTo>
                    <a:pt x="310" y="223"/>
                  </a:lnTo>
                  <a:lnTo>
                    <a:pt x="311" y="223"/>
                  </a:lnTo>
                  <a:lnTo>
                    <a:pt x="311" y="223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4"/>
                  </a:lnTo>
                  <a:lnTo>
                    <a:pt x="311" y="225"/>
                  </a:lnTo>
                  <a:lnTo>
                    <a:pt x="310" y="225"/>
                  </a:lnTo>
                  <a:lnTo>
                    <a:pt x="310" y="225"/>
                  </a:lnTo>
                  <a:lnTo>
                    <a:pt x="310" y="225"/>
                  </a:lnTo>
                  <a:lnTo>
                    <a:pt x="309" y="225"/>
                  </a:lnTo>
                  <a:lnTo>
                    <a:pt x="309" y="226"/>
                  </a:lnTo>
                  <a:lnTo>
                    <a:pt x="308" y="226"/>
                  </a:lnTo>
                  <a:lnTo>
                    <a:pt x="308" y="226"/>
                  </a:lnTo>
                  <a:lnTo>
                    <a:pt x="307" y="226"/>
                  </a:lnTo>
                  <a:lnTo>
                    <a:pt x="307" y="226"/>
                  </a:lnTo>
                  <a:lnTo>
                    <a:pt x="306" y="226"/>
                  </a:lnTo>
                  <a:lnTo>
                    <a:pt x="305" y="227"/>
                  </a:lnTo>
                  <a:lnTo>
                    <a:pt x="305" y="227"/>
                  </a:lnTo>
                  <a:lnTo>
                    <a:pt x="304" y="227"/>
                  </a:lnTo>
                  <a:lnTo>
                    <a:pt x="304" y="227"/>
                  </a:lnTo>
                  <a:lnTo>
                    <a:pt x="303" y="227"/>
                  </a:lnTo>
                  <a:lnTo>
                    <a:pt x="303" y="227"/>
                  </a:lnTo>
                  <a:lnTo>
                    <a:pt x="301" y="227"/>
                  </a:lnTo>
                  <a:lnTo>
                    <a:pt x="301" y="227"/>
                  </a:lnTo>
                  <a:lnTo>
                    <a:pt x="301" y="227"/>
                  </a:lnTo>
                  <a:lnTo>
                    <a:pt x="300" y="227"/>
                  </a:lnTo>
                  <a:lnTo>
                    <a:pt x="300" y="227"/>
                  </a:lnTo>
                  <a:lnTo>
                    <a:pt x="299" y="227"/>
                  </a:lnTo>
                  <a:lnTo>
                    <a:pt x="299" y="227"/>
                  </a:lnTo>
                  <a:lnTo>
                    <a:pt x="299" y="227"/>
                  </a:lnTo>
                  <a:lnTo>
                    <a:pt x="299" y="226"/>
                  </a:lnTo>
                  <a:lnTo>
                    <a:pt x="298" y="226"/>
                  </a:lnTo>
                  <a:lnTo>
                    <a:pt x="298" y="227"/>
                  </a:lnTo>
                  <a:lnTo>
                    <a:pt x="298" y="227"/>
                  </a:lnTo>
                  <a:lnTo>
                    <a:pt x="297" y="227"/>
                  </a:lnTo>
                  <a:lnTo>
                    <a:pt x="297" y="227"/>
                  </a:lnTo>
                  <a:lnTo>
                    <a:pt x="297" y="227"/>
                  </a:lnTo>
                  <a:lnTo>
                    <a:pt x="297" y="228"/>
                  </a:lnTo>
                  <a:lnTo>
                    <a:pt x="297" y="228"/>
                  </a:lnTo>
                  <a:lnTo>
                    <a:pt x="297" y="229"/>
                  </a:lnTo>
                  <a:lnTo>
                    <a:pt x="296" y="229"/>
                  </a:lnTo>
                  <a:lnTo>
                    <a:pt x="296" y="230"/>
                  </a:lnTo>
                  <a:lnTo>
                    <a:pt x="296" y="231"/>
                  </a:lnTo>
                  <a:lnTo>
                    <a:pt x="296" y="231"/>
                  </a:lnTo>
                  <a:lnTo>
                    <a:pt x="295" y="233"/>
                  </a:lnTo>
                  <a:lnTo>
                    <a:pt x="295" y="234"/>
                  </a:lnTo>
                  <a:lnTo>
                    <a:pt x="295" y="235"/>
                  </a:lnTo>
                  <a:lnTo>
                    <a:pt x="294" y="236"/>
                  </a:lnTo>
                  <a:lnTo>
                    <a:pt x="294" y="237"/>
                  </a:lnTo>
                  <a:lnTo>
                    <a:pt x="294" y="237"/>
                  </a:lnTo>
                  <a:lnTo>
                    <a:pt x="293" y="238"/>
                  </a:lnTo>
                  <a:lnTo>
                    <a:pt x="293" y="239"/>
                  </a:lnTo>
                  <a:lnTo>
                    <a:pt x="293" y="240"/>
                  </a:lnTo>
                  <a:lnTo>
                    <a:pt x="292" y="241"/>
                  </a:lnTo>
                  <a:lnTo>
                    <a:pt x="292" y="241"/>
                  </a:lnTo>
                  <a:lnTo>
                    <a:pt x="292" y="242"/>
                  </a:lnTo>
                  <a:lnTo>
                    <a:pt x="292" y="243"/>
                  </a:lnTo>
                  <a:lnTo>
                    <a:pt x="292" y="243"/>
                  </a:lnTo>
                  <a:lnTo>
                    <a:pt x="291" y="243"/>
                  </a:lnTo>
                  <a:lnTo>
                    <a:pt x="291" y="244"/>
                  </a:lnTo>
                  <a:lnTo>
                    <a:pt x="291" y="244"/>
                  </a:lnTo>
                  <a:lnTo>
                    <a:pt x="291" y="244"/>
                  </a:lnTo>
                  <a:lnTo>
                    <a:pt x="291" y="244"/>
                  </a:lnTo>
                  <a:lnTo>
                    <a:pt x="291" y="245"/>
                  </a:lnTo>
                  <a:lnTo>
                    <a:pt x="291" y="245"/>
                  </a:lnTo>
                  <a:lnTo>
                    <a:pt x="290" y="245"/>
                  </a:lnTo>
                  <a:lnTo>
                    <a:pt x="290" y="245"/>
                  </a:lnTo>
                  <a:lnTo>
                    <a:pt x="290" y="245"/>
                  </a:lnTo>
                  <a:lnTo>
                    <a:pt x="290" y="245"/>
                  </a:lnTo>
                  <a:lnTo>
                    <a:pt x="289" y="245"/>
                  </a:lnTo>
                  <a:lnTo>
                    <a:pt x="289" y="245"/>
                  </a:lnTo>
                  <a:lnTo>
                    <a:pt x="289" y="245"/>
                  </a:lnTo>
                  <a:lnTo>
                    <a:pt x="288" y="245"/>
                  </a:lnTo>
                  <a:lnTo>
                    <a:pt x="288" y="245"/>
                  </a:lnTo>
                  <a:lnTo>
                    <a:pt x="287" y="245"/>
                  </a:lnTo>
                  <a:lnTo>
                    <a:pt x="287" y="245"/>
                  </a:lnTo>
                  <a:lnTo>
                    <a:pt x="286" y="245"/>
                  </a:lnTo>
                  <a:lnTo>
                    <a:pt x="286" y="245"/>
                  </a:lnTo>
                  <a:lnTo>
                    <a:pt x="285" y="245"/>
                  </a:lnTo>
                  <a:lnTo>
                    <a:pt x="283" y="245"/>
                  </a:lnTo>
                  <a:lnTo>
                    <a:pt x="283" y="245"/>
                  </a:lnTo>
                  <a:lnTo>
                    <a:pt x="282" y="245"/>
                  </a:lnTo>
                  <a:lnTo>
                    <a:pt x="281" y="245"/>
                  </a:lnTo>
                  <a:lnTo>
                    <a:pt x="281" y="245"/>
                  </a:lnTo>
                  <a:lnTo>
                    <a:pt x="280" y="245"/>
                  </a:lnTo>
                  <a:lnTo>
                    <a:pt x="279" y="245"/>
                  </a:lnTo>
                  <a:lnTo>
                    <a:pt x="279" y="245"/>
                  </a:lnTo>
                  <a:lnTo>
                    <a:pt x="278" y="245"/>
                  </a:lnTo>
                  <a:lnTo>
                    <a:pt x="278" y="245"/>
                  </a:lnTo>
                  <a:lnTo>
                    <a:pt x="278" y="244"/>
                  </a:lnTo>
                  <a:lnTo>
                    <a:pt x="277" y="244"/>
                  </a:lnTo>
                  <a:lnTo>
                    <a:pt x="277" y="244"/>
                  </a:lnTo>
                  <a:lnTo>
                    <a:pt x="276" y="244"/>
                  </a:lnTo>
                  <a:lnTo>
                    <a:pt x="276" y="244"/>
                  </a:lnTo>
                  <a:lnTo>
                    <a:pt x="276" y="244"/>
                  </a:lnTo>
                  <a:lnTo>
                    <a:pt x="275" y="244"/>
                  </a:lnTo>
                  <a:lnTo>
                    <a:pt x="275" y="244"/>
                  </a:lnTo>
                  <a:lnTo>
                    <a:pt x="275" y="244"/>
                  </a:lnTo>
                  <a:lnTo>
                    <a:pt x="275" y="244"/>
                  </a:lnTo>
                  <a:lnTo>
                    <a:pt x="274" y="244"/>
                  </a:lnTo>
                  <a:lnTo>
                    <a:pt x="274" y="245"/>
                  </a:lnTo>
                  <a:lnTo>
                    <a:pt x="274" y="245"/>
                  </a:lnTo>
                  <a:lnTo>
                    <a:pt x="274" y="245"/>
                  </a:lnTo>
                  <a:lnTo>
                    <a:pt x="273" y="245"/>
                  </a:lnTo>
                  <a:lnTo>
                    <a:pt x="273" y="245"/>
                  </a:lnTo>
                  <a:lnTo>
                    <a:pt x="272" y="245"/>
                  </a:lnTo>
                  <a:lnTo>
                    <a:pt x="272" y="245"/>
                  </a:lnTo>
                  <a:lnTo>
                    <a:pt x="271" y="245"/>
                  </a:lnTo>
                  <a:lnTo>
                    <a:pt x="270" y="245"/>
                  </a:lnTo>
                  <a:lnTo>
                    <a:pt x="270" y="245"/>
                  </a:lnTo>
                  <a:lnTo>
                    <a:pt x="269" y="245"/>
                  </a:lnTo>
                  <a:lnTo>
                    <a:pt x="268" y="246"/>
                  </a:lnTo>
                  <a:lnTo>
                    <a:pt x="267" y="246"/>
                  </a:lnTo>
                  <a:lnTo>
                    <a:pt x="265" y="246"/>
                  </a:lnTo>
                  <a:lnTo>
                    <a:pt x="265" y="246"/>
                  </a:lnTo>
                  <a:lnTo>
                    <a:pt x="264" y="247"/>
                  </a:lnTo>
                  <a:lnTo>
                    <a:pt x="263" y="247"/>
                  </a:lnTo>
                  <a:lnTo>
                    <a:pt x="263" y="247"/>
                  </a:lnTo>
                  <a:lnTo>
                    <a:pt x="262" y="247"/>
                  </a:lnTo>
                  <a:lnTo>
                    <a:pt x="261" y="248"/>
                  </a:lnTo>
                  <a:lnTo>
                    <a:pt x="261" y="248"/>
                  </a:lnTo>
                  <a:lnTo>
                    <a:pt x="260" y="248"/>
                  </a:lnTo>
                  <a:lnTo>
                    <a:pt x="260" y="250"/>
                  </a:lnTo>
                  <a:lnTo>
                    <a:pt x="259" y="250"/>
                  </a:lnTo>
                  <a:lnTo>
                    <a:pt x="258" y="251"/>
                  </a:lnTo>
                  <a:lnTo>
                    <a:pt x="258" y="251"/>
                  </a:lnTo>
                  <a:lnTo>
                    <a:pt x="257" y="252"/>
                  </a:lnTo>
                  <a:lnTo>
                    <a:pt x="256" y="252"/>
                  </a:lnTo>
                  <a:lnTo>
                    <a:pt x="256" y="253"/>
                  </a:lnTo>
                  <a:lnTo>
                    <a:pt x="255" y="253"/>
                  </a:lnTo>
                  <a:lnTo>
                    <a:pt x="255" y="254"/>
                  </a:lnTo>
                  <a:lnTo>
                    <a:pt x="254" y="254"/>
                  </a:lnTo>
                  <a:lnTo>
                    <a:pt x="254" y="255"/>
                  </a:lnTo>
                  <a:lnTo>
                    <a:pt x="253" y="255"/>
                  </a:lnTo>
                  <a:lnTo>
                    <a:pt x="253" y="256"/>
                  </a:lnTo>
                  <a:lnTo>
                    <a:pt x="252" y="256"/>
                  </a:lnTo>
                  <a:lnTo>
                    <a:pt x="252" y="257"/>
                  </a:lnTo>
                  <a:lnTo>
                    <a:pt x="251" y="257"/>
                  </a:lnTo>
                  <a:lnTo>
                    <a:pt x="251" y="258"/>
                  </a:lnTo>
                  <a:lnTo>
                    <a:pt x="250" y="258"/>
                  </a:lnTo>
                  <a:lnTo>
                    <a:pt x="250" y="259"/>
                  </a:lnTo>
                  <a:lnTo>
                    <a:pt x="249" y="259"/>
                  </a:lnTo>
                  <a:lnTo>
                    <a:pt x="249" y="260"/>
                  </a:lnTo>
                  <a:lnTo>
                    <a:pt x="247" y="260"/>
                  </a:lnTo>
                  <a:lnTo>
                    <a:pt x="247" y="261"/>
                  </a:lnTo>
                  <a:lnTo>
                    <a:pt x="246" y="261"/>
                  </a:lnTo>
                  <a:lnTo>
                    <a:pt x="246" y="262"/>
                  </a:lnTo>
                  <a:lnTo>
                    <a:pt x="245" y="262"/>
                  </a:lnTo>
                  <a:lnTo>
                    <a:pt x="245" y="263"/>
                  </a:lnTo>
                  <a:lnTo>
                    <a:pt x="244" y="263"/>
                  </a:lnTo>
                  <a:lnTo>
                    <a:pt x="244" y="263"/>
                  </a:lnTo>
                  <a:lnTo>
                    <a:pt x="243" y="264"/>
                  </a:lnTo>
                  <a:lnTo>
                    <a:pt x="243" y="264"/>
                  </a:lnTo>
                  <a:lnTo>
                    <a:pt x="242" y="265"/>
                  </a:lnTo>
                  <a:lnTo>
                    <a:pt x="242" y="266"/>
                  </a:lnTo>
                  <a:lnTo>
                    <a:pt x="241" y="266"/>
                  </a:lnTo>
                  <a:lnTo>
                    <a:pt x="240" y="268"/>
                  </a:lnTo>
                  <a:lnTo>
                    <a:pt x="240" y="269"/>
                  </a:lnTo>
                  <a:lnTo>
                    <a:pt x="239" y="269"/>
                  </a:lnTo>
                  <a:lnTo>
                    <a:pt x="239" y="270"/>
                  </a:lnTo>
                  <a:lnTo>
                    <a:pt x="238" y="271"/>
                  </a:lnTo>
                  <a:lnTo>
                    <a:pt x="238" y="271"/>
                  </a:lnTo>
                  <a:lnTo>
                    <a:pt x="237" y="272"/>
                  </a:lnTo>
                  <a:lnTo>
                    <a:pt x="237" y="273"/>
                  </a:lnTo>
                  <a:lnTo>
                    <a:pt x="236" y="273"/>
                  </a:lnTo>
                  <a:lnTo>
                    <a:pt x="236" y="274"/>
                  </a:lnTo>
                  <a:lnTo>
                    <a:pt x="236" y="274"/>
                  </a:lnTo>
                  <a:lnTo>
                    <a:pt x="236" y="275"/>
                  </a:lnTo>
                  <a:lnTo>
                    <a:pt x="236" y="275"/>
                  </a:lnTo>
                  <a:lnTo>
                    <a:pt x="236" y="276"/>
                  </a:lnTo>
                  <a:lnTo>
                    <a:pt x="236" y="276"/>
                  </a:lnTo>
                  <a:lnTo>
                    <a:pt x="236" y="277"/>
                  </a:lnTo>
                  <a:lnTo>
                    <a:pt x="236" y="277"/>
                  </a:lnTo>
                  <a:lnTo>
                    <a:pt x="236" y="278"/>
                  </a:lnTo>
                  <a:lnTo>
                    <a:pt x="236" y="278"/>
                  </a:lnTo>
                  <a:lnTo>
                    <a:pt x="236" y="279"/>
                  </a:lnTo>
                  <a:lnTo>
                    <a:pt x="236" y="280"/>
                  </a:lnTo>
                  <a:lnTo>
                    <a:pt x="236" y="280"/>
                  </a:lnTo>
                  <a:lnTo>
                    <a:pt x="236" y="281"/>
                  </a:lnTo>
                  <a:lnTo>
                    <a:pt x="236" y="281"/>
                  </a:lnTo>
                  <a:lnTo>
                    <a:pt x="236" y="282"/>
                  </a:lnTo>
                  <a:lnTo>
                    <a:pt x="236" y="282"/>
                  </a:lnTo>
                  <a:lnTo>
                    <a:pt x="236" y="283"/>
                  </a:lnTo>
                  <a:lnTo>
                    <a:pt x="235" y="283"/>
                  </a:lnTo>
                  <a:lnTo>
                    <a:pt x="235" y="284"/>
                  </a:lnTo>
                  <a:lnTo>
                    <a:pt x="235" y="286"/>
                  </a:lnTo>
                  <a:lnTo>
                    <a:pt x="234" y="286"/>
                  </a:lnTo>
                  <a:lnTo>
                    <a:pt x="234" y="287"/>
                  </a:lnTo>
                  <a:lnTo>
                    <a:pt x="234" y="287"/>
                  </a:lnTo>
                  <a:lnTo>
                    <a:pt x="234" y="288"/>
                  </a:lnTo>
                  <a:lnTo>
                    <a:pt x="233" y="288"/>
                  </a:lnTo>
                  <a:lnTo>
                    <a:pt x="233" y="289"/>
                  </a:lnTo>
                  <a:lnTo>
                    <a:pt x="233" y="289"/>
                  </a:lnTo>
                  <a:lnTo>
                    <a:pt x="232" y="290"/>
                  </a:lnTo>
                  <a:lnTo>
                    <a:pt x="232" y="290"/>
                  </a:lnTo>
                  <a:lnTo>
                    <a:pt x="232" y="290"/>
                  </a:lnTo>
                  <a:lnTo>
                    <a:pt x="231" y="291"/>
                  </a:lnTo>
                  <a:lnTo>
                    <a:pt x="231" y="291"/>
                  </a:lnTo>
                  <a:lnTo>
                    <a:pt x="229" y="291"/>
                  </a:lnTo>
                  <a:lnTo>
                    <a:pt x="229" y="291"/>
                  </a:lnTo>
                  <a:lnTo>
                    <a:pt x="229" y="292"/>
                  </a:lnTo>
                  <a:lnTo>
                    <a:pt x="228" y="292"/>
                  </a:lnTo>
                  <a:lnTo>
                    <a:pt x="228" y="292"/>
                  </a:lnTo>
                  <a:lnTo>
                    <a:pt x="227" y="292"/>
                  </a:lnTo>
                  <a:lnTo>
                    <a:pt x="227" y="292"/>
                  </a:lnTo>
                  <a:lnTo>
                    <a:pt x="226" y="292"/>
                  </a:lnTo>
                  <a:lnTo>
                    <a:pt x="226" y="292"/>
                  </a:lnTo>
                  <a:lnTo>
                    <a:pt x="225" y="292"/>
                  </a:lnTo>
                  <a:lnTo>
                    <a:pt x="224" y="292"/>
                  </a:lnTo>
                  <a:lnTo>
                    <a:pt x="224" y="292"/>
                  </a:lnTo>
                  <a:lnTo>
                    <a:pt x="223" y="291"/>
                  </a:lnTo>
                  <a:lnTo>
                    <a:pt x="222" y="291"/>
                  </a:lnTo>
                  <a:lnTo>
                    <a:pt x="222" y="291"/>
                  </a:lnTo>
                  <a:lnTo>
                    <a:pt x="221" y="291"/>
                  </a:lnTo>
                  <a:lnTo>
                    <a:pt x="220" y="291"/>
                  </a:lnTo>
                  <a:lnTo>
                    <a:pt x="220" y="291"/>
                  </a:lnTo>
                  <a:lnTo>
                    <a:pt x="219" y="290"/>
                  </a:lnTo>
                  <a:lnTo>
                    <a:pt x="219" y="290"/>
                  </a:lnTo>
                  <a:lnTo>
                    <a:pt x="218" y="290"/>
                  </a:lnTo>
                  <a:lnTo>
                    <a:pt x="218" y="289"/>
                  </a:lnTo>
                  <a:lnTo>
                    <a:pt x="218" y="289"/>
                  </a:lnTo>
                  <a:lnTo>
                    <a:pt x="217" y="289"/>
                  </a:lnTo>
                  <a:lnTo>
                    <a:pt x="217" y="288"/>
                  </a:lnTo>
                  <a:lnTo>
                    <a:pt x="217" y="288"/>
                  </a:lnTo>
                  <a:lnTo>
                    <a:pt x="217" y="288"/>
                  </a:lnTo>
                  <a:lnTo>
                    <a:pt x="217" y="288"/>
                  </a:lnTo>
                  <a:lnTo>
                    <a:pt x="217" y="287"/>
                  </a:lnTo>
                  <a:lnTo>
                    <a:pt x="217" y="287"/>
                  </a:lnTo>
                  <a:lnTo>
                    <a:pt x="217" y="287"/>
                  </a:lnTo>
                  <a:lnTo>
                    <a:pt x="218" y="287"/>
                  </a:lnTo>
                  <a:lnTo>
                    <a:pt x="218" y="287"/>
                  </a:lnTo>
                  <a:lnTo>
                    <a:pt x="219" y="288"/>
                  </a:lnTo>
                  <a:lnTo>
                    <a:pt x="219" y="288"/>
                  </a:lnTo>
                  <a:lnTo>
                    <a:pt x="220" y="288"/>
                  </a:lnTo>
                  <a:lnTo>
                    <a:pt x="220" y="288"/>
                  </a:lnTo>
                  <a:lnTo>
                    <a:pt x="221" y="288"/>
                  </a:lnTo>
                  <a:lnTo>
                    <a:pt x="221" y="288"/>
                  </a:lnTo>
                  <a:lnTo>
                    <a:pt x="222" y="288"/>
                  </a:lnTo>
                  <a:lnTo>
                    <a:pt x="222" y="288"/>
                  </a:lnTo>
                  <a:lnTo>
                    <a:pt x="223" y="288"/>
                  </a:lnTo>
                  <a:lnTo>
                    <a:pt x="223" y="288"/>
                  </a:lnTo>
                  <a:lnTo>
                    <a:pt x="223" y="288"/>
                  </a:lnTo>
                  <a:lnTo>
                    <a:pt x="224" y="288"/>
                  </a:lnTo>
                  <a:lnTo>
                    <a:pt x="224" y="288"/>
                  </a:lnTo>
                  <a:lnTo>
                    <a:pt x="225" y="288"/>
                  </a:lnTo>
                  <a:lnTo>
                    <a:pt x="225" y="288"/>
                  </a:lnTo>
                  <a:lnTo>
                    <a:pt x="225" y="288"/>
                  </a:lnTo>
                  <a:lnTo>
                    <a:pt x="225" y="288"/>
                  </a:lnTo>
                  <a:lnTo>
                    <a:pt x="226" y="287"/>
                  </a:lnTo>
                  <a:lnTo>
                    <a:pt x="226" y="287"/>
                  </a:lnTo>
                  <a:lnTo>
                    <a:pt x="226" y="287"/>
                  </a:lnTo>
                  <a:lnTo>
                    <a:pt x="226" y="286"/>
                  </a:lnTo>
                  <a:lnTo>
                    <a:pt x="227" y="286"/>
                  </a:lnTo>
                  <a:lnTo>
                    <a:pt x="227" y="284"/>
                  </a:lnTo>
                  <a:lnTo>
                    <a:pt x="227" y="284"/>
                  </a:lnTo>
                  <a:lnTo>
                    <a:pt x="227" y="284"/>
                  </a:lnTo>
                  <a:lnTo>
                    <a:pt x="227" y="283"/>
                  </a:lnTo>
                  <a:lnTo>
                    <a:pt x="227" y="283"/>
                  </a:lnTo>
                  <a:lnTo>
                    <a:pt x="227" y="282"/>
                  </a:lnTo>
                  <a:lnTo>
                    <a:pt x="227" y="282"/>
                  </a:lnTo>
                  <a:lnTo>
                    <a:pt x="227" y="281"/>
                  </a:lnTo>
                  <a:lnTo>
                    <a:pt x="227" y="281"/>
                  </a:lnTo>
                  <a:lnTo>
                    <a:pt x="227" y="281"/>
                  </a:lnTo>
                  <a:lnTo>
                    <a:pt x="227" y="281"/>
                  </a:lnTo>
                  <a:lnTo>
                    <a:pt x="227" y="280"/>
                  </a:lnTo>
                  <a:lnTo>
                    <a:pt x="226" y="280"/>
                  </a:lnTo>
                  <a:lnTo>
                    <a:pt x="226" y="280"/>
                  </a:lnTo>
                  <a:lnTo>
                    <a:pt x="226" y="280"/>
                  </a:lnTo>
                  <a:lnTo>
                    <a:pt x="226" y="279"/>
                  </a:lnTo>
                  <a:lnTo>
                    <a:pt x="226" y="279"/>
                  </a:lnTo>
                  <a:lnTo>
                    <a:pt x="226" y="279"/>
                  </a:lnTo>
                  <a:lnTo>
                    <a:pt x="226" y="279"/>
                  </a:lnTo>
                  <a:lnTo>
                    <a:pt x="226" y="279"/>
                  </a:lnTo>
                  <a:lnTo>
                    <a:pt x="225" y="279"/>
                  </a:lnTo>
                  <a:lnTo>
                    <a:pt x="225" y="279"/>
                  </a:lnTo>
                  <a:lnTo>
                    <a:pt x="225" y="279"/>
                  </a:lnTo>
                  <a:lnTo>
                    <a:pt x="225" y="279"/>
                  </a:lnTo>
                  <a:lnTo>
                    <a:pt x="224" y="280"/>
                  </a:lnTo>
                  <a:lnTo>
                    <a:pt x="224" y="280"/>
                  </a:lnTo>
                  <a:lnTo>
                    <a:pt x="223" y="280"/>
                  </a:lnTo>
                  <a:lnTo>
                    <a:pt x="223" y="280"/>
                  </a:lnTo>
                  <a:lnTo>
                    <a:pt x="223" y="281"/>
                  </a:lnTo>
                  <a:lnTo>
                    <a:pt x="222" y="281"/>
                  </a:lnTo>
                  <a:lnTo>
                    <a:pt x="222" y="281"/>
                  </a:lnTo>
                  <a:lnTo>
                    <a:pt x="221" y="282"/>
                  </a:lnTo>
                  <a:lnTo>
                    <a:pt x="221" y="282"/>
                  </a:lnTo>
                  <a:lnTo>
                    <a:pt x="220" y="282"/>
                  </a:lnTo>
                  <a:lnTo>
                    <a:pt x="220" y="283"/>
                  </a:lnTo>
                  <a:lnTo>
                    <a:pt x="219" y="283"/>
                  </a:lnTo>
                  <a:lnTo>
                    <a:pt x="219" y="283"/>
                  </a:lnTo>
                  <a:lnTo>
                    <a:pt x="219" y="284"/>
                  </a:lnTo>
                  <a:lnTo>
                    <a:pt x="218" y="284"/>
                  </a:lnTo>
                  <a:lnTo>
                    <a:pt x="218" y="284"/>
                  </a:lnTo>
                  <a:lnTo>
                    <a:pt x="217" y="284"/>
                  </a:lnTo>
                  <a:lnTo>
                    <a:pt x="217" y="284"/>
                  </a:lnTo>
                  <a:lnTo>
                    <a:pt x="215" y="286"/>
                  </a:lnTo>
                  <a:lnTo>
                    <a:pt x="213" y="287"/>
                  </a:lnTo>
                  <a:lnTo>
                    <a:pt x="210" y="287"/>
                  </a:lnTo>
                  <a:lnTo>
                    <a:pt x="209" y="288"/>
                  </a:lnTo>
                  <a:lnTo>
                    <a:pt x="207" y="288"/>
                  </a:lnTo>
                  <a:lnTo>
                    <a:pt x="206" y="289"/>
                  </a:lnTo>
                  <a:lnTo>
                    <a:pt x="204" y="289"/>
                  </a:lnTo>
                  <a:lnTo>
                    <a:pt x="203" y="289"/>
                  </a:lnTo>
                  <a:lnTo>
                    <a:pt x="201" y="290"/>
                  </a:lnTo>
                  <a:lnTo>
                    <a:pt x="200" y="290"/>
                  </a:lnTo>
                  <a:lnTo>
                    <a:pt x="199" y="290"/>
                  </a:lnTo>
                  <a:lnTo>
                    <a:pt x="197" y="290"/>
                  </a:lnTo>
                  <a:lnTo>
                    <a:pt x="196" y="290"/>
                  </a:lnTo>
                  <a:lnTo>
                    <a:pt x="195" y="290"/>
                  </a:lnTo>
                  <a:lnTo>
                    <a:pt x="195" y="290"/>
                  </a:lnTo>
                  <a:lnTo>
                    <a:pt x="193" y="290"/>
                  </a:lnTo>
                  <a:lnTo>
                    <a:pt x="193" y="290"/>
                  </a:lnTo>
                  <a:lnTo>
                    <a:pt x="192" y="290"/>
                  </a:lnTo>
                  <a:lnTo>
                    <a:pt x="192" y="289"/>
                  </a:lnTo>
                  <a:lnTo>
                    <a:pt x="192" y="289"/>
                  </a:lnTo>
                  <a:lnTo>
                    <a:pt x="191" y="289"/>
                  </a:lnTo>
                  <a:lnTo>
                    <a:pt x="191" y="289"/>
                  </a:lnTo>
                  <a:lnTo>
                    <a:pt x="191" y="288"/>
                  </a:lnTo>
                  <a:lnTo>
                    <a:pt x="190" y="288"/>
                  </a:lnTo>
                  <a:lnTo>
                    <a:pt x="190" y="288"/>
                  </a:lnTo>
                  <a:lnTo>
                    <a:pt x="190" y="288"/>
                  </a:lnTo>
                  <a:lnTo>
                    <a:pt x="189" y="288"/>
                  </a:lnTo>
                  <a:lnTo>
                    <a:pt x="189" y="288"/>
                  </a:lnTo>
                  <a:lnTo>
                    <a:pt x="189" y="288"/>
                  </a:lnTo>
                  <a:lnTo>
                    <a:pt x="188" y="288"/>
                  </a:lnTo>
                  <a:lnTo>
                    <a:pt x="188" y="288"/>
                  </a:lnTo>
                  <a:lnTo>
                    <a:pt x="187" y="288"/>
                  </a:lnTo>
                  <a:lnTo>
                    <a:pt x="187" y="289"/>
                  </a:lnTo>
                  <a:lnTo>
                    <a:pt x="186" y="289"/>
                  </a:lnTo>
                  <a:lnTo>
                    <a:pt x="186" y="289"/>
                  </a:lnTo>
                  <a:lnTo>
                    <a:pt x="185" y="290"/>
                  </a:lnTo>
                  <a:lnTo>
                    <a:pt x="185" y="290"/>
                  </a:lnTo>
                  <a:lnTo>
                    <a:pt x="185" y="290"/>
                  </a:lnTo>
                  <a:lnTo>
                    <a:pt x="184" y="291"/>
                  </a:lnTo>
                  <a:lnTo>
                    <a:pt x="184" y="291"/>
                  </a:lnTo>
                  <a:lnTo>
                    <a:pt x="183" y="292"/>
                  </a:lnTo>
                  <a:lnTo>
                    <a:pt x="183" y="292"/>
                  </a:lnTo>
                  <a:lnTo>
                    <a:pt x="183" y="293"/>
                  </a:lnTo>
                  <a:lnTo>
                    <a:pt x="182" y="294"/>
                  </a:lnTo>
                  <a:lnTo>
                    <a:pt x="182" y="294"/>
                  </a:lnTo>
                  <a:lnTo>
                    <a:pt x="181" y="295"/>
                  </a:lnTo>
                  <a:lnTo>
                    <a:pt x="181" y="296"/>
                  </a:lnTo>
                  <a:lnTo>
                    <a:pt x="181" y="296"/>
                  </a:lnTo>
                  <a:lnTo>
                    <a:pt x="180" y="297"/>
                  </a:lnTo>
                  <a:lnTo>
                    <a:pt x="180" y="298"/>
                  </a:lnTo>
                  <a:lnTo>
                    <a:pt x="180" y="298"/>
                  </a:lnTo>
                  <a:lnTo>
                    <a:pt x="180" y="299"/>
                  </a:lnTo>
                  <a:lnTo>
                    <a:pt x="179" y="300"/>
                  </a:lnTo>
                  <a:lnTo>
                    <a:pt x="179" y="300"/>
                  </a:lnTo>
                  <a:lnTo>
                    <a:pt x="179" y="301"/>
                  </a:lnTo>
                  <a:lnTo>
                    <a:pt x="179" y="301"/>
                  </a:lnTo>
                  <a:lnTo>
                    <a:pt x="179" y="302"/>
                  </a:lnTo>
                  <a:lnTo>
                    <a:pt x="179" y="302"/>
                  </a:lnTo>
                  <a:lnTo>
                    <a:pt x="179" y="304"/>
                  </a:lnTo>
                  <a:lnTo>
                    <a:pt x="179" y="304"/>
                  </a:lnTo>
                  <a:lnTo>
                    <a:pt x="179" y="304"/>
                  </a:lnTo>
                  <a:lnTo>
                    <a:pt x="179" y="305"/>
                  </a:lnTo>
                  <a:lnTo>
                    <a:pt x="179" y="305"/>
                  </a:lnTo>
                  <a:lnTo>
                    <a:pt x="179" y="305"/>
                  </a:lnTo>
                  <a:lnTo>
                    <a:pt x="179" y="306"/>
                  </a:lnTo>
                  <a:lnTo>
                    <a:pt x="179" y="306"/>
                  </a:lnTo>
                  <a:lnTo>
                    <a:pt x="180" y="306"/>
                  </a:lnTo>
                  <a:lnTo>
                    <a:pt x="180" y="307"/>
                  </a:lnTo>
                  <a:lnTo>
                    <a:pt x="180" y="307"/>
                  </a:lnTo>
                  <a:lnTo>
                    <a:pt x="181" y="307"/>
                  </a:lnTo>
                  <a:lnTo>
                    <a:pt x="181" y="307"/>
                  </a:lnTo>
                  <a:lnTo>
                    <a:pt x="181" y="307"/>
                  </a:lnTo>
                  <a:lnTo>
                    <a:pt x="182" y="308"/>
                  </a:lnTo>
                  <a:lnTo>
                    <a:pt x="182" y="308"/>
                  </a:lnTo>
                  <a:lnTo>
                    <a:pt x="182" y="309"/>
                  </a:lnTo>
                  <a:lnTo>
                    <a:pt x="182" y="309"/>
                  </a:lnTo>
                  <a:lnTo>
                    <a:pt x="182" y="310"/>
                  </a:lnTo>
                  <a:lnTo>
                    <a:pt x="182" y="311"/>
                  </a:lnTo>
                  <a:lnTo>
                    <a:pt x="182" y="312"/>
                  </a:lnTo>
                  <a:lnTo>
                    <a:pt x="181" y="313"/>
                  </a:lnTo>
                  <a:lnTo>
                    <a:pt x="181" y="314"/>
                  </a:lnTo>
                  <a:lnTo>
                    <a:pt x="181" y="314"/>
                  </a:lnTo>
                  <a:lnTo>
                    <a:pt x="181" y="315"/>
                  </a:lnTo>
                  <a:lnTo>
                    <a:pt x="180" y="315"/>
                  </a:lnTo>
                  <a:lnTo>
                    <a:pt x="180" y="316"/>
                  </a:lnTo>
                  <a:lnTo>
                    <a:pt x="180" y="316"/>
                  </a:lnTo>
                  <a:lnTo>
                    <a:pt x="179" y="317"/>
                  </a:lnTo>
                  <a:lnTo>
                    <a:pt x="179" y="317"/>
                  </a:lnTo>
                  <a:lnTo>
                    <a:pt x="179" y="318"/>
                  </a:lnTo>
                  <a:lnTo>
                    <a:pt x="178" y="318"/>
                  </a:lnTo>
                  <a:lnTo>
                    <a:pt x="178" y="319"/>
                  </a:lnTo>
                  <a:lnTo>
                    <a:pt x="177" y="319"/>
                  </a:lnTo>
                  <a:lnTo>
                    <a:pt x="177" y="319"/>
                  </a:lnTo>
                  <a:lnTo>
                    <a:pt x="175" y="319"/>
                  </a:lnTo>
                  <a:lnTo>
                    <a:pt x="175" y="320"/>
                  </a:lnTo>
                  <a:lnTo>
                    <a:pt x="175" y="320"/>
                  </a:lnTo>
                  <a:lnTo>
                    <a:pt x="174" y="320"/>
                  </a:lnTo>
                  <a:lnTo>
                    <a:pt x="174" y="320"/>
                  </a:lnTo>
                  <a:lnTo>
                    <a:pt x="174" y="320"/>
                  </a:lnTo>
                  <a:lnTo>
                    <a:pt x="173" y="320"/>
                  </a:lnTo>
                  <a:lnTo>
                    <a:pt x="173" y="320"/>
                  </a:lnTo>
                  <a:lnTo>
                    <a:pt x="173" y="320"/>
                  </a:lnTo>
                  <a:lnTo>
                    <a:pt x="172" y="320"/>
                  </a:lnTo>
                  <a:lnTo>
                    <a:pt x="172" y="320"/>
                  </a:lnTo>
                  <a:lnTo>
                    <a:pt x="172" y="319"/>
                  </a:lnTo>
                  <a:lnTo>
                    <a:pt x="172" y="319"/>
                  </a:lnTo>
                  <a:lnTo>
                    <a:pt x="172" y="319"/>
                  </a:lnTo>
                  <a:lnTo>
                    <a:pt x="172" y="319"/>
                  </a:lnTo>
                  <a:lnTo>
                    <a:pt x="172" y="319"/>
                  </a:lnTo>
                  <a:lnTo>
                    <a:pt x="172" y="318"/>
                  </a:lnTo>
                  <a:lnTo>
                    <a:pt x="172" y="318"/>
                  </a:lnTo>
                  <a:lnTo>
                    <a:pt x="172" y="318"/>
                  </a:lnTo>
                  <a:lnTo>
                    <a:pt x="172" y="318"/>
                  </a:lnTo>
                  <a:lnTo>
                    <a:pt x="172" y="317"/>
                  </a:lnTo>
                  <a:lnTo>
                    <a:pt x="172" y="317"/>
                  </a:lnTo>
                  <a:lnTo>
                    <a:pt x="172" y="316"/>
                  </a:lnTo>
                  <a:lnTo>
                    <a:pt x="172" y="316"/>
                  </a:lnTo>
                  <a:lnTo>
                    <a:pt x="172" y="316"/>
                  </a:lnTo>
                  <a:lnTo>
                    <a:pt x="172" y="316"/>
                  </a:lnTo>
                  <a:lnTo>
                    <a:pt x="172" y="315"/>
                  </a:lnTo>
                  <a:lnTo>
                    <a:pt x="172" y="315"/>
                  </a:lnTo>
                  <a:lnTo>
                    <a:pt x="172" y="315"/>
                  </a:lnTo>
                  <a:lnTo>
                    <a:pt x="171" y="315"/>
                  </a:lnTo>
                  <a:lnTo>
                    <a:pt x="171" y="314"/>
                  </a:lnTo>
                  <a:lnTo>
                    <a:pt x="171" y="314"/>
                  </a:lnTo>
                  <a:lnTo>
                    <a:pt x="171" y="314"/>
                  </a:lnTo>
                  <a:lnTo>
                    <a:pt x="170" y="314"/>
                  </a:lnTo>
                  <a:lnTo>
                    <a:pt x="170" y="314"/>
                  </a:lnTo>
                  <a:lnTo>
                    <a:pt x="169" y="314"/>
                  </a:lnTo>
                  <a:lnTo>
                    <a:pt x="169" y="314"/>
                  </a:lnTo>
                  <a:lnTo>
                    <a:pt x="169" y="314"/>
                  </a:lnTo>
                  <a:lnTo>
                    <a:pt x="168" y="315"/>
                  </a:lnTo>
                  <a:lnTo>
                    <a:pt x="168" y="315"/>
                  </a:lnTo>
                  <a:lnTo>
                    <a:pt x="167" y="315"/>
                  </a:lnTo>
                  <a:lnTo>
                    <a:pt x="167" y="315"/>
                  </a:lnTo>
                  <a:lnTo>
                    <a:pt x="166" y="315"/>
                  </a:lnTo>
                  <a:lnTo>
                    <a:pt x="166" y="315"/>
                  </a:lnTo>
                  <a:lnTo>
                    <a:pt x="165" y="315"/>
                  </a:lnTo>
                  <a:lnTo>
                    <a:pt x="165" y="315"/>
                  </a:lnTo>
                  <a:lnTo>
                    <a:pt x="164" y="315"/>
                  </a:lnTo>
                  <a:lnTo>
                    <a:pt x="164" y="315"/>
                  </a:lnTo>
                  <a:lnTo>
                    <a:pt x="163" y="316"/>
                  </a:lnTo>
                  <a:lnTo>
                    <a:pt x="163" y="316"/>
                  </a:lnTo>
                  <a:lnTo>
                    <a:pt x="162" y="316"/>
                  </a:lnTo>
                  <a:lnTo>
                    <a:pt x="162" y="316"/>
                  </a:lnTo>
                  <a:lnTo>
                    <a:pt x="162" y="316"/>
                  </a:lnTo>
                  <a:lnTo>
                    <a:pt x="161" y="316"/>
                  </a:lnTo>
                  <a:lnTo>
                    <a:pt x="161" y="317"/>
                  </a:lnTo>
                  <a:lnTo>
                    <a:pt x="161" y="317"/>
                  </a:lnTo>
                  <a:lnTo>
                    <a:pt x="160" y="317"/>
                  </a:lnTo>
                  <a:lnTo>
                    <a:pt x="160" y="317"/>
                  </a:lnTo>
                  <a:lnTo>
                    <a:pt x="160" y="317"/>
                  </a:lnTo>
                  <a:lnTo>
                    <a:pt x="160" y="318"/>
                  </a:lnTo>
                  <a:lnTo>
                    <a:pt x="160" y="318"/>
                  </a:lnTo>
                  <a:lnTo>
                    <a:pt x="160" y="318"/>
                  </a:lnTo>
                  <a:lnTo>
                    <a:pt x="160" y="318"/>
                  </a:lnTo>
                  <a:lnTo>
                    <a:pt x="160" y="319"/>
                  </a:lnTo>
                  <a:lnTo>
                    <a:pt x="160" y="319"/>
                  </a:lnTo>
                  <a:lnTo>
                    <a:pt x="160" y="319"/>
                  </a:lnTo>
                  <a:lnTo>
                    <a:pt x="160" y="320"/>
                  </a:lnTo>
                  <a:lnTo>
                    <a:pt x="160" y="320"/>
                  </a:lnTo>
                  <a:lnTo>
                    <a:pt x="160" y="320"/>
                  </a:lnTo>
                  <a:lnTo>
                    <a:pt x="160" y="322"/>
                  </a:lnTo>
                  <a:lnTo>
                    <a:pt x="161" y="322"/>
                  </a:lnTo>
                  <a:lnTo>
                    <a:pt x="161" y="323"/>
                  </a:lnTo>
                  <a:lnTo>
                    <a:pt x="161" y="323"/>
                  </a:lnTo>
                  <a:lnTo>
                    <a:pt x="161" y="323"/>
                  </a:lnTo>
                  <a:lnTo>
                    <a:pt x="161" y="324"/>
                  </a:lnTo>
                  <a:lnTo>
                    <a:pt x="161" y="324"/>
                  </a:lnTo>
                  <a:lnTo>
                    <a:pt x="161" y="324"/>
                  </a:lnTo>
                  <a:lnTo>
                    <a:pt x="161" y="324"/>
                  </a:lnTo>
                  <a:lnTo>
                    <a:pt x="161" y="324"/>
                  </a:lnTo>
                  <a:lnTo>
                    <a:pt x="161" y="325"/>
                  </a:lnTo>
                  <a:lnTo>
                    <a:pt x="161" y="325"/>
                  </a:lnTo>
                  <a:lnTo>
                    <a:pt x="161" y="325"/>
                  </a:lnTo>
                  <a:lnTo>
                    <a:pt x="160" y="325"/>
                  </a:lnTo>
                  <a:lnTo>
                    <a:pt x="160" y="325"/>
                  </a:lnTo>
                  <a:lnTo>
                    <a:pt x="160" y="325"/>
                  </a:lnTo>
                  <a:lnTo>
                    <a:pt x="159" y="325"/>
                  </a:lnTo>
                  <a:lnTo>
                    <a:pt x="159" y="325"/>
                  </a:lnTo>
                  <a:lnTo>
                    <a:pt x="157" y="325"/>
                  </a:lnTo>
                  <a:lnTo>
                    <a:pt x="157" y="325"/>
                  </a:lnTo>
                  <a:lnTo>
                    <a:pt x="156" y="325"/>
                  </a:lnTo>
                  <a:lnTo>
                    <a:pt x="156" y="325"/>
                  </a:lnTo>
                  <a:lnTo>
                    <a:pt x="155" y="326"/>
                  </a:lnTo>
                  <a:lnTo>
                    <a:pt x="155" y="326"/>
                  </a:lnTo>
                  <a:lnTo>
                    <a:pt x="154" y="326"/>
                  </a:lnTo>
                  <a:lnTo>
                    <a:pt x="154" y="326"/>
                  </a:lnTo>
                  <a:lnTo>
                    <a:pt x="154" y="326"/>
                  </a:lnTo>
                  <a:lnTo>
                    <a:pt x="153" y="326"/>
                  </a:lnTo>
                  <a:lnTo>
                    <a:pt x="153" y="326"/>
                  </a:lnTo>
                  <a:lnTo>
                    <a:pt x="152" y="326"/>
                  </a:lnTo>
                  <a:lnTo>
                    <a:pt x="152" y="326"/>
                  </a:lnTo>
                  <a:lnTo>
                    <a:pt x="152" y="326"/>
                  </a:lnTo>
                  <a:lnTo>
                    <a:pt x="152" y="326"/>
                  </a:lnTo>
                  <a:lnTo>
                    <a:pt x="151" y="326"/>
                  </a:lnTo>
                  <a:lnTo>
                    <a:pt x="151" y="326"/>
                  </a:lnTo>
                  <a:lnTo>
                    <a:pt x="151" y="326"/>
                  </a:lnTo>
                  <a:lnTo>
                    <a:pt x="151" y="325"/>
                  </a:lnTo>
                  <a:lnTo>
                    <a:pt x="151" y="325"/>
                  </a:lnTo>
                  <a:lnTo>
                    <a:pt x="151" y="325"/>
                  </a:lnTo>
                  <a:lnTo>
                    <a:pt x="151" y="325"/>
                  </a:lnTo>
                  <a:lnTo>
                    <a:pt x="151" y="325"/>
                  </a:lnTo>
                  <a:lnTo>
                    <a:pt x="151" y="324"/>
                  </a:lnTo>
                  <a:lnTo>
                    <a:pt x="151" y="324"/>
                  </a:lnTo>
                  <a:lnTo>
                    <a:pt x="151" y="324"/>
                  </a:lnTo>
                  <a:lnTo>
                    <a:pt x="151" y="324"/>
                  </a:lnTo>
                  <a:lnTo>
                    <a:pt x="152" y="323"/>
                  </a:lnTo>
                  <a:lnTo>
                    <a:pt x="152" y="323"/>
                  </a:lnTo>
                  <a:lnTo>
                    <a:pt x="152" y="322"/>
                  </a:lnTo>
                  <a:lnTo>
                    <a:pt x="152" y="322"/>
                  </a:lnTo>
                  <a:lnTo>
                    <a:pt x="152" y="322"/>
                  </a:lnTo>
                  <a:lnTo>
                    <a:pt x="152" y="320"/>
                  </a:lnTo>
                  <a:lnTo>
                    <a:pt x="152" y="320"/>
                  </a:lnTo>
                  <a:lnTo>
                    <a:pt x="152" y="320"/>
                  </a:lnTo>
                  <a:lnTo>
                    <a:pt x="151" y="319"/>
                  </a:lnTo>
                  <a:lnTo>
                    <a:pt x="151" y="319"/>
                  </a:lnTo>
                  <a:lnTo>
                    <a:pt x="151" y="319"/>
                  </a:lnTo>
                  <a:lnTo>
                    <a:pt x="151" y="319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50" y="318"/>
                  </a:lnTo>
                  <a:lnTo>
                    <a:pt x="149" y="318"/>
                  </a:lnTo>
                  <a:lnTo>
                    <a:pt x="149" y="318"/>
                  </a:lnTo>
                  <a:lnTo>
                    <a:pt x="149" y="318"/>
                  </a:lnTo>
                  <a:lnTo>
                    <a:pt x="149" y="318"/>
                  </a:lnTo>
                  <a:lnTo>
                    <a:pt x="149" y="318"/>
                  </a:lnTo>
                  <a:lnTo>
                    <a:pt x="148" y="317"/>
                  </a:lnTo>
                  <a:lnTo>
                    <a:pt x="148" y="317"/>
                  </a:lnTo>
                  <a:lnTo>
                    <a:pt x="148" y="317"/>
                  </a:lnTo>
                  <a:lnTo>
                    <a:pt x="148" y="317"/>
                  </a:lnTo>
                  <a:lnTo>
                    <a:pt x="147" y="317"/>
                  </a:lnTo>
                  <a:lnTo>
                    <a:pt x="147" y="317"/>
                  </a:lnTo>
                  <a:lnTo>
                    <a:pt x="147" y="317"/>
                  </a:lnTo>
                  <a:lnTo>
                    <a:pt x="146" y="317"/>
                  </a:lnTo>
                  <a:lnTo>
                    <a:pt x="146" y="317"/>
                  </a:lnTo>
                  <a:lnTo>
                    <a:pt x="146" y="317"/>
                  </a:lnTo>
                  <a:lnTo>
                    <a:pt x="145" y="317"/>
                  </a:lnTo>
                  <a:lnTo>
                    <a:pt x="145" y="317"/>
                  </a:lnTo>
                  <a:lnTo>
                    <a:pt x="145" y="317"/>
                  </a:lnTo>
                  <a:lnTo>
                    <a:pt x="144" y="317"/>
                  </a:lnTo>
                  <a:lnTo>
                    <a:pt x="144" y="317"/>
                  </a:lnTo>
                  <a:lnTo>
                    <a:pt x="144" y="317"/>
                  </a:lnTo>
                  <a:lnTo>
                    <a:pt x="143" y="317"/>
                  </a:lnTo>
                  <a:lnTo>
                    <a:pt x="143" y="318"/>
                  </a:lnTo>
                  <a:lnTo>
                    <a:pt x="142" y="318"/>
                  </a:lnTo>
                  <a:lnTo>
                    <a:pt x="142" y="318"/>
                  </a:lnTo>
                  <a:lnTo>
                    <a:pt x="142" y="319"/>
                  </a:lnTo>
                  <a:lnTo>
                    <a:pt x="141" y="319"/>
                  </a:lnTo>
                  <a:lnTo>
                    <a:pt x="141" y="320"/>
                  </a:lnTo>
                  <a:lnTo>
                    <a:pt x="139" y="320"/>
                  </a:lnTo>
                  <a:lnTo>
                    <a:pt x="139" y="320"/>
                  </a:lnTo>
                  <a:lnTo>
                    <a:pt x="138" y="322"/>
                  </a:lnTo>
                  <a:lnTo>
                    <a:pt x="138" y="322"/>
                  </a:lnTo>
                  <a:lnTo>
                    <a:pt x="137" y="322"/>
                  </a:lnTo>
                  <a:lnTo>
                    <a:pt x="137" y="322"/>
                  </a:lnTo>
                  <a:lnTo>
                    <a:pt x="137" y="322"/>
                  </a:lnTo>
                  <a:lnTo>
                    <a:pt x="136" y="322"/>
                  </a:lnTo>
                  <a:lnTo>
                    <a:pt x="136" y="322"/>
                  </a:lnTo>
                  <a:lnTo>
                    <a:pt x="136" y="322"/>
                  </a:lnTo>
                  <a:lnTo>
                    <a:pt x="136" y="322"/>
                  </a:lnTo>
                  <a:lnTo>
                    <a:pt x="136" y="320"/>
                  </a:lnTo>
                  <a:lnTo>
                    <a:pt x="136" y="320"/>
                  </a:lnTo>
                  <a:lnTo>
                    <a:pt x="136" y="320"/>
                  </a:lnTo>
                  <a:lnTo>
                    <a:pt x="136" y="319"/>
                  </a:lnTo>
                  <a:lnTo>
                    <a:pt x="136" y="319"/>
                  </a:lnTo>
                  <a:lnTo>
                    <a:pt x="136" y="318"/>
                  </a:lnTo>
                  <a:lnTo>
                    <a:pt x="136" y="318"/>
                  </a:lnTo>
                  <a:lnTo>
                    <a:pt x="136" y="318"/>
                  </a:lnTo>
                  <a:lnTo>
                    <a:pt x="136" y="317"/>
                  </a:lnTo>
                  <a:lnTo>
                    <a:pt x="137" y="317"/>
                  </a:lnTo>
                  <a:lnTo>
                    <a:pt x="137" y="317"/>
                  </a:lnTo>
                  <a:lnTo>
                    <a:pt x="137" y="316"/>
                  </a:lnTo>
                  <a:lnTo>
                    <a:pt x="137" y="316"/>
                  </a:lnTo>
                  <a:lnTo>
                    <a:pt x="137" y="316"/>
                  </a:lnTo>
                  <a:lnTo>
                    <a:pt x="138" y="315"/>
                  </a:lnTo>
                  <a:lnTo>
                    <a:pt x="138" y="315"/>
                  </a:lnTo>
                  <a:lnTo>
                    <a:pt x="138" y="315"/>
                  </a:lnTo>
                  <a:lnTo>
                    <a:pt x="138" y="315"/>
                  </a:lnTo>
                  <a:lnTo>
                    <a:pt x="139" y="314"/>
                  </a:lnTo>
                  <a:lnTo>
                    <a:pt x="139" y="314"/>
                  </a:lnTo>
                  <a:lnTo>
                    <a:pt x="139" y="314"/>
                  </a:lnTo>
                  <a:lnTo>
                    <a:pt x="139" y="313"/>
                  </a:lnTo>
                  <a:lnTo>
                    <a:pt x="139" y="313"/>
                  </a:lnTo>
                  <a:lnTo>
                    <a:pt x="141" y="313"/>
                  </a:lnTo>
                  <a:lnTo>
                    <a:pt x="141" y="313"/>
                  </a:lnTo>
                  <a:lnTo>
                    <a:pt x="141" y="312"/>
                  </a:lnTo>
                  <a:lnTo>
                    <a:pt x="141" y="312"/>
                  </a:lnTo>
                  <a:lnTo>
                    <a:pt x="141" y="312"/>
                  </a:lnTo>
                  <a:lnTo>
                    <a:pt x="141" y="312"/>
                  </a:lnTo>
                  <a:lnTo>
                    <a:pt x="141" y="311"/>
                  </a:lnTo>
                  <a:lnTo>
                    <a:pt x="141" y="311"/>
                  </a:lnTo>
                  <a:lnTo>
                    <a:pt x="141" y="311"/>
                  </a:lnTo>
                  <a:lnTo>
                    <a:pt x="141" y="311"/>
                  </a:lnTo>
                  <a:lnTo>
                    <a:pt x="139" y="310"/>
                  </a:lnTo>
                  <a:lnTo>
                    <a:pt x="139" y="310"/>
                  </a:lnTo>
                  <a:lnTo>
                    <a:pt x="139" y="310"/>
                  </a:lnTo>
                  <a:lnTo>
                    <a:pt x="138" y="310"/>
                  </a:lnTo>
                  <a:lnTo>
                    <a:pt x="138" y="309"/>
                  </a:lnTo>
                  <a:lnTo>
                    <a:pt x="137" y="309"/>
                  </a:lnTo>
                  <a:lnTo>
                    <a:pt x="137" y="308"/>
                  </a:lnTo>
                  <a:lnTo>
                    <a:pt x="136" y="308"/>
                  </a:lnTo>
                  <a:lnTo>
                    <a:pt x="135" y="307"/>
                  </a:lnTo>
                  <a:lnTo>
                    <a:pt x="134" y="307"/>
                  </a:lnTo>
                  <a:lnTo>
                    <a:pt x="134" y="306"/>
                  </a:lnTo>
                  <a:lnTo>
                    <a:pt x="133" y="306"/>
                  </a:lnTo>
                  <a:lnTo>
                    <a:pt x="132" y="306"/>
                  </a:lnTo>
                  <a:lnTo>
                    <a:pt x="131" y="305"/>
                  </a:lnTo>
                  <a:lnTo>
                    <a:pt x="130" y="305"/>
                  </a:lnTo>
                  <a:lnTo>
                    <a:pt x="129" y="305"/>
                  </a:lnTo>
                  <a:lnTo>
                    <a:pt x="128" y="305"/>
                  </a:lnTo>
                  <a:lnTo>
                    <a:pt x="128" y="305"/>
                  </a:lnTo>
                  <a:lnTo>
                    <a:pt x="126" y="305"/>
                  </a:lnTo>
                  <a:lnTo>
                    <a:pt x="125" y="305"/>
                  </a:lnTo>
                  <a:lnTo>
                    <a:pt x="123" y="305"/>
                  </a:lnTo>
                  <a:lnTo>
                    <a:pt x="120" y="306"/>
                  </a:lnTo>
                  <a:lnTo>
                    <a:pt x="118" y="306"/>
                  </a:lnTo>
                  <a:lnTo>
                    <a:pt x="116" y="306"/>
                  </a:lnTo>
                  <a:lnTo>
                    <a:pt x="114" y="306"/>
                  </a:lnTo>
                  <a:lnTo>
                    <a:pt x="112" y="306"/>
                  </a:lnTo>
                  <a:lnTo>
                    <a:pt x="109" y="305"/>
                  </a:lnTo>
                  <a:lnTo>
                    <a:pt x="107" y="305"/>
                  </a:lnTo>
                  <a:lnTo>
                    <a:pt x="105" y="305"/>
                  </a:lnTo>
                  <a:lnTo>
                    <a:pt x="102" y="305"/>
                  </a:lnTo>
                  <a:lnTo>
                    <a:pt x="100" y="305"/>
                  </a:lnTo>
                  <a:lnTo>
                    <a:pt x="99" y="305"/>
                  </a:lnTo>
                  <a:lnTo>
                    <a:pt x="97" y="305"/>
                  </a:lnTo>
                  <a:lnTo>
                    <a:pt x="96" y="305"/>
                  </a:lnTo>
                  <a:lnTo>
                    <a:pt x="95" y="305"/>
                  </a:lnTo>
                  <a:lnTo>
                    <a:pt x="94" y="306"/>
                  </a:lnTo>
                  <a:lnTo>
                    <a:pt x="94" y="306"/>
                  </a:lnTo>
                  <a:lnTo>
                    <a:pt x="93" y="306"/>
                  </a:lnTo>
                  <a:lnTo>
                    <a:pt x="92" y="306"/>
                  </a:lnTo>
                  <a:lnTo>
                    <a:pt x="92" y="305"/>
                  </a:lnTo>
                  <a:lnTo>
                    <a:pt x="91" y="305"/>
                  </a:lnTo>
                  <a:lnTo>
                    <a:pt x="90" y="305"/>
                  </a:lnTo>
                  <a:lnTo>
                    <a:pt x="90" y="305"/>
                  </a:lnTo>
                  <a:lnTo>
                    <a:pt x="89" y="305"/>
                  </a:lnTo>
                  <a:lnTo>
                    <a:pt x="88" y="305"/>
                  </a:lnTo>
                  <a:lnTo>
                    <a:pt x="88" y="305"/>
                  </a:lnTo>
                  <a:lnTo>
                    <a:pt x="87" y="305"/>
                  </a:lnTo>
                  <a:lnTo>
                    <a:pt x="87" y="305"/>
                  </a:lnTo>
                  <a:lnTo>
                    <a:pt x="85" y="305"/>
                  </a:lnTo>
                  <a:lnTo>
                    <a:pt x="85" y="304"/>
                  </a:lnTo>
                  <a:lnTo>
                    <a:pt x="85" y="304"/>
                  </a:lnTo>
                  <a:lnTo>
                    <a:pt x="84" y="304"/>
                  </a:lnTo>
                  <a:lnTo>
                    <a:pt x="84" y="304"/>
                  </a:lnTo>
                  <a:lnTo>
                    <a:pt x="84" y="302"/>
                  </a:lnTo>
                  <a:lnTo>
                    <a:pt x="84" y="302"/>
                  </a:lnTo>
                  <a:lnTo>
                    <a:pt x="83" y="301"/>
                  </a:lnTo>
                  <a:lnTo>
                    <a:pt x="83" y="301"/>
                  </a:lnTo>
                  <a:lnTo>
                    <a:pt x="83" y="301"/>
                  </a:lnTo>
                  <a:lnTo>
                    <a:pt x="83" y="300"/>
                  </a:lnTo>
                  <a:lnTo>
                    <a:pt x="82" y="300"/>
                  </a:lnTo>
                  <a:lnTo>
                    <a:pt x="82" y="299"/>
                  </a:lnTo>
                  <a:lnTo>
                    <a:pt x="82" y="298"/>
                  </a:lnTo>
                  <a:lnTo>
                    <a:pt x="82" y="298"/>
                  </a:lnTo>
                  <a:lnTo>
                    <a:pt x="81" y="298"/>
                  </a:lnTo>
                  <a:lnTo>
                    <a:pt x="81" y="297"/>
                  </a:lnTo>
                  <a:lnTo>
                    <a:pt x="81" y="297"/>
                  </a:lnTo>
                  <a:lnTo>
                    <a:pt x="81" y="296"/>
                  </a:lnTo>
                  <a:lnTo>
                    <a:pt x="81" y="296"/>
                  </a:lnTo>
                  <a:lnTo>
                    <a:pt x="81" y="296"/>
                  </a:lnTo>
                  <a:lnTo>
                    <a:pt x="81" y="295"/>
                  </a:lnTo>
                  <a:lnTo>
                    <a:pt x="81" y="295"/>
                  </a:lnTo>
                  <a:lnTo>
                    <a:pt x="80" y="295"/>
                  </a:lnTo>
                  <a:lnTo>
                    <a:pt x="80" y="294"/>
                  </a:lnTo>
                  <a:lnTo>
                    <a:pt x="80" y="294"/>
                  </a:lnTo>
                  <a:lnTo>
                    <a:pt x="80" y="294"/>
                  </a:lnTo>
                  <a:lnTo>
                    <a:pt x="80" y="294"/>
                  </a:lnTo>
                  <a:lnTo>
                    <a:pt x="80" y="293"/>
                  </a:lnTo>
                  <a:lnTo>
                    <a:pt x="79" y="293"/>
                  </a:lnTo>
                  <a:lnTo>
                    <a:pt x="79" y="293"/>
                  </a:lnTo>
                  <a:lnTo>
                    <a:pt x="78" y="293"/>
                  </a:lnTo>
                  <a:lnTo>
                    <a:pt x="78" y="293"/>
                  </a:lnTo>
                  <a:lnTo>
                    <a:pt x="77" y="292"/>
                  </a:lnTo>
                  <a:lnTo>
                    <a:pt x="77" y="292"/>
                  </a:lnTo>
                  <a:lnTo>
                    <a:pt x="76" y="292"/>
                  </a:lnTo>
                  <a:lnTo>
                    <a:pt x="75" y="292"/>
                  </a:lnTo>
                  <a:lnTo>
                    <a:pt x="75" y="292"/>
                  </a:lnTo>
                  <a:lnTo>
                    <a:pt x="74" y="292"/>
                  </a:lnTo>
                  <a:lnTo>
                    <a:pt x="74" y="292"/>
                  </a:lnTo>
                  <a:lnTo>
                    <a:pt x="73" y="292"/>
                  </a:lnTo>
                  <a:lnTo>
                    <a:pt x="73" y="292"/>
                  </a:lnTo>
                  <a:lnTo>
                    <a:pt x="72" y="292"/>
                  </a:lnTo>
                  <a:lnTo>
                    <a:pt x="71" y="292"/>
                  </a:lnTo>
                  <a:lnTo>
                    <a:pt x="71" y="292"/>
                  </a:lnTo>
                  <a:lnTo>
                    <a:pt x="70" y="292"/>
                  </a:lnTo>
                  <a:lnTo>
                    <a:pt x="69" y="292"/>
                  </a:lnTo>
                  <a:lnTo>
                    <a:pt x="69" y="292"/>
                  </a:lnTo>
                  <a:lnTo>
                    <a:pt x="67" y="293"/>
                  </a:lnTo>
                  <a:lnTo>
                    <a:pt x="66" y="293"/>
                  </a:lnTo>
                  <a:lnTo>
                    <a:pt x="65" y="293"/>
                  </a:lnTo>
                  <a:lnTo>
                    <a:pt x="64" y="293"/>
                  </a:lnTo>
                  <a:lnTo>
                    <a:pt x="63" y="293"/>
                  </a:lnTo>
                  <a:lnTo>
                    <a:pt x="63" y="294"/>
                  </a:lnTo>
                  <a:lnTo>
                    <a:pt x="62" y="294"/>
                  </a:lnTo>
                  <a:lnTo>
                    <a:pt x="62" y="294"/>
                  </a:lnTo>
                  <a:lnTo>
                    <a:pt x="61" y="294"/>
                  </a:lnTo>
                  <a:lnTo>
                    <a:pt x="60" y="294"/>
                  </a:lnTo>
                  <a:lnTo>
                    <a:pt x="60" y="294"/>
                  </a:lnTo>
                  <a:lnTo>
                    <a:pt x="60" y="294"/>
                  </a:lnTo>
                  <a:lnTo>
                    <a:pt x="59" y="293"/>
                  </a:lnTo>
                  <a:lnTo>
                    <a:pt x="59" y="293"/>
                  </a:lnTo>
                  <a:lnTo>
                    <a:pt x="59" y="293"/>
                  </a:lnTo>
                  <a:lnTo>
                    <a:pt x="58" y="293"/>
                  </a:lnTo>
                  <a:lnTo>
                    <a:pt x="58" y="293"/>
                  </a:lnTo>
                  <a:lnTo>
                    <a:pt x="58" y="293"/>
                  </a:lnTo>
                  <a:lnTo>
                    <a:pt x="57" y="292"/>
                  </a:lnTo>
                  <a:lnTo>
                    <a:pt x="56" y="291"/>
                  </a:lnTo>
                  <a:lnTo>
                    <a:pt x="55" y="290"/>
                  </a:lnTo>
                  <a:lnTo>
                    <a:pt x="54" y="290"/>
                  </a:lnTo>
                  <a:lnTo>
                    <a:pt x="52" y="289"/>
                  </a:lnTo>
                  <a:lnTo>
                    <a:pt x="49" y="288"/>
                  </a:lnTo>
                  <a:lnTo>
                    <a:pt x="48" y="287"/>
                  </a:lnTo>
                  <a:lnTo>
                    <a:pt x="46" y="286"/>
                  </a:lnTo>
                  <a:lnTo>
                    <a:pt x="44" y="284"/>
                  </a:lnTo>
                  <a:lnTo>
                    <a:pt x="42" y="283"/>
                  </a:lnTo>
                  <a:lnTo>
                    <a:pt x="40" y="282"/>
                  </a:lnTo>
                  <a:lnTo>
                    <a:pt x="39" y="281"/>
                  </a:lnTo>
                  <a:lnTo>
                    <a:pt x="37" y="280"/>
                  </a:lnTo>
                  <a:lnTo>
                    <a:pt x="36" y="279"/>
                  </a:lnTo>
                  <a:lnTo>
                    <a:pt x="35" y="278"/>
                  </a:lnTo>
                  <a:lnTo>
                    <a:pt x="35" y="277"/>
                  </a:lnTo>
                  <a:lnTo>
                    <a:pt x="34" y="277"/>
                  </a:lnTo>
                  <a:lnTo>
                    <a:pt x="34" y="276"/>
                  </a:lnTo>
                  <a:lnTo>
                    <a:pt x="34" y="276"/>
                  </a:lnTo>
                  <a:lnTo>
                    <a:pt x="34" y="276"/>
                  </a:lnTo>
                  <a:lnTo>
                    <a:pt x="33" y="275"/>
                  </a:lnTo>
                  <a:lnTo>
                    <a:pt x="33" y="275"/>
                  </a:lnTo>
                  <a:lnTo>
                    <a:pt x="33" y="275"/>
                  </a:lnTo>
                  <a:lnTo>
                    <a:pt x="31" y="274"/>
                  </a:lnTo>
                  <a:lnTo>
                    <a:pt x="31" y="274"/>
                  </a:lnTo>
                  <a:lnTo>
                    <a:pt x="31" y="274"/>
                  </a:lnTo>
                  <a:lnTo>
                    <a:pt x="30" y="274"/>
                  </a:lnTo>
                  <a:lnTo>
                    <a:pt x="30" y="273"/>
                  </a:lnTo>
                  <a:lnTo>
                    <a:pt x="29" y="273"/>
                  </a:lnTo>
                  <a:lnTo>
                    <a:pt x="29" y="273"/>
                  </a:lnTo>
                  <a:lnTo>
                    <a:pt x="28" y="273"/>
                  </a:lnTo>
                  <a:lnTo>
                    <a:pt x="27" y="273"/>
                  </a:lnTo>
                  <a:lnTo>
                    <a:pt x="27" y="273"/>
                  </a:lnTo>
                  <a:lnTo>
                    <a:pt x="26" y="273"/>
                  </a:lnTo>
                  <a:lnTo>
                    <a:pt x="25" y="272"/>
                  </a:lnTo>
                  <a:lnTo>
                    <a:pt x="24" y="272"/>
                  </a:lnTo>
                  <a:lnTo>
                    <a:pt x="23" y="272"/>
                  </a:lnTo>
                  <a:lnTo>
                    <a:pt x="22" y="272"/>
                  </a:lnTo>
                  <a:lnTo>
                    <a:pt x="21" y="272"/>
                  </a:lnTo>
                  <a:lnTo>
                    <a:pt x="20" y="272"/>
                  </a:lnTo>
                  <a:lnTo>
                    <a:pt x="19" y="272"/>
                  </a:lnTo>
                  <a:lnTo>
                    <a:pt x="18" y="272"/>
                  </a:lnTo>
                  <a:lnTo>
                    <a:pt x="17" y="272"/>
                  </a:lnTo>
                  <a:lnTo>
                    <a:pt x="17" y="272"/>
                  </a:lnTo>
                  <a:lnTo>
                    <a:pt x="16" y="272"/>
                  </a:lnTo>
                  <a:lnTo>
                    <a:pt x="15" y="272"/>
                  </a:lnTo>
                  <a:lnTo>
                    <a:pt x="13" y="271"/>
                  </a:lnTo>
                  <a:lnTo>
                    <a:pt x="13" y="271"/>
                  </a:lnTo>
                  <a:lnTo>
                    <a:pt x="12" y="271"/>
                  </a:lnTo>
                  <a:lnTo>
                    <a:pt x="12" y="271"/>
                  </a:lnTo>
                  <a:lnTo>
                    <a:pt x="11" y="271"/>
                  </a:lnTo>
                  <a:lnTo>
                    <a:pt x="11" y="270"/>
                  </a:lnTo>
                  <a:lnTo>
                    <a:pt x="10" y="269"/>
                  </a:lnTo>
                  <a:lnTo>
                    <a:pt x="10" y="269"/>
                  </a:lnTo>
                  <a:lnTo>
                    <a:pt x="9" y="268"/>
                  </a:lnTo>
                  <a:lnTo>
                    <a:pt x="9" y="266"/>
                  </a:lnTo>
                  <a:lnTo>
                    <a:pt x="8" y="265"/>
                  </a:lnTo>
                  <a:lnTo>
                    <a:pt x="8" y="265"/>
                  </a:lnTo>
                  <a:lnTo>
                    <a:pt x="8" y="264"/>
                  </a:lnTo>
                  <a:lnTo>
                    <a:pt x="7" y="263"/>
                  </a:lnTo>
                  <a:lnTo>
                    <a:pt x="7" y="262"/>
                  </a:lnTo>
                  <a:lnTo>
                    <a:pt x="7" y="261"/>
                  </a:lnTo>
                  <a:lnTo>
                    <a:pt x="8" y="261"/>
                  </a:lnTo>
                  <a:lnTo>
                    <a:pt x="8" y="260"/>
                  </a:lnTo>
                  <a:lnTo>
                    <a:pt x="8" y="260"/>
                  </a:lnTo>
                  <a:lnTo>
                    <a:pt x="8" y="259"/>
                  </a:lnTo>
                  <a:lnTo>
                    <a:pt x="9" y="258"/>
                  </a:lnTo>
                  <a:lnTo>
                    <a:pt x="9" y="258"/>
                  </a:lnTo>
                  <a:lnTo>
                    <a:pt x="10" y="257"/>
                  </a:lnTo>
                  <a:lnTo>
                    <a:pt x="10" y="256"/>
                  </a:lnTo>
                  <a:lnTo>
                    <a:pt x="10" y="255"/>
                  </a:lnTo>
                  <a:lnTo>
                    <a:pt x="11" y="255"/>
                  </a:lnTo>
                  <a:lnTo>
                    <a:pt x="11" y="254"/>
                  </a:lnTo>
                  <a:lnTo>
                    <a:pt x="11" y="253"/>
                  </a:lnTo>
                  <a:lnTo>
                    <a:pt x="11" y="252"/>
                  </a:lnTo>
                  <a:lnTo>
                    <a:pt x="12" y="252"/>
                  </a:lnTo>
                  <a:lnTo>
                    <a:pt x="12" y="251"/>
                  </a:lnTo>
                  <a:lnTo>
                    <a:pt x="12" y="250"/>
                  </a:lnTo>
                  <a:lnTo>
                    <a:pt x="12" y="250"/>
                  </a:lnTo>
                  <a:lnTo>
                    <a:pt x="12" y="248"/>
                  </a:lnTo>
                  <a:lnTo>
                    <a:pt x="12" y="248"/>
                  </a:lnTo>
                  <a:lnTo>
                    <a:pt x="11" y="247"/>
                  </a:lnTo>
                  <a:lnTo>
                    <a:pt x="11" y="246"/>
                  </a:lnTo>
                  <a:lnTo>
                    <a:pt x="11" y="245"/>
                  </a:lnTo>
                  <a:lnTo>
                    <a:pt x="11" y="244"/>
                  </a:lnTo>
                  <a:lnTo>
                    <a:pt x="12" y="243"/>
                  </a:lnTo>
                  <a:lnTo>
                    <a:pt x="12" y="242"/>
                  </a:lnTo>
                  <a:lnTo>
                    <a:pt x="12" y="241"/>
                  </a:lnTo>
                  <a:lnTo>
                    <a:pt x="12" y="239"/>
                  </a:lnTo>
                  <a:lnTo>
                    <a:pt x="12" y="238"/>
                  </a:lnTo>
                  <a:lnTo>
                    <a:pt x="12" y="237"/>
                  </a:lnTo>
                  <a:lnTo>
                    <a:pt x="12" y="236"/>
                  </a:lnTo>
                  <a:lnTo>
                    <a:pt x="12" y="235"/>
                  </a:lnTo>
                  <a:lnTo>
                    <a:pt x="11" y="234"/>
                  </a:lnTo>
                  <a:lnTo>
                    <a:pt x="11" y="233"/>
                  </a:lnTo>
                  <a:lnTo>
                    <a:pt x="11" y="231"/>
                  </a:lnTo>
                  <a:lnTo>
                    <a:pt x="11" y="230"/>
                  </a:lnTo>
                  <a:lnTo>
                    <a:pt x="10" y="229"/>
                  </a:lnTo>
                  <a:lnTo>
                    <a:pt x="10" y="229"/>
                  </a:lnTo>
                  <a:lnTo>
                    <a:pt x="10" y="228"/>
                  </a:lnTo>
                  <a:lnTo>
                    <a:pt x="10" y="227"/>
                  </a:lnTo>
                  <a:lnTo>
                    <a:pt x="9" y="226"/>
                  </a:lnTo>
                  <a:lnTo>
                    <a:pt x="9" y="225"/>
                  </a:lnTo>
                  <a:lnTo>
                    <a:pt x="9" y="224"/>
                  </a:lnTo>
                  <a:lnTo>
                    <a:pt x="8" y="224"/>
                  </a:lnTo>
                  <a:lnTo>
                    <a:pt x="8" y="223"/>
                  </a:lnTo>
                  <a:lnTo>
                    <a:pt x="7" y="222"/>
                  </a:lnTo>
                  <a:lnTo>
                    <a:pt x="7" y="222"/>
                  </a:lnTo>
                  <a:lnTo>
                    <a:pt x="6" y="221"/>
                  </a:lnTo>
                  <a:lnTo>
                    <a:pt x="6" y="220"/>
                  </a:lnTo>
                  <a:lnTo>
                    <a:pt x="5" y="220"/>
                  </a:lnTo>
                  <a:lnTo>
                    <a:pt x="5" y="220"/>
                  </a:lnTo>
                  <a:lnTo>
                    <a:pt x="4" y="219"/>
                  </a:lnTo>
                  <a:lnTo>
                    <a:pt x="3" y="219"/>
                  </a:lnTo>
                  <a:lnTo>
                    <a:pt x="3" y="218"/>
                  </a:lnTo>
                  <a:lnTo>
                    <a:pt x="2" y="218"/>
                  </a:lnTo>
                  <a:lnTo>
                    <a:pt x="2" y="218"/>
                  </a:lnTo>
                  <a:lnTo>
                    <a:pt x="1" y="217"/>
                  </a:lnTo>
                  <a:lnTo>
                    <a:pt x="1" y="217"/>
                  </a:lnTo>
                  <a:lnTo>
                    <a:pt x="1" y="216"/>
                  </a:lnTo>
                  <a:lnTo>
                    <a:pt x="1" y="216"/>
                  </a:lnTo>
                  <a:lnTo>
                    <a:pt x="0" y="215"/>
                  </a:lnTo>
                  <a:lnTo>
                    <a:pt x="0" y="215"/>
                  </a:lnTo>
                  <a:lnTo>
                    <a:pt x="0" y="213"/>
                  </a:lnTo>
                  <a:lnTo>
                    <a:pt x="1" y="213"/>
                  </a:lnTo>
                  <a:lnTo>
                    <a:pt x="1" y="212"/>
                  </a:lnTo>
                  <a:lnTo>
                    <a:pt x="1" y="211"/>
                  </a:lnTo>
                  <a:lnTo>
                    <a:pt x="2" y="211"/>
                  </a:lnTo>
                  <a:lnTo>
                    <a:pt x="2" y="210"/>
                  </a:lnTo>
                  <a:lnTo>
                    <a:pt x="3" y="209"/>
                  </a:lnTo>
                  <a:lnTo>
                    <a:pt x="3" y="209"/>
                  </a:lnTo>
                  <a:lnTo>
                    <a:pt x="3" y="208"/>
                  </a:lnTo>
                  <a:lnTo>
                    <a:pt x="4" y="207"/>
                  </a:lnTo>
                  <a:lnTo>
                    <a:pt x="4" y="207"/>
                  </a:lnTo>
                  <a:lnTo>
                    <a:pt x="5" y="206"/>
                  </a:lnTo>
                  <a:lnTo>
                    <a:pt x="5" y="205"/>
                  </a:lnTo>
                  <a:lnTo>
                    <a:pt x="5" y="205"/>
                  </a:lnTo>
                  <a:lnTo>
                    <a:pt x="6" y="204"/>
                  </a:lnTo>
                  <a:lnTo>
                    <a:pt x="6" y="203"/>
                  </a:lnTo>
                  <a:lnTo>
                    <a:pt x="6" y="203"/>
                  </a:lnTo>
                  <a:lnTo>
                    <a:pt x="6" y="202"/>
                  </a:lnTo>
                  <a:lnTo>
                    <a:pt x="6" y="202"/>
                  </a:lnTo>
                  <a:lnTo>
                    <a:pt x="6" y="201"/>
                  </a:lnTo>
                  <a:lnTo>
                    <a:pt x="6" y="201"/>
                  </a:lnTo>
                  <a:lnTo>
                    <a:pt x="6" y="200"/>
                  </a:lnTo>
                  <a:lnTo>
                    <a:pt x="6" y="199"/>
                  </a:lnTo>
                  <a:lnTo>
                    <a:pt x="6" y="199"/>
                  </a:lnTo>
                  <a:lnTo>
                    <a:pt x="6" y="198"/>
                  </a:lnTo>
                  <a:lnTo>
                    <a:pt x="5" y="197"/>
                  </a:lnTo>
                  <a:lnTo>
                    <a:pt x="5" y="195"/>
                  </a:lnTo>
                  <a:lnTo>
                    <a:pt x="5" y="195"/>
                  </a:lnTo>
                  <a:lnTo>
                    <a:pt x="5" y="194"/>
                  </a:lnTo>
                  <a:lnTo>
                    <a:pt x="5" y="193"/>
                  </a:lnTo>
                  <a:lnTo>
                    <a:pt x="5" y="192"/>
                  </a:lnTo>
                  <a:lnTo>
                    <a:pt x="5" y="191"/>
                  </a:lnTo>
                  <a:lnTo>
                    <a:pt x="4" y="190"/>
                  </a:lnTo>
                  <a:lnTo>
                    <a:pt x="4" y="189"/>
                  </a:lnTo>
                  <a:lnTo>
                    <a:pt x="4" y="189"/>
                  </a:lnTo>
                  <a:lnTo>
                    <a:pt x="4" y="188"/>
                  </a:lnTo>
                  <a:lnTo>
                    <a:pt x="3" y="187"/>
                  </a:lnTo>
                  <a:lnTo>
                    <a:pt x="3" y="186"/>
                  </a:lnTo>
                  <a:lnTo>
                    <a:pt x="3" y="185"/>
                  </a:lnTo>
                  <a:lnTo>
                    <a:pt x="2" y="184"/>
                  </a:lnTo>
                  <a:lnTo>
                    <a:pt x="2" y="183"/>
                  </a:lnTo>
                  <a:lnTo>
                    <a:pt x="2" y="182"/>
                  </a:lnTo>
                  <a:lnTo>
                    <a:pt x="1" y="181"/>
                  </a:lnTo>
                  <a:lnTo>
                    <a:pt x="1" y="179"/>
                  </a:lnTo>
                  <a:lnTo>
                    <a:pt x="1" y="177"/>
                  </a:lnTo>
                  <a:lnTo>
                    <a:pt x="0" y="176"/>
                  </a:lnTo>
                  <a:lnTo>
                    <a:pt x="0" y="175"/>
                  </a:lnTo>
                  <a:lnTo>
                    <a:pt x="0" y="174"/>
                  </a:lnTo>
                  <a:lnTo>
                    <a:pt x="0" y="173"/>
                  </a:lnTo>
                  <a:lnTo>
                    <a:pt x="0" y="173"/>
                  </a:lnTo>
                  <a:lnTo>
                    <a:pt x="0" y="172"/>
                  </a:lnTo>
                  <a:lnTo>
                    <a:pt x="1" y="172"/>
                  </a:lnTo>
                  <a:lnTo>
                    <a:pt x="1" y="171"/>
                  </a:lnTo>
                  <a:lnTo>
                    <a:pt x="2" y="171"/>
                  </a:lnTo>
                  <a:lnTo>
                    <a:pt x="3" y="171"/>
                  </a:lnTo>
                  <a:lnTo>
                    <a:pt x="3" y="170"/>
                  </a:lnTo>
                  <a:lnTo>
                    <a:pt x="4" y="170"/>
                  </a:lnTo>
                  <a:lnTo>
                    <a:pt x="4" y="169"/>
                  </a:lnTo>
                  <a:lnTo>
                    <a:pt x="5" y="169"/>
                  </a:lnTo>
                  <a:lnTo>
                    <a:pt x="6" y="168"/>
                  </a:lnTo>
                  <a:lnTo>
                    <a:pt x="6" y="168"/>
                  </a:lnTo>
                  <a:lnTo>
                    <a:pt x="7" y="167"/>
                  </a:lnTo>
                  <a:lnTo>
                    <a:pt x="7" y="167"/>
                  </a:lnTo>
                  <a:lnTo>
                    <a:pt x="8" y="166"/>
                  </a:lnTo>
                  <a:lnTo>
                    <a:pt x="8" y="165"/>
                  </a:lnTo>
                  <a:lnTo>
                    <a:pt x="8" y="165"/>
                  </a:lnTo>
                  <a:lnTo>
                    <a:pt x="9" y="164"/>
                  </a:lnTo>
                  <a:lnTo>
                    <a:pt x="9" y="163"/>
                  </a:lnTo>
                  <a:lnTo>
                    <a:pt x="9" y="162"/>
                  </a:lnTo>
                  <a:lnTo>
                    <a:pt x="9" y="162"/>
                  </a:lnTo>
                  <a:lnTo>
                    <a:pt x="9" y="161"/>
                  </a:lnTo>
                  <a:lnTo>
                    <a:pt x="9" y="159"/>
                  </a:lnTo>
                  <a:lnTo>
                    <a:pt x="9" y="159"/>
                  </a:lnTo>
                  <a:lnTo>
                    <a:pt x="9" y="158"/>
                  </a:lnTo>
                  <a:lnTo>
                    <a:pt x="8" y="157"/>
                  </a:lnTo>
                  <a:lnTo>
                    <a:pt x="8" y="157"/>
                  </a:lnTo>
                  <a:lnTo>
                    <a:pt x="8" y="156"/>
                  </a:lnTo>
                  <a:lnTo>
                    <a:pt x="8" y="156"/>
                  </a:lnTo>
                  <a:lnTo>
                    <a:pt x="7" y="155"/>
                  </a:lnTo>
                  <a:lnTo>
                    <a:pt x="7" y="155"/>
                  </a:lnTo>
                  <a:lnTo>
                    <a:pt x="7" y="155"/>
                  </a:lnTo>
                  <a:lnTo>
                    <a:pt x="6" y="154"/>
                  </a:lnTo>
                  <a:lnTo>
                    <a:pt x="6" y="154"/>
                  </a:lnTo>
                  <a:lnTo>
                    <a:pt x="5" y="154"/>
                  </a:lnTo>
                  <a:lnTo>
                    <a:pt x="5" y="154"/>
                  </a:lnTo>
                  <a:lnTo>
                    <a:pt x="4" y="154"/>
                  </a:lnTo>
                  <a:lnTo>
                    <a:pt x="4" y="154"/>
                  </a:lnTo>
                  <a:lnTo>
                    <a:pt x="3" y="154"/>
                  </a:lnTo>
                  <a:lnTo>
                    <a:pt x="3" y="154"/>
                  </a:lnTo>
                  <a:lnTo>
                    <a:pt x="2" y="154"/>
                  </a:lnTo>
                  <a:lnTo>
                    <a:pt x="2" y="154"/>
                  </a:lnTo>
                  <a:lnTo>
                    <a:pt x="2" y="154"/>
                  </a:lnTo>
                  <a:lnTo>
                    <a:pt x="2" y="154"/>
                  </a:lnTo>
                  <a:lnTo>
                    <a:pt x="1" y="154"/>
                  </a:lnTo>
                  <a:lnTo>
                    <a:pt x="1" y="154"/>
                  </a:lnTo>
                  <a:lnTo>
                    <a:pt x="1" y="154"/>
                  </a:lnTo>
                  <a:lnTo>
                    <a:pt x="1" y="153"/>
                  </a:lnTo>
                  <a:lnTo>
                    <a:pt x="1" y="153"/>
                  </a:lnTo>
                  <a:lnTo>
                    <a:pt x="1" y="153"/>
                  </a:lnTo>
                  <a:lnTo>
                    <a:pt x="1" y="152"/>
                  </a:lnTo>
                  <a:lnTo>
                    <a:pt x="1" y="152"/>
                  </a:lnTo>
                  <a:lnTo>
                    <a:pt x="1" y="152"/>
                  </a:lnTo>
                  <a:lnTo>
                    <a:pt x="1" y="151"/>
                  </a:lnTo>
                  <a:lnTo>
                    <a:pt x="1" y="150"/>
                  </a:lnTo>
                  <a:lnTo>
                    <a:pt x="1" y="149"/>
                  </a:lnTo>
                  <a:lnTo>
                    <a:pt x="1" y="149"/>
                  </a:lnTo>
                  <a:lnTo>
                    <a:pt x="2" y="148"/>
                  </a:lnTo>
                  <a:lnTo>
                    <a:pt x="2" y="147"/>
                  </a:lnTo>
                  <a:lnTo>
                    <a:pt x="2" y="146"/>
                  </a:lnTo>
                  <a:lnTo>
                    <a:pt x="2" y="145"/>
                  </a:lnTo>
                  <a:lnTo>
                    <a:pt x="2" y="144"/>
                  </a:lnTo>
                  <a:lnTo>
                    <a:pt x="2" y="144"/>
                  </a:lnTo>
                  <a:lnTo>
                    <a:pt x="3" y="143"/>
                  </a:lnTo>
                  <a:lnTo>
                    <a:pt x="3" y="143"/>
                  </a:lnTo>
                  <a:lnTo>
                    <a:pt x="3" y="141"/>
                  </a:lnTo>
                  <a:lnTo>
                    <a:pt x="3" y="141"/>
                  </a:lnTo>
                  <a:lnTo>
                    <a:pt x="4" y="141"/>
                  </a:lnTo>
                  <a:lnTo>
                    <a:pt x="4" y="141"/>
                  </a:lnTo>
                  <a:lnTo>
                    <a:pt x="5" y="141"/>
                  </a:lnTo>
                  <a:lnTo>
                    <a:pt x="5" y="141"/>
                  </a:lnTo>
                  <a:lnTo>
                    <a:pt x="5" y="141"/>
                  </a:lnTo>
                  <a:lnTo>
                    <a:pt x="6" y="143"/>
                  </a:lnTo>
                  <a:lnTo>
                    <a:pt x="6" y="143"/>
                  </a:lnTo>
                  <a:lnTo>
                    <a:pt x="6" y="143"/>
                  </a:lnTo>
                  <a:lnTo>
                    <a:pt x="7" y="143"/>
                  </a:lnTo>
                  <a:lnTo>
                    <a:pt x="7" y="143"/>
                  </a:lnTo>
                  <a:lnTo>
                    <a:pt x="7" y="143"/>
                  </a:lnTo>
                  <a:lnTo>
                    <a:pt x="8" y="143"/>
                  </a:lnTo>
                  <a:lnTo>
                    <a:pt x="8" y="143"/>
                  </a:lnTo>
                  <a:lnTo>
                    <a:pt x="8" y="143"/>
                  </a:lnTo>
                  <a:lnTo>
                    <a:pt x="9" y="143"/>
                  </a:lnTo>
                  <a:lnTo>
                    <a:pt x="9" y="143"/>
                  </a:lnTo>
                  <a:lnTo>
                    <a:pt x="9" y="143"/>
                  </a:lnTo>
                  <a:lnTo>
                    <a:pt x="9" y="143"/>
                  </a:lnTo>
                  <a:lnTo>
                    <a:pt x="10" y="143"/>
                  </a:lnTo>
                  <a:lnTo>
                    <a:pt x="10" y="143"/>
                  </a:lnTo>
                  <a:lnTo>
                    <a:pt x="10" y="141"/>
                  </a:lnTo>
                  <a:lnTo>
                    <a:pt x="10" y="141"/>
                  </a:lnTo>
                  <a:lnTo>
                    <a:pt x="10" y="141"/>
                  </a:lnTo>
                  <a:lnTo>
                    <a:pt x="11" y="140"/>
                  </a:lnTo>
                  <a:lnTo>
                    <a:pt x="11" y="140"/>
                  </a:lnTo>
                  <a:lnTo>
                    <a:pt x="11" y="139"/>
                  </a:lnTo>
                  <a:lnTo>
                    <a:pt x="11" y="139"/>
                  </a:lnTo>
                  <a:lnTo>
                    <a:pt x="11" y="138"/>
                  </a:lnTo>
                  <a:lnTo>
                    <a:pt x="11" y="138"/>
                  </a:lnTo>
                  <a:lnTo>
                    <a:pt x="11" y="138"/>
                  </a:lnTo>
                  <a:lnTo>
                    <a:pt x="10" y="137"/>
                  </a:lnTo>
                  <a:lnTo>
                    <a:pt x="10" y="137"/>
                  </a:lnTo>
                  <a:lnTo>
                    <a:pt x="10" y="136"/>
                  </a:lnTo>
                  <a:lnTo>
                    <a:pt x="9" y="136"/>
                  </a:lnTo>
                  <a:lnTo>
                    <a:pt x="9" y="136"/>
                  </a:lnTo>
                  <a:lnTo>
                    <a:pt x="9" y="136"/>
                  </a:lnTo>
                  <a:lnTo>
                    <a:pt x="8" y="135"/>
                  </a:lnTo>
                  <a:lnTo>
                    <a:pt x="8" y="135"/>
                  </a:lnTo>
                  <a:lnTo>
                    <a:pt x="8" y="135"/>
                  </a:lnTo>
                  <a:lnTo>
                    <a:pt x="8" y="135"/>
                  </a:lnTo>
                  <a:lnTo>
                    <a:pt x="7" y="134"/>
                  </a:lnTo>
                  <a:lnTo>
                    <a:pt x="7" y="134"/>
                  </a:lnTo>
                  <a:lnTo>
                    <a:pt x="7" y="134"/>
                  </a:lnTo>
                  <a:lnTo>
                    <a:pt x="7" y="134"/>
                  </a:lnTo>
                  <a:lnTo>
                    <a:pt x="7" y="134"/>
                  </a:lnTo>
                  <a:lnTo>
                    <a:pt x="7" y="133"/>
                  </a:lnTo>
                  <a:lnTo>
                    <a:pt x="7" y="133"/>
                  </a:lnTo>
                  <a:lnTo>
                    <a:pt x="7" y="133"/>
                  </a:lnTo>
                  <a:lnTo>
                    <a:pt x="7" y="132"/>
                  </a:lnTo>
                  <a:lnTo>
                    <a:pt x="8" y="132"/>
                  </a:lnTo>
                  <a:lnTo>
                    <a:pt x="8" y="132"/>
                  </a:lnTo>
                  <a:lnTo>
                    <a:pt x="8" y="131"/>
                  </a:lnTo>
                  <a:lnTo>
                    <a:pt x="8" y="131"/>
                  </a:lnTo>
                  <a:lnTo>
                    <a:pt x="8" y="131"/>
                  </a:lnTo>
                  <a:lnTo>
                    <a:pt x="9" y="130"/>
                  </a:lnTo>
                  <a:lnTo>
                    <a:pt x="9" y="130"/>
                  </a:lnTo>
                  <a:lnTo>
                    <a:pt x="9" y="130"/>
                  </a:lnTo>
                  <a:lnTo>
                    <a:pt x="9" y="129"/>
                  </a:lnTo>
                  <a:lnTo>
                    <a:pt x="10" y="129"/>
                  </a:lnTo>
                  <a:lnTo>
                    <a:pt x="10" y="129"/>
                  </a:lnTo>
                  <a:lnTo>
                    <a:pt x="10" y="129"/>
                  </a:lnTo>
                  <a:lnTo>
                    <a:pt x="10" y="129"/>
                  </a:lnTo>
                  <a:lnTo>
                    <a:pt x="11" y="129"/>
                  </a:lnTo>
                  <a:lnTo>
                    <a:pt x="11" y="129"/>
                  </a:lnTo>
                  <a:lnTo>
                    <a:pt x="12" y="129"/>
                  </a:lnTo>
                  <a:lnTo>
                    <a:pt x="12" y="129"/>
                  </a:lnTo>
                  <a:lnTo>
                    <a:pt x="13" y="129"/>
                  </a:lnTo>
                  <a:lnTo>
                    <a:pt x="13" y="129"/>
                  </a:lnTo>
                  <a:lnTo>
                    <a:pt x="15" y="129"/>
                  </a:lnTo>
                  <a:lnTo>
                    <a:pt x="15" y="129"/>
                  </a:lnTo>
                  <a:lnTo>
                    <a:pt x="16" y="129"/>
                  </a:lnTo>
                  <a:lnTo>
                    <a:pt x="16" y="129"/>
                  </a:lnTo>
                  <a:lnTo>
                    <a:pt x="17" y="129"/>
                  </a:lnTo>
                  <a:lnTo>
                    <a:pt x="17" y="129"/>
                  </a:lnTo>
                  <a:lnTo>
                    <a:pt x="17" y="129"/>
                  </a:lnTo>
                  <a:lnTo>
                    <a:pt x="18" y="129"/>
                  </a:lnTo>
                  <a:lnTo>
                    <a:pt x="18" y="129"/>
                  </a:lnTo>
                  <a:lnTo>
                    <a:pt x="18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lnTo>
                    <a:pt x="19" y="12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35" name="Freeform 715"/>
            <p:cNvSpPr>
              <a:spLocks/>
            </p:cNvSpPr>
            <p:nvPr/>
          </p:nvSpPr>
          <p:spPr bwMode="auto">
            <a:xfrm>
              <a:off x="8169275" y="5154613"/>
              <a:ext cx="4763" cy="4763"/>
            </a:xfrm>
            <a:custGeom>
              <a:avLst/>
              <a:gdLst>
                <a:gd name="T0" fmla="*/ 4 w 7"/>
                <a:gd name="T1" fmla="*/ 10 h 10"/>
                <a:gd name="T2" fmla="*/ 3 w 7"/>
                <a:gd name="T3" fmla="*/ 9 h 10"/>
                <a:gd name="T4" fmla="*/ 3 w 7"/>
                <a:gd name="T5" fmla="*/ 9 h 10"/>
                <a:gd name="T6" fmla="*/ 2 w 7"/>
                <a:gd name="T7" fmla="*/ 8 h 10"/>
                <a:gd name="T8" fmla="*/ 1 w 7"/>
                <a:gd name="T9" fmla="*/ 8 h 10"/>
                <a:gd name="T10" fmla="*/ 1 w 7"/>
                <a:gd name="T11" fmla="*/ 7 h 10"/>
                <a:gd name="T12" fmla="*/ 0 w 7"/>
                <a:gd name="T13" fmla="*/ 6 h 10"/>
                <a:gd name="T14" fmla="*/ 0 w 7"/>
                <a:gd name="T15" fmla="*/ 5 h 10"/>
                <a:gd name="T16" fmla="*/ 1 w 7"/>
                <a:gd name="T17" fmla="*/ 4 h 10"/>
                <a:gd name="T18" fmla="*/ 1 w 7"/>
                <a:gd name="T19" fmla="*/ 3 h 10"/>
                <a:gd name="T20" fmla="*/ 2 w 7"/>
                <a:gd name="T21" fmla="*/ 3 h 10"/>
                <a:gd name="T22" fmla="*/ 2 w 7"/>
                <a:gd name="T23" fmla="*/ 2 h 10"/>
                <a:gd name="T24" fmla="*/ 2 w 7"/>
                <a:gd name="T25" fmla="*/ 2 h 10"/>
                <a:gd name="T26" fmla="*/ 3 w 7"/>
                <a:gd name="T27" fmla="*/ 0 h 10"/>
                <a:gd name="T28" fmla="*/ 4 w 7"/>
                <a:gd name="T29" fmla="*/ 2 h 10"/>
                <a:gd name="T30" fmla="*/ 4 w 7"/>
                <a:gd name="T31" fmla="*/ 2 h 10"/>
                <a:gd name="T32" fmla="*/ 5 w 7"/>
                <a:gd name="T33" fmla="*/ 3 h 10"/>
                <a:gd name="T34" fmla="*/ 6 w 7"/>
                <a:gd name="T35" fmla="*/ 4 h 10"/>
                <a:gd name="T36" fmla="*/ 7 w 7"/>
                <a:gd name="T37" fmla="*/ 5 h 10"/>
                <a:gd name="T38" fmla="*/ 7 w 7"/>
                <a:gd name="T39" fmla="*/ 6 h 10"/>
                <a:gd name="T40" fmla="*/ 7 w 7"/>
                <a:gd name="T41" fmla="*/ 7 h 10"/>
                <a:gd name="T42" fmla="*/ 7 w 7"/>
                <a:gd name="T43" fmla="*/ 7 h 10"/>
                <a:gd name="T44" fmla="*/ 7 w 7"/>
                <a:gd name="T45" fmla="*/ 8 h 10"/>
                <a:gd name="T46" fmla="*/ 7 w 7"/>
                <a:gd name="T47" fmla="*/ 9 h 10"/>
                <a:gd name="T48" fmla="*/ 7 w 7"/>
                <a:gd name="T49" fmla="*/ 9 h 10"/>
                <a:gd name="T50" fmla="*/ 6 w 7"/>
                <a:gd name="T51" fmla="*/ 9 h 10"/>
                <a:gd name="T52" fmla="*/ 6 w 7"/>
                <a:gd name="T53" fmla="*/ 10 h 10"/>
                <a:gd name="T54" fmla="*/ 5 w 7"/>
                <a:gd name="T55" fmla="*/ 10 h 10"/>
                <a:gd name="T56" fmla="*/ 5 w 7"/>
                <a:gd name="T57" fmla="*/ 10 h 10"/>
                <a:gd name="T58" fmla="*/ 4 w 7"/>
                <a:gd name="T59" fmla="*/ 10 h 10"/>
                <a:gd name="T60" fmla="*/ 4 w 7"/>
                <a:gd name="T61" fmla="*/ 9 h 10"/>
                <a:gd name="T62" fmla="*/ 4 w 7"/>
                <a:gd name="T63" fmla="*/ 9 h 10"/>
                <a:gd name="T64" fmla="*/ 4 w 7"/>
                <a:gd name="T65" fmla="*/ 9 h 10"/>
                <a:gd name="T66" fmla="*/ 4 w 7"/>
                <a:gd name="T67" fmla="*/ 9 h 10"/>
                <a:gd name="T68" fmla="*/ 4 w 7"/>
                <a:gd name="T69" fmla="*/ 9 h 10"/>
                <a:gd name="T70" fmla="*/ 4 w 7"/>
                <a:gd name="T71" fmla="*/ 9 h 10"/>
                <a:gd name="T72" fmla="*/ 4 w 7"/>
                <a:gd name="T73" fmla="*/ 10 h 10"/>
                <a:gd name="T74" fmla="*/ 4 w 7"/>
                <a:gd name="T75" fmla="*/ 10 h 10"/>
                <a:gd name="T76" fmla="*/ 4 w 7"/>
                <a:gd name="T77" fmla="*/ 10 h 10"/>
                <a:gd name="T78" fmla="*/ 4 w 7"/>
                <a:gd name="T79" fmla="*/ 10 h 10"/>
                <a:gd name="T80" fmla="*/ 4 w 7"/>
                <a:gd name="T81" fmla="*/ 10 h 10"/>
                <a:gd name="T82" fmla="*/ 4 w 7"/>
                <a:gd name="T83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" h="10">
                  <a:moveTo>
                    <a:pt x="4" y="10"/>
                  </a:moveTo>
                  <a:lnTo>
                    <a:pt x="4" y="10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2" y="9"/>
                  </a:lnTo>
                  <a:lnTo>
                    <a:pt x="2" y="8"/>
                  </a:lnTo>
                  <a:lnTo>
                    <a:pt x="2" y="8"/>
                  </a:lnTo>
                  <a:lnTo>
                    <a:pt x="1" y="8"/>
                  </a:lnTo>
                  <a:lnTo>
                    <a:pt x="1" y="7"/>
                  </a:lnTo>
                  <a:lnTo>
                    <a:pt x="1" y="7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3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5" y="3"/>
                  </a:lnTo>
                  <a:lnTo>
                    <a:pt x="5" y="3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8"/>
                  </a:lnTo>
                  <a:lnTo>
                    <a:pt x="7" y="8"/>
                  </a:lnTo>
                  <a:lnTo>
                    <a:pt x="7" y="8"/>
                  </a:lnTo>
                  <a:lnTo>
                    <a:pt x="7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10"/>
                  </a:lnTo>
                  <a:lnTo>
                    <a:pt x="6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83" name="台湾（小图）"/>
          <p:cNvGrpSpPr/>
          <p:nvPr/>
        </p:nvGrpSpPr>
        <p:grpSpPr>
          <a:xfrm>
            <a:off x="11689902" y="4424685"/>
            <a:ext cx="211144" cy="146041"/>
            <a:chOff x="8893175" y="4700588"/>
            <a:chExt cx="190501" cy="131763"/>
          </a:xfrm>
          <a:solidFill>
            <a:srgbClr val="BFBFBF"/>
          </a:solidFill>
        </p:grpSpPr>
        <p:sp>
          <p:nvSpPr>
            <p:cNvPr id="127" name="Freeform 677"/>
            <p:cNvSpPr>
              <a:spLocks/>
            </p:cNvSpPr>
            <p:nvPr/>
          </p:nvSpPr>
          <p:spPr bwMode="auto">
            <a:xfrm>
              <a:off x="8947150" y="4700588"/>
              <a:ext cx="111125" cy="131763"/>
            </a:xfrm>
            <a:custGeom>
              <a:avLst/>
              <a:gdLst>
                <a:gd name="T0" fmla="*/ 210 w 211"/>
                <a:gd name="T1" fmla="*/ 7 h 250"/>
                <a:gd name="T2" fmla="*/ 207 w 211"/>
                <a:gd name="T3" fmla="*/ 13 h 250"/>
                <a:gd name="T4" fmla="*/ 205 w 211"/>
                <a:gd name="T5" fmla="*/ 22 h 250"/>
                <a:gd name="T6" fmla="*/ 204 w 211"/>
                <a:gd name="T7" fmla="*/ 28 h 250"/>
                <a:gd name="T8" fmla="*/ 206 w 211"/>
                <a:gd name="T9" fmla="*/ 38 h 250"/>
                <a:gd name="T10" fmla="*/ 204 w 211"/>
                <a:gd name="T11" fmla="*/ 43 h 250"/>
                <a:gd name="T12" fmla="*/ 198 w 211"/>
                <a:gd name="T13" fmla="*/ 48 h 250"/>
                <a:gd name="T14" fmla="*/ 196 w 211"/>
                <a:gd name="T15" fmla="*/ 59 h 250"/>
                <a:gd name="T16" fmla="*/ 192 w 211"/>
                <a:gd name="T17" fmla="*/ 73 h 250"/>
                <a:gd name="T18" fmla="*/ 182 w 211"/>
                <a:gd name="T19" fmla="*/ 84 h 250"/>
                <a:gd name="T20" fmla="*/ 178 w 211"/>
                <a:gd name="T21" fmla="*/ 87 h 250"/>
                <a:gd name="T22" fmla="*/ 178 w 211"/>
                <a:gd name="T23" fmla="*/ 93 h 250"/>
                <a:gd name="T24" fmla="*/ 178 w 211"/>
                <a:gd name="T25" fmla="*/ 102 h 250"/>
                <a:gd name="T26" fmla="*/ 167 w 211"/>
                <a:gd name="T27" fmla="*/ 113 h 250"/>
                <a:gd name="T28" fmla="*/ 155 w 211"/>
                <a:gd name="T29" fmla="*/ 126 h 250"/>
                <a:gd name="T30" fmla="*/ 154 w 211"/>
                <a:gd name="T31" fmla="*/ 135 h 250"/>
                <a:gd name="T32" fmla="*/ 149 w 211"/>
                <a:gd name="T33" fmla="*/ 146 h 250"/>
                <a:gd name="T34" fmla="*/ 144 w 211"/>
                <a:gd name="T35" fmla="*/ 164 h 250"/>
                <a:gd name="T36" fmla="*/ 142 w 211"/>
                <a:gd name="T37" fmla="*/ 185 h 250"/>
                <a:gd name="T38" fmla="*/ 144 w 211"/>
                <a:gd name="T39" fmla="*/ 204 h 250"/>
                <a:gd name="T40" fmla="*/ 146 w 211"/>
                <a:gd name="T41" fmla="*/ 222 h 250"/>
                <a:gd name="T42" fmla="*/ 143 w 211"/>
                <a:gd name="T43" fmla="*/ 233 h 250"/>
                <a:gd name="T44" fmla="*/ 140 w 211"/>
                <a:gd name="T45" fmla="*/ 242 h 250"/>
                <a:gd name="T46" fmla="*/ 144 w 211"/>
                <a:gd name="T47" fmla="*/ 249 h 250"/>
                <a:gd name="T48" fmla="*/ 141 w 211"/>
                <a:gd name="T49" fmla="*/ 249 h 250"/>
                <a:gd name="T50" fmla="*/ 131 w 211"/>
                <a:gd name="T51" fmla="*/ 242 h 250"/>
                <a:gd name="T52" fmla="*/ 124 w 211"/>
                <a:gd name="T53" fmla="*/ 244 h 250"/>
                <a:gd name="T54" fmla="*/ 123 w 211"/>
                <a:gd name="T55" fmla="*/ 249 h 250"/>
                <a:gd name="T56" fmla="*/ 120 w 211"/>
                <a:gd name="T57" fmla="*/ 246 h 250"/>
                <a:gd name="T58" fmla="*/ 116 w 211"/>
                <a:gd name="T59" fmla="*/ 235 h 250"/>
                <a:gd name="T60" fmla="*/ 114 w 211"/>
                <a:gd name="T61" fmla="*/ 229 h 250"/>
                <a:gd name="T62" fmla="*/ 117 w 211"/>
                <a:gd name="T63" fmla="*/ 223 h 250"/>
                <a:gd name="T64" fmla="*/ 117 w 211"/>
                <a:gd name="T65" fmla="*/ 217 h 250"/>
                <a:gd name="T66" fmla="*/ 103 w 211"/>
                <a:gd name="T67" fmla="*/ 189 h 250"/>
                <a:gd name="T68" fmla="*/ 89 w 211"/>
                <a:gd name="T69" fmla="*/ 174 h 250"/>
                <a:gd name="T70" fmla="*/ 72 w 211"/>
                <a:gd name="T71" fmla="*/ 166 h 250"/>
                <a:gd name="T72" fmla="*/ 66 w 211"/>
                <a:gd name="T73" fmla="*/ 164 h 250"/>
                <a:gd name="T74" fmla="*/ 52 w 211"/>
                <a:gd name="T75" fmla="*/ 155 h 250"/>
                <a:gd name="T76" fmla="*/ 48 w 211"/>
                <a:gd name="T77" fmla="*/ 152 h 250"/>
                <a:gd name="T78" fmla="*/ 39 w 211"/>
                <a:gd name="T79" fmla="*/ 144 h 250"/>
                <a:gd name="T80" fmla="*/ 36 w 211"/>
                <a:gd name="T81" fmla="*/ 133 h 250"/>
                <a:gd name="T82" fmla="*/ 38 w 211"/>
                <a:gd name="T83" fmla="*/ 131 h 250"/>
                <a:gd name="T84" fmla="*/ 39 w 211"/>
                <a:gd name="T85" fmla="*/ 128 h 250"/>
                <a:gd name="T86" fmla="*/ 37 w 211"/>
                <a:gd name="T87" fmla="*/ 127 h 250"/>
                <a:gd name="T88" fmla="*/ 35 w 211"/>
                <a:gd name="T89" fmla="*/ 128 h 250"/>
                <a:gd name="T90" fmla="*/ 32 w 211"/>
                <a:gd name="T91" fmla="*/ 121 h 250"/>
                <a:gd name="T92" fmla="*/ 24 w 211"/>
                <a:gd name="T93" fmla="*/ 106 h 250"/>
                <a:gd name="T94" fmla="*/ 19 w 211"/>
                <a:gd name="T95" fmla="*/ 93 h 250"/>
                <a:gd name="T96" fmla="*/ 20 w 211"/>
                <a:gd name="T97" fmla="*/ 85 h 250"/>
                <a:gd name="T98" fmla="*/ 19 w 211"/>
                <a:gd name="T99" fmla="*/ 81 h 250"/>
                <a:gd name="T100" fmla="*/ 14 w 211"/>
                <a:gd name="T101" fmla="*/ 81 h 250"/>
                <a:gd name="T102" fmla="*/ 7 w 211"/>
                <a:gd name="T103" fmla="*/ 77 h 250"/>
                <a:gd name="T104" fmla="*/ 0 w 211"/>
                <a:gd name="T105" fmla="*/ 66 h 250"/>
                <a:gd name="T106" fmla="*/ 6 w 211"/>
                <a:gd name="T107" fmla="*/ 62 h 250"/>
                <a:gd name="T108" fmla="*/ 5 w 211"/>
                <a:gd name="T109" fmla="*/ 59 h 250"/>
                <a:gd name="T110" fmla="*/ 1 w 211"/>
                <a:gd name="T111" fmla="*/ 58 h 250"/>
                <a:gd name="T112" fmla="*/ 1 w 211"/>
                <a:gd name="T113" fmla="*/ 46 h 250"/>
                <a:gd name="T114" fmla="*/ 5 w 211"/>
                <a:gd name="T115" fmla="*/ 37 h 250"/>
                <a:gd name="T116" fmla="*/ 6 w 211"/>
                <a:gd name="T117" fmla="*/ 30 h 250"/>
                <a:gd name="T118" fmla="*/ 6 w 211"/>
                <a:gd name="T119" fmla="*/ 25 h 250"/>
                <a:gd name="T120" fmla="*/ 7 w 211"/>
                <a:gd name="T121" fmla="*/ 10 h 250"/>
                <a:gd name="T122" fmla="*/ 6 w 211"/>
                <a:gd name="T123" fmla="*/ 3 h 250"/>
                <a:gd name="T124" fmla="*/ 7 w 211"/>
                <a:gd name="T125" fmla="*/ 0 h 2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11" h="250">
                  <a:moveTo>
                    <a:pt x="211" y="0"/>
                  </a:moveTo>
                  <a:lnTo>
                    <a:pt x="211" y="0"/>
                  </a:lnTo>
                  <a:lnTo>
                    <a:pt x="211" y="1"/>
                  </a:lnTo>
                  <a:lnTo>
                    <a:pt x="211" y="1"/>
                  </a:lnTo>
                  <a:lnTo>
                    <a:pt x="211" y="2"/>
                  </a:lnTo>
                  <a:lnTo>
                    <a:pt x="211" y="2"/>
                  </a:lnTo>
                  <a:lnTo>
                    <a:pt x="211" y="3"/>
                  </a:lnTo>
                  <a:lnTo>
                    <a:pt x="211" y="3"/>
                  </a:lnTo>
                  <a:lnTo>
                    <a:pt x="211" y="4"/>
                  </a:lnTo>
                  <a:lnTo>
                    <a:pt x="211" y="4"/>
                  </a:lnTo>
                  <a:lnTo>
                    <a:pt x="211" y="5"/>
                  </a:lnTo>
                  <a:lnTo>
                    <a:pt x="211" y="5"/>
                  </a:lnTo>
                  <a:lnTo>
                    <a:pt x="211" y="6"/>
                  </a:lnTo>
                  <a:lnTo>
                    <a:pt x="211" y="6"/>
                  </a:lnTo>
                  <a:lnTo>
                    <a:pt x="211" y="6"/>
                  </a:lnTo>
                  <a:lnTo>
                    <a:pt x="210" y="7"/>
                  </a:lnTo>
                  <a:lnTo>
                    <a:pt x="210" y="7"/>
                  </a:lnTo>
                  <a:lnTo>
                    <a:pt x="210" y="8"/>
                  </a:lnTo>
                  <a:lnTo>
                    <a:pt x="210" y="8"/>
                  </a:lnTo>
                  <a:lnTo>
                    <a:pt x="209" y="8"/>
                  </a:lnTo>
                  <a:lnTo>
                    <a:pt x="209" y="8"/>
                  </a:lnTo>
                  <a:lnTo>
                    <a:pt x="209" y="9"/>
                  </a:lnTo>
                  <a:lnTo>
                    <a:pt x="208" y="9"/>
                  </a:lnTo>
                  <a:lnTo>
                    <a:pt x="208" y="9"/>
                  </a:lnTo>
                  <a:lnTo>
                    <a:pt x="208" y="10"/>
                  </a:lnTo>
                  <a:lnTo>
                    <a:pt x="208" y="10"/>
                  </a:lnTo>
                  <a:lnTo>
                    <a:pt x="207" y="11"/>
                  </a:lnTo>
                  <a:lnTo>
                    <a:pt x="207" y="11"/>
                  </a:lnTo>
                  <a:lnTo>
                    <a:pt x="207" y="12"/>
                  </a:lnTo>
                  <a:lnTo>
                    <a:pt x="207" y="12"/>
                  </a:lnTo>
                  <a:lnTo>
                    <a:pt x="207" y="13"/>
                  </a:lnTo>
                  <a:lnTo>
                    <a:pt x="207" y="13"/>
                  </a:lnTo>
                  <a:lnTo>
                    <a:pt x="206" y="15"/>
                  </a:lnTo>
                  <a:lnTo>
                    <a:pt x="206" y="15"/>
                  </a:lnTo>
                  <a:lnTo>
                    <a:pt x="206" y="15"/>
                  </a:lnTo>
                  <a:lnTo>
                    <a:pt x="206" y="15"/>
                  </a:lnTo>
                  <a:lnTo>
                    <a:pt x="206" y="16"/>
                  </a:lnTo>
                  <a:lnTo>
                    <a:pt x="206" y="16"/>
                  </a:lnTo>
                  <a:lnTo>
                    <a:pt x="206" y="16"/>
                  </a:lnTo>
                  <a:lnTo>
                    <a:pt x="206" y="17"/>
                  </a:lnTo>
                  <a:lnTo>
                    <a:pt x="206" y="17"/>
                  </a:lnTo>
                  <a:lnTo>
                    <a:pt x="206" y="18"/>
                  </a:lnTo>
                  <a:lnTo>
                    <a:pt x="206" y="19"/>
                  </a:lnTo>
                  <a:lnTo>
                    <a:pt x="206" y="19"/>
                  </a:lnTo>
                  <a:lnTo>
                    <a:pt x="205" y="20"/>
                  </a:lnTo>
                  <a:lnTo>
                    <a:pt x="205" y="21"/>
                  </a:lnTo>
                  <a:lnTo>
                    <a:pt x="205" y="21"/>
                  </a:lnTo>
                  <a:lnTo>
                    <a:pt x="205" y="22"/>
                  </a:lnTo>
                  <a:lnTo>
                    <a:pt x="205" y="23"/>
                  </a:lnTo>
                  <a:lnTo>
                    <a:pt x="204" y="23"/>
                  </a:lnTo>
                  <a:lnTo>
                    <a:pt x="204" y="24"/>
                  </a:lnTo>
                  <a:lnTo>
                    <a:pt x="204" y="24"/>
                  </a:lnTo>
                  <a:lnTo>
                    <a:pt x="204" y="25"/>
                  </a:lnTo>
                  <a:lnTo>
                    <a:pt x="204" y="25"/>
                  </a:lnTo>
                  <a:lnTo>
                    <a:pt x="204" y="26"/>
                  </a:lnTo>
                  <a:lnTo>
                    <a:pt x="204" y="26"/>
                  </a:lnTo>
                  <a:lnTo>
                    <a:pt x="204" y="26"/>
                  </a:lnTo>
                  <a:lnTo>
                    <a:pt x="204" y="26"/>
                  </a:lnTo>
                  <a:lnTo>
                    <a:pt x="204" y="27"/>
                  </a:lnTo>
                  <a:lnTo>
                    <a:pt x="204" y="27"/>
                  </a:lnTo>
                  <a:lnTo>
                    <a:pt x="204" y="27"/>
                  </a:lnTo>
                  <a:lnTo>
                    <a:pt x="204" y="28"/>
                  </a:lnTo>
                  <a:lnTo>
                    <a:pt x="204" y="28"/>
                  </a:lnTo>
                  <a:lnTo>
                    <a:pt x="204" y="28"/>
                  </a:lnTo>
                  <a:lnTo>
                    <a:pt x="204" y="29"/>
                  </a:lnTo>
                  <a:lnTo>
                    <a:pt x="204" y="29"/>
                  </a:lnTo>
                  <a:lnTo>
                    <a:pt x="205" y="30"/>
                  </a:lnTo>
                  <a:lnTo>
                    <a:pt x="205" y="30"/>
                  </a:lnTo>
                  <a:lnTo>
                    <a:pt x="205" y="31"/>
                  </a:lnTo>
                  <a:lnTo>
                    <a:pt x="205" y="31"/>
                  </a:lnTo>
                  <a:lnTo>
                    <a:pt x="205" y="33"/>
                  </a:lnTo>
                  <a:lnTo>
                    <a:pt x="205" y="33"/>
                  </a:lnTo>
                  <a:lnTo>
                    <a:pt x="206" y="34"/>
                  </a:lnTo>
                  <a:lnTo>
                    <a:pt x="206" y="34"/>
                  </a:lnTo>
                  <a:lnTo>
                    <a:pt x="206" y="35"/>
                  </a:lnTo>
                  <a:lnTo>
                    <a:pt x="206" y="36"/>
                  </a:lnTo>
                  <a:lnTo>
                    <a:pt x="206" y="36"/>
                  </a:lnTo>
                  <a:lnTo>
                    <a:pt x="206" y="37"/>
                  </a:lnTo>
                  <a:lnTo>
                    <a:pt x="206" y="37"/>
                  </a:lnTo>
                  <a:lnTo>
                    <a:pt x="206" y="38"/>
                  </a:lnTo>
                  <a:lnTo>
                    <a:pt x="206" y="38"/>
                  </a:lnTo>
                  <a:lnTo>
                    <a:pt x="206" y="38"/>
                  </a:lnTo>
                  <a:lnTo>
                    <a:pt x="206" y="39"/>
                  </a:lnTo>
                  <a:lnTo>
                    <a:pt x="206" y="39"/>
                  </a:lnTo>
                  <a:lnTo>
                    <a:pt x="206" y="39"/>
                  </a:lnTo>
                  <a:lnTo>
                    <a:pt x="207" y="39"/>
                  </a:lnTo>
                  <a:lnTo>
                    <a:pt x="207" y="40"/>
                  </a:lnTo>
                  <a:lnTo>
                    <a:pt x="207" y="40"/>
                  </a:lnTo>
                  <a:lnTo>
                    <a:pt x="206" y="40"/>
                  </a:lnTo>
                  <a:lnTo>
                    <a:pt x="206" y="41"/>
                  </a:lnTo>
                  <a:lnTo>
                    <a:pt x="206" y="41"/>
                  </a:lnTo>
                  <a:lnTo>
                    <a:pt x="206" y="41"/>
                  </a:lnTo>
                  <a:lnTo>
                    <a:pt x="205" y="42"/>
                  </a:lnTo>
                  <a:lnTo>
                    <a:pt x="205" y="42"/>
                  </a:lnTo>
                  <a:lnTo>
                    <a:pt x="205" y="42"/>
                  </a:lnTo>
                  <a:lnTo>
                    <a:pt x="204" y="43"/>
                  </a:lnTo>
                  <a:lnTo>
                    <a:pt x="204" y="43"/>
                  </a:lnTo>
                  <a:lnTo>
                    <a:pt x="204" y="43"/>
                  </a:lnTo>
                  <a:lnTo>
                    <a:pt x="203" y="43"/>
                  </a:lnTo>
                  <a:lnTo>
                    <a:pt x="203" y="44"/>
                  </a:lnTo>
                  <a:lnTo>
                    <a:pt x="201" y="44"/>
                  </a:lnTo>
                  <a:lnTo>
                    <a:pt x="201" y="44"/>
                  </a:lnTo>
                  <a:lnTo>
                    <a:pt x="201" y="44"/>
                  </a:lnTo>
                  <a:lnTo>
                    <a:pt x="200" y="45"/>
                  </a:lnTo>
                  <a:lnTo>
                    <a:pt x="200" y="45"/>
                  </a:lnTo>
                  <a:lnTo>
                    <a:pt x="200" y="45"/>
                  </a:lnTo>
                  <a:lnTo>
                    <a:pt x="199" y="46"/>
                  </a:lnTo>
                  <a:lnTo>
                    <a:pt x="199" y="46"/>
                  </a:lnTo>
                  <a:lnTo>
                    <a:pt x="199" y="46"/>
                  </a:lnTo>
                  <a:lnTo>
                    <a:pt x="198" y="47"/>
                  </a:lnTo>
                  <a:lnTo>
                    <a:pt x="198" y="47"/>
                  </a:lnTo>
                  <a:lnTo>
                    <a:pt x="198" y="48"/>
                  </a:lnTo>
                  <a:lnTo>
                    <a:pt x="198" y="48"/>
                  </a:lnTo>
                  <a:lnTo>
                    <a:pt x="198" y="48"/>
                  </a:lnTo>
                  <a:lnTo>
                    <a:pt x="198" y="48"/>
                  </a:lnTo>
                  <a:lnTo>
                    <a:pt x="198" y="49"/>
                  </a:lnTo>
                  <a:lnTo>
                    <a:pt x="197" y="49"/>
                  </a:lnTo>
                  <a:lnTo>
                    <a:pt x="197" y="49"/>
                  </a:lnTo>
                  <a:lnTo>
                    <a:pt x="197" y="51"/>
                  </a:lnTo>
                  <a:lnTo>
                    <a:pt x="197" y="52"/>
                  </a:lnTo>
                  <a:lnTo>
                    <a:pt x="197" y="52"/>
                  </a:lnTo>
                  <a:lnTo>
                    <a:pt x="197" y="53"/>
                  </a:lnTo>
                  <a:lnTo>
                    <a:pt x="197" y="54"/>
                  </a:lnTo>
                  <a:lnTo>
                    <a:pt x="197" y="55"/>
                  </a:lnTo>
                  <a:lnTo>
                    <a:pt x="196" y="56"/>
                  </a:lnTo>
                  <a:lnTo>
                    <a:pt x="196" y="57"/>
                  </a:lnTo>
                  <a:lnTo>
                    <a:pt x="196" y="58"/>
                  </a:lnTo>
                  <a:lnTo>
                    <a:pt x="196" y="59"/>
                  </a:lnTo>
                  <a:lnTo>
                    <a:pt x="196" y="60"/>
                  </a:lnTo>
                  <a:lnTo>
                    <a:pt x="196" y="61"/>
                  </a:lnTo>
                  <a:lnTo>
                    <a:pt x="195" y="62"/>
                  </a:lnTo>
                  <a:lnTo>
                    <a:pt x="195" y="62"/>
                  </a:lnTo>
                  <a:lnTo>
                    <a:pt x="195" y="63"/>
                  </a:lnTo>
                  <a:lnTo>
                    <a:pt x="195" y="64"/>
                  </a:lnTo>
                  <a:lnTo>
                    <a:pt x="195" y="64"/>
                  </a:lnTo>
                  <a:lnTo>
                    <a:pt x="194" y="65"/>
                  </a:lnTo>
                  <a:lnTo>
                    <a:pt x="194" y="66"/>
                  </a:lnTo>
                  <a:lnTo>
                    <a:pt x="194" y="67"/>
                  </a:lnTo>
                  <a:lnTo>
                    <a:pt x="194" y="69"/>
                  </a:lnTo>
                  <a:lnTo>
                    <a:pt x="193" y="70"/>
                  </a:lnTo>
                  <a:lnTo>
                    <a:pt x="193" y="71"/>
                  </a:lnTo>
                  <a:lnTo>
                    <a:pt x="192" y="72"/>
                  </a:lnTo>
                  <a:lnTo>
                    <a:pt x="192" y="72"/>
                  </a:lnTo>
                  <a:lnTo>
                    <a:pt x="192" y="73"/>
                  </a:lnTo>
                  <a:lnTo>
                    <a:pt x="191" y="74"/>
                  </a:lnTo>
                  <a:lnTo>
                    <a:pt x="191" y="75"/>
                  </a:lnTo>
                  <a:lnTo>
                    <a:pt x="190" y="76"/>
                  </a:lnTo>
                  <a:lnTo>
                    <a:pt x="190" y="77"/>
                  </a:lnTo>
                  <a:lnTo>
                    <a:pt x="189" y="78"/>
                  </a:lnTo>
                  <a:lnTo>
                    <a:pt x="189" y="78"/>
                  </a:lnTo>
                  <a:lnTo>
                    <a:pt x="188" y="79"/>
                  </a:lnTo>
                  <a:lnTo>
                    <a:pt x="187" y="80"/>
                  </a:lnTo>
                  <a:lnTo>
                    <a:pt x="187" y="81"/>
                  </a:lnTo>
                  <a:lnTo>
                    <a:pt x="186" y="81"/>
                  </a:lnTo>
                  <a:lnTo>
                    <a:pt x="186" y="82"/>
                  </a:lnTo>
                  <a:lnTo>
                    <a:pt x="185" y="82"/>
                  </a:lnTo>
                  <a:lnTo>
                    <a:pt x="185" y="83"/>
                  </a:lnTo>
                  <a:lnTo>
                    <a:pt x="183" y="83"/>
                  </a:lnTo>
                  <a:lnTo>
                    <a:pt x="183" y="83"/>
                  </a:lnTo>
                  <a:lnTo>
                    <a:pt x="182" y="84"/>
                  </a:lnTo>
                  <a:lnTo>
                    <a:pt x="182" y="84"/>
                  </a:lnTo>
                  <a:lnTo>
                    <a:pt x="182" y="84"/>
                  </a:lnTo>
                  <a:lnTo>
                    <a:pt x="181" y="84"/>
                  </a:lnTo>
                  <a:lnTo>
                    <a:pt x="181" y="84"/>
                  </a:lnTo>
                  <a:lnTo>
                    <a:pt x="181" y="84"/>
                  </a:lnTo>
                  <a:lnTo>
                    <a:pt x="180" y="84"/>
                  </a:lnTo>
                  <a:lnTo>
                    <a:pt x="180" y="85"/>
                  </a:lnTo>
                  <a:lnTo>
                    <a:pt x="180" y="85"/>
                  </a:lnTo>
                  <a:lnTo>
                    <a:pt x="180" y="85"/>
                  </a:lnTo>
                  <a:lnTo>
                    <a:pt x="179" y="85"/>
                  </a:lnTo>
                  <a:lnTo>
                    <a:pt x="179" y="85"/>
                  </a:lnTo>
                  <a:lnTo>
                    <a:pt x="179" y="85"/>
                  </a:lnTo>
                  <a:lnTo>
                    <a:pt x="179" y="85"/>
                  </a:lnTo>
                  <a:lnTo>
                    <a:pt x="178" y="87"/>
                  </a:lnTo>
                  <a:lnTo>
                    <a:pt x="178" y="87"/>
                  </a:lnTo>
                  <a:lnTo>
                    <a:pt x="178" y="87"/>
                  </a:lnTo>
                  <a:lnTo>
                    <a:pt x="178" y="87"/>
                  </a:lnTo>
                  <a:lnTo>
                    <a:pt x="178" y="87"/>
                  </a:lnTo>
                  <a:lnTo>
                    <a:pt x="177" y="88"/>
                  </a:lnTo>
                  <a:lnTo>
                    <a:pt x="177" y="88"/>
                  </a:lnTo>
                  <a:lnTo>
                    <a:pt x="177" y="88"/>
                  </a:lnTo>
                  <a:lnTo>
                    <a:pt x="177" y="89"/>
                  </a:lnTo>
                  <a:lnTo>
                    <a:pt x="177" y="89"/>
                  </a:lnTo>
                  <a:lnTo>
                    <a:pt x="177" y="89"/>
                  </a:lnTo>
                  <a:lnTo>
                    <a:pt x="177" y="90"/>
                  </a:lnTo>
                  <a:lnTo>
                    <a:pt x="177" y="90"/>
                  </a:lnTo>
                  <a:lnTo>
                    <a:pt x="177" y="90"/>
                  </a:lnTo>
                  <a:lnTo>
                    <a:pt x="177" y="91"/>
                  </a:lnTo>
                  <a:lnTo>
                    <a:pt x="177" y="91"/>
                  </a:lnTo>
                  <a:lnTo>
                    <a:pt x="178" y="92"/>
                  </a:lnTo>
                  <a:lnTo>
                    <a:pt x="178" y="92"/>
                  </a:lnTo>
                  <a:lnTo>
                    <a:pt x="178" y="93"/>
                  </a:lnTo>
                  <a:lnTo>
                    <a:pt x="178" y="93"/>
                  </a:lnTo>
                  <a:lnTo>
                    <a:pt x="178" y="94"/>
                  </a:lnTo>
                  <a:lnTo>
                    <a:pt x="179" y="94"/>
                  </a:lnTo>
                  <a:lnTo>
                    <a:pt x="179" y="95"/>
                  </a:lnTo>
                  <a:lnTo>
                    <a:pt x="179" y="96"/>
                  </a:lnTo>
                  <a:lnTo>
                    <a:pt x="179" y="96"/>
                  </a:lnTo>
                  <a:lnTo>
                    <a:pt x="179" y="97"/>
                  </a:lnTo>
                  <a:lnTo>
                    <a:pt x="179" y="97"/>
                  </a:lnTo>
                  <a:lnTo>
                    <a:pt x="179" y="98"/>
                  </a:lnTo>
                  <a:lnTo>
                    <a:pt x="179" y="99"/>
                  </a:lnTo>
                  <a:lnTo>
                    <a:pt x="179" y="99"/>
                  </a:lnTo>
                  <a:lnTo>
                    <a:pt x="179" y="100"/>
                  </a:lnTo>
                  <a:lnTo>
                    <a:pt x="179" y="101"/>
                  </a:lnTo>
                  <a:lnTo>
                    <a:pt x="178" y="101"/>
                  </a:lnTo>
                  <a:lnTo>
                    <a:pt x="178" y="102"/>
                  </a:lnTo>
                  <a:lnTo>
                    <a:pt x="178" y="102"/>
                  </a:lnTo>
                  <a:lnTo>
                    <a:pt x="177" y="103"/>
                  </a:lnTo>
                  <a:lnTo>
                    <a:pt x="177" y="103"/>
                  </a:lnTo>
                  <a:lnTo>
                    <a:pt x="177" y="105"/>
                  </a:lnTo>
                  <a:lnTo>
                    <a:pt x="176" y="105"/>
                  </a:lnTo>
                  <a:lnTo>
                    <a:pt x="176" y="106"/>
                  </a:lnTo>
                  <a:lnTo>
                    <a:pt x="176" y="106"/>
                  </a:lnTo>
                  <a:lnTo>
                    <a:pt x="175" y="107"/>
                  </a:lnTo>
                  <a:lnTo>
                    <a:pt x="174" y="107"/>
                  </a:lnTo>
                  <a:lnTo>
                    <a:pt x="174" y="108"/>
                  </a:lnTo>
                  <a:lnTo>
                    <a:pt x="173" y="109"/>
                  </a:lnTo>
                  <a:lnTo>
                    <a:pt x="172" y="109"/>
                  </a:lnTo>
                  <a:lnTo>
                    <a:pt x="171" y="110"/>
                  </a:lnTo>
                  <a:lnTo>
                    <a:pt x="170" y="111"/>
                  </a:lnTo>
                  <a:lnTo>
                    <a:pt x="169" y="111"/>
                  </a:lnTo>
                  <a:lnTo>
                    <a:pt x="168" y="112"/>
                  </a:lnTo>
                  <a:lnTo>
                    <a:pt x="167" y="113"/>
                  </a:lnTo>
                  <a:lnTo>
                    <a:pt x="165" y="114"/>
                  </a:lnTo>
                  <a:lnTo>
                    <a:pt x="164" y="114"/>
                  </a:lnTo>
                  <a:lnTo>
                    <a:pt x="163" y="115"/>
                  </a:lnTo>
                  <a:lnTo>
                    <a:pt x="162" y="116"/>
                  </a:lnTo>
                  <a:lnTo>
                    <a:pt x="161" y="116"/>
                  </a:lnTo>
                  <a:lnTo>
                    <a:pt x="160" y="117"/>
                  </a:lnTo>
                  <a:lnTo>
                    <a:pt x="159" y="118"/>
                  </a:lnTo>
                  <a:lnTo>
                    <a:pt x="158" y="119"/>
                  </a:lnTo>
                  <a:lnTo>
                    <a:pt x="157" y="120"/>
                  </a:lnTo>
                  <a:lnTo>
                    <a:pt x="157" y="120"/>
                  </a:lnTo>
                  <a:lnTo>
                    <a:pt x="156" y="121"/>
                  </a:lnTo>
                  <a:lnTo>
                    <a:pt x="156" y="123"/>
                  </a:lnTo>
                  <a:lnTo>
                    <a:pt x="156" y="124"/>
                  </a:lnTo>
                  <a:lnTo>
                    <a:pt x="156" y="125"/>
                  </a:lnTo>
                  <a:lnTo>
                    <a:pt x="155" y="125"/>
                  </a:lnTo>
                  <a:lnTo>
                    <a:pt x="155" y="126"/>
                  </a:lnTo>
                  <a:lnTo>
                    <a:pt x="155" y="127"/>
                  </a:lnTo>
                  <a:lnTo>
                    <a:pt x="155" y="128"/>
                  </a:lnTo>
                  <a:lnTo>
                    <a:pt x="155" y="128"/>
                  </a:lnTo>
                  <a:lnTo>
                    <a:pt x="155" y="129"/>
                  </a:lnTo>
                  <a:lnTo>
                    <a:pt x="155" y="129"/>
                  </a:lnTo>
                  <a:lnTo>
                    <a:pt x="155" y="130"/>
                  </a:lnTo>
                  <a:lnTo>
                    <a:pt x="155" y="130"/>
                  </a:lnTo>
                  <a:lnTo>
                    <a:pt x="154" y="131"/>
                  </a:lnTo>
                  <a:lnTo>
                    <a:pt x="154" y="131"/>
                  </a:lnTo>
                  <a:lnTo>
                    <a:pt x="154" y="132"/>
                  </a:lnTo>
                  <a:lnTo>
                    <a:pt x="154" y="132"/>
                  </a:lnTo>
                  <a:lnTo>
                    <a:pt x="154" y="133"/>
                  </a:lnTo>
                  <a:lnTo>
                    <a:pt x="154" y="133"/>
                  </a:lnTo>
                  <a:lnTo>
                    <a:pt x="154" y="134"/>
                  </a:lnTo>
                  <a:lnTo>
                    <a:pt x="154" y="134"/>
                  </a:lnTo>
                  <a:lnTo>
                    <a:pt x="154" y="135"/>
                  </a:lnTo>
                  <a:lnTo>
                    <a:pt x="153" y="135"/>
                  </a:lnTo>
                  <a:lnTo>
                    <a:pt x="153" y="136"/>
                  </a:lnTo>
                  <a:lnTo>
                    <a:pt x="153" y="137"/>
                  </a:lnTo>
                  <a:lnTo>
                    <a:pt x="152" y="137"/>
                  </a:lnTo>
                  <a:lnTo>
                    <a:pt x="152" y="138"/>
                  </a:lnTo>
                  <a:lnTo>
                    <a:pt x="152" y="138"/>
                  </a:lnTo>
                  <a:lnTo>
                    <a:pt x="151" y="139"/>
                  </a:lnTo>
                  <a:lnTo>
                    <a:pt x="151" y="141"/>
                  </a:lnTo>
                  <a:lnTo>
                    <a:pt x="151" y="141"/>
                  </a:lnTo>
                  <a:lnTo>
                    <a:pt x="150" y="142"/>
                  </a:lnTo>
                  <a:lnTo>
                    <a:pt x="150" y="143"/>
                  </a:lnTo>
                  <a:lnTo>
                    <a:pt x="150" y="144"/>
                  </a:lnTo>
                  <a:lnTo>
                    <a:pt x="150" y="144"/>
                  </a:lnTo>
                  <a:lnTo>
                    <a:pt x="149" y="145"/>
                  </a:lnTo>
                  <a:lnTo>
                    <a:pt x="149" y="146"/>
                  </a:lnTo>
                  <a:lnTo>
                    <a:pt x="149" y="146"/>
                  </a:lnTo>
                  <a:lnTo>
                    <a:pt x="149" y="147"/>
                  </a:lnTo>
                  <a:lnTo>
                    <a:pt x="149" y="147"/>
                  </a:lnTo>
                  <a:lnTo>
                    <a:pt x="149" y="148"/>
                  </a:lnTo>
                  <a:lnTo>
                    <a:pt x="147" y="148"/>
                  </a:lnTo>
                  <a:lnTo>
                    <a:pt x="147" y="148"/>
                  </a:lnTo>
                  <a:lnTo>
                    <a:pt x="147" y="149"/>
                  </a:lnTo>
                  <a:lnTo>
                    <a:pt x="147" y="150"/>
                  </a:lnTo>
                  <a:lnTo>
                    <a:pt x="147" y="151"/>
                  </a:lnTo>
                  <a:lnTo>
                    <a:pt x="147" y="152"/>
                  </a:lnTo>
                  <a:lnTo>
                    <a:pt x="146" y="153"/>
                  </a:lnTo>
                  <a:lnTo>
                    <a:pt x="146" y="155"/>
                  </a:lnTo>
                  <a:lnTo>
                    <a:pt x="146" y="157"/>
                  </a:lnTo>
                  <a:lnTo>
                    <a:pt x="146" y="159"/>
                  </a:lnTo>
                  <a:lnTo>
                    <a:pt x="145" y="161"/>
                  </a:lnTo>
                  <a:lnTo>
                    <a:pt x="145" y="163"/>
                  </a:lnTo>
                  <a:lnTo>
                    <a:pt x="144" y="164"/>
                  </a:lnTo>
                  <a:lnTo>
                    <a:pt x="144" y="166"/>
                  </a:lnTo>
                  <a:lnTo>
                    <a:pt x="144" y="168"/>
                  </a:lnTo>
                  <a:lnTo>
                    <a:pt x="143" y="169"/>
                  </a:lnTo>
                  <a:lnTo>
                    <a:pt x="143" y="170"/>
                  </a:lnTo>
                  <a:lnTo>
                    <a:pt x="142" y="172"/>
                  </a:lnTo>
                  <a:lnTo>
                    <a:pt x="142" y="173"/>
                  </a:lnTo>
                  <a:lnTo>
                    <a:pt x="142" y="174"/>
                  </a:lnTo>
                  <a:lnTo>
                    <a:pt x="142" y="175"/>
                  </a:lnTo>
                  <a:lnTo>
                    <a:pt x="141" y="178"/>
                  </a:lnTo>
                  <a:lnTo>
                    <a:pt x="141" y="179"/>
                  </a:lnTo>
                  <a:lnTo>
                    <a:pt x="141" y="180"/>
                  </a:lnTo>
                  <a:lnTo>
                    <a:pt x="141" y="181"/>
                  </a:lnTo>
                  <a:lnTo>
                    <a:pt x="141" y="182"/>
                  </a:lnTo>
                  <a:lnTo>
                    <a:pt x="141" y="183"/>
                  </a:lnTo>
                  <a:lnTo>
                    <a:pt x="142" y="184"/>
                  </a:lnTo>
                  <a:lnTo>
                    <a:pt x="142" y="185"/>
                  </a:lnTo>
                  <a:lnTo>
                    <a:pt x="142" y="186"/>
                  </a:lnTo>
                  <a:lnTo>
                    <a:pt x="142" y="187"/>
                  </a:lnTo>
                  <a:lnTo>
                    <a:pt x="142" y="187"/>
                  </a:lnTo>
                  <a:lnTo>
                    <a:pt x="142" y="188"/>
                  </a:lnTo>
                  <a:lnTo>
                    <a:pt x="142" y="188"/>
                  </a:lnTo>
                  <a:lnTo>
                    <a:pt x="143" y="189"/>
                  </a:lnTo>
                  <a:lnTo>
                    <a:pt x="143" y="190"/>
                  </a:lnTo>
                  <a:lnTo>
                    <a:pt x="143" y="192"/>
                  </a:lnTo>
                  <a:lnTo>
                    <a:pt x="143" y="193"/>
                  </a:lnTo>
                  <a:lnTo>
                    <a:pt x="143" y="195"/>
                  </a:lnTo>
                  <a:lnTo>
                    <a:pt x="143" y="197"/>
                  </a:lnTo>
                  <a:lnTo>
                    <a:pt x="143" y="199"/>
                  </a:lnTo>
                  <a:lnTo>
                    <a:pt x="143" y="200"/>
                  </a:lnTo>
                  <a:lnTo>
                    <a:pt x="143" y="202"/>
                  </a:lnTo>
                  <a:lnTo>
                    <a:pt x="143" y="203"/>
                  </a:lnTo>
                  <a:lnTo>
                    <a:pt x="144" y="204"/>
                  </a:lnTo>
                  <a:lnTo>
                    <a:pt x="144" y="206"/>
                  </a:lnTo>
                  <a:lnTo>
                    <a:pt x="144" y="207"/>
                  </a:lnTo>
                  <a:lnTo>
                    <a:pt x="144" y="208"/>
                  </a:lnTo>
                  <a:lnTo>
                    <a:pt x="144" y="208"/>
                  </a:lnTo>
                  <a:lnTo>
                    <a:pt x="144" y="209"/>
                  </a:lnTo>
                  <a:lnTo>
                    <a:pt x="145" y="210"/>
                  </a:lnTo>
                  <a:lnTo>
                    <a:pt x="145" y="211"/>
                  </a:lnTo>
                  <a:lnTo>
                    <a:pt x="145" y="213"/>
                  </a:lnTo>
                  <a:lnTo>
                    <a:pt x="145" y="214"/>
                  </a:lnTo>
                  <a:lnTo>
                    <a:pt x="146" y="215"/>
                  </a:lnTo>
                  <a:lnTo>
                    <a:pt x="146" y="216"/>
                  </a:lnTo>
                  <a:lnTo>
                    <a:pt x="146" y="217"/>
                  </a:lnTo>
                  <a:lnTo>
                    <a:pt x="146" y="219"/>
                  </a:lnTo>
                  <a:lnTo>
                    <a:pt x="146" y="220"/>
                  </a:lnTo>
                  <a:lnTo>
                    <a:pt x="146" y="221"/>
                  </a:lnTo>
                  <a:lnTo>
                    <a:pt x="146" y="222"/>
                  </a:lnTo>
                  <a:lnTo>
                    <a:pt x="146" y="223"/>
                  </a:lnTo>
                  <a:lnTo>
                    <a:pt x="146" y="224"/>
                  </a:lnTo>
                  <a:lnTo>
                    <a:pt x="146" y="225"/>
                  </a:lnTo>
                  <a:lnTo>
                    <a:pt x="146" y="226"/>
                  </a:lnTo>
                  <a:lnTo>
                    <a:pt x="146" y="227"/>
                  </a:lnTo>
                  <a:lnTo>
                    <a:pt x="146" y="228"/>
                  </a:lnTo>
                  <a:lnTo>
                    <a:pt x="146" y="228"/>
                  </a:lnTo>
                  <a:lnTo>
                    <a:pt x="146" y="229"/>
                  </a:lnTo>
                  <a:lnTo>
                    <a:pt x="146" y="229"/>
                  </a:lnTo>
                  <a:lnTo>
                    <a:pt x="145" y="231"/>
                  </a:lnTo>
                  <a:lnTo>
                    <a:pt x="145" y="231"/>
                  </a:lnTo>
                  <a:lnTo>
                    <a:pt x="145" y="232"/>
                  </a:lnTo>
                  <a:lnTo>
                    <a:pt x="144" y="232"/>
                  </a:lnTo>
                  <a:lnTo>
                    <a:pt x="144" y="233"/>
                  </a:lnTo>
                  <a:lnTo>
                    <a:pt x="143" y="233"/>
                  </a:lnTo>
                  <a:lnTo>
                    <a:pt x="143" y="233"/>
                  </a:lnTo>
                  <a:lnTo>
                    <a:pt x="142" y="234"/>
                  </a:lnTo>
                  <a:lnTo>
                    <a:pt x="142" y="234"/>
                  </a:lnTo>
                  <a:lnTo>
                    <a:pt x="141" y="235"/>
                  </a:lnTo>
                  <a:lnTo>
                    <a:pt x="140" y="235"/>
                  </a:lnTo>
                  <a:lnTo>
                    <a:pt x="140" y="235"/>
                  </a:lnTo>
                  <a:lnTo>
                    <a:pt x="139" y="236"/>
                  </a:lnTo>
                  <a:lnTo>
                    <a:pt x="139" y="236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39" y="238"/>
                  </a:lnTo>
                  <a:lnTo>
                    <a:pt x="139" y="239"/>
                  </a:lnTo>
                  <a:lnTo>
                    <a:pt x="139" y="239"/>
                  </a:lnTo>
                  <a:lnTo>
                    <a:pt x="139" y="240"/>
                  </a:lnTo>
                  <a:lnTo>
                    <a:pt x="139" y="241"/>
                  </a:lnTo>
                  <a:lnTo>
                    <a:pt x="140" y="242"/>
                  </a:lnTo>
                  <a:lnTo>
                    <a:pt x="140" y="242"/>
                  </a:lnTo>
                  <a:lnTo>
                    <a:pt x="140" y="243"/>
                  </a:lnTo>
                  <a:lnTo>
                    <a:pt x="141" y="243"/>
                  </a:lnTo>
                  <a:lnTo>
                    <a:pt x="141" y="244"/>
                  </a:lnTo>
                  <a:lnTo>
                    <a:pt x="141" y="244"/>
                  </a:lnTo>
                  <a:lnTo>
                    <a:pt x="141" y="245"/>
                  </a:lnTo>
                  <a:lnTo>
                    <a:pt x="142" y="245"/>
                  </a:lnTo>
                  <a:lnTo>
                    <a:pt x="142" y="245"/>
                  </a:lnTo>
                  <a:lnTo>
                    <a:pt x="142" y="246"/>
                  </a:lnTo>
                  <a:lnTo>
                    <a:pt x="142" y="246"/>
                  </a:lnTo>
                  <a:lnTo>
                    <a:pt x="143" y="246"/>
                  </a:lnTo>
                  <a:lnTo>
                    <a:pt x="143" y="247"/>
                  </a:lnTo>
                  <a:lnTo>
                    <a:pt x="143" y="247"/>
                  </a:lnTo>
                  <a:lnTo>
                    <a:pt x="143" y="247"/>
                  </a:lnTo>
                  <a:lnTo>
                    <a:pt x="144" y="247"/>
                  </a:lnTo>
                  <a:lnTo>
                    <a:pt x="144" y="249"/>
                  </a:lnTo>
                  <a:lnTo>
                    <a:pt x="144" y="249"/>
                  </a:lnTo>
                  <a:lnTo>
                    <a:pt x="144" y="249"/>
                  </a:lnTo>
                  <a:lnTo>
                    <a:pt x="144" y="249"/>
                  </a:lnTo>
                  <a:lnTo>
                    <a:pt x="144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3" y="250"/>
                  </a:lnTo>
                  <a:lnTo>
                    <a:pt x="142" y="250"/>
                  </a:lnTo>
                  <a:lnTo>
                    <a:pt x="142" y="250"/>
                  </a:lnTo>
                  <a:lnTo>
                    <a:pt x="142" y="250"/>
                  </a:lnTo>
                  <a:lnTo>
                    <a:pt x="142" y="250"/>
                  </a:lnTo>
                  <a:lnTo>
                    <a:pt x="142" y="249"/>
                  </a:lnTo>
                  <a:lnTo>
                    <a:pt x="141" y="249"/>
                  </a:lnTo>
                  <a:lnTo>
                    <a:pt x="141" y="249"/>
                  </a:lnTo>
                  <a:lnTo>
                    <a:pt x="141" y="249"/>
                  </a:lnTo>
                  <a:lnTo>
                    <a:pt x="140" y="247"/>
                  </a:lnTo>
                  <a:lnTo>
                    <a:pt x="140" y="247"/>
                  </a:lnTo>
                  <a:lnTo>
                    <a:pt x="139" y="246"/>
                  </a:lnTo>
                  <a:lnTo>
                    <a:pt x="139" y="246"/>
                  </a:lnTo>
                  <a:lnTo>
                    <a:pt x="138" y="245"/>
                  </a:lnTo>
                  <a:lnTo>
                    <a:pt x="138" y="245"/>
                  </a:lnTo>
                  <a:lnTo>
                    <a:pt x="137" y="244"/>
                  </a:lnTo>
                  <a:lnTo>
                    <a:pt x="136" y="244"/>
                  </a:lnTo>
                  <a:lnTo>
                    <a:pt x="136" y="244"/>
                  </a:lnTo>
                  <a:lnTo>
                    <a:pt x="135" y="244"/>
                  </a:lnTo>
                  <a:lnTo>
                    <a:pt x="134" y="243"/>
                  </a:lnTo>
                  <a:lnTo>
                    <a:pt x="134" y="243"/>
                  </a:lnTo>
                  <a:lnTo>
                    <a:pt x="133" y="243"/>
                  </a:lnTo>
                  <a:lnTo>
                    <a:pt x="132" y="243"/>
                  </a:lnTo>
                  <a:lnTo>
                    <a:pt x="131" y="242"/>
                  </a:lnTo>
                  <a:lnTo>
                    <a:pt x="131" y="242"/>
                  </a:lnTo>
                  <a:lnTo>
                    <a:pt x="129" y="242"/>
                  </a:lnTo>
                  <a:lnTo>
                    <a:pt x="129" y="242"/>
                  </a:lnTo>
                  <a:lnTo>
                    <a:pt x="128" y="242"/>
                  </a:lnTo>
                  <a:lnTo>
                    <a:pt x="127" y="242"/>
                  </a:lnTo>
                  <a:lnTo>
                    <a:pt x="127" y="241"/>
                  </a:lnTo>
                  <a:lnTo>
                    <a:pt x="127" y="241"/>
                  </a:lnTo>
                  <a:lnTo>
                    <a:pt x="126" y="241"/>
                  </a:lnTo>
                  <a:lnTo>
                    <a:pt x="126" y="242"/>
                  </a:lnTo>
                  <a:lnTo>
                    <a:pt x="126" y="242"/>
                  </a:lnTo>
                  <a:lnTo>
                    <a:pt x="125" y="242"/>
                  </a:lnTo>
                  <a:lnTo>
                    <a:pt x="125" y="242"/>
                  </a:lnTo>
                  <a:lnTo>
                    <a:pt x="125" y="243"/>
                  </a:lnTo>
                  <a:lnTo>
                    <a:pt x="125" y="243"/>
                  </a:lnTo>
                  <a:lnTo>
                    <a:pt x="125" y="243"/>
                  </a:lnTo>
                  <a:lnTo>
                    <a:pt x="124" y="244"/>
                  </a:lnTo>
                  <a:lnTo>
                    <a:pt x="124" y="244"/>
                  </a:lnTo>
                  <a:lnTo>
                    <a:pt x="124" y="244"/>
                  </a:lnTo>
                  <a:lnTo>
                    <a:pt x="124" y="244"/>
                  </a:lnTo>
                  <a:lnTo>
                    <a:pt x="124" y="245"/>
                  </a:lnTo>
                  <a:lnTo>
                    <a:pt x="124" y="245"/>
                  </a:lnTo>
                  <a:lnTo>
                    <a:pt x="124" y="245"/>
                  </a:lnTo>
                  <a:lnTo>
                    <a:pt x="124" y="245"/>
                  </a:lnTo>
                  <a:lnTo>
                    <a:pt x="124" y="246"/>
                  </a:lnTo>
                  <a:lnTo>
                    <a:pt x="124" y="246"/>
                  </a:lnTo>
                  <a:lnTo>
                    <a:pt x="124" y="246"/>
                  </a:lnTo>
                  <a:lnTo>
                    <a:pt x="124" y="247"/>
                  </a:lnTo>
                  <a:lnTo>
                    <a:pt x="124" y="247"/>
                  </a:lnTo>
                  <a:lnTo>
                    <a:pt x="124" y="247"/>
                  </a:lnTo>
                  <a:lnTo>
                    <a:pt x="124" y="247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3" y="249"/>
                  </a:lnTo>
                  <a:lnTo>
                    <a:pt x="122" y="249"/>
                  </a:lnTo>
                  <a:lnTo>
                    <a:pt x="122" y="249"/>
                  </a:lnTo>
                  <a:lnTo>
                    <a:pt x="122" y="249"/>
                  </a:lnTo>
                  <a:lnTo>
                    <a:pt x="122" y="249"/>
                  </a:lnTo>
                  <a:lnTo>
                    <a:pt x="121" y="249"/>
                  </a:lnTo>
                  <a:lnTo>
                    <a:pt x="121" y="247"/>
                  </a:lnTo>
                  <a:lnTo>
                    <a:pt x="121" y="247"/>
                  </a:lnTo>
                  <a:lnTo>
                    <a:pt x="121" y="247"/>
                  </a:lnTo>
                  <a:lnTo>
                    <a:pt x="120" y="247"/>
                  </a:lnTo>
                  <a:lnTo>
                    <a:pt x="120" y="246"/>
                  </a:lnTo>
                  <a:lnTo>
                    <a:pt x="120" y="246"/>
                  </a:lnTo>
                  <a:lnTo>
                    <a:pt x="120" y="245"/>
                  </a:lnTo>
                  <a:lnTo>
                    <a:pt x="120" y="244"/>
                  </a:lnTo>
                  <a:lnTo>
                    <a:pt x="120" y="243"/>
                  </a:lnTo>
                  <a:lnTo>
                    <a:pt x="119" y="242"/>
                  </a:lnTo>
                  <a:lnTo>
                    <a:pt x="119" y="241"/>
                  </a:lnTo>
                  <a:lnTo>
                    <a:pt x="119" y="241"/>
                  </a:lnTo>
                  <a:lnTo>
                    <a:pt x="119" y="240"/>
                  </a:lnTo>
                  <a:lnTo>
                    <a:pt x="119" y="239"/>
                  </a:lnTo>
                  <a:lnTo>
                    <a:pt x="118" y="238"/>
                  </a:lnTo>
                  <a:lnTo>
                    <a:pt x="118" y="238"/>
                  </a:lnTo>
                  <a:lnTo>
                    <a:pt x="118" y="237"/>
                  </a:lnTo>
                  <a:lnTo>
                    <a:pt x="118" y="237"/>
                  </a:lnTo>
                  <a:lnTo>
                    <a:pt x="117" y="236"/>
                  </a:lnTo>
                  <a:lnTo>
                    <a:pt x="117" y="236"/>
                  </a:lnTo>
                  <a:lnTo>
                    <a:pt x="117" y="235"/>
                  </a:lnTo>
                  <a:lnTo>
                    <a:pt x="116" y="235"/>
                  </a:lnTo>
                  <a:lnTo>
                    <a:pt x="116" y="235"/>
                  </a:lnTo>
                  <a:lnTo>
                    <a:pt x="116" y="234"/>
                  </a:lnTo>
                  <a:lnTo>
                    <a:pt x="115" y="234"/>
                  </a:lnTo>
                  <a:lnTo>
                    <a:pt x="115" y="234"/>
                  </a:lnTo>
                  <a:lnTo>
                    <a:pt x="115" y="233"/>
                  </a:lnTo>
                  <a:lnTo>
                    <a:pt x="115" y="233"/>
                  </a:lnTo>
                  <a:lnTo>
                    <a:pt x="115" y="233"/>
                  </a:lnTo>
                  <a:lnTo>
                    <a:pt x="114" y="232"/>
                  </a:lnTo>
                  <a:lnTo>
                    <a:pt x="114" y="232"/>
                  </a:lnTo>
                  <a:lnTo>
                    <a:pt x="114" y="232"/>
                  </a:lnTo>
                  <a:lnTo>
                    <a:pt x="114" y="231"/>
                  </a:lnTo>
                  <a:lnTo>
                    <a:pt x="114" y="231"/>
                  </a:lnTo>
                  <a:lnTo>
                    <a:pt x="114" y="231"/>
                  </a:lnTo>
                  <a:lnTo>
                    <a:pt x="114" y="229"/>
                  </a:lnTo>
                  <a:lnTo>
                    <a:pt x="114" y="229"/>
                  </a:lnTo>
                  <a:lnTo>
                    <a:pt x="114" y="229"/>
                  </a:lnTo>
                  <a:lnTo>
                    <a:pt x="115" y="228"/>
                  </a:lnTo>
                  <a:lnTo>
                    <a:pt x="115" y="228"/>
                  </a:lnTo>
                  <a:lnTo>
                    <a:pt x="115" y="228"/>
                  </a:lnTo>
                  <a:lnTo>
                    <a:pt x="115" y="227"/>
                  </a:lnTo>
                  <a:lnTo>
                    <a:pt x="115" y="227"/>
                  </a:lnTo>
                  <a:lnTo>
                    <a:pt x="116" y="227"/>
                  </a:lnTo>
                  <a:lnTo>
                    <a:pt x="116" y="226"/>
                  </a:lnTo>
                  <a:lnTo>
                    <a:pt x="116" y="226"/>
                  </a:lnTo>
                  <a:lnTo>
                    <a:pt x="116" y="226"/>
                  </a:lnTo>
                  <a:lnTo>
                    <a:pt x="116" y="225"/>
                  </a:lnTo>
                  <a:lnTo>
                    <a:pt x="117" y="225"/>
                  </a:lnTo>
                  <a:lnTo>
                    <a:pt x="117" y="225"/>
                  </a:lnTo>
                  <a:lnTo>
                    <a:pt x="117" y="224"/>
                  </a:lnTo>
                  <a:lnTo>
                    <a:pt x="117" y="224"/>
                  </a:lnTo>
                  <a:lnTo>
                    <a:pt x="117" y="223"/>
                  </a:lnTo>
                  <a:lnTo>
                    <a:pt x="117" y="223"/>
                  </a:lnTo>
                  <a:lnTo>
                    <a:pt x="117" y="222"/>
                  </a:lnTo>
                  <a:lnTo>
                    <a:pt x="117" y="222"/>
                  </a:lnTo>
                  <a:lnTo>
                    <a:pt x="117" y="221"/>
                  </a:lnTo>
                  <a:lnTo>
                    <a:pt x="117" y="221"/>
                  </a:lnTo>
                  <a:lnTo>
                    <a:pt x="118" y="220"/>
                  </a:lnTo>
                  <a:lnTo>
                    <a:pt x="118" y="220"/>
                  </a:lnTo>
                  <a:lnTo>
                    <a:pt x="118" y="220"/>
                  </a:lnTo>
                  <a:lnTo>
                    <a:pt x="118" y="219"/>
                  </a:lnTo>
                  <a:lnTo>
                    <a:pt x="118" y="219"/>
                  </a:lnTo>
                  <a:lnTo>
                    <a:pt x="117" y="218"/>
                  </a:lnTo>
                  <a:lnTo>
                    <a:pt x="117" y="218"/>
                  </a:lnTo>
                  <a:lnTo>
                    <a:pt x="117" y="218"/>
                  </a:lnTo>
                  <a:lnTo>
                    <a:pt x="117" y="218"/>
                  </a:lnTo>
                  <a:lnTo>
                    <a:pt x="117" y="217"/>
                  </a:lnTo>
                  <a:lnTo>
                    <a:pt x="117" y="217"/>
                  </a:lnTo>
                  <a:lnTo>
                    <a:pt x="117" y="217"/>
                  </a:lnTo>
                  <a:lnTo>
                    <a:pt x="116" y="216"/>
                  </a:lnTo>
                  <a:lnTo>
                    <a:pt x="116" y="216"/>
                  </a:lnTo>
                  <a:lnTo>
                    <a:pt x="116" y="216"/>
                  </a:lnTo>
                  <a:lnTo>
                    <a:pt x="115" y="215"/>
                  </a:lnTo>
                  <a:lnTo>
                    <a:pt x="114" y="214"/>
                  </a:lnTo>
                  <a:lnTo>
                    <a:pt x="113" y="211"/>
                  </a:lnTo>
                  <a:lnTo>
                    <a:pt x="111" y="209"/>
                  </a:lnTo>
                  <a:lnTo>
                    <a:pt x="110" y="207"/>
                  </a:lnTo>
                  <a:lnTo>
                    <a:pt x="109" y="205"/>
                  </a:lnTo>
                  <a:lnTo>
                    <a:pt x="108" y="203"/>
                  </a:lnTo>
                  <a:lnTo>
                    <a:pt x="107" y="201"/>
                  </a:lnTo>
                  <a:lnTo>
                    <a:pt x="106" y="199"/>
                  </a:lnTo>
                  <a:lnTo>
                    <a:pt x="106" y="196"/>
                  </a:lnTo>
                  <a:lnTo>
                    <a:pt x="105" y="193"/>
                  </a:lnTo>
                  <a:lnTo>
                    <a:pt x="104" y="191"/>
                  </a:lnTo>
                  <a:lnTo>
                    <a:pt x="103" y="189"/>
                  </a:lnTo>
                  <a:lnTo>
                    <a:pt x="102" y="187"/>
                  </a:lnTo>
                  <a:lnTo>
                    <a:pt x="101" y="186"/>
                  </a:lnTo>
                  <a:lnTo>
                    <a:pt x="100" y="184"/>
                  </a:lnTo>
                  <a:lnTo>
                    <a:pt x="100" y="183"/>
                  </a:lnTo>
                  <a:lnTo>
                    <a:pt x="99" y="183"/>
                  </a:lnTo>
                  <a:lnTo>
                    <a:pt x="99" y="182"/>
                  </a:lnTo>
                  <a:lnTo>
                    <a:pt x="98" y="182"/>
                  </a:lnTo>
                  <a:lnTo>
                    <a:pt x="98" y="181"/>
                  </a:lnTo>
                  <a:lnTo>
                    <a:pt x="97" y="180"/>
                  </a:lnTo>
                  <a:lnTo>
                    <a:pt x="96" y="180"/>
                  </a:lnTo>
                  <a:lnTo>
                    <a:pt x="95" y="179"/>
                  </a:lnTo>
                  <a:lnTo>
                    <a:pt x="93" y="178"/>
                  </a:lnTo>
                  <a:lnTo>
                    <a:pt x="92" y="177"/>
                  </a:lnTo>
                  <a:lnTo>
                    <a:pt x="91" y="177"/>
                  </a:lnTo>
                  <a:lnTo>
                    <a:pt x="90" y="175"/>
                  </a:lnTo>
                  <a:lnTo>
                    <a:pt x="89" y="174"/>
                  </a:lnTo>
                  <a:lnTo>
                    <a:pt x="88" y="174"/>
                  </a:lnTo>
                  <a:lnTo>
                    <a:pt x="87" y="173"/>
                  </a:lnTo>
                  <a:lnTo>
                    <a:pt x="87" y="172"/>
                  </a:lnTo>
                  <a:lnTo>
                    <a:pt x="86" y="172"/>
                  </a:lnTo>
                  <a:lnTo>
                    <a:pt x="85" y="171"/>
                  </a:lnTo>
                  <a:lnTo>
                    <a:pt x="84" y="171"/>
                  </a:lnTo>
                  <a:lnTo>
                    <a:pt x="83" y="170"/>
                  </a:lnTo>
                  <a:lnTo>
                    <a:pt x="82" y="170"/>
                  </a:lnTo>
                  <a:lnTo>
                    <a:pt x="81" y="169"/>
                  </a:lnTo>
                  <a:lnTo>
                    <a:pt x="80" y="169"/>
                  </a:lnTo>
                  <a:lnTo>
                    <a:pt x="79" y="168"/>
                  </a:lnTo>
                  <a:lnTo>
                    <a:pt x="77" y="168"/>
                  </a:lnTo>
                  <a:lnTo>
                    <a:pt x="75" y="168"/>
                  </a:lnTo>
                  <a:lnTo>
                    <a:pt x="74" y="167"/>
                  </a:lnTo>
                  <a:lnTo>
                    <a:pt x="73" y="167"/>
                  </a:lnTo>
                  <a:lnTo>
                    <a:pt x="72" y="166"/>
                  </a:lnTo>
                  <a:lnTo>
                    <a:pt x="71" y="166"/>
                  </a:lnTo>
                  <a:lnTo>
                    <a:pt x="70" y="166"/>
                  </a:lnTo>
                  <a:lnTo>
                    <a:pt x="70" y="166"/>
                  </a:lnTo>
                  <a:lnTo>
                    <a:pt x="69" y="165"/>
                  </a:lnTo>
                  <a:lnTo>
                    <a:pt x="68" y="165"/>
                  </a:lnTo>
                  <a:lnTo>
                    <a:pt x="68" y="165"/>
                  </a:lnTo>
                  <a:lnTo>
                    <a:pt x="67" y="165"/>
                  </a:lnTo>
                  <a:lnTo>
                    <a:pt x="67" y="164"/>
                  </a:lnTo>
                  <a:lnTo>
                    <a:pt x="67" y="164"/>
                  </a:lnTo>
                  <a:lnTo>
                    <a:pt x="67" y="164"/>
                  </a:lnTo>
                  <a:lnTo>
                    <a:pt x="67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6" y="164"/>
                  </a:lnTo>
                  <a:lnTo>
                    <a:pt x="65" y="164"/>
                  </a:lnTo>
                  <a:lnTo>
                    <a:pt x="64" y="163"/>
                  </a:lnTo>
                  <a:lnTo>
                    <a:pt x="64" y="163"/>
                  </a:lnTo>
                  <a:lnTo>
                    <a:pt x="63" y="163"/>
                  </a:lnTo>
                  <a:lnTo>
                    <a:pt x="63" y="162"/>
                  </a:lnTo>
                  <a:lnTo>
                    <a:pt x="62" y="162"/>
                  </a:lnTo>
                  <a:lnTo>
                    <a:pt x="61" y="161"/>
                  </a:lnTo>
                  <a:lnTo>
                    <a:pt x="60" y="161"/>
                  </a:lnTo>
                  <a:lnTo>
                    <a:pt x="59" y="160"/>
                  </a:lnTo>
                  <a:lnTo>
                    <a:pt x="57" y="159"/>
                  </a:lnTo>
                  <a:lnTo>
                    <a:pt x="56" y="159"/>
                  </a:lnTo>
                  <a:lnTo>
                    <a:pt x="55" y="157"/>
                  </a:lnTo>
                  <a:lnTo>
                    <a:pt x="54" y="156"/>
                  </a:lnTo>
                  <a:lnTo>
                    <a:pt x="53" y="156"/>
                  </a:lnTo>
                  <a:lnTo>
                    <a:pt x="52" y="155"/>
                  </a:lnTo>
                  <a:lnTo>
                    <a:pt x="51" y="155"/>
                  </a:lnTo>
                  <a:lnTo>
                    <a:pt x="51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50" y="154"/>
                  </a:lnTo>
                  <a:lnTo>
                    <a:pt x="49" y="153"/>
                  </a:lnTo>
                  <a:lnTo>
                    <a:pt x="49" y="153"/>
                  </a:lnTo>
                  <a:lnTo>
                    <a:pt x="49" y="153"/>
                  </a:lnTo>
                  <a:lnTo>
                    <a:pt x="48" y="152"/>
                  </a:lnTo>
                  <a:lnTo>
                    <a:pt x="48" y="152"/>
                  </a:lnTo>
                  <a:lnTo>
                    <a:pt x="48" y="152"/>
                  </a:lnTo>
                  <a:lnTo>
                    <a:pt x="47" y="151"/>
                  </a:lnTo>
                  <a:lnTo>
                    <a:pt x="47" y="151"/>
                  </a:lnTo>
                  <a:lnTo>
                    <a:pt x="47" y="151"/>
                  </a:lnTo>
                  <a:lnTo>
                    <a:pt x="46" y="151"/>
                  </a:lnTo>
                  <a:lnTo>
                    <a:pt x="46" y="150"/>
                  </a:lnTo>
                  <a:lnTo>
                    <a:pt x="46" y="150"/>
                  </a:lnTo>
                  <a:lnTo>
                    <a:pt x="46" y="150"/>
                  </a:lnTo>
                  <a:lnTo>
                    <a:pt x="45" y="149"/>
                  </a:lnTo>
                  <a:lnTo>
                    <a:pt x="45" y="149"/>
                  </a:lnTo>
                  <a:lnTo>
                    <a:pt x="44" y="148"/>
                  </a:lnTo>
                  <a:lnTo>
                    <a:pt x="44" y="148"/>
                  </a:lnTo>
                  <a:lnTo>
                    <a:pt x="43" y="147"/>
                  </a:lnTo>
                  <a:lnTo>
                    <a:pt x="42" y="146"/>
                  </a:lnTo>
                  <a:lnTo>
                    <a:pt x="42" y="146"/>
                  </a:lnTo>
                  <a:lnTo>
                    <a:pt x="41" y="145"/>
                  </a:lnTo>
                  <a:lnTo>
                    <a:pt x="39" y="144"/>
                  </a:lnTo>
                  <a:lnTo>
                    <a:pt x="39" y="143"/>
                  </a:lnTo>
                  <a:lnTo>
                    <a:pt x="38" y="142"/>
                  </a:lnTo>
                  <a:lnTo>
                    <a:pt x="38" y="142"/>
                  </a:lnTo>
                  <a:lnTo>
                    <a:pt x="37" y="141"/>
                  </a:lnTo>
                  <a:lnTo>
                    <a:pt x="37" y="139"/>
                  </a:lnTo>
                  <a:lnTo>
                    <a:pt x="37" y="138"/>
                  </a:lnTo>
                  <a:lnTo>
                    <a:pt x="36" y="138"/>
                  </a:lnTo>
                  <a:lnTo>
                    <a:pt x="36" y="137"/>
                  </a:lnTo>
                  <a:lnTo>
                    <a:pt x="36" y="137"/>
                  </a:lnTo>
                  <a:lnTo>
                    <a:pt x="36" y="136"/>
                  </a:lnTo>
                  <a:lnTo>
                    <a:pt x="36" y="136"/>
                  </a:lnTo>
                  <a:lnTo>
                    <a:pt x="36" y="135"/>
                  </a:lnTo>
                  <a:lnTo>
                    <a:pt x="36" y="135"/>
                  </a:lnTo>
                  <a:lnTo>
                    <a:pt x="36" y="134"/>
                  </a:lnTo>
                  <a:lnTo>
                    <a:pt x="36" y="134"/>
                  </a:lnTo>
                  <a:lnTo>
                    <a:pt x="36" y="133"/>
                  </a:lnTo>
                  <a:lnTo>
                    <a:pt x="36" y="133"/>
                  </a:lnTo>
                  <a:lnTo>
                    <a:pt x="36" y="133"/>
                  </a:lnTo>
                  <a:lnTo>
                    <a:pt x="36" y="132"/>
                  </a:lnTo>
                  <a:lnTo>
                    <a:pt x="36" y="132"/>
                  </a:lnTo>
                  <a:lnTo>
                    <a:pt x="36" y="132"/>
                  </a:lnTo>
                  <a:lnTo>
                    <a:pt x="37" y="132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7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8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1"/>
                  </a:lnTo>
                  <a:lnTo>
                    <a:pt x="39" y="130"/>
                  </a:lnTo>
                  <a:lnTo>
                    <a:pt x="39" y="130"/>
                  </a:lnTo>
                  <a:lnTo>
                    <a:pt x="39" y="130"/>
                  </a:lnTo>
                  <a:lnTo>
                    <a:pt x="39" y="129"/>
                  </a:lnTo>
                  <a:lnTo>
                    <a:pt x="39" y="129"/>
                  </a:lnTo>
                  <a:lnTo>
                    <a:pt x="39" y="128"/>
                  </a:lnTo>
                  <a:lnTo>
                    <a:pt x="38" y="128"/>
                  </a:lnTo>
                  <a:lnTo>
                    <a:pt x="38" y="128"/>
                  </a:lnTo>
                  <a:lnTo>
                    <a:pt x="38" y="127"/>
                  </a:lnTo>
                  <a:lnTo>
                    <a:pt x="38" y="127"/>
                  </a:lnTo>
                  <a:lnTo>
                    <a:pt x="38" y="127"/>
                  </a:lnTo>
                  <a:lnTo>
                    <a:pt x="38" y="126"/>
                  </a:lnTo>
                  <a:lnTo>
                    <a:pt x="38" y="126"/>
                  </a:lnTo>
                  <a:lnTo>
                    <a:pt x="38" y="126"/>
                  </a:lnTo>
                  <a:lnTo>
                    <a:pt x="38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6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7" y="127"/>
                  </a:lnTo>
                  <a:lnTo>
                    <a:pt x="36" y="127"/>
                  </a:lnTo>
                  <a:lnTo>
                    <a:pt x="36" y="127"/>
                  </a:lnTo>
                  <a:lnTo>
                    <a:pt x="36" y="127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6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8"/>
                  </a:lnTo>
                  <a:lnTo>
                    <a:pt x="35" y="127"/>
                  </a:lnTo>
                  <a:lnTo>
                    <a:pt x="35" y="127"/>
                  </a:lnTo>
                  <a:lnTo>
                    <a:pt x="34" y="127"/>
                  </a:lnTo>
                  <a:lnTo>
                    <a:pt x="34" y="126"/>
                  </a:lnTo>
                  <a:lnTo>
                    <a:pt x="34" y="126"/>
                  </a:lnTo>
                  <a:lnTo>
                    <a:pt x="34" y="125"/>
                  </a:lnTo>
                  <a:lnTo>
                    <a:pt x="34" y="125"/>
                  </a:lnTo>
                  <a:lnTo>
                    <a:pt x="33" y="124"/>
                  </a:lnTo>
                  <a:lnTo>
                    <a:pt x="33" y="124"/>
                  </a:lnTo>
                  <a:lnTo>
                    <a:pt x="33" y="123"/>
                  </a:lnTo>
                  <a:lnTo>
                    <a:pt x="33" y="123"/>
                  </a:lnTo>
                  <a:lnTo>
                    <a:pt x="32" y="121"/>
                  </a:lnTo>
                  <a:lnTo>
                    <a:pt x="32" y="121"/>
                  </a:lnTo>
                  <a:lnTo>
                    <a:pt x="32" y="120"/>
                  </a:lnTo>
                  <a:lnTo>
                    <a:pt x="32" y="120"/>
                  </a:lnTo>
                  <a:lnTo>
                    <a:pt x="31" y="119"/>
                  </a:lnTo>
                  <a:lnTo>
                    <a:pt x="31" y="118"/>
                  </a:lnTo>
                  <a:lnTo>
                    <a:pt x="31" y="118"/>
                  </a:lnTo>
                  <a:lnTo>
                    <a:pt x="30" y="117"/>
                  </a:lnTo>
                  <a:lnTo>
                    <a:pt x="30" y="116"/>
                  </a:lnTo>
                  <a:lnTo>
                    <a:pt x="29" y="115"/>
                  </a:lnTo>
                  <a:lnTo>
                    <a:pt x="28" y="114"/>
                  </a:lnTo>
                  <a:lnTo>
                    <a:pt x="28" y="113"/>
                  </a:lnTo>
                  <a:lnTo>
                    <a:pt x="27" y="111"/>
                  </a:lnTo>
                  <a:lnTo>
                    <a:pt x="26" y="110"/>
                  </a:lnTo>
                  <a:lnTo>
                    <a:pt x="25" y="109"/>
                  </a:lnTo>
                  <a:lnTo>
                    <a:pt x="25" y="108"/>
                  </a:lnTo>
                  <a:lnTo>
                    <a:pt x="24" y="106"/>
                  </a:lnTo>
                  <a:lnTo>
                    <a:pt x="23" y="105"/>
                  </a:lnTo>
                  <a:lnTo>
                    <a:pt x="23" y="102"/>
                  </a:lnTo>
                  <a:lnTo>
                    <a:pt x="21" y="101"/>
                  </a:lnTo>
                  <a:lnTo>
                    <a:pt x="21" y="99"/>
                  </a:lnTo>
                  <a:lnTo>
                    <a:pt x="20" y="98"/>
                  </a:lnTo>
                  <a:lnTo>
                    <a:pt x="20" y="97"/>
                  </a:lnTo>
                  <a:lnTo>
                    <a:pt x="20" y="97"/>
                  </a:lnTo>
                  <a:lnTo>
                    <a:pt x="20" y="96"/>
                  </a:lnTo>
                  <a:lnTo>
                    <a:pt x="20" y="96"/>
                  </a:lnTo>
                  <a:lnTo>
                    <a:pt x="20" y="95"/>
                  </a:lnTo>
                  <a:lnTo>
                    <a:pt x="20" y="95"/>
                  </a:lnTo>
                  <a:lnTo>
                    <a:pt x="19" y="94"/>
                  </a:lnTo>
                  <a:lnTo>
                    <a:pt x="19" y="94"/>
                  </a:lnTo>
                  <a:lnTo>
                    <a:pt x="19" y="93"/>
                  </a:lnTo>
                  <a:lnTo>
                    <a:pt x="19" y="93"/>
                  </a:lnTo>
                  <a:lnTo>
                    <a:pt x="19" y="93"/>
                  </a:lnTo>
                  <a:lnTo>
                    <a:pt x="19" y="92"/>
                  </a:lnTo>
                  <a:lnTo>
                    <a:pt x="19" y="92"/>
                  </a:lnTo>
                  <a:lnTo>
                    <a:pt x="19" y="92"/>
                  </a:lnTo>
                  <a:lnTo>
                    <a:pt x="19" y="91"/>
                  </a:lnTo>
                  <a:lnTo>
                    <a:pt x="19" y="91"/>
                  </a:lnTo>
                  <a:lnTo>
                    <a:pt x="19" y="90"/>
                  </a:lnTo>
                  <a:lnTo>
                    <a:pt x="19" y="89"/>
                  </a:lnTo>
                  <a:lnTo>
                    <a:pt x="19" y="89"/>
                  </a:lnTo>
                  <a:lnTo>
                    <a:pt x="19" y="88"/>
                  </a:lnTo>
                  <a:lnTo>
                    <a:pt x="19" y="88"/>
                  </a:lnTo>
                  <a:lnTo>
                    <a:pt x="19" y="88"/>
                  </a:lnTo>
                  <a:lnTo>
                    <a:pt x="19" y="87"/>
                  </a:lnTo>
                  <a:lnTo>
                    <a:pt x="19" y="87"/>
                  </a:lnTo>
                  <a:lnTo>
                    <a:pt x="19" y="87"/>
                  </a:lnTo>
                  <a:lnTo>
                    <a:pt x="20" y="87"/>
                  </a:lnTo>
                  <a:lnTo>
                    <a:pt x="20" y="85"/>
                  </a:lnTo>
                  <a:lnTo>
                    <a:pt x="20" y="85"/>
                  </a:lnTo>
                  <a:lnTo>
                    <a:pt x="20" y="85"/>
                  </a:lnTo>
                  <a:lnTo>
                    <a:pt x="20" y="84"/>
                  </a:lnTo>
                  <a:lnTo>
                    <a:pt x="20" y="84"/>
                  </a:lnTo>
                  <a:lnTo>
                    <a:pt x="21" y="83"/>
                  </a:lnTo>
                  <a:lnTo>
                    <a:pt x="21" y="83"/>
                  </a:lnTo>
                  <a:lnTo>
                    <a:pt x="21" y="83"/>
                  </a:lnTo>
                  <a:lnTo>
                    <a:pt x="21" y="82"/>
                  </a:lnTo>
                  <a:lnTo>
                    <a:pt x="21" y="82"/>
                  </a:lnTo>
                  <a:lnTo>
                    <a:pt x="21" y="82"/>
                  </a:lnTo>
                  <a:lnTo>
                    <a:pt x="20" y="82"/>
                  </a:lnTo>
                  <a:lnTo>
                    <a:pt x="20" y="81"/>
                  </a:lnTo>
                  <a:lnTo>
                    <a:pt x="20" y="81"/>
                  </a:lnTo>
                  <a:lnTo>
                    <a:pt x="20" y="81"/>
                  </a:lnTo>
                  <a:lnTo>
                    <a:pt x="20" y="81"/>
                  </a:lnTo>
                  <a:lnTo>
                    <a:pt x="19" y="81"/>
                  </a:lnTo>
                  <a:lnTo>
                    <a:pt x="19" y="81"/>
                  </a:lnTo>
                  <a:lnTo>
                    <a:pt x="19" y="81"/>
                  </a:lnTo>
                  <a:lnTo>
                    <a:pt x="18" y="81"/>
                  </a:lnTo>
                  <a:lnTo>
                    <a:pt x="18" y="80"/>
                  </a:lnTo>
                  <a:lnTo>
                    <a:pt x="18" y="80"/>
                  </a:lnTo>
                  <a:lnTo>
                    <a:pt x="18" y="80"/>
                  </a:lnTo>
                  <a:lnTo>
                    <a:pt x="17" y="80"/>
                  </a:lnTo>
                  <a:lnTo>
                    <a:pt x="17" y="80"/>
                  </a:lnTo>
                  <a:lnTo>
                    <a:pt x="17" y="81"/>
                  </a:lnTo>
                  <a:lnTo>
                    <a:pt x="16" y="81"/>
                  </a:lnTo>
                  <a:lnTo>
                    <a:pt x="16" y="81"/>
                  </a:lnTo>
                  <a:lnTo>
                    <a:pt x="16" y="81"/>
                  </a:lnTo>
                  <a:lnTo>
                    <a:pt x="15" y="81"/>
                  </a:lnTo>
                  <a:lnTo>
                    <a:pt x="15" y="81"/>
                  </a:lnTo>
                  <a:lnTo>
                    <a:pt x="15" y="81"/>
                  </a:lnTo>
                  <a:lnTo>
                    <a:pt x="14" y="81"/>
                  </a:lnTo>
                  <a:lnTo>
                    <a:pt x="14" y="82"/>
                  </a:lnTo>
                  <a:lnTo>
                    <a:pt x="14" y="82"/>
                  </a:lnTo>
                  <a:lnTo>
                    <a:pt x="14" y="82"/>
                  </a:lnTo>
                  <a:lnTo>
                    <a:pt x="13" y="82"/>
                  </a:lnTo>
                  <a:lnTo>
                    <a:pt x="13" y="82"/>
                  </a:lnTo>
                  <a:lnTo>
                    <a:pt x="13" y="82"/>
                  </a:lnTo>
                  <a:lnTo>
                    <a:pt x="13" y="81"/>
                  </a:lnTo>
                  <a:lnTo>
                    <a:pt x="12" y="81"/>
                  </a:lnTo>
                  <a:lnTo>
                    <a:pt x="12" y="81"/>
                  </a:lnTo>
                  <a:lnTo>
                    <a:pt x="11" y="80"/>
                  </a:lnTo>
                  <a:lnTo>
                    <a:pt x="11" y="80"/>
                  </a:lnTo>
                  <a:lnTo>
                    <a:pt x="10" y="79"/>
                  </a:lnTo>
                  <a:lnTo>
                    <a:pt x="9" y="78"/>
                  </a:lnTo>
                  <a:lnTo>
                    <a:pt x="9" y="78"/>
                  </a:lnTo>
                  <a:lnTo>
                    <a:pt x="8" y="77"/>
                  </a:lnTo>
                  <a:lnTo>
                    <a:pt x="7" y="77"/>
                  </a:lnTo>
                  <a:lnTo>
                    <a:pt x="6" y="76"/>
                  </a:lnTo>
                  <a:lnTo>
                    <a:pt x="5" y="76"/>
                  </a:lnTo>
                  <a:lnTo>
                    <a:pt x="3" y="75"/>
                  </a:lnTo>
                  <a:lnTo>
                    <a:pt x="2" y="75"/>
                  </a:lnTo>
                  <a:lnTo>
                    <a:pt x="1" y="74"/>
                  </a:lnTo>
                  <a:lnTo>
                    <a:pt x="1" y="74"/>
                  </a:lnTo>
                  <a:lnTo>
                    <a:pt x="0" y="73"/>
                  </a:lnTo>
                  <a:lnTo>
                    <a:pt x="0" y="72"/>
                  </a:lnTo>
                  <a:lnTo>
                    <a:pt x="0" y="71"/>
                  </a:lnTo>
                  <a:lnTo>
                    <a:pt x="0" y="71"/>
                  </a:lnTo>
                  <a:lnTo>
                    <a:pt x="0" y="70"/>
                  </a:lnTo>
                  <a:lnTo>
                    <a:pt x="0" y="69"/>
                  </a:lnTo>
                  <a:lnTo>
                    <a:pt x="0" y="69"/>
                  </a:lnTo>
                  <a:lnTo>
                    <a:pt x="0" y="67"/>
                  </a:lnTo>
                  <a:lnTo>
                    <a:pt x="0" y="66"/>
                  </a:lnTo>
                  <a:lnTo>
                    <a:pt x="0" y="66"/>
                  </a:lnTo>
                  <a:lnTo>
                    <a:pt x="0" y="65"/>
                  </a:lnTo>
                  <a:lnTo>
                    <a:pt x="0" y="65"/>
                  </a:lnTo>
                  <a:lnTo>
                    <a:pt x="1" y="65"/>
                  </a:lnTo>
                  <a:lnTo>
                    <a:pt x="1" y="64"/>
                  </a:lnTo>
                  <a:lnTo>
                    <a:pt x="2" y="64"/>
                  </a:lnTo>
                  <a:lnTo>
                    <a:pt x="2" y="64"/>
                  </a:lnTo>
                  <a:lnTo>
                    <a:pt x="2" y="64"/>
                  </a:lnTo>
                  <a:lnTo>
                    <a:pt x="3" y="64"/>
                  </a:lnTo>
                  <a:lnTo>
                    <a:pt x="3" y="63"/>
                  </a:lnTo>
                  <a:lnTo>
                    <a:pt x="3" y="63"/>
                  </a:lnTo>
                  <a:lnTo>
                    <a:pt x="5" y="63"/>
                  </a:lnTo>
                  <a:lnTo>
                    <a:pt x="5" y="63"/>
                  </a:lnTo>
                  <a:lnTo>
                    <a:pt x="5" y="63"/>
                  </a:lnTo>
                  <a:lnTo>
                    <a:pt x="5" y="62"/>
                  </a:lnTo>
                  <a:lnTo>
                    <a:pt x="6" y="62"/>
                  </a:lnTo>
                  <a:lnTo>
                    <a:pt x="6" y="62"/>
                  </a:lnTo>
                  <a:lnTo>
                    <a:pt x="6" y="62"/>
                  </a:lnTo>
                  <a:lnTo>
                    <a:pt x="6" y="61"/>
                  </a:lnTo>
                  <a:lnTo>
                    <a:pt x="7" y="61"/>
                  </a:lnTo>
                  <a:lnTo>
                    <a:pt x="7" y="61"/>
                  </a:lnTo>
                  <a:lnTo>
                    <a:pt x="7" y="61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7" y="60"/>
                  </a:lnTo>
                  <a:lnTo>
                    <a:pt x="6" y="60"/>
                  </a:lnTo>
                  <a:lnTo>
                    <a:pt x="6" y="59"/>
                  </a:lnTo>
                  <a:lnTo>
                    <a:pt x="6" y="59"/>
                  </a:lnTo>
                  <a:lnTo>
                    <a:pt x="6" y="59"/>
                  </a:lnTo>
                  <a:lnTo>
                    <a:pt x="5" y="59"/>
                  </a:lnTo>
                  <a:lnTo>
                    <a:pt x="5" y="59"/>
                  </a:lnTo>
                  <a:lnTo>
                    <a:pt x="5" y="59"/>
                  </a:lnTo>
                  <a:lnTo>
                    <a:pt x="5" y="59"/>
                  </a:lnTo>
                  <a:lnTo>
                    <a:pt x="3" y="59"/>
                  </a:lnTo>
                  <a:lnTo>
                    <a:pt x="3" y="59"/>
                  </a:lnTo>
                  <a:lnTo>
                    <a:pt x="3" y="59"/>
                  </a:lnTo>
                  <a:lnTo>
                    <a:pt x="3" y="59"/>
                  </a:lnTo>
                  <a:lnTo>
                    <a:pt x="2" y="59"/>
                  </a:lnTo>
                  <a:lnTo>
                    <a:pt x="2" y="59"/>
                  </a:lnTo>
                  <a:lnTo>
                    <a:pt x="2" y="59"/>
                  </a:lnTo>
                  <a:lnTo>
                    <a:pt x="2" y="59"/>
                  </a:lnTo>
                  <a:lnTo>
                    <a:pt x="1" y="59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1" y="58"/>
                  </a:lnTo>
                  <a:lnTo>
                    <a:pt x="1" y="58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49"/>
                  </a:lnTo>
                  <a:lnTo>
                    <a:pt x="1" y="49"/>
                  </a:lnTo>
                  <a:lnTo>
                    <a:pt x="1" y="48"/>
                  </a:lnTo>
                  <a:lnTo>
                    <a:pt x="1" y="47"/>
                  </a:lnTo>
                  <a:lnTo>
                    <a:pt x="1" y="46"/>
                  </a:lnTo>
                  <a:lnTo>
                    <a:pt x="1" y="45"/>
                  </a:lnTo>
                  <a:lnTo>
                    <a:pt x="2" y="44"/>
                  </a:lnTo>
                  <a:lnTo>
                    <a:pt x="2" y="43"/>
                  </a:lnTo>
                  <a:lnTo>
                    <a:pt x="2" y="42"/>
                  </a:lnTo>
                  <a:lnTo>
                    <a:pt x="2" y="40"/>
                  </a:lnTo>
                  <a:lnTo>
                    <a:pt x="2" y="40"/>
                  </a:lnTo>
                  <a:lnTo>
                    <a:pt x="2" y="39"/>
                  </a:lnTo>
                  <a:lnTo>
                    <a:pt x="3" y="39"/>
                  </a:lnTo>
                  <a:lnTo>
                    <a:pt x="3" y="39"/>
                  </a:lnTo>
                  <a:lnTo>
                    <a:pt x="3" y="38"/>
                  </a:lnTo>
                  <a:lnTo>
                    <a:pt x="3" y="38"/>
                  </a:lnTo>
                  <a:lnTo>
                    <a:pt x="3" y="38"/>
                  </a:lnTo>
                  <a:lnTo>
                    <a:pt x="5" y="37"/>
                  </a:lnTo>
                  <a:lnTo>
                    <a:pt x="5" y="37"/>
                  </a:lnTo>
                  <a:lnTo>
                    <a:pt x="5" y="37"/>
                  </a:lnTo>
                  <a:lnTo>
                    <a:pt x="5" y="37"/>
                  </a:lnTo>
                  <a:lnTo>
                    <a:pt x="5" y="36"/>
                  </a:lnTo>
                  <a:lnTo>
                    <a:pt x="6" y="36"/>
                  </a:lnTo>
                  <a:lnTo>
                    <a:pt x="6" y="36"/>
                  </a:lnTo>
                  <a:lnTo>
                    <a:pt x="6" y="36"/>
                  </a:lnTo>
                  <a:lnTo>
                    <a:pt x="6" y="35"/>
                  </a:lnTo>
                  <a:lnTo>
                    <a:pt x="7" y="35"/>
                  </a:lnTo>
                  <a:lnTo>
                    <a:pt x="7" y="35"/>
                  </a:lnTo>
                  <a:lnTo>
                    <a:pt x="7" y="34"/>
                  </a:lnTo>
                  <a:lnTo>
                    <a:pt x="7" y="34"/>
                  </a:lnTo>
                  <a:lnTo>
                    <a:pt x="7" y="34"/>
                  </a:lnTo>
                  <a:lnTo>
                    <a:pt x="7" y="33"/>
                  </a:lnTo>
                  <a:lnTo>
                    <a:pt x="7" y="33"/>
                  </a:lnTo>
                  <a:lnTo>
                    <a:pt x="7" y="31"/>
                  </a:lnTo>
                  <a:lnTo>
                    <a:pt x="7" y="31"/>
                  </a:lnTo>
                  <a:lnTo>
                    <a:pt x="7" y="30"/>
                  </a:lnTo>
                  <a:lnTo>
                    <a:pt x="6" y="30"/>
                  </a:lnTo>
                  <a:lnTo>
                    <a:pt x="6" y="29"/>
                  </a:lnTo>
                  <a:lnTo>
                    <a:pt x="6" y="29"/>
                  </a:lnTo>
                  <a:lnTo>
                    <a:pt x="6" y="29"/>
                  </a:lnTo>
                  <a:lnTo>
                    <a:pt x="6" y="28"/>
                  </a:lnTo>
                  <a:lnTo>
                    <a:pt x="6" y="28"/>
                  </a:lnTo>
                  <a:lnTo>
                    <a:pt x="6" y="28"/>
                  </a:lnTo>
                  <a:lnTo>
                    <a:pt x="6" y="28"/>
                  </a:lnTo>
                  <a:lnTo>
                    <a:pt x="6" y="28"/>
                  </a:lnTo>
                  <a:lnTo>
                    <a:pt x="6" y="27"/>
                  </a:lnTo>
                  <a:lnTo>
                    <a:pt x="6" y="27"/>
                  </a:lnTo>
                  <a:lnTo>
                    <a:pt x="6" y="27"/>
                  </a:lnTo>
                  <a:lnTo>
                    <a:pt x="6" y="26"/>
                  </a:lnTo>
                  <a:lnTo>
                    <a:pt x="6" y="26"/>
                  </a:lnTo>
                  <a:lnTo>
                    <a:pt x="6" y="25"/>
                  </a:lnTo>
                  <a:lnTo>
                    <a:pt x="6" y="25"/>
                  </a:lnTo>
                  <a:lnTo>
                    <a:pt x="6" y="25"/>
                  </a:lnTo>
                  <a:lnTo>
                    <a:pt x="6" y="24"/>
                  </a:lnTo>
                  <a:lnTo>
                    <a:pt x="6" y="24"/>
                  </a:lnTo>
                  <a:lnTo>
                    <a:pt x="6" y="24"/>
                  </a:lnTo>
                  <a:lnTo>
                    <a:pt x="6" y="23"/>
                  </a:lnTo>
                  <a:lnTo>
                    <a:pt x="6" y="23"/>
                  </a:lnTo>
                  <a:lnTo>
                    <a:pt x="6" y="22"/>
                  </a:lnTo>
                  <a:lnTo>
                    <a:pt x="7" y="21"/>
                  </a:lnTo>
                  <a:lnTo>
                    <a:pt x="7" y="20"/>
                  </a:lnTo>
                  <a:lnTo>
                    <a:pt x="7" y="19"/>
                  </a:lnTo>
                  <a:lnTo>
                    <a:pt x="7" y="18"/>
                  </a:lnTo>
                  <a:lnTo>
                    <a:pt x="7" y="17"/>
                  </a:lnTo>
                  <a:lnTo>
                    <a:pt x="7" y="15"/>
                  </a:lnTo>
                  <a:lnTo>
                    <a:pt x="7" y="13"/>
                  </a:lnTo>
                  <a:lnTo>
                    <a:pt x="7" y="12"/>
                  </a:lnTo>
                  <a:lnTo>
                    <a:pt x="7" y="11"/>
                  </a:lnTo>
                  <a:lnTo>
                    <a:pt x="7" y="10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7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211" y="0"/>
                  </a:lnTo>
                  <a:lnTo>
                    <a:pt x="211" y="0"/>
                  </a:lnTo>
                  <a:lnTo>
                    <a:pt x="211" y="0"/>
                  </a:lnTo>
                  <a:lnTo>
                    <a:pt x="21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28" name="Freeform 683"/>
            <p:cNvSpPr>
              <a:spLocks/>
            </p:cNvSpPr>
            <p:nvPr/>
          </p:nvSpPr>
          <p:spPr bwMode="auto">
            <a:xfrm>
              <a:off x="8901113" y="4700588"/>
              <a:ext cx="6350" cy="3175"/>
            </a:xfrm>
            <a:custGeom>
              <a:avLst/>
              <a:gdLst>
                <a:gd name="T0" fmla="*/ 14 w 14"/>
                <a:gd name="T1" fmla="*/ 0 h 7"/>
                <a:gd name="T2" fmla="*/ 14 w 14"/>
                <a:gd name="T3" fmla="*/ 0 h 7"/>
                <a:gd name="T4" fmla="*/ 13 w 14"/>
                <a:gd name="T5" fmla="*/ 1 h 7"/>
                <a:gd name="T6" fmla="*/ 13 w 14"/>
                <a:gd name="T7" fmla="*/ 1 h 7"/>
                <a:gd name="T8" fmla="*/ 13 w 14"/>
                <a:gd name="T9" fmla="*/ 2 h 7"/>
                <a:gd name="T10" fmla="*/ 13 w 14"/>
                <a:gd name="T11" fmla="*/ 2 h 7"/>
                <a:gd name="T12" fmla="*/ 12 w 14"/>
                <a:gd name="T13" fmla="*/ 2 h 7"/>
                <a:gd name="T14" fmla="*/ 12 w 14"/>
                <a:gd name="T15" fmla="*/ 3 h 7"/>
                <a:gd name="T16" fmla="*/ 12 w 14"/>
                <a:gd name="T17" fmla="*/ 3 h 7"/>
                <a:gd name="T18" fmla="*/ 12 w 14"/>
                <a:gd name="T19" fmla="*/ 4 h 7"/>
                <a:gd name="T20" fmla="*/ 12 w 14"/>
                <a:gd name="T21" fmla="*/ 4 h 7"/>
                <a:gd name="T22" fmla="*/ 12 w 14"/>
                <a:gd name="T23" fmla="*/ 4 h 7"/>
                <a:gd name="T24" fmla="*/ 12 w 14"/>
                <a:gd name="T25" fmla="*/ 5 h 7"/>
                <a:gd name="T26" fmla="*/ 12 w 14"/>
                <a:gd name="T27" fmla="*/ 5 h 7"/>
                <a:gd name="T28" fmla="*/ 12 w 14"/>
                <a:gd name="T29" fmla="*/ 5 h 7"/>
                <a:gd name="T30" fmla="*/ 12 w 14"/>
                <a:gd name="T31" fmla="*/ 5 h 7"/>
                <a:gd name="T32" fmla="*/ 11 w 14"/>
                <a:gd name="T33" fmla="*/ 5 h 7"/>
                <a:gd name="T34" fmla="*/ 11 w 14"/>
                <a:gd name="T35" fmla="*/ 6 h 7"/>
                <a:gd name="T36" fmla="*/ 11 w 14"/>
                <a:gd name="T37" fmla="*/ 6 h 7"/>
                <a:gd name="T38" fmla="*/ 11 w 14"/>
                <a:gd name="T39" fmla="*/ 6 h 7"/>
                <a:gd name="T40" fmla="*/ 11 w 14"/>
                <a:gd name="T41" fmla="*/ 6 h 7"/>
                <a:gd name="T42" fmla="*/ 10 w 14"/>
                <a:gd name="T43" fmla="*/ 6 h 7"/>
                <a:gd name="T44" fmla="*/ 10 w 14"/>
                <a:gd name="T45" fmla="*/ 6 h 7"/>
                <a:gd name="T46" fmla="*/ 10 w 14"/>
                <a:gd name="T47" fmla="*/ 6 h 7"/>
                <a:gd name="T48" fmla="*/ 9 w 14"/>
                <a:gd name="T49" fmla="*/ 7 h 7"/>
                <a:gd name="T50" fmla="*/ 9 w 14"/>
                <a:gd name="T51" fmla="*/ 7 h 7"/>
                <a:gd name="T52" fmla="*/ 9 w 14"/>
                <a:gd name="T53" fmla="*/ 7 h 7"/>
                <a:gd name="T54" fmla="*/ 8 w 14"/>
                <a:gd name="T55" fmla="*/ 7 h 7"/>
                <a:gd name="T56" fmla="*/ 8 w 14"/>
                <a:gd name="T57" fmla="*/ 6 h 7"/>
                <a:gd name="T58" fmla="*/ 7 w 14"/>
                <a:gd name="T59" fmla="*/ 6 h 7"/>
                <a:gd name="T60" fmla="*/ 7 w 14"/>
                <a:gd name="T61" fmla="*/ 6 h 7"/>
                <a:gd name="T62" fmla="*/ 7 w 14"/>
                <a:gd name="T63" fmla="*/ 6 h 7"/>
                <a:gd name="T64" fmla="*/ 6 w 14"/>
                <a:gd name="T65" fmla="*/ 6 h 7"/>
                <a:gd name="T66" fmla="*/ 6 w 14"/>
                <a:gd name="T67" fmla="*/ 6 h 7"/>
                <a:gd name="T68" fmla="*/ 5 w 14"/>
                <a:gd name="T69" fmla="*/ 6 h 7"/>
                <a:gd name="T70" fmla="*/ 5 w 14"/>
                <a:gd name="T71" fmla="*/ 5 h 7"/>
                <a:gd name="T72" fmla="*/ 5 w 14"/>
                <a:gd name="T73" fmla="*/ 5 h 7"/>
                <a:gd name="T74" fmla="*/ 5 w 14"/>
                <a:gd name="T75" fmla="*/ 5 h 7"/>
                <a:gd name="T76" fmla="*/ 4 w 14"/>
                <a:gd name="T77" fmla="*/ 5 h 7"/>
                <a:gd name="T78" fmla="*/ 4 w 14"/>
                <a:gd name="T79" fmla="*/ 4 h 7"/>
                <a:gd name="T80" fmla="*/ 3 w 14"/>
                <a:gd name="T81" fmla="*/ 4 h 7"/>
                <a:gd name="T82" fmla="*/ 3 w 14"/>
                <a:gd name="T83" fmla="*/ 4 h 7"/>
                <a:gd name="T84" fmla="*/ 3 w 14"/>
                <a:gd name="T85" fmla="*/ 4 h 7"/>
                <a:gd name="T86" fmla="*/ 2 w 14"/>
                <a:gd name="T87" fmla="*/ 3 h 7"/>
                <a:gd name="T88" fmla="*/ 2 w 14"/>
                <a:gd name="T89" fmla="*/ 3 h 7"/>
                <a:gd name="T90" fmla="*/ 2 w 14"/>
                <a:gd name="T91" fmla="*/ 3 h 7"/>
                <a:gd name="T92" fmla="*/ 0 w 14"/>
                <a:gd name="T93" fmla="*/ 3 h 7"/>
                <a:gd name="T94" fmla="*/ 0 w 14"/>
                <a:gd name="T95" fmla="*/ 2 h 7"/>
                <a:gd name="T96" fmla="*/ 0 w 14"/>
                <a:gd name="T97" fmla="*/ 2 h 7"/>
                <a:gd name="T98" fmla="*/ 0 w 14"/>
                <a:gd name="T99" fmla="*/ 2 h 7"/>
                <a:gd name="T100" fmla="*/ 0 w 14"/>
                <a:gd name="T101" fmla="*/ 1 h 7"/>
                <a:gd name="T102" fmla="*/ 0 w 14"/>
                <a:gd name="T103" fmla="*/ 1 h 7"/>
                <a:gd name="T104" fmla="*/ 0 w 14"/>
                <a:gd name="T105" fmla="*/ 1 h 7"/>
                <a:gd name="T106" fmla="*/ 0 w 14"/>
                <a:gd name="T107" fmla="*/ 0 h 7"/>
                <a:gd name="T108" fmla="*/ 0 w 14"/>
                <a:gd name="T109" fmla="*/ 0 h 7"/>
                <a:gd name="T110" fmla="*/ 0 w 14"/>
                <a:gd name="T111" fmla="*/ 0 h 7"/>
                <a:gd name="T112" fmla="*/ 0 w 14"/>
                <a:gd name="T113" fmla="*/ 0 h 7"/>
                <a:gd name="T114" fmla="*/ 14 w 14"/>
                <a:gd name="T115" fmla="*/ 0 h 7"/>
                <a:gd name="T116" fmla="*/ 14 w 14"/>
                <a:gd name="T117" fmla="*/ 0 h 7"/>
                <a:gd name="T118" fmla="*/ 14 w 14"/>
                <a:gd name="T119" fmla="*/ 0 h 7"/>
                <a:gd name="T120" fmla="*/ 14 w 14"/>
                <a:gd name="T121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" h="7">
                  <a:moveTo>
                    <a:pt x="14" y="0"/>
                  </a:moveTo>
                  <a:lnTo>
                    <a:pt x="14" y="0"/>
                  </a:lnTo>
                  <a:lnTo>
                    <a:pt x="13" y="1"/>
                  </a:lnTo>
                  <a:lnTo>
                    <a:pt x="13" y="1"/>
                  </a:lnTo>
                  <a:lnTo>
                    <a:pt x="13" y="2"/>
                  </a:lnTo>
                  <a:lnTo>
                    <a:pt x="13" y="2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1" y="5"/>
                  </a:lnTo>
                  <a:lnTo>
                    <a:pt x="11" y="6"/>
                  </a:lnTo>
                  <a:lnTo>
                    <a:pt x="11" y="6"/>
                  </a:lnTo>
                  <a:lnTo>
                    <a:pt x="11" y="6"/>
                  </a:lnTo>
                  <a:lnTo>
                    <a:pt x="11" y="6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9" y="7"/>
                  </a:lnTo>
                  <a:lnTo>
                    <a:pt x="9" y="7"/>
                  </a:lnTo>
                  <a:lnTo>
                    <a:pt x="9" y="7"/>
                  </a:lnTo>
                  <a:lnTo>
                    <a:pt x="8" y="7"/>
                  </a:lnTo>
                  <a:lnTo>
                    <a:pt x="8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5" y="6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4" y="5"/>
                  </a:lnTo>
                  <a:lnTo>
                    <a:pt x="4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29" name="Freeform 684"/>
            <p:cNvSpPr>
              <a:spLocks/>
            </p:cNvSpPr>
            <p:nvPr/>
          </p:nvSpPr>
          <p:spPr bwMode="auto">
            <a:xfrm>
              <a:off x="8893175" y="4730750"/>
              <a:ext cx="3175" cy="1588"/>
            </a:xfrm>
            <a:custGeom>
              <a:avLst/>
              <a:gdLst>
                <a:gd name="T0" fmla="*/ 1 w 5"/>
                <a:gd name="T1" fmla="*/ 1 h 5"/>
                <a:gd name="T2" fmla="*/ 1 w 5"/>
                <a:gd name="T3" fmla="*/ 1 h 5"/>
                <a:gd name="T4" fmla="*/ 1 w 5"/>
                <a:gd name="T5" fmla="*/ 0 h 5"/>
                <a:gd name="T6" fmla="*/ 2 w 5"/>
                <a:gd name="T7" fmla="*/ 0 h 5"/>
                <a:gd name="T8" fmla="*/ 2 w 5"/>
                <a:gd name="T9" fmla="*/ 0 h 5"/>
                <a:gd name="T10" fmla="*/ 3 w 5"/>
                <a:gd name="T11" fmla="*/ 0 h 5"/>
                <a:gd name="T12" fmla="*/ 3 w 5"/>
                <a:gd name="T13" fmla="*/ 0 h 5"/>
                <a:gd name="T14" fmla="*/ 4 w 5"/>
                <a:gd name="T15" fmla="*/ 0 h 5"/>
                <a:gd name="T16" fmla="*/ 4 w 5"/>
                <a:gd name="T17" fmla="*/ 0 h 5"/>
                <a:gd name="T18" fmla="*/ 4 w 5"/>
                <a:gd name="T19" fmla="*/ 0 h 5"/>
                <a:gd name="T20" fmla="*/ 4 w 5"/>
                <a:gd name="T21" fmla="*/ 0 h 5"/>
                <a:gd name="T22" fmla="*/ 5 w 5"/>
                <a:gd name="T23" fmla="*/ 0 h 5"/>
                <a:gd name="T24" fmla="*/ 5 w 5"/>
                <a:gd name="T25" fmla="*/ 1 h 5"/>
                <a:gd name="T26" fmla="*/ 5 w 5"/>
                <a:gd name="T27" fmla="*/ 1 h 5"/>
                <a:gd name="T28" fmla="*/ 5 w 5"/>
                <a:gd name="T29" fmla="*/ 2 h 5"/>
                <a:gd name="T30" fmla="*/ 5 w 5"/>
                <a:gd name="T31" fmla="*/ 2 h 5"/>
                <a:gd name="T32" fmla="*/ 5 w 5"/>
                <a:gd name="T33" fmla="*/ 2 h 5"/>
                <a:gd name="T34" fmla="*/ 5 w 5"/>
                <a:gd name="T35" fmla="*/ 3 h 5"/>
                <a:gd name="T36" fmla="*/ 5 w 5"/>
                <a:gd name="T37" fmla="*/ 3 h 5"/>
                <a:gd name="T38" fmla="*/ 4 w 5"/>
                <a:gd name="T39" fmla="*/ 3 h 5"/>
                <a:gd name="T40" fmla="*/ 4 w 5"/>
                <a:gd name="T41" fmla="*/ 3 h 5"/>
                <a:gd name="T42" fmla="*/ 4 w 5"/>
                <a:gd name="T43" fmla="*/ 4 h 5"/>
                <a:gd name="T44" fmla="*/ 4 w 5"/>
                <a:gd name="T45" fmla="*/ 4 h 5"/>
                <a:gd name="T46" fmla="*/ 3 w 5"/>
                <a:gd name="T47" fmla="*/ 4 h 5"/>
                <a:gd name="T48" fmla="*/ 3 w 5"/>
                <a:gd name="T49" fmla="*/ 4 h 5"/>
                <a:gd name="T50" fmla="*/ 3 w 5"/>
                <a:gd name="T51" fmla="*/ 5 h 5"/>
                <a:gd name="T52" fmla="*/ 2 w 5"/>
                <a:gd name="T53" fmla="*/ 5 h 5"/>
                <a:gd name="T54" fmla="*/ 2 w 5"/>
                <a:gd name="T55" fmla="*/ 5 h 5"/>
                <a:gd name="T56" fmla="*/ 2 w 5"/>
                <a:gd name="T57" fmla="*/ 5 h 5"/>
                <a:gd name="T58" fmla="*/ 2 w 5"/>
                <a:gd name="T59" fmla="*/ 4 h 5"/>
                <a:gd name="T60" fmla="*/ 2 w 5"/>
                <a:gd name="T61" fmla="*/ 4 h 5"/>
                <a:gd name="T62" fmla="*/ 2 w 5"/>
                <a:gd name="T63" fmla="*/ 4 h 5"/>
                <a:gd name="T64" fmla="*/ 2 w 5"/>
                <a:gd name="T65" fmla="*/ 4 h 5"/>
                <a:gd name="T66" fmla="*/ 2 w 5"/>
                <a:gd name="T67" fmla="*/ 3 h 5"/>
                <a:gd name="T68" fmla="*/ 2 w 5"/>
                <a:gd name="T69" fmla="*/ 3 h 5"/>
                <a:gd name="T70" fmla="*/ 1 w 5"/>
                <a:gd name="T71" fmla="*/ 3 h 5"/>
                <a:gd name="T72" fmla="*/ 1 w 5"/>
                <a:gd name="T73" fmla="*/ 3 h 5"/>
                <a:gd name="T74" fmla="*/ 1 w 5"/>
                <a:gd name="T75" fmla="*/ 3 h 5"/>
                <a:gd name="T76" fmla="*/ 1 w 5"/>
                <a:gd name="T77" fmla="*/ 2 h 5"/>
                <a:gd name="T78" fmla="*/ 0 w 5"/>
                <a:gd name="T79" fmla="*/ 2 h 5"/>
                <a:gd name="T80" fmla="*/ 0 w 5"/>
                <a:gd name="T81" fmla="*/ 2 h 5"/>
                <a:gd name="T82" fmla="*/ 0 w 5"/>
                <a:gd name="T83" fmla="*/ 2 h 5"/>
                <a:gd name="T84" fmla="*/ 0 w 5"/>
                <a:gd name="T85" fmla="*/ 2 h 5"/>
                <a:gd name="T86" fmla="*/ 0 w 5"/>
                <a:gd name="T87" fmla="*/ 2 h 5"/>
                <a:gd name="T88" fmla="*/ 0 w 5"/>
                <a:gd name="T89" fmla="*/ 1 h 5"/>
                <a:gd name="T90" fmla="*/ 0 w 5"/>
                <a:gd name="T91" fmla="*/ 1 h 5"/>
                <a:gd name="T92" fmla="*/ 0 w 5"/>
                <a:gd name="T93" fmla="*/ 1 h 5"/>
                <a:gd name="T94" fmla="*/ 1 w 5"/>
                <a:gd name="T95" fmla="*/ 1 h 5"/>
                <a:gd name="T96" fmla="*/ 1 w 5"/>
                <a:gd name="T97" fmla="*/ 1 h 5"/>
                <a:gd name="T98" fmla="*/ 1 w 5"/>
                <a:gd name="T9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5" h="5">
                  <a:moveTo>
                    <a:pt x="1" y="1"/>
                  </a:move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30" name="Freeform 685"/>
            <p:cNvSpPr>
              <a:spLocks/>
            </p:cNvSpPr>
            <p:nvPr/>
          </p:nvSpPr>
          <p:spPr bwMode="auto">
            <a:xfrm>
              <a:off x="9064625" y="4757738"/>
              <a:ext cx="3175" cy="4763"/>
            </a:xfrm>
            <a:custGeom>
              <a:avLst/>
              <a:gdLst>
                <a:gd name="T0" fmla="*/ 2 w 7"/>
                <a:gd name="T1" fmla="*/ 2 h 9"/>
                <a:gd name="T2" fmla="*/ 2 w 7"/>
                <a:gd name="T3" fmla="*/ 1 h 9"/>
                <a:gd name="T4" fmla="*/ 3 w 7"/>
                <a:gd name="T5" fmla="*/ 1 h 9"/>
                <a:gd name="T6" fmla="*/ 4 w 7"/>
                <a:gd name="T7" fmla="*/ 1 h 9"/>
                <a:gd name="T8" fmla="*/ 5 w 7"/>
                <a:gd name="T9" fmla="*/ 0 h 9"/>
                <a:gd name="T10" fmla="*/ 5 w 7"/>
                <a:gd name="T11" fmla="*/ 0 h 9"/>
                <a:gd name="T12" fmla="*/ 6 w 7"/>
                <a:gd name="T13" fmla="*/ 0 h 9"/>
                <a:gd name="T14" fmla="*/ 6 w 7"/>
                <a:gd name="T15" fmla="*/ 1 h 9"/>
                <a:gd name="T16" fmla="*/ 7 w 7"/>
                <a:gd name="T17" fmla="*/ 1 h 9"/>
                <a:gd name="T18" fmla="*/ 7 w 7"/>
                <a:gd name="T19" fmla="*/ 2 h 9"/>
                <a:gd name="T20" fmla="*/ 7 w 7"/>
                <a:gd name="T21" fmla="*/ 3 h 9"/>
                <a:gd name="T22" fmla="*/ 7 w 7"/>
                <a:gd name="T23" fmla="*/ 4 h 9"/>
                <a:gd name="T24" fmla="*/ 7 w 7"/>
                <a:gd name="T25" fmla="*/ 5 h 9"/>
                <a:gd name="T26" fmla="*/ 7 w 7"/>
                <a:gd name="T27" fmla="*/ 6 h 9"/>
                <a:gd name="T28" fmla="*/ 7 w 7"/>
                <a:gd name="T29" fmla="*/ 7 h 9"/>
                <a:gd name="T30" fmla="*/ 7 w 7"/>
                <a:gd name="T31" fmla="*/ 7 h 9"/>
                <a:gd name="T32" fmla="*/ 7 w 7"/>
                <a:gd name="T33" fmla="*/ 8 h 9"/>
                <a:gd name="T34" fmla="*/ 6 w 7"/>
                <a:gd name="T35" fmla="*/ 9 h 9"/>
                <a:gd name="T36" fmla="*/ 6 w 7"/>
                <a:gd name="T37" fmla="*/ 9 h 9"/>
                <a:gd name="T38" fmla="*/ 6 w 7"/>
                <a:gd name="T39" fmla="*/ 9 h 9"/>
                <a:gd name="T40" fmla="*/ 5 w 7"/>
                <a:gd name="T41" fmla="*/ 9 h 9"/>
                <a:gd name="T42" fmla="*/ 5 w 7"/>
                <a:gd name="T43" fmla="*/ 9 h 9"/>
                <a:gd name="T44" fmla="*/ 4 w 7"/>
                <a:gd name="T45" fmla="*/ 9 h 9"/>
                <a:gd name="T46" fmla="*/ 4 w 7"/>
                <a:gd name="T47" fmla="*/ 9 h 9"/>
                <a:gd name="T48" fmla="*/ 3 w 7"/>
                <a:gd name="T49" fmla="*/ 9 h 9"/>
                <a:gd name="T50" fmla="*/ 3 w 7"/>
                <a:gd name="T51" fmla="*/ 8 h 9"/>
                <a:gd name="T52" fmla="*/ 3 w 7"/>
                <a:gd name="T53" fmla="*/ 8 h 9"/>
                <a:gd name="T54" fmla="*/ 2 w 7"/>
                <a:gd name="T55" fmla="*/ 8 h 9"/>
                <a:gd name="T56" fmla="*/ 2 w 7"/>
                <a:gd name="T57" fmla="*/ 8 h 9"/>
                <a:gd name="T58" fmla="*/ 2 w 7"/>
                <a:gd name="T59" fmla="*/ 7 h 9"/>
                <a:gd name="T60" fmla="*/ 2 w 7"/>
                <a:gd name="T61" fmla="*/ 7 h 9"/>
                <a:gd name="T62" fmla="*/ 2 w 7"/>
                <a:gd name="T63" fmla="*/ 7 h 9"/>
                <a:gd name="T64" fmla="*/ 1 w 7"/>
                <a:gd name="T65" fmla="*/ 6 h 9"/>
                <a:gd name="T66" fmla="*/ 1 w 7"/>
                <a:gd name="T67" fmla="*/ 6 h 9"/>
                <a:gd name="T68" fmla="*/ 1 w 7"/>
                <a:gd name="T69" fmla="*/ 5 h 9"/>
                <a:gd name="T70" fmla="*/ 1 w 7"/>
                <a:gd name="T71" fmla="*/ 5 h 9"/>
                <a:gd name="T72" fmla="*/ 1 w 7"/>
                <a:gd name="T73" fmla="*/ 5 h 9"/>
                <a:gd name="T74" fmla="*/ 0 w 7"/>
                <a:gd name="T75" fmla="*/ 5 h 9"/>
                <a:gd name="T76" fmla="*/ 0 w 7"/>
                <a:gd name="T77" fmla="*/ 4 h 9"/>
                <a:gd name="T78" fmla="*/ 0 w 7"/>
                <a:gd name="T79" fmla="*/ 4 h 9"/>
                <a:gd name="T80" fmla="*/ 0 w 7"/>
                <a:gd name="T81" fmla="*/ 4 h 9"/>
                <a:gd name="T82" fmla="*/ 0 w 7"/>
                <a:gd name="T83" fmla="*/ 3 h 9"/>
                <a:gd name="T84" fmla="*/ 0 w 7"/>
                <a:gd name="T85" fmla="*/ 3 h 9"/>
                <a:gd name="T86" fmla="*/ 0 w 7"/>
                <a:gd name="T87" fmla="*/ 3 h 9"/>
                <a:gd name="T88" fmla="*/ 0 w 7"/>
                <a:gd name="T89" fmla="*/ 2 h 9"/>
                <a:gd name="T90" fmla="*/ 1 w 7"/>
                <a:gd name="T91" fmla="*/ 2 h 9"/>
                <a:gd name="T92" fmla="*/ 1 w 7"/>
                <a:gd name="T93" fmla="*/ 2 h 9"/>
                <a:gd name="T94" fmla="*/ 2 w 7"/>
                <a:gd name="T95" fmla="*/ 2 h 9"/>
                <a:gd name="T96" fmla="*/ 2 w 7"/>
                <a:gd name="T97" fmla="*/ 2 h 9"/>
                <a:gd name="T98" fmla="*/ 2 w 7"/>
                <a:gd name="T99" fmla="*/ 2 h 9"/>
                <a:gd name="T100" fmla="*/ 2 w 7"/>
                <a:gd name="T101" fmla="*/ 2 h 9"/>
                <a:gd name="T102" fmla="*/ 2 w 7"/>
                <a:gd name="T103" fmla="*/ 2 h 9"/>
                <a:gd name="T104" fmla="*/ 2 w 7"/>
                <a:gd name="T105" fmla="*/ 2 h 9"/>
                <a:gd name="T106" fmla="*/ 2 w 7"/>
                <a:gd name="T107" fmla="*/ 2 h 9"/>
                <a:gd name="T108" fmla="*/ 2 w 7"/>
                <a:gd name="T109" fmla="*/ 2 h 9"/>
                <a:gd name="T110" fmla="*/ 2 w 7"/>
                <a:gd name="T111" fmla="*/ 2 h 9"/>
                <a:gd name="T112" fmla="*/ 2 w 7"/>
                <a:gd name="T113" fmla="*/ 2 h 9"/>
                <a:gd name="T114" fmla="*/ 2 w 7"/>
                <a:gd name="T115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" h="9">
                  <a:moveTo>
                    <a:pt x="2" y="2"/>
                  </a:moveTo>
                  <a:lnTo>
                    <a:pt x="2" y="2"/>
                  </a:lnTo>
                  <a:lnTo>
                    <a:pt x="2" y="2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8"/>
                  </a:lnTo>
                  <a:lnTo>
                    <a:pt x="7" y="8"/>
                  </a:lnTo>
                  <a:lnTo>
                    <a:pt x="7" y="8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4" y="9"/>
                  </a:lnTo>
                  <a:lnTo>
                    <a:pt x="3" y="9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31" name="Freeform 686"/>
            <p:cNvSpPr>
              <a:spLocks/>
            </p:cNvSpPr>
            <p:nvPr/>
          </p:nvSpPr>
          <p:spPr bwMode="auto">
            <a:xfrm>
              <a:off x="8975725" y="4797425"/>
              <a:ext cx="3175" cy="1588"/>
            </a:xfrm>
            <a:custGeom>
              <a:avLst/>
              <a:gdLst>
                <a:gd name="T0" fmla="*/ 3 w 5"/>
                <a:gd name="T1" fmla="*/ 0 h 4"/>
                <a:gd name="T2" fmla="*/ 3 w 5"/>
                <a:gd name="T3" fmla="*/ 0 h 4"/>
                <a:gd name="T4" fmla="*/ 3 w 5"/>
                <a:gd name="T5" fmla="*/ 0 h 4"/>
                <a:gd name="T6" fmla="*/ 3 w 5"/>
                <a:gd name="T7" fmla="*/ 0 h 4"/>
                <a:gd name="T8" fmla="*/ 3 w 5"/>
                <a:gd name="T9" fmla="*/ 0 h 4"/>
                <a:gd name="T10" fmla="*/ 3 w 5"/>
                <a:gd name="T11" fmla="*/ 0 h 4"/>
                <a:gd name="T12" fmla="*/ 3 w 5"/>
                <a:gd name="T13" fmla="*/ 0 h 4"/>
                <a:gd name="T14" fmla="*/ 3 w 5"/>
                <a:gd name="T15" fmla="*/ 0 h 4"/>
                <a:gd name="T16" fmla="*/ 3 w 5"/>
                <a:gd name="T17" fmla="*/ 0 h 4"/>
                <a:gd name="T18" fmla="*/ 4 w 5"/>
                <a:gd name="T19" fmla="*/ 0 h 4"/>
                <a:gd name="T20" fmla="*/ 4 w 5"/>
                <a:gd name="T21" fmla="*/ 0 h 4"/>
                <a:gd name="T22" fmla="*/ 5 w 5"/>
                <a:gd name="T23" fmla="*/ 0 h 4"/>
                <a:gd name="T24" fmla="*/ 5 w 5"/>
                <a:gd name="T25" fmla="*/ 0 h 4"/>
                <a:gd name="T26" fmla="*/ 5 w 5"/>
                <a:gd name="T27" fmla="*/ 0 h 4"/>
                <a:gd name="T28" fmla="*/ 5 w 5"/>
                <a:gd name="T29" fmla="*/ 1 h 4"/>
                <a:gd name="T30" fmla="*/ 5 w 5"/>
                <a:gd name="T31" fmla="*/ 1 h 4"/>
                <a:gd name="T32" fmla="*/ 5 w 5"/>
                <a:gd name="T33" fmla="*/ 1 h 4"/>
                <a:gd name="T34" fmla="*/ 5 w 5"/>
                <a:gd name="T35" fmla="*/ 1 h 4"/>
                <a:gd name="T36" fmla="*/ 5 w 5"/>
                <a:gd name="T37" fmla="*/ 2 h 4"/>
                <a:gd name="T38" fmla="*/ 5 w 5"/>
                <a:gd name="T39" fmla="*/ 2 h 4"/>
                <a:gd name="T40" fmla="*/ 5 w 5"/>
                <a:gd name="T41" fmla="*/ 2 h 4"/>
                <a:gd name="T42" fmla="*/ 4 w 5"/>
                <a:gd name="T43" fmla="*/ 3 h 4"/>
                <a:gd name="T44" fmla="*/ 4 w 5"/>
                <a:gd name="T45" fmla="*/ 3 h 4"/>
                <a:gd name="T46" fmla="*/ 3 w 5"/>
                <a:gd name="T47" fmla="*/ 3 h 4"/>
                <a:gd name="T48" fmla="*/ 3 w 5"/>
                <a:gd name="T49" fmla="*/ 4 h 4"/>
                <a:gd name="T50" fmla="*/ 1 w 5"/>
                <a:gd name="T51" fmla="*/ 4 h 4"/>
                <a:gd name="T52" fmla="*/ 1 w 5"/>
                <a:gd name="T53" fmla="*/ 4 h 4"/>
                <a:gd name="T54" fmla="*/ 1 w 5"/>
                <a:gd name="T55" fmla="*/ 4 h 4"/>
                <a:gd name="T56" fmla="*/ 0 w 5"/>
                <a:gd name="T57" fmla="*/ 4 h 4"/>
                <a:gd name="T58" fmla="*/ 0 w 5"/>
                <a:gd name="T59" fmla="*/ 3 h 4"/>
                <a:gd name="T60" fmla="*/ 0 w 5"/>
                <a:gd name="T61" fmla="*/ 3 h 4"/>
                <a:gd name="T62" fmla="*/ 0 w 5"/>
                <a:gd name="T63" fmla="*/ 2 h 4"/>
                <a:gd name="T64" fmla="*/ 1 w 5"/>
                <a:gd name="T65" fmla="*/ 1 h 4"/>
                <a:gd name="T66" fmla="*/ 1 w 5"/>
                <a:gd name="T67" fmla="*/ 1 h 4"/>
                <a:gd name="T68" fmla="*/ 1 w 5"/>
                <a:gd name="T69" fmla="*/ 0 h 4"/>
                <a:gd name="T70" fmla="*/ 3 w 5"/>
                <a:gd name="T71" fmla="*/ 0 h 4"/>
                <a:gd name="T72" fmla="*/ 3 w 5"/>
                <a:gd name="T73" fmla="*/ 0 h 4"/>
                <a:gd name="T74" fmla="*/ 3 w 5"/>
                <a:gd name="T75" fmla="*/ 0 h 4"/>
                <a:gd name="T76" fmla="*/ 3 w 5"/>
                <a:gd name="T77" fmla="*/ 0 h 4"/>
                <a:gd name="T78" fmla="*/ 3 w 5"/>
                <a:gd name="T79" fmla="*/ 0 h 4"/>
                <a:gd name="T80" fmla="*/ 3 w 5"/>
                <a:gd name="T81" fmla="*/ 0 h 4"/>
                <a:gd name="T82" fmla="*/ 3 w 5"/>
                <a:gd name="T8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3" y="3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1" y="2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32" name="Freeform 689"/>
            <p:cNvSpPr>
              <a:spLocks/>
            </p:cNvSpPr>
            <p:nvPr/>
          </p:nvSpPr>
          <p:spPr bwMode="auto">
            <a:xfrm>
              <a:off x="9072563" y="4810125"/>
              <a:ext cx="11113" cy="6350"/>
            </a:xfrm>
            <a:custGeom>
              <a:avLst/>
              <a:gdLst>
                <a:gd name="T0" fmla="*/ 12 w 19"/>
                <a:gd name="T1" fmla="*/ 12 h 13"/>
                <a:gd name="T2" fmla="*/ 11 w 19"/>
                <a:gd name="T3" fmla="*/ 12 h 13"/>
                <a:gd name="T4" fmla="*/ 10 w 19"/>
                <a:gd name="T5" fmla="*/ 11 h 13"/>
                <a:gd name="T6" fmla="*/ 8 w 19"/>
                <a:gd name="T7" fmla="*/ 10 h 13"/>
                <a:gd name="T8" fmla="*/ 6 w 19"/>
                <a:gd name="T9" fmla="*/ 9 h 13"/>
                <a:gd name="T10" fmla="*/ 4 w 19"/>
                <a:gd name="T11" fmla="*/ 7 h 13"/>
                <a:gd name="T12" fmla="*/ 2 w 19"/>
                <a:gd name="T13" fmla="*/ 6 h 13"/>
                <a:gd name="T14" fmla="*/ 1 w 19"/>
                <a:gd name="T15" fmla="*/ 3 h 13"/>
                <a:gd name="T16" fmla="*/ 0 w 19"/>
                <a:gd name="T17" fmla="*/ 2 h 13"/>
                <a:gd name="T18" fmla="*/ 0 w 19"/>
                <a:gd name="T19" fmla="*/ 1 h 13"/>
                <a:gd name="T20" fmla="*/ 1 w 19"/>
                <a:gd name="T21" fmla="*/ 0 h 13"/>
                <a:gd name="T22" fmla="*/ 2 w 19"/>
                <a:gd name="T23" fmla="*/ 0 h 13"/>
                <a:gd name="T24" fmla="*/ 3 w 19"/>
                <a:gd name="T25" fmla="*/ 0 h 13"/>
                <a:gd name="T26" fmla="*/ 5 w 19"/>
                <a:gd name="T27" fmla="*/ 0 h 13"/>
                <a:gd name="T28" fmla="*/ 6 w 19"/>
                <a:gd name="T29" fmla="*/ 1 h 13"/>
                <a:gd name="T30" fmla="*/ 7 w 19"/>
                <a:gd name="T31" fmla="*/ 1 h 13"/>
                <a:gd name="T32" fmla="*/ 8 w 19"/>
                <a:gd name="T33" fmla="*/ 0 h 13"/>
                <a:gd name="T34" fmla="*/ 9 w 19"/>
                <a:gd name="T35" fmla="*/ 0 h 13"/>
                <a:gd name="T36" fmla="*/ 10 w 19"/>
                <a:gd name="T37" fmla="*/ 0 h 13"/>
                <a:gd name="T38" fmla="*/ 11 w 19"/>
                <a:gd name="T39" fmla="*/ 0 h 13"/>
                <a:gd name="T40" fmla="*/ 11 w 19"/>
                <a:gd name="T41" fmla="*/ 0 h 13"/>
                <a:gd name="T42" fmla="*/ 11 w 19"/>
                <a:gd name="T43" fmla="*/ 1 h 13"/>
                <a:gd name="T44" fmla="*/ 12 w 19"/>
                <a:gd name="T45" fmla="*/ 1 h 13"/>
                <a:gd name="T46" fmla="*/ 12 w 19"/>
                <a:gd name="T47" fmla="*/ 2 h 13"/>
                <a:gd name="T48" fmla="*/ 12 w 19"/>
                <a:gd name="T49" fmla="*/ 3 h 13"/>
                <a:gd name="T50" fmla="*/ 12 w 19"/>
                <a:gd name="T51" fmla="*/ 3 h 13"/>
                <a:gd name="T52" fmla="*/ 12 w 19"/>
                <a:gd name="T53" fmla="*/ 4 h 13"/>
                <a:gd name="T54" fmla="*/ 12 w 19"/>
                <a:gd name="T55" fmla="*/ 6 h 13"/>
                <a:gd name="T56" fmla="*/ 12 w 19"/>
                <a:gd name="T57" fmla="*/ 6 h 13"/>
                <a:gd name="T58" fmla="*/ 12 w 19"/>
                <a:gd name="T59" fmla="*/ 7 h 13"/>
                <a:gd name="T60" fmla="*/ 12 w 19"/>
                <a:gd name="T61" fmla="*/ 7 h 13"/>
                <a:gd name="T62" fmla="*/ 13 w 19"/>
                <a:gd name="T63" fmla="*/ 8 h 13"/>
                <a:gd name="T64" fmla="*/ 15 w 19"/>
                <a:gd name="T65" fmla="*/ 8 h 13"/>
                <a:gd name="T66" fmla="*/ 16 w 19"/>
                <a:gd name="T67" fmla="*/ 9 h 13"/>
                <a:gd name="T68" fmla="*/ 18 w 19"/>
                <a:gd name="T69" fmla="*/ 9 h 13"/>
                <a:gd name="T70" fmla="*/ 19 w 19"/>
                <a:gd name="T71" fmla="*/ 10 h 13"/>
                <a:gd name="T72" fmla="*/ 19 w 19"/>
                <a:gd name="T73" fmla="*/ 10 h 13"/>
                <a:gd name="T74" fmla="*/ 18 w 19"/>
                <a:gd name="T75" fmla="*/ 11 h 13"/>
                <a:gd name="T76" fmla="*/ 16 w 19"/>
                <a:gd name="T77" fmla="*/ 12 h 13"/>
                <a:gd name="T78" fmla="*/ 15 w 19"/>
                <a:gd name="T79" fmla="*/ 13 h 13"/>
                <a:gd name="T80" fmla="*/ 14 w 19"/>
                <a:gd name="T81" fmla="*/ 13 h 13"/>
                <a:gd name="T82" fmla="*/ 13 w 19"/>
                <a:gd name="T83" fmla="*/ 12 h 13"/>
                <a:gd name="T84" fmla="*/ 12 w 19"/>
                <a:gd name="T85" fmla="*/ 12 h 13"/>
                <a:gd name="T86" fmla="*/ 12 w 19"/>
                <a:gd name="T87" fmla="*/ 12 h 13"/>
                <a:gd name="T88" fmla="*/ 12 w 19"/>
                <a:gd name="T89" fmla="*/ 12 h 13"/>
                <a:gd name="T90" fmla="*/ 13 w 19"/>
                <a:gd name="T91" fmla="*/ 12 h 13"/>
                <a:gd name="T92" fmla="*/ 13 w 19"/>
                <a:gd name="T93" fmla="*/ 12 h 13"/>
                <a:gd name="T94" fmla="*/ 13 w 19"/>
                <a:gd name="T95" fmla="*/ 12 h 13"/>
                <a:gd name="T96" fmla="*/ 13 w 19"/>
                <a:gd name="T97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" h="13">
                  <a:moveTo>
                    <a:pt x="13" y="12"/>
                  </a:moveTo>
                  <a:lnTo>
                    <a:pt x="13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1" y="12"/>
                  </a:lnTo>
                  <a:lnTo>
                    <a:pt x="11" y="12"/>
                  </a:lnTo>
                  <a:lnTo>
                    <a:pt x="10" y="11"/>
                  </a:lnTo>
                  <a:lnTo>
                    <a:pt x="10" y="11"/>
                  </a:lnTo>
                  <a:lnTo>
                    <a:pt x="9" y="11"/>
                  </a:lnTo>
                  <a:lnTo>
                    <a:pt x="8" y="11"/>
                  </a:lnTo>
                  <a:lnTo>
                    <a:pt x="8" y="10"/>
                  </a:lnTo>
                  <a:lnTo>
                    <a:pt x="7" y="10"/>
                  </a:lnTo>
                  <a:lnTo>
                    <a:pt x="6" y="9"/>
                  </a:lnTo>
                  <a:lnTo>
                    <a:pt x="6" y="9"/>
                  </a:lnTo>
                  <a:lnTo>
                    <a:pt x="5" y="8"/>
                  </a:lnTo>
                  <a:lnTo>
                    <a:pt x="4" y="8"/>
                  </a:lnTo>
                  <a:lnTo>
                    <a:pt x="4" y="7"/>
                  </a:lnTo>
                  <a:lnTo>
                    <a:pt x="3" y="7"/>
                  </a:lnTo>
                  <a:lnTo>
                    <a:pt x="3" y="6"/>
                  </a:lnTo>
                  <a:lnTo>
                    <a:pt x="2" y="6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3" y="7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4" y="8"/>
                  </a:lnTo>
                  <a:lnTo>
                    <a:pt x="15" y="8"/>
                  </a:lnTo>
                  <a:lnTo>
                    <a:pt x="15" y="8"/>
                  </a:lnTo>
                  <a:lnTo>
                    <a:pt x="15" y="9"/>
                  </a:lnTo>
                  <a:lnTo>
                    <a:pt x="16" y="9"/>
                  </a:lnTo>
                  <a:lnTo>
                    <a:pt x="16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9" y="9"/>
                  </a:lnTo>
                  <a:lnTo>
                    <a:pt x="19" y="10"/>
                  </a:lnTo>
                  <a:lnTo>
                    <a:pt x="19" y="10"/>
                  </a:lnTo>
                  <a:lnTo>
                    <a:pt x="19" y="10"/>
                  </a:lnTo>
                  <a:lnTo>
                    <a:pt x="19" y="10"/>
                  </a:lnTo>
                  <a:lnTo>
                    <a:pt x="19" y="11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8" y="12"/>
                  </a:lnTo>
                  <a:lnTo>
                    <a:pt x="18" y="12"/>
                  </a:lnTo>
                  <a:lnTo>
                    <a:pt x="16" y="12"/>
                  </a:lnTo>
                  <a:lnTo>
                    <a:pt x="16" y="12"/>
                  </a:lnTo>
                  <a:lnTo>
                    <a:pt x="16" y="12"/>
                  </a:lnTo>
                  <a:lnTo>
                    <a:pt x="15" y="13"/>
                  </a:lnTo>
                  <a:lnTo>
                    <a:pt x="15" y="13"/>
                  </a:lnTo>
                  <a:lnTo>
                    <a:pt x="14" y="13"/>
                  </a:lnTo>
                  <a:lnTo>
                    <a:pt x="14" y="13"/>
                  </a:lnTo>
                  <a:lnTo>
                    <a:pt x="14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lnTo>
                    <a:pt x="13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33" name="Freeform 716"/>
            <p:cNvSpPr>
              <a:spLocks/>
            </p:cNvSpPr>
            <p:nvPr/>
          </p:nvSpPr>
          <p:spPr bwMode="auto">
            <a:xfrm>
              <a:off x="8937625" y="4700588"/>
              <a:ext cx="3175" cy="3175"/>
            </a:xfrm>
            <a:custGeom>
              <a:avLst/>
              <a:gdLst>
                <a:gd name="T0" fmla="*/ 5 w 5"/>
                <a:gd name="T1" fmla="*/ 0 h 6"/>
                <a:gd name="T2" fmla="*/ 5 w 5"/>
                <a:gd name="T3" fmla="*/ 1 h 6"/>
                <a:gd name="T4" fmla="*/ 5 w 5"/>
                <a:gd name="T5" fmla="*/ 1 h 6"/>
                <a:gd name="T6" fmla="*/ 4 w 5"/>
                <a:gd name="T7" fmla="*/ 2 h 6"/>
                <a:gd name="T8" fmla="*/ 4 w 5"/>
                <a:gd name="T9" fmla="*/ 2 h 6"/>
                <a:gd name="T10" fmla="*/ 4 w 5"/>
                <a:gd name="T11" fmla="*/ 2 h 6"/>
                <a:gd name="T12" fmla="*/ 4 w 5"/>
                <a:gd name="T13" fmla="*/ 3 h 6"/>
                <a:gd name="T14" fmla="*/ 4 w 5"/>
                <a:gd name="T15" fmla="*/ 3 h 6"/>
                <a:gd name="T16" fmla="*/ 3 w 5"/>
                <a:gd name="T17" fmla="*/ 3 h 6"/>
                <a:gd name="T18" fmla="*/ 3 w 5"/>
                <a:gd name="T19" fmla="*/ 4 h 6"/>
                <a:gd name="T20" fmla="*/ 3 w 5"/>
                <a:gd name="T21" fmla="*/ 5 h 6"/>
                <a:gd name="T22" fmla="*/ 1 w 5"/>
                <a:gd name="T23" fmla="*/ 5 h 6"/>
                <a:gd name="T24" fmla="*/ 1 w 5"/>
                <a:gd name="T25" fmla="*/ 5 h 6"/>
                <a:gd name="T26" fmla="*/ 1 w 5"/>
                <a:gd name="T27" fmla="*/ 6 h 6"/>
                <a:gd name="T28" fmla="*/ 1 w 5"/>
                <a:gd name="T29" fmla="*/ 6 h 6"/>
                <a:gd name="T30" fmla="*/ 1 w 5"/>
                <a:gd name="T31" fmla="*/ 6 h 6"/>
                <a:gd name="T32" fmla="*/ 0 w 5"/>
                <a:gd name="T33" fmla="*/ 6 h 6"/>
                <a:gd name="T34" fmla="*/ 0 w 5"/>
                <a:gd name="T35" fmla="*/ 6 h 6"/>
                <a:gd name="T36" fmla="*/ 0 w 5"/>
                <a:gd name="T37" fmla="*/ 6 h 6"/>
                <a:gd name="T38" fmla="*/ 0 w 5"/>
                <a:gd name="T39" fmla="*/ 5 h 6"/>
                <a:gd name="T40" fmla="*/ 0 w 5"/>
                <a:gd name="T41" fmla="*/ 5 h 6"/>
                <a:gd name="T42" fmla="*/ 0 w 5"/>
                <a:gd name="T43" fmla="*/ 4 h 6"/>
                <a:gd name="T44" fmla="*/ 0 w 5"/>
                <a:gd name="T45" fmla="*/ 4 h 6"/>
                <a:gd name="T46" fmla="*/ 1 w 5"/>
                <a:gd name="T47" fmla="*/ 3 h 6"/>
                <a:gd name="T48" fmla="*/ 1 w 5"/>
                <a:gd name="T49" fmla="*/ 2 h 6"/>
                <a:gd name="T50" fmla="*/ 1 w 5"/>
                <a:gd name="T51" fmla="*/ 2 h 6"/>
                <a:gd name="T52" fmla="*/ 3 w 5"/>
                <a:gd name="T53" fmla="*/ 1 h 6"/>
                <a:gd name="T54" fmla="*/ 3 w 5"/>
                <a:gd name="T55" fmla="*/ 1 h 6"/>
                <a:gd name="T56" fmla="*/ 4 w 5"/>
                <a:gd name="T57" fmla="*/ 0 h 6"/>
                <a:gd name="T58" fmla="*/ 4 w 5"/>
                <a:gd name="T59" fmla="*/ 0 h 6"/>
                <a:gd name="T60" fmla="*/ 5 w 5"/>
                <a:gd name="T61" fmla="*/ 0 h 6"/>
                <a:gd name="T62" fmla="*/ 5 w 5"/>
                <a:gd name="T6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" h="6">
                  <a:moveTo>
                    <a:pt x="5" y="0"/>
                  </a:move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4" y="1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3" y="3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5"/>
                  </a:lnTo>
                  <a:lnTo>
                    <a:pt x="3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84" name="香港（小图）"/>
          <p:cNvGrpSpPr/>
          <p:nvPr/>
        </p:nvGrpSpPr>
        <p:grpSpPr>
          <a:xfrm>
            <a:off x="11183158" y="4553130"/>
            <a:ext cx="58065" cy="36951"/>
            <a:chOff x="8435975" y="4816475"/>
            <a:chExt cx="52388" cy="33338"/>
          </a:xfrm>
          <a:solidFill>
            <a:srgbClr val="BFBFBF"/>
          </a:solidFill>
        </p:grpSpPr>
        <p:sp>
          <p:nvSpPr>
            <p:cNvPr id="121" name="Freeform 690"/>
            <p:cNvSpPr>
              <a:spLocks/>
            </p:cNvSpPr>
            <p:nvPr/>
          </p:nvSpPr>
          <p:spPr bwMode="auto">
            <a:xfrm>
              <a:off x="8447088" y="4816475"/>
              <a:ext cx="41275" cy="25400"/>
            </a:xfrm>
            <a:custGeom>
              <a:avLst/>
              <a:gdLst>
                <a:gd name="T0" fmla="*/ 48 w 77"/>
                <a:gd name="T1" fmla="*/ 3 h 48"/>
                <a:gd name="T2" fmla="*/ 46 w 77"/>
                <a:gd name="T3" fmla="*/ 5 h 48"/>
                <a:gd name="T4" fmla="*/ 52 w 77"/>
                <a:gd name="T5" fmla="*/ 2 h 48"/>
                <a:gd name="T6" fmla="*/ 54 w 77"/>
                <a:gd name="T7" fmla="*/ 4 h 48"/>
                <a:gd name="T8" fmla="*/ 58 w 77"/>
                <a:gd name="T9" fmla="*/ 9 h 48"/>
                <a:gd name="T10" fmla="*/ 63 w 77"/>
                <a:gd name="T11" fmla="*/ 8 h 48"/>
                <a:gd name="T12" fmla="*/ 64 w 77"/>
                <a:gd name="T13" fmla="*/ 8 h 48"/>
                <a:gd name="T14" fmla="*/ 63 w 77"/>
                <a:gd name="T15" fmla="*/ 11 h 48"/>
                <a:gd name="T16" fmla="*/ 59 w 77"/>
                <a:gd name="T17" fmla="*/ 12 h 48"/>
                <a:gd name="T18" fmla="*/ 49 w 77"/>
                <a:gd name="T19" fmla="*/ 15 h 48"/>
                <a:gd name="T20" fmla="*/ 41 w 77"/>
                <a:gd name="T21" fmla="*/ 16 h 48"/>
                <a:gd name="T22" fmla="*/ 39 w 77"/>
                <a:gd name="T23" fmla="*/ 18 h 48"/>
                <a:gd name="T24" fmla="*/ 41 w 77"/>
                <a:gd name="T25" fmla="*/ 20 h 48"/>
                <a:gd name="T26" fmla="*/ 45 w 77"/>
                <a:gd name="T27" fmla="*/ 20 h 48"/>
                <a:gd name="T28" fmla="*/ 45 w 77"/>
                <a:gd name="T29" fmla="*/ 23 h 48"/>
                <a:gd name="T30" fmla="*/ 43 w 77"/>
                <a:gd name="T31" fmla="*/ 27 h 48"/>
                <a:gd name="T32" fmla="*/ 43 w 77"/>
                <a:gd name="T33" fmla="*/ 30 h 48"/>
                <a:gd name="T34" fmla="*/ 46 w 77"/>
                <a:gd name="T35" fmla="*/ 29 h 48"/>
                <a:gd name="T36" fmla="*/ 49 w 77"/>
                <a:gd name="T37" fmla="*/ 24 h 48"/>
                <a:gd name="T38" fmla="*/ 53 w 77"/>
                <a:gd name="T39" fmla="*/ 20 h 48"/>
                <a:gd name="T40" fmla="*/ 60 w 77"/>
                <a:gd name="T41" fmla="*/ 15 h 48"/>
                <a:gd name="T42" fmla="*/ 66 w 77"/>
                <a:gd name="T43" fmla="*/ 13 h 48"/>
                <a:gd name="T44" fmla="*/ 68 w 77"/>
                <a:gd name="T45" fmla="*/ 15 h 48"/>
                <a:gd name="T46" fmla="*/ 71 w 77"/>
                <a:gd name="T47" fmla="*/ 17 h 48"/>
                <a:gd name="T48" fmla="*/ 75 w 77"/>
                <a:gd name="T49" fmla="*/ 18 h 48"/>
                <a:gd name="T50" fmla="*/ 77 w 77"/>
                <a:gd name="T51" fmla="*/ 20 h 48"/>
                <a:gd name="T52" fmla="*/ 76 w 77"/>
                <a:gd name="T53" fmla="*/ 25 h 48"/>
                <a:gd name="T54" fmla="*/ 74 w 77"/>
                <a:gd name="T55" fmla="*/ 30 h 48"/>
                <a:gd name="T56" fmla="*/ 69 w 77"/>
                <a:gd name="T57" fmla="*/ 29 h 48"/>
                <a:gd name="T58" fmla="*/ 62 w 77"/>
                <a:gd name="T59" fmla="*/ 27 h 48"/>
                <a:gd name="T60" fmla="*/ 58 w 77"/>
                <a:gd name="T61" fmla="*/ 27 h 48"/>
                <a:gd name="T62" fmla="*/ 54 w 77"/>
                <a:gd name="T63" fmla="*/ 30 h 48"/>
                <a:gd name="T64" fmla="*/ 54 w 77"/>
                <a:gd name="T65" fmla="*/ 34 h 48"/>
                <a:gd name="T66" fmla="*/ 56 w 77"/>
                <a:gd name="T67" fmla="*/ 37 h 48"/>
                <a:gd name="T68" fmla="*/ 61 w 77"/>
                <a:gd name="T69" fmla="*/ 39 h 48"/>
                <a:gd name="T70" fmla="*/ 63 w 77"/>
                <a:gd name="T71" fmla="*/ 44 h 48"/>
                <a:gd name="T72" fmla="*/ 62 w 77"/>
                <a:gd name="T73" fmla="*/ 47 h 48"/>
                <a:gd name="T74" fmla="*/ 58 w 77"/>
                <a:gd name="T75" fmla="*/ 48 h 48"/>
                <a:gd name="T76" fmla="*/ 53 w 77"/>
                <a:gd name="T77" fmla="*/ 44 h 48"/>
                <a:gd name="T78" fmla="*/ 50 w 77"/>
                <a:gd name="T79" fmla="*/ 42 h 48"/>
                <a:gd name="T80" fmla="*/ 46 w 77"/>
                <a:gd name="T81" fmla="*/ 39 h 48"/>
                <a:gd name="T82" fmla="*/ 45 w 77"/>
                <a:gd name="T83" fmla="*/ 39 h 48"/>
                <a:gd name="T84" fmla="*/ 45 w 77"/>
                <a:gd name="T85" fmla="*/ 41 h 48"/>
                <a:gd name="T86" fmla="*/ 44 w 77"/>
                <a:gd name="T87" fmla="*/ 42 h 48"/>
                <a:gd name="T88" fmla="*/ 41 w 77"/>
                <a:gd name="T89" fmla="*/ 42 h 48"/>
                <a:gd name="T90" fmla="*/ 38 w 77"/>
                <a:gd name="T91" fmla="*/ 36 h 48"/>
                <a:gd name="T92" fmla="*/ 30 w 77"/>
                <a:gd name="T93" fmla="*/ 32 h 48"/>
                <a:gd name="T94" fmla="*/ 20 w 77"/>
                <a:gd name="T95" fmla="*/ 34 h 48"/>
                <a:gd name="T96" fmla="*/ 13 w 77"/>
                <a:gd name="T97" fmla="*/ 35 h 48"/>
                <a:gd name="T98" fmla="*/ 6 w 77"/>
                <a:gd name="T99" fmla="*/ 34 h 48"/>
                <a:gd name="T100" fmla="*/ 2 w 77"/>
                <a:gd name="T101" fmla="*/ 33 h 48"/>
                <a:gd name="T102" fmla="*/ 0 w 77"/>
                <a:gd name="T103" fmla="*/ 27 h 48"/>
                <a:gd name="T104" fmla="*/ 1 w 77"/>
                <a:gd name="T105" fmla="*/ 25 h 48"/>
                <a:gd name="T106" fmla="*/ 6 w 77"/>
                <a:gd name="T107" fmla="*/ 23 h 48"/>
                <a:gd name="T108" fmla="*/ 9 w 77"/>
                <a:gd name="T109" fmla="*/ 20 h 48"/>
                <a:gd name="T110" fmla="*/ 14 w 77"/>
                <a:gd name="T111" fmla="*/ 17 h 48"/>
                <a:gd name="T112" fmla="*/ 18 w 77"/>
                <a:gd name="T113" fmla="*/ 15 h 48"/>
                <a:gd name="T114" fmla="*/ 20 w 77"/>
                <a:gd name="T115" fmla="*/ 1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7" h="48">
                  <a:moveTo>
                    <a:pt x="51" y="0"/>
                  </a:moveTo>
                  <a:lnTo>
                    <a:pt x="50" y="0"/>
                  </a:lnTo>
                  <a:lnTo>
                    <a:pt x="50" y="1"/>
                  </a:lnTo>
                  <a:lnTo>
                    <a:pt x="49" y="1"/>
                  </a:lnTo>
                  <a:lnTo>
                    <a:pt x="49" y="1"/>
                  </a:lnTo>
                  <a:lnTo>
                    <a:pt x="49" y="2"/>
                  </a:lnTo>
                  <a:lnTo>
                    <a:pt x="48" y="2"/>
                  </a:lnTo>
                  <a:lnTo>
                    <a:pt x="48" y="2"/>
                  </a:lnTo>
                  <a:lnTo>
                    <a:pt x="48" y="3"/>
                  </a:lnTo>
                  <a:lnTo>
                    <a:pt x="48" y="3"/>
                  </a:lnTo>
                  <a:lnTo>
                    <a:pt x="46" y="4"/>
                  </a:lnTo>
                  <a:lnTo>
                    <a:pt x="46" y="4"/>
                  </a:lnTo>
                  <a:lnTo>
                    <a:pt x="46" y="4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6" y="5"/>
                  </a:lnTo>
                  <a:lnTo>
                    <a:pt x="48" y="5"/>
                  </a:lnTo>
                  <a:lnTo>
                    <a:pt x="48" y="5"/>
                  </a:lnTo>
                  <a:lnTo>
                    <a:pt x="49" y="5"/>
                  </a:lnTo>
                  <a:lnTo>
                    <a:pt x="49" y="4"/>
                  </a:lnTo>
                  <a:lnTo>
                    <a:pt x="50" y="4"/>
                  </a:lnTo>
                  <a:lnTo>
                    <a:pt x="50" y="4"/>
                  </a:lnTo>
                  <a:lnTo>
                    <a:pt x="51" y="3"/>
                  </a:lnTo>
                  <a:lnTo>
                    <a:pt x="51" y="3"/>
                  </a:lnTo>
                  <a:lnTo>
                    <a:pt x="51" y="3"/>
                  </a:lnTo>
                  <a:lnTo>
                    <a:pt x="52" y="2"/>
                  </a:lnTo>
                  <a:lnTo>
                    <a:pt x="52" y="2"/>
                  </a:lnTo>
                  <a:lnTo>
                    <a:pt x="52" y="2"/>
                  </a:lnTo>
                  <a:lnTo>
                    <a:pt x="53" y="2"/>
                  </a:lnTo>
                  <a:lnTo>
                    <a:pt x="53" y="2"/>
                  </a:lnTo>
                  <a:lnTo>
                    <a:pt x="53" y="2"/>
                  </a:lnTo>
                  <a:lnTo>
                    <a:pt x="53" y="2"/>
                  </a:lnTo>
                  <a:lnTo>
                    <a:pt x="53" y="2"/>
                  </a:lnTo>
                  <a:lnTo>
                    <a:pt x="53" y="3"/>
                  </a:lnTo>
                  <a:lnTo>
                    <a:pt x="54" y="3"/>
                  </a:lnTo>
                  <a:lnTo>
                    <a:pt x="54" y="4"/>
                  </a:lnTo>
                  <a:lnTo>
                    <a:pt x="54" y="4"/>
                  </a:lnTo>
                  <a:lnTo>
                    <a:pt x="54" y="5"/>
                  </a:lnTo>
                  <a:lnTo>
                    <a:pt x="55" y="5"/>
                  </a:lnTo>
                  <a:lnTo>
                    <a:pt x="55" y="6"/>
                  </a:lnTo>
                  <a:lnTo>
                    <a:pt x="56" y="6"/>
                  </a:lnTo>
                  <a:lnTo>
                    <a:pt x="56" y="7"/>
                  </a:lnTo>
                  <a:lnTo>
                    <a:pt x="57" y="7"/>
                  </a:lnTo>
                  <a:lnTo>
                    <a:pt x="57" y="8"/>
                  </a:lnTo>
                  <a:lnTo>
                    <a:pt x="58" y="8"/>
                  </a:lnTo>
                  <a:lnTo>
                    <a:pt x="58" y="9"/>
                  </a:lnTo>
                  <a:lnTo>
                    <a:pt x="59" y="9"/>
                  </a:lnTo>
                  <a:lnTo>
                    <a:pt x="59" y="9"/>
                  </a:lnTo>
                  <a:lnTo>
                    <a:pt x="60" y="9"/>
                  </a:lnTo>
                  <a:lnTo>
                    <a:pt x="61" y="9"/>
                  </a:lnTo>
                  <a:lnTo>
                    <a:pt x="61" y="9"/>
                  </a:lnTo>
                  <a:lnTo>
                    <a:pt x="62" y="9"/>
                  </a:lnTo>
                  <a:lnTo>
                    <a:pt x="62" y="9"/>
                  </a:lnTo>
                  <a:lnTo>
                    <a:pt x="62" y="9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3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4" y="8"/>
                  </a:lnTo>
                  <a:lnTo>
                    <a:pt x="66" y="8"/>
                  </a:lnTo>
                  <a:lnTo>
                    <a:pt x="66" y="8"/>
                  </a:lnTo>
                  <a:lnTo>
                    <a:pt x="66" y="8"/>
                  </a:lnTo>
                  <a:lnTo>
                    <a:pt x="66" y="8"/>
                  </a:lnTo>
                  <a:lnTo>
                    <a:pt x="66" y="9"/>
                  </a:lnTo>
                  <a:lnTo>
                    <a:pt x="66" y="9"/>
                  </a:lnTo>
                  <a:lnTo>
                    <a:pt x="64" y="9"/>
                  </a:lnTo>
                  <a:lnTo>
                    <a:pt x="64" y="9"/>
                  </a:lnTo>
                  <a:lnTo>
                    <a:pt x="64" y="9"/>
                  </a:lnTo>
                  <a:lnTo>
                    <a:pt x="63" y="11"/>
                  </a:lnTo>
                  <a:lnTo>
                    <a:pt x="63" y="11"/>
                  </a:lnTo>
                  <a:lnTo>
                    <a:pt x="63" y="11"/>
                  </a:lnTo>
                  <a:lnTo>
                    <a:pt x="62" y="11"/>
                  </a:lnTo>
                  <a:lnTo>
                    <a:pt x="62" y="11"/>
                  </a:lnTo>
                  <a:lnTo>
                    <a:pt x="61" y="11"/>
                  </a:lnTo>
                  <a:lnTo>
                    <a:pt x="61" y="12"/>
                  </a:lnTo>
                  <a:lnTo>
                    <a:pt x="61" y="12"/>
                  </a:lnTo>
                  <a:lnTo>
                    <a:pt x="60" y="12"/>
                  </a:lnTo>
                  <a:lnTo>
                    <a:pt x="59" y="12"/>
                  </a:lnTo>
                  <a:lnTo>
                    <a:pt x="59" y="12"/>
                  </a:lnTo>
                  <a:lnTo>
                    <a:pt x="58" y="13"/>
                  </a:lnTo>
                  <a:lnTo>
                    <a:pt x="57" y="13"/>
                  </a:lnTo>
                  <a:lnTo>
                    <a:pt x="56" y="13"/>
                  </a:lnTo>
                  <a:lnTo>
                    <a:pt x="55" y="13"/>
                  </a:lnTo>
                  <a:lnTo>
                    <a:pt x="54" y="13"/>
                  </a:lnTo>
                  <a:lnTo>
                    <a:pt x="53" y="14"/>
                  </a:lnTo>
                  <a:lnTo>
                    <a:pt x="52" y="14"/>
                  </a:lnTo>
                  <a:lnTo>
                    <a:pt x="51" y="14"/>
                  </a:lnTo>
                  <a:lnTo>
                    <a:pt x="50" y="14"/>
                  </a:lnTo>
                  <a:lnTo>
                    <a:pt x="49" y="15"/>
                  </a:lnTo>
                  <a:lnTo>
                    <a:pt x="48" y="15"/>
                  </a:lnTo>
                  <a:lnTo>
                    <a:pt x="48" y="15"/>
                  </a:lnTo>
                  <a:lnTo>
                    <a:pt x="46" y="15"/>
                  </a:lnTo>
                  <a:lnTo>
                    <a:pt x="45" y="15"/>
                  </a:lnTo>
                  <a:lnTo>
                    <a:pt x="44" y="15"/>
                  </a:lnTo>
                  <a:lnTo>
                    <a:pt x="44" y="15"/>
                  </a:lnTo>
                  <a:lnTo>
                    <a:pt x="43" y="16"/>
                  </a:lnTo>
                  <a:lnTo>
                    <a:pt x="42" y="16"/>
                  </a:lnTo>
                  <a:lnTo>
                    <a:pt x="42" y="16"/>
                  </a:lnTo>
                  <a:lnTo>
                    <a:pt x="41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40" y="19"/>
                  </a:lnTo>
                  <a:lnTo>
                    <a:pt x="40" y="19"/>
                  </a:lnTo>
                  <a:lnTo>
                    <a:pt x="40" y="19"/>
                  </a:lnTo>
                  <a:lnTo>
                    <a:pt x="40" y="19"/>
                  </a:lnTo>
                  <a:lnTo>
                    <a:pt x="40" y="19"/>
                  </a:lnTo>
                  <a:lnTo>
                    <a:pt x="41" y="19"/>
                  </a:lnTo>
                  <a:lnTo>
                    <a:pt x="41" y="19"/>
                  </a:lnTo>
                  <a:lnTo>
                    <a:pt x="41" y="19"/>
                  </a:lnTo>
                  <a:lnTo>
                    <a:pt x="41" y="20"/>
                  </a:lnTo>
                  <a:lnTo>
                    <a:pt x="42" y="20"/>
                  </a:lnTo>
                  <a:lnTo>
                    <a:pt x="42" y="20"/>
                  </a:lnTo>
                  <a:lnTo>
                    <a:pt x="42" y="20"/>
                  </a:lnTo>
                  <a:lnTo>
                    <a:pt x="43" y="19"/>
                  </a:lnTo>
                  <a:lnTo>
                    <a:pt x="43" y="19"/>
                  </a:lnTo>
                  <a:lnTo>
                    <a:pt x="44" y="19"/>
                  </a:lnTo>
                  <a:lnTo>
                    <a:pt x="44" y="20"/>
                  </a:lnTo>
                  <a:lnTo>
                    <a:pt x="44" y="20"/>
                  </a:lnTo>
                  <a:lnTo>
                    <a:pt x="45" y="20"/>
                  </a:lnTo>
                  <a:lnTo>
                    <a:pt x="45" y="20"/>
                  </a:lnTo>
                  <a:lnTo>
                    <a:pt x="45" y="20"/>
                  </a:lnTo>
                  <a:lnTo>
                    <a:pt x="45" y="20"/>
                  </a:lnTo>
                  <a:lnTo>
                    <a:pt x="45" y="21"/>
                  </a:lnTo>
                  <a:lnTo>
                    <a:pt x="45" y="21"/>
                  </a:lnTo>
                  <a:lnTo>
                    <a:pt x="45" y="21"/>
                  </a:lnTo>
                  <a:lnTo>
                    <a:pt x="45" y="22"/>
                  </a:lnTo>
                  <a:lnTo>
                    <a:pt x="45" y="22"/>
                  </a:lnTo>
                  <a:lnTo>
                    <a:pt x="45" y="22"/>
                  </a:lnTo>
                  <a:lnTo>
                    <a:pt x="45" y="23"/>
                  </a:lnTo>
                  <a:lnTo>
                    <a:pt x="45" y="23"/>
                  </a:lnTo>
                  <a:lnTo>
                    <a:pt x="45" y="24"/>
                  </a:lnTo>
                  <a:lnTo>
                    <a:pt x="45" y="24"/>
                  </a:lnTo>
                  <a:lnTo>
                    <a:pt x="45" y="24"/>
                  </a:lnTo>
                  <a:lnTo>
                    <a:pt x="44" y="25"/>
                  </a:lnTo>
                  <a:lnTo>
                    <a:pt x="44" y="25"/>
                  </a:lnTo>
                  <a:lnTo>
                    <a:pt x="44" y="25"/>
                  </a:lnTo>
                  <a:lnTo>
                    <a:pt x="44" y="26"/>
                  </a:lnTo>
                  <a:lnTo>
                    <a:pt x="43" y="26"/>
                  </a:lnTo>
                  <a:lnTo>
                    <a:pt x="43" y="26"/>
                  </a:lnTo>
                  <a:lnTo>
                    <a:pt x="43" y="27"/>
                  </a:lnTo>
                  <a:lnTo>
                    <a:pt x="43" y="27"/>
                  </a:lnTo>
                  <a:lnTo>
                    <a:pt x="43" y="27"/>
                  </a:lnTo>
                  <a:lnTo>
                    <a:pt x="43" y="29"/>
                  </a:lnTo>
                  <a:lnTo>
                    <a:pt x="42" y="29"/>
                  </a:lnTo>
                  <a:lnTo>
                    <a:pt x="42" y="29"/>
                  </a:lnTo>
                  <a:lnTo>
                    <a:pt x="42" y="29"/>
                  </a:lnTo>
                  <a:lnTo>
                    <a:pt x="42" y="30"/>
                  </a:lnTo>
                  <a:lnTo>
                    <a:pt x="43" y="30"/>
                  </a:lnTo>
                  <a:lnTo>
                    <a:pt x="43" y="30"/>
                  </a:lnTo>
                  <a:lnTo>
                    <a:pt x="43" y="30"/>
                  </a:lnTo>
                  <a:lnTo>
                    <a:pt x="43" y="30"/>
                  </a:lnTo>
                  <a:lnTo>
                    <a:pt x="43" y="30"/>
                  </a:lnTo>
                  <a:lnTo>
                    <a:pt x="44" y="30"/>
                  </a:lnTo>
                  <a:lnTo>
                    <a:pt x="44" y="30"/>
                  </a:lnTo>
                  <a:lnTo>
                    <a:pt x="44" y="30"/>
                  </a:lnTo>
                  <a:lnTo>
                    <a:pt x="44" y="30"/>
                  </a:lnTo>
                  <a:lnTo>
                    <a:pt x="45" y="30"/>
                  </a:lnTo>
                  <a:lnTo>
                    <a:pt x="45" y="29"/>
                  </a:lnTo>
                  <a:lnTo>
                    <a:pt x="45" y="29"/>
                  </a:lnTo>
                  <a:lnTo>
                    <a:pt x="46" y="29"/>
                  </a:lnTo>
                  <a:lnTo>
                    <a:pt x="46" y="29"/>
                  </a:lnTo>
                  <a:lnTo>
                    <a:pt x="46" y="27"/>
                  </a:lnTo>
                  <a:lnTo>
                    <a:pt x="46" y="27"/>
                  </a:lnTo>
                  <a:lnTo>
                    <a:pt x="46" y="27"/>
                  </a:lnTo>
                  <a:lnTo>
                    <a:pt x="48" y="26"/>
                  </a:lnTo>
                  <a:lnTo>
                    <a:pt x="48" y="26"/>
                  </a:lnTo>
                  <a:lnTo>
                    <a:pt x="48" y="25"/>
                  </a:lnTo>
                  <a:lnTo>
                    <a:pt x="48" y="25"/>
                  </a:lnTo>
                  <a:lnTo>
                    <a:pt x="49" y="24"/>
                  </a:lnTo>
                  <a:lnTo>
                    <a:pt x="49" y="24"/>
                  </a:lnTo>
                  <a:lnTo>
                    <a:pt x="49" y="23"/>
                  </a:lnTo>
                  <a:lnTo>
                    <a:pt x="49" y="23"/>
                  </a:lnTo>
                  <a:lnTo>
                    <a:pt x="50" y="22"/>
                  </a:lnTo>
                  <a:lnTo>
                    <a:pt x="50" y="22"/>
                  </a:lnTo>
                  <a:lnTo>
                    <a:pt x="51" y="22"/>
                  </a:lnTo>
                  <a:lnTo>
                    <a:pt x="51" y="21"/>
                  </a:lnTo>
                  <a:lnTo>
                    <a:pt x="52" y="21"/>
                  </a:lnTo>
                  <a:lnTo>
                    <a:pt x="52" y="21"/>
                  </a:lnTo>
                  <a:lnTo>
                    <a:pt x="53" y="20"/>
                  </a:lnTo>
                  <a:lnTo>
                    <a:pt x="53" y="20"/>
                  </a:lnTo>
                  <a:lnTo>
                    <a:pt x="54" y="20"/>
                  </a:lnTo>
                  <a:lnTo>
                    <a:pt x="55" y="19"/>
                  </a:lnTo>
                  <a:lnTo>
                    <a:pt x="55" y="19"/>
                  </a:lnTo>
                  <a:lnTo>
                    <a:pt x="56" y="18"/>
                  </a:lnTo>
                  <a:lnTo>
                    <a:pt x="57" y="18"/>
                  </a:lnTo>
                  <a:lnTo>
                    <a:pt x="58" y="17"/>
                  </a:lnTo>
                  <a:lnTo>
                    <a:pt x="58" y="17"/>
                  </a:lnTo>
                  <a:lnTo>
                    <a:pt x="59" y="16"/>
                  </a:lnTo>
                  <a:lnTo>
                    <a:pt x="60" y="16"/>
                  </a:lnTo>
                  <a:lnTo>
                    <a:pt x="60" y="15"/>
                  </a:lnTo>
                  <a:lnTo>
                    <a:pt x="61" y="15"/>
                  </a:lnTo>
                  <a:lnTo>
                    <a:pt x="62" y="14"/>
                  </a:lnTo>
                  <a:lnTo>
                    <a:pt x="63" y="14"/>
                  </a:lnTo>
                  <a:lnTo>
                    <a:pt x="63" y="13"/>
                  </a:lnTo>
                  <a:lnTo>
                    <a:pt x="64" y="13"/>
                  </a:lnTo>
                  <a:lnTo>
                    <a:pt x="64" y="13"/>
                  </a:lnTo>
                  <a:lnTo>
                    <a:pt x="64" y="13"/>
                  </a:lnTo>
                  <a:lnTo>
                    <a:pt x="66" y="13"/>
                  </a:lnTo>
                  <a:lnTo>
                    <a:pt x="66" y="13"/>
                  </a:lnTo>
                  <a:lnTo>
                    <a:pt x="66" y="13"/>
                  </a:lnTo>
                  <a:lnTo>
                    <a:pt x="66" y="13"/>
                  </a:lnTo>
                  <a:lnTo>
                    <a:pt x="66" y="13"/>
                  </a:lnTo>
                  <a:lnTo>
                    <a:pt x="67" y="13"/>
                  </a:lnTo>
                  <a:lnTo>
                    <a:pt x="67" y="13"/>
                  </a:lnTo>
                  <a:lnTo>
                    <a:pt x="67" y="13"/>
                  </a:lnTo>
                  <a:lnTo>
                    <a:pt x="67" y="14"/>
                  </a:lnTo>
                  <a:lnTo>
                    <a:pt x="67" y="14"/>
                  </a:lnTo>
                  <a:lnTo>
                    <a:pt x="68" y="14"/>
                  </a:lnTo>
                  <a:lnTo>
                    <a:pt x="68" y="14"/>
                  </a:lnTo>
                  <a:lnTo>
                    <a:pt x="68" y="15"/>
                  </a:lnTo>
                  <a:lnTo>
                    <a:pt x="69" y="15"/>
                  </a:lnTo>
                  <a:lnTo>
                    <a:pt x="69" y="15"/>
                  </a:lnTo>
                  <a:lnTo>
                    <a:pt x="69" y="16"/>
                  </a:lnTo>
                  <a:lnTo>
                    <a:pt x="69" y="16"/>
                  </a:lnTo>
                  <a:lnTo>
                    <a:pt x="70" y="16"/>
                  </a:lnTo>
                  <a:lnTo>
                    <a:pt x="70" y="16"/>
                  </a:lnTo>
                  <a:lnTo>
                    <a:pt x="70" y="17"/>
                  </a:lnTo>
                  <a:lnTo>
                    <a:pt x="70" y="17"/>
                  </a:lnTo>
                  <a:lnTo>
                    <a:pt x="71" y="17"/>
                  </a:lnTo>
                  <a:lnTo>
                    <a:pt x="71" y="17"/>
                  </a:lnTo>
                  <a:lnTo>
                    <a:pt x="71" y="18"/>
                  </a:lnTo>
                  <a:lnTo>
                    <a:pt x="72" y="18"/>
                  </a:lnTo>
                  <a:lnTo>
                    <a:pt x="72" y="18"/>
                  </a:lnTo>
                  <a:lnTo>
                    <a:pt x="73" y="18"/>
                  </a:lnTo>
                  <a:lnTo>
                    <a:pt x="73" y="18"/>
                  </a:lnTo>
                  <a:lnTo>
                    <a:pt x="74" y="18"/>
                  </a:lnTo>
                  <a:lnTo>
                    <a:pt x="74" y="18"/>
                  </a:lnTo>
                  <a:lnTo>
                    <a:pt x="75" y="18"/>
                  </a:lnTo>
                  <a:lnTo>
                    <a:pt x="75" y="18"/>
                  </a:lnTo>
                  <a:lnTo>
                    <a:pt x="75" y="18"/>
                  </a:lnTo>
                  <a:lnTo>
                    <a:pt x="75" y="18"/>
                  </a:lnTo>
                  <a:lnTo>
                    <a:pt x="76" y="18"/>
                  </a:lnTo>
                  <a:lnTo>
                    <a:pt x="76" y="19"/>
                  </a:lnTo>
                  <a:lnTo>
                    <a:pt x="76" y="19"/>
                  </a:lnTo>
                  <a:lnTo>
                    <a:pt x="76" y="19"/>
                  </a:lnTo>
                  <a:lnTo>
                    <a:pt x="76" y="19"/>
                  </a:lnTo>
                  <a:lnTo>
                    <a:pt x="76" y="19"/>
                  </a:lnTo>
                  <a:lnTo>
                    <a:pt x="76" y="20"/>
                  </a:lnTo>
                  <a:lnTo>
                    <a:pt x="76" y="20"/>
                  </a:lnTo>
                  <a:lnTo>
                    <a:pt x="77" y="20"/>
                  </a:lnTo>
                  <a:lnTo>
                    <a:pt x="77" y="21"/>
                  </a:lnTo>
                  <a:lnTo>
                    <a:pt x="77" y="21"/>
                  </a:lnTo>
                  <a:lnTo>
                    <a:pt x="77" y="22"/>
                  </a:lnTo>
                  <a:lnTo>
                    <a:pt x="77" y="22"/>
                  </a:lnTo>
                  <a:lnTo>
                    <a:pt x="77" y="23"/>
                  </a:lnTo>
                  <a:lnTo>
                    <a:pt x="77" y="23"/>
                  </a:lnTo>
                  <a:lnTo>
                    <a:pt x="77" y="24"/>
                  </a:lnTo>
                  <a:lnTo>
                    <a:pt x="76" y="24"/>
                  </a:lnTo>
                  <a:lnTo>
                    <a:pt x="76" y="25"/>
                  </a:lnTo>
                  <a:lnTo>
                    <a:pt x="76" y="25"/>
                  </a:lnTo>
                  <a:lnTo>
                    <a:pt x="76" y="26"/>
                  </a:lnTo>
                  <a:lnTo>
                    <a:pt x="76" y="26"/>
                  </a:lnTo>
                  <a:lnTo>
                    <a:pt x="76" y="27"/>
                  </a:lnTo>
                  <a:lnTo>
                    <a:pt x="75" y="27"/>
                  </a:lnTo>
                  <a:lnTo>
                    <a:pt x="75" y="29"/>
                  </a:lnTo>
                  <a:lnTo>
                    <a:pt x="75" y="29"/>
                  </a:lnTo>
                  <a:lnTo>
                    <a:pt x="75" y="29"/>
                  </a:lnTo>
                  <a:lnTo>
                    <a:pt x="74" y="29"/>
                  </a:lnTo>
                  <a:lnTo>
                    <a:pt x="74" y="29"/>
                  </a:lnTo>
                  <a:lnTo>
                    <a:pt x="74" y="30"/>
                  </a:lnTo>
                  <a:lnTo>
                    <a:pt x="73" y="30"/>
                  </a:lnTo>
                  <a:lnTo>
                    <a:pt x="73" y="30"/>
                  </a:lnTo>
                  <a:lnTo>
                    <a:pt x="72" y="30"/>
                  </a:lnTo>
                  <a:lnTo>
                    <a:pt x="72" y="30"/>
                  </a:lnTo>
                  <a:lnTo>
                    <a:pt x="71" y="30"/>
                  </a:lnTo>
                  <a:lnTo>
                    <a:pt x="71" y="30"/>
                  </a:lnTo>
                  <a:lnTo>
                    <a:pt x="70" y="30"/>
                  </a:lnTo>
                  <a:lnTo>
                    <a:pt x="70" y="30"/>
                  </a:lnTo>
                  <a:lnTo>
                    <a:pt x="69" y="29"/>
                  </a:lnTo>
                  <a:lnTo>
                    <a:pt x="69" y="29"/>
                  </a:lnTo>
                  <a:lnTo>
                    <a:pt x="68" y="29"/>
                  </a:lnTo>
                  <a:lnTo>
                    <a:pt x="67" y="29"/>
                  </a:lnTo>
                  <a:lnTo>
                    <a:pt x="67" y="29"/>
                  </a:lnTo>
                  <a:lnTo>
                    <a:pt x="66" y="29"/>
                  </a:lnTo>
                  <a:lnTo>
                    <a:pt x="64" y="27"/>
                  </a:lnTo>
                  <a:lnTo>
                    <a:pt x="64" y="27"/>
                  </a:lnTo>
                  <a:lnTo>
                    <a:pt x="63" y="27"/>
                  </a:lnTo>
                  <a:lnTo>
                    <a:pt x="63" y="27"/>
                  </a:lnTo>
                  <a:lnTo>
                    <a:pt x="62" y="27"/>
                  </a:lnTo>
                  <a:lnTo>
                    <a:pt x="62" y="27"/>
                  </a:lnTo>
                  <a:lnTo>
                    <a:pt x="61" y="27"/>
                  </a:lnTo>
                  <a:lnTo>
                    <a:pt x="61" y="27"/>
                  </a:lnTo>
                  <a:lnTo>
                    <a:pt x="60" y="27"/>
                  </a:lnTo>
                  <a:lnTo>
                    <a:pt x="60" y="27"/>
                  </a:lnTo>
                  <a:lnTo>
                    <a:pt x="60" y="27"/>
                  </a:lnTo>
                  <a:lnTo>
                    <a:pt x="59" y="27"/>
                  </a:lnTo>
                  <a:lnTo>
                    <a:pt x="59" y="27"/>
                  </a:lnTo>
                  <a:lnTo>
                    <a:pt x="58" y="27"/>
                  </a:lnTo>
                  <a:lnTo>
                    <a:pt x="58" y="27"/>
                  </a:lnTo>
                  <a:lnTo>
                    <a:pt x="58" y="27"/>
                  </a:lnTo>
                  <a:lnTo>
                    <a:pt x="57" y="27"/>
                  </a:lnTo>
                  <a:lnTo>
                    <a:pt x="57" y="27"/>
                  </a:lnTo>
                  <a:lnTo>
                    <a:pt x="57" y="27"/>
                  </a:lnTo>
                  <a:lnTo>
                    <a:pt x="56" y="29"/>
                  </a:lnTo>
                  <a:lnTo>
                    <a:pt x="56" y="29"/>
                  </a:lnTo>
                  <a:lnTo>
                    <a:pt x="55" y="29"/>
                  </a:lnTo>
                  <a:lnTo>
                    <a:pt x="55" y="29"/>
                  </a:lnTo>
                  <a:lnTo>
                    <a:pt x="55" y="30"/>
                  </a:lnTo>
                  <a:lnTo>
                    <a:pt x="55" y="30"/>
                  </a:lnTo>
                  <a:lnTo>
                    <a:pt x="54" y="30"/>
                  </a:lnTo>
                  <a:lnTo>
                    <a:pt x="54" y="30"/>
                  </a:lnTo>
                  <a:lnTo>
                    <a:pt x="54" y="31"/>
                  </a:lnTo>
                  <a:lnTo>
                    <a:pt x="54" y="31"/>
                  </a:lnTo>
                  <a:lnTo>
                    <a:pt x="54" y="31"/>
                  </a:lnTo>
                  <a:lnTo>
                    <a:pt x="54" y="32"/>
                  </a:lnTo>
                  <a:lnTo>
                    <a:pt x="54" y="32"/>
                  </a:lnTo>
                  <a:lnTo>
                    <a:pt x="54" y="33"/>
                  </a:lnTo>
                  <a:lnTo>
                    <a:pt x="54" y="33"/>
                  </a:lnTo>
                  <a:lnTo>
                    <a:pt x="54" y="33"/>
                  </a:lnTo>
                  <a:lnTo>
                    <a:pt x="54" y="34"/>
                  </a:lnTo>
                  <a:lnTo>
                    <a:pt x="54" y="34"/>
                  </a:lnTo>
                  <a:lnTo>
                    <a:pt x="55" y="34"/>
                  </a:lnTo>
                  <a:lnTo>
                    <a:pt x="55" y="35"/>
                  </a:lnTo>
                  <a:lnTo>
                    <a:pt x="55" y="35"/>
                  </a:lnTo>
                  <a:lnTo>
                    <a:pt x="55" y="35"/>
                  </a:lnTo>
                  <a:lnTo>
                    <a:pt x="55" y="36"/>
                  </a:lnTo>
                  <a:lnTo>
                    <a:pt x="55" y="36"/>
                  </a:lnTo>
                  <a:lnTo>
                    <a:pt x="56" y="36"/>
                  </a:lnTo>
                  <a:lnTo>
                    <a:pt x="56" y="36"/>
                  </a:lnTo>
                  <a:lnTo>
                    <a:pt x="56" y="37"/>
                  </a:lnTo>
                  <a:lnTo>
                    <a:pt x="57" y="37"/>
                  </a:lnTo>
                  <a:lnTo>
                    <a:pt x="57" y="37"/>
                  </a:lnTo>
                  <a:lnTo>
                    <a:pt x="58" y="37"/>
                  </a:lnTo>
                  <a:lnTo>
                    <a:pt x="58" y="38"/>
                  </a:lnTo>
                  <a:lnTo>
                    <a:pt x="59" y="38"/>
                  </a:lnTo>
                  <a:lnTo>
                    <a:pt x="59" y="38"/>
                  </a:lnTo>
                  <a:lnTo>
                    <a:pt x="60" y="38"/>
                  </a:lnTo>
                  <a:lnTo>
                    <a:pt x="60" y="39"/>
                  </a:lnTo>
                  <a:lnTo>
                    <a:pt x="61" y="39"/>
                  </a:lnTo>
                  <a:lnTo>
                    <a:pt x="61" y="39"/>
                  </a:lnTo>
                  <a:lnTo>
                    <a:pt x="62" y="40"/>
                  </a:lnTo>
                  <a:lnTo>
                    <a:pt x="62" y="40"/>
                  </a:lnTo>
                  <a:lnTo>
                    <a:pt x="62" y="41"/>
                  </a:lnTo>
                  <a:lnTo>
                    <a:pt x="62" y="41"/>
                  </a:lnTo>
                  <a:lnTo>
                    <a:pt x="63" y="41"/>
                  </a:lnTo>
                  <a:lnTo>
                    <a:pt x="63" y="42"/>
                  </a:lnTo>
                  <a:lnTo>
                    <a:pt x="63" y="42"/>
                  </a:lnTo>
                  <a:lnTo>
                    <a:pt x="63" y="43"/>
                  </a:lnTo>
                  <a:lnTo>
                    <a:pt x="63" y="43"/>
                  </a:lnTo>
                  <a:lnTo>
                    <a:pt x="63" y="44"/>
                  </a:lnTo>
                  <a:lnTo>
                    <a:pt x="63" y="44"/>
                  </a:lnTo>
                  <a:lnTo>
                    <a:pt x="63" y="44"/>
                  </a:lnTo>
                  <a:lnTo>
                    <a:pt x="63" y="45"/>
                  </a:lnTo>
                  <a:lnTo>
                    <a:pt x="63" y="45"/>
                  </a:lnTo>
                  <a:lnTo>
                    <a:pt x="63" y="45"/>
                  </a:lnTo>
                  <a:lnTo>
                    <a:pt x="63" y="45"/>
                  </a:lnTo>
                  <a:lnTo>
                    <a:pt x="63" y="47"/>
                  </a:lnTo>
                  <a:lnTo>
                    <a:pt x="63" y="47"/>
                  </a:lnTo>
                  <a:lnTo>
                    <a:pt x="62" y="47"/>
                  </a:lnTo>
                  <a:lnTo>
                    <a:pt x="62" y="47"/>
                  </a:lnTo>
                  <a:lnTo>
                    <a:pt x="62" y="48"/>
                  </a:lnTo>
                  <a:lnTo>
                    <a:pt x="62" y="48"/>
                  </a:lnTo>
                  <a:lnTo>
                    <a:pt x="62" y="48"/>
                  </a:lnTo>
                  <a:lnTo>
                    <a:pt x="61" y="48"/>
                  </a:lnTo>
                  <a:lnTo>
                    <a:pt x="61" y="48"/>
                  </a:lnTo>
                  <a:lnTo>
                    <a:pt x="60" y="48"/>
                  </a:lnTo>
                  <a:lnTo>
                    <a:pt x="60" y="48"/>
                  </a:lnTo>
                  <a:lnTo>
                    <a:pt x="59" y="48"/>
                  </a:lnTo>
                  <a:lnTo>
                    <a:pt x="59" y="48"/>
                  </a:lnTo>
                  <a:lnTo>
                    <a:pt x="58" y="48"/>
                  </a:lnTo>
                  <a:lnTo>
                    <a:pt x="58" y="47"/>
                  </a:lnTo>
                  <a:lnTo>
                    <a:pt x="57" y="47"/>
                  </a:lnTo>
                  <a:lnTo>
                    <a:pt x="56" y="47"/>
                  </a:lnTo>
                  <a:lnTo>
                    <a:pt x="56" y="45"/>
                  </a:lnTo>
                  <a:lnTo>
                    <a:pt x="55" y="45"/>
                  </a:lnTo>
                  <a:lnTo>
                    <a:pt x="55" y="45"/>
                  </a:lnTo>
                  <a:lnTo>
                    <a:pt x="54" y="44"/>
                  </a:lnTo>
                  <a:lnTo>
                    <a:pt x="54" y="44"/>
                  </a:lnTo>
                  <a:lnTo>
                    <a:pt x="54" y="44"/>
                  </a:lnTo>
                  <a:lnTo>
                    <a:pt x="53" y="44"/>
                  </a:lnTo>
                  <a:lnTo>
                    <a:pt x="53" y="44"/>
                  </a:lnTo>
                  <a:lnTo>
                    <a:pt x="53" y="44"/>
                  </a:lnTo>
                  <a:lnTo>
                    <a:pt x="52" y="43"/>
                  </a:lnTo>
                  <a:lnTo>
                    <a:pt x="52" y="43"/>
                  </a:lnTo>
                  <a:lnTo>
                    <a:pt x="52" y="43"/>
                  </a:lnTo>
                  <a:lnTo>
                    <a:pt x="51" y="43"/>
                  </a:lnTo>
                  <a:lnTo>
                    <a:pt x="51" y="42"/>
                  </a:lnTo>
                  <a:lnTo>
                    <a:pt x="51" y="42"/>
                  </a:lnTo>
                  <a:lnTo>
                    <a:pt x="50" y="42"/>
                  </a:lnTo>
                  <a:lnTo>
                    <a:pt x="50" y="42"/>
                  </a:lnTo>
                  <a:lnTo>
                    <a:pt x="50" y="41"/>
                  </a:lnTo>
                  <a:lnTo>
                    <a:pt x="49" y="41"/>
                  </a:lnTo>
                  <a:lnTo>
                    <a:pt x="49" y="41"/>
                  </a:lnTo>
                  <a:lnTo>
                    <a:pt x="49" y="40"/>
                  </a:lnTo>
                  <a:lnTo>
                    <a:pt x="48" y="40"/>
                  </a:lnTo>
                  <a:lnTo>
                    <a:pt x="48" y="40"/>
                  </a:lnTo>
                  <a:lnTo>
                    <a:pt x="48" y="40"/>
                  </a:lnTo>
                  <a:lnTo>
                    <a:pt x="48" y="39"/>
                  </a:lnTo>
                  <a:lnTo>
                    <a:pt x="48" y="39"/>
                  </a:lnTo>
                  <a:lnTo>
                    <a:pt x="46" y="39"/>
                  </a:lnTo>
                  <a:lnTo>
                    <a:pt x="46" y="39"/>
                  </a:lnTo>
                  <a:lnTo>
                    <a:pt x="46" y="39"/>
                  </a:lnTo>
                  <a:lnTo>
                    <a:pt x="46" y="38"/>
                  </a:lnTo>
                  <a:lnTo>
                    <a:pt x="46" y="38"/>
                  </a:lnTo>
                  <a:lnTo>
                    <a:pt x="46" y="38"/>
                  </a:lnTo>
                  <a:lnTo>
                    <a:pt x="46" y="38"/>
                  </a:lnTo>
                  <a:lnTo>
                    <a:pt x="46" y="38"/>
                  </a:lnTo>
                  <a:lnTo>
                    <a:pt x="45" y="38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39"/>
                  </a:lnTo>
                  <a:lnTo>
                    <a:pt x="45" y="40"/>
                  </a:lnTo>
                  <a:lnTo>
                    <a:pt x="45" y="40"/>
                  </a:lnTo>
                  <a:lnTo>
                    <a:pt x="45" y="40"/>
                  </a:lnTo>
                  <a:lnTo>
                    <a:pt x="45" y="41"/>
                  </a:lnTo>
                  <a:lnTo>
                    <a:pt x="45" y="41"/>
                  </a:lnTo>
                  <a:lnTo>
                    <a:pt x="45" y="41"/>
                  </a:lnTo>
                  <a:lnTo>
                    <a:pt x="45" y="41"/>
                  </a:lnTo>
                  <a:lnTo>
                    <a:pt x="45" y="41"/>
                  </a:lnTo>
                  <a:lnTo>
                    <a:pt x="45" y="42"/>
                  </a:lnTo>
                  <a:lnTo>
                    <a:pt x="45" y="42"/>
                  </a:lnTo>
                  <a:lnTo>
                    <a:pt x="45" y="42"/>
                  </a:lnTo>
                  <a:lnTo>
                    <a:pt x="45" y="42"/>
                  </a:lnTo>
                  <a:lnTo>
                    <a:pt x="44" y="42"/>
                  </a:lnTo>
                  <a:lnTo>
                    <a:pt x="44" y="42"/>
                  </a:lnTo>
                  <a:lnTo>
                    <a:pt x="44" y="42"/>
                  </a:lnTo>
                  <a:lnTo>
                    <a:pt x="44" y="42"/>
                  </a:lnTo>
                  <a:lnTo>
                    <a:pt x="43" y="42"/>
                  </a:lnTo>
                  <a:lnTo>
                    <a:pt x="43" y="43"/>
                  </a:lnTo>
                  <a:lnTo>
                    <a:pt x="43" y="43"/>
                  </a:lnTo>
                  <a:lnTo>
                    <a:pt x="42" y="43"/>
                  </a:lnTo>
                  <a:lnTo>
                    <a:pt x="42" y="43"/>
                  </a:lnTo>
                  <a:lnTo>
                    <a:pt x="42" y="43"/>
                  </a:lnTo>
                  <a:lnTo>
                    <a:pt x="42" y="43"/>
                  </a:lnTo>
                  <a:lnTo>
                    <a:pt x="41" y="43"/>
                  </a:lnTo>
                  <a:lnTo>
                    <a:pt x="41" y="43"/>
                  </a:lnTo>
                  <a:lnTo>
                    <a:pt x="41" y="42"/>
                  </a:lnTo>
                  <a:lnTo>
                    <a:pt x="41" y="42"/>
                  </a:lnTo>
                  <a:lnTo>
                    <a:pt x="40" y="42"/>
                  </a:lnTo>
                  <a:lnTo>
                    <a:pt x="40" y="42"/>
                  </a:lnTo>
                  <a:lnTo>
                    <a:pt x="40" y="41"/>
                  </a:lnTo>
                  <a:lnTo>
                    <a:pt x="40" y="41"/>
                  </a:lnTo>
                  <a:lnTo>
                    <a:pt x="40" y="40"/>
                  </a:lnTo>
                  <a:lnTo>
                    <a:pt x="39" y="39"/>
                  </a:lnTo>
                  <a:lnTo>
                    <a:pt x="39" y="38"/>
                  </a:lnTo>
                  <a:lnTo>
                    <a:pt x="38" y="37"/>
                  </a:lnTo>
                  <a:lnTo>
                    <a:pt x="38" y="36"/>
                  </a:lnTo>
                  <a:lnTo>
                    <a:pt x="37" y="36"/>
                  </a:lnTo>
                  <a:lnTo>
                    <a:pt x="37" y="35"/>
                  </a:lnTo>
                  <a:lnTo>
                    <a:pt x="36" y="34"/>
                  </a:lnTo>
                  <a:lnTo>
                    <a:pt x="35" y="34"/>
                  </a:lnTo>
                  <a:lnTo>
                    <a:pt x="35" y="33"/>
                  </a:lnTo>
                  <a:lnTo>
                    <a:pt x="34" y="33"/>
                  </a:lnTo>
                  <a:lnTo>
                    <a:pt x="33" y="32"/>
                  </a:lnTo>
                  <a:lnTo>
                    <a:pt x="32" y="32"/>
                  </a:lnTo>
                  <a:lnTo>
                    <a:pt x="31" y="32"/>
                  </a:lnTo>
                  <a:lnTo>
                    <a:pt x="30" y="32"/>
                  </a:lnTo>
                  <a:lnTo>
                    <a:pt x="30" y="32"/>
                  </a:lnTo>
                  <a:lnTo>
                    <a:pt x="28" y="33"/>
                  </a:lnTo>
                  <a:lnTo>
                    <a:pt x="27" y="33"/>
                  </a:lnTo>
                  <a:lnTo>
                    <a:pt x="26" y="33"/>
                  </a:lnTo>
                  <a:lnTo>
                    <a:pt x="25" y="33"/>
                  </a:lnTo>
                  <a:lnTo>
                    <a:pt x="24" y="33"/>
                  </a:lnTo>
                  <a:lnTo>
                    <a:pt x="23" y="34"/>
                  </a:lnTo>
                  <a:lnTo>
                    <a:pt x="22" y="34"/>
                  </a:lnTo>
                  <a:lnTo>
                    <a:pt x="21" y="34"/>
                  </a:lnTo>
                  <a:lnTo>
                    <a:pt x="20" y="34"/>
                  </a:lnTo>
                  <a:lnTo>
                    <a:pt x="19" y="34"/>
                  </a:lnTo>
                  <a:lnTo>
                    <a:pt x="18" y="34"/>
                  </a:lnTo>
                  <a:lnTo>
                    <a:pt x="17" y="34"/>
                  </a:lnTo>
                  <a:lnTo>
                    <a:pt x="17" y="35"/>
                  </a:lnTo>
                  <a:lnTo>
                    <a:pt x="16" y="35"/>
                  </a:lnTo>
                  <a:lnTo>
                    <a:pt x="15" y="35"/>
                  </a:lnTo>
                  <a:lnTo>
                    <a:pt x="15" y="35"/>
                  </a:lnTo>
                  <a:lnTo>
                    <a:pt x="14" y="35"/>
                  </a:lnTo>
                  <a:lnTo>
                    <a:pt x="14" y="35"/>
                  </a:lnTo>
                  <a:lnTo>
                    <a:pt x="13" y="35"/>
                  </a:lnTo>
                  <a:lnTo>
                    <a:pt x="13" y="35"/>
                  </a:lnTo>
                  <a:lnTo>
                    <a:pt x="12" y="35"/>
                  </a:lnTo>
                  <a:lnTo>
                    <a:pt x="10" y="35"/>
                  </a:lnTo>
                  <a:lnTo>
                    <a:pt x="10" y="35"/>
                  </a:lnTo>
                  <a:lnTo>
                    <a:pt x="9" y="35"/>
                  </a:lnTo>
                  <a:lnTo>
                    <a:pt x="9" y="34"/>
                  </a:lnTo>
                  <a:lnTo>
                    <a:pt x="8" y="34"/>
                  </a:lnTo>
                  <a:lnTo>
                    <a:pt x="7" y="34"/>
                  </a:lnTo>
                  <a:lnTo>
                    <a:pt x="7" y="34"/>
                  </a:lnTo>
                  <a:lnTo>
                    <a:pt x="6" y="34"/>
                  </a:lnTo>
                  <a:lnTo>
                    <a:pt x="6" y="34"/>
                  </a:lnTo>
                  <a:lnTo>
                    <a:pt x="5" y="34"/>
                  </a:lnTo>
                  <a:lnTo>
                    <a:pt x="5" y="34"/>
                  </a:lnTo>
                  <a:lnTo>
                    <a:pt x="5" y="34"/>
                  </a:lnTo>
                  <a:lnTo>
                    <a:pt x="4" y="34"/>
                  </a:lnTo>
                  <a:lnTo>
                    <a:pt x="4" y="34"/>
                  </a:lnTo>
                  <a:lnTo>
                    <a:pt x="3" y="33"/>
                  </a:lnTo>
                  <a:lnTo>
                    <a:pt x="3" y="33"/>
                  </a:lnTo>
                  <a:lnTo>
                    <a:pt x="3" y="33"/>
                  </a:lnTo>
                  <a:lnTo>
                    <a:pt x="2" y="33"/>
                  </a:lnTo>
                  <a:lnTo>
                    <a:pt x="2" y="32"/>
                  </a:lnTo>
                  <a:lnTo>
                    <a:pt x="2" y="32"/>
                  </a:lnTo>
                  <a:lnTo>
                    <a:pt x="1" y="32"/>
                  </a:lnTo>
                  <a:lnTo>
                    <a:pt x="1" y="31"/>
                  </a:lnTo>
                  <a:lnTo>
                    <a:pt x="1" y="31"/>
                  </a:lnTo>
                  <a:lnTo>
                    <a:pt x="1" y="30"/>
                  </a:lnTo>
                  <a:lnTo>
                    <a:pt x="1" y="30"/>
                  </a:lnTo>
                  <a:lnTo>
                    <a:pt x="0" y="29"/>
                  </a:lnTo>
                  <a:lnTo>
                    <a:pt x="0" y="29"/>
                  </a:lnTo>
                  <a:lnTo>
                    <a:pt x="0" y="27"/>
                  </a:lnTo>
                  <a:lnTo>
                    <a:pt x="0" y="27"/>
                  </a:lnTo>
                  <a:lnTo>
                    <a:pt x="0" y="27"/>
                  </a:lnTo>
                  <a:lnTo>
                    <a:pt x="0" y="26"/>
                  </a:lnTo>
                  <a:lnTo>
                    <a:pt x="0" y="26"/>
                  </a:lnTo>
                  <a:lnTo>
                    <a:pt x="0" y="26"/>
                  </a:lnTo>
                  <a:lnTo>
                    <a:pt x="0" y="26"/>
                  </a:lnTo>
                  <a:lnTo>
                    <a:pt x="1" y="25"/>
                  </a:lnTo>
                  <a:lnTo>
                    <a:pt x="1" y="25"/>
                  </a:lnTo>
                  <a:lnTo>
                    <a:pt x="1" y="25"/>
                  </a:lnTo>
                  <a:lnTo>
                    <a:pt x="1" y="25"/>
                  </a:lnTo>
                  <a:lnTo>
                    <a:pt x="2" y="25"/>
                  </a:lnTo>
                  <a:lnTo>
                    <a:pt x="2" y="24"/>
                  </a:lnTo>
                  <a:lnTo>
                    <a:pt x="3" y="24"/>
                  </a:lnTo>
                  <a:lnTo>
                    <a:pt x="3" y="24"/>
                  </a:lnTo>
                  <a:lnTo>
                    <a:pt x="4" y="24"/>
                  </a:lnTo>
                  <a:lnTo>
                    <a:pt x="4" y="24"/>
                  </a:lnTo>
                  <a:lnTo>
                    <a:pt x="5" y="24"/>
                  </a:lnTo>
                  <a:lnTo>
                    <a:pt x="5" y="24"/>
                  </a:lnTo>
                  <a:lnTo>
                    <a:pt x="6" y="23"/>
                  </a:lnTo>
                  <a:lnTo>
                    <a:pt x="6" y="23"/>
                  </a:lnTo>
                  <a:lnTo>
                    <a:pt x="6" y="23"/>
                  </a:lnTo>
                  <a:lnTo>
                    <a:pt x="7" y="23"/>
                  </a:lnTo>
                  <a:lnTo>
                    <a:pt x="7" y="23"/>
                  </a:lnTo>
                  <a:lnTo>
                    <a:pt x="7" y="23"/>
                  </a:lnTo>
                  <a:lnTo>
                    <a:pt x="8" y="22"/>
                  </a:lnTo>
                  <a:lnTo>
                    <a:pt x="8" y="22"/>
                  </a:lnTo>
                  <a:lnTo>
                    <a:pt x="9" y="22"/>
                  </a:lnTo>
                  <a:lnTo>
                    <a:pt x="9" y="21"/>
                  </a:lnTo>
                  <a:lnTo>
                    <a:pt x="9" y="21"/>
                  </a:lnTo>
                  <a:lnTo>
                    <a:pt x="9" y="20"/>
                  </a:lnTo>
                  <a:lnTo>
                    <a:pt x="10" y="20"/>
                  </a:lnTo>
                  <a:lnTo>
                    <a:pt x="10" y="19"/>
                  </a:lnTo>
                  <a:lnTo>
                    <a:pt x="10" y="19"/>
                  </a:lnTo>
                  <a:lnTo>
                    <a:pt x="12" y="18"/>
                  </a:lnTo>
                  <a:lnTo>
                    <a:pt x="12" y="18"/>
                  </a:lnTo>
                  <a:lnTo>
                    <a:pt x="13" y="18"/>
                  </a:lnTo>
                  <a:lnTo>
                    <a:pt x="13" y="17"/>
                  </a:lnTo>
                  <a:lnTo>
                    <a:pt x="13" y="17"/>
                  </a:lnTo>
                  <a:lnTo>
                    <a:pt x="14" y="17"/>
                  </a:lnTo>
                  <a:lnTo>
                    <a:pt x="14" y="17"/>
                  </a:lnTo>
                  <a:lnTo>
                    <a:pt x="14" y="17"/>
                  </a:lnTo>
                  <a:lnTo>
                    <a:pt x="15" y="16"/>
                  </a:lnTo>
                  <a:lnTo>
                    <a:pt x="15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7" y="16"/>
                  </a:lnTo>
                  <a:lnTo>
                    <a:pt x="17" y="16"/>
                  </a:lnTo>
                  <a:lnTo>
                    <a:pt x="18" y="16"/>
                  </a:lnTo>
                  <a:lnTo>
                    <a:pt x="18" y="15"/>
                  </a:lnTo>
                  <a:lnTo>
                    <a:pt x="18" y="15"/>
                  </a:lnTo>
                  <a:lnTo>
                    <a:pt x="19" y="15"/>
                  </a:lnTo>
                  <a:lnTo>
                    <a:pt x="19" y="15"/>
                  </a:lnTo>
                  <a:lnTo>
                    <a:pt x="19" y="14"/>
                  </a:lnTo>
                  <a:lnTo>
                    <a:pt x="19" y="14"/>
                  </a:lnTo>
                  <a:lnTo>
                    <a:pt x="20" y="13"/>
                  </a:lnTo>
                  <a:lnTo>
                    <a:pt x="20" y="13"/>
                  </a:lnTo>
                  <a:lnTo>
                    <a:pt x="20" y="13"/>
                  </a:lnTo>
                  <a:lnTo>
                    <a:pt x="20" y="12"/>
                  </a:lnTo>
                  <a:lnTo>
                    <a:pt x="20" y="12"/>
                  </a:lnTo>
                  <a:lnTo>
                    <a:pt x="20" y="11"/>
                  </a:lnTo>
                  <a:lnTo>
                    <a:pt x="20" y="11"/>
                  </a:lnTo>
                  <a:lnTo>
                    <a:pt x="19" y="9"/>
                  </a:lnTo>
                  <a:lnTo>
                    <a:pt x="19" y="9"/>
                  </a:lnTo>
                  <a:lnTo>
                    <a:pt x="42" y="3"/>
                  </a:lnTo>
                  <a:lnTo>
                    <a:pt x="51" y="0"/>
                  </a:lnTo>
                  <a:lnTo>
                    <a:pt x="51" y="0"/>
                  </a:lnTo>
                  <a:lnTo>
                    <a:pt x="51" y="0"/>
                  </a:lnTo>
                  <a:lnTo>
                    <a:pt x="5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22" name="Freeform 693"/>
            <p:cNvSpPr>
              <a:spLocks/>
            </p:cNvSpPr>
            <p:nvPr/>
          </p:nvSpPr>
          <p:spPr bwMode="auto">
            <a:xfrm>
              <a:off x="8435975" y="4829175"/>
              <a:ext cx="3175" cy="3175"/>
            </a:xfrm>
            <a:custGeom>
              <a:avLst/>
              <a:gdLst>
                <a:gd name="T0" fmla="*/ 3 w 6"/>
                <a:gd name="T1" fmla="*/ 5 h 5"/>
                <a:gd name="T2" fmla="*/ 3 w 6"/>
                <a:gd name="T3" fmla="*/ 5 h 5"/>
                <a:gd name="T4" fmla="*/ 3 w 6"/>
                <a:gd name="T5" fmla="*/ 5 h 5"/>
                <a:gd name="T6" fmla="*/ 3 w 6"/>
                <a:gd name="T7" fmla="*/ 3 h 5"/>
                <a:gd name="T8" fmla="*/ 2 w 6"/>
                <a:gd name="T9" fmla="*/ 3 h 5"/>
                <a:gd name="T10" fmla="*/ 2 w 6"/>
                <a:gd name="T11" fmla="*/ 3 h 5"/>
                <a:gd name="T12" fmla="*/ 2 w 6"/>
                <a:gd name="T13" fmla="*/ 3 h 5"/>
                <a:gd name="T14" fmla="*/ 1 w 6"/>
                <a:gd name="T15" fmla="*/ 2 h 5"/>
                <a:gd name="T16" fmla="*/ 1 w 6"/>
                <a:gd name="T17" fmla="*/ 2 h 5"/>
                <a:gd name="T18" fmla="*/ 1 w 6"/>
                <a:gd name="T19" fmla="*/ 2 h 5"/>
                <a:gd name="T20" fmla="*/ 0 w 6"/>
                <a:gd name="T21" fmla="*/ 2 h 5"/>
                <a:gd name="T22" fmla="*/ 0 w 6"/>
                <a:gd name="T23" fmla="*/ 2 h 5"/>
                <a:gd name="T24" fmla="*/ 0 w 6"/>
                <a:gd name="T25" fmla="*/ 2 h 5"/>
                <a:gd name="T26" fmla="*/ 0 w 6"/>
                <a:gd name="T27" fmla="*/ 2 h 5"/>
                <a:gd name="T28" fmla="*/ 0 w 6"/>
                <a:gd name="T29" fmla="*/ 2 h 5"/>
                <a:gd name="T30" fmla="*/ 0 w 6"/>
                <a:gd name="T31" fmla="*/ 1 h 5"/>
                <a:gd name="T32" fmla="*/ 0 w 6"/>
                <a:gd name="T33" fmla="*/ 1 h 5"/>
                <a:gd name="T34" fmla="*/ 0 w 6"/>
                <a:gd name="T35" fmla="*/ 1 h 5"/>
                <a:gd name="T36" fmla="*/ 1 w 6"/>
                <a:gd name="T37" fmla="*/ 1 h 5"/>
                <a:gd name="T38" fmla="*/ 1 w 6"/>
                <a:gd name="T39" fmla="*/ 0 h 5"/>
                <a:gd name="T40" fmla="*/ 2 w 6"/>
                <a:gd name="T41" fmla="*/ 0 h 5"/>
                <a:gd name="T42" fmla="*/ 2 w 6"/>
                <a:gd name="T43" fmla="*/ 0 h 5"/>
                <a:gd name="T44" fmla="*/ 3 w 6"/>
                <a:gd name="T45" fmla="*/ 0 h 5"/>
                <a:gd name="T46" fmla="*/ 3 w 6"/>
                <a:gd name="T47" fmla="*/ 0 h 5"/>
                <a:gd name="T48" fmla="*/ 4 w 6"/>
                <a:gd name="T49" fmla="*/ 0 h 5"/>
                <a:gd name="T50" fmla="*/ 4 w 6"/>
                <a:gd name="T51" fmla="*/ 0 h 5"/>
                <a:gd name="T52" fmla="*/ 4 w 6"/>
                <a:gd name="T53" fmla="*/ 0 h 5"/>
                <a:gd name="T54" fmla="*/ 4 w 6"/>
                <a:gd name="T55" fmla="*/ 0 h 5"/>
                <a:gd name="T56" fmla="*/ 5 w 6"/>
                <a:gd name="T57" fmla="*/ 1 h 5"/>
                <a:gd name="T58" fmla="*/ 5 w 6"/>
                <a:gd name="T59" fmla="*/ 1 h 5"/>
                <a:gd name="T60" fmla="*/ 5 w 6"/>
                <a:gd name="T61" fmla="*/ 1 h 5"/>
                <a:gd name="T62" fmla="*/ 5 w 6"/>
                <a:gd name="T63" fmla="*/ 1 h 5"/>
                <a:gd name="T64" fmla="*/ 5 w 6"/>
                <a:gd name="T65" fmla="*/ 2 h 5"/>
                <a:gd name="T66" fmla="*/ 5 w 6"/>
                <a:gd name="T67" fmla="*/ 2 h 5"/>
                <a:gd name="T68" fmla="*/ 5 w 6"/>
                <a:gd name="T69" fmla="*/ 2 h 5"/>
                <a:gd name="T70" fmla="*/ 6 w 6"/>
                <a:gd name="T71" fmla="*/ 3 h 5"/>
                <a:gd name="T72" fmla="*/ 6 w 6"/>
                <a:gd name="T73" fmla="*/ 3 h 5"/>
                <a:gd name="T74" fmla="*/ 6 w 6"/>
                <a:gd name="T75" fmla="*/ 5 h 5"/>
                <a:gd name="T76" fmla="*/ 6 w 6"/>
                <a:gd name="T77" fmla="*/ 5 h 5"/>
                <a:gd name="T78" fmla="*/ 6 w 6"/>
                <a:gd name="T79" fmla="*/ 5 h 5"/>
                <a:gd name="T80" fmla="*/ 6 w 6"/>
                <a:gd name="T81" fmla="*/ 5 h 5"/>
                <a:gd name="T82" fmla="*/ 5 w 6"/>
                <a:gd name="T83" fmla="*/ 5 h 5"/>
                <a:gd name="T84" fmla="*/ 5 w 6"/>
                <a:gd name="T85" fmla="*/ 5 h 5"/>
                <a:gd name="T86" fmla="*/ 5 w 6"/>
                <a:gd name="T87" fmla="*/ 5 h 5"/>
                <a:gd name="T88" fmla="*/ 4 w 6"/>
                <a:gd name="T89" fmla="*/ 5 h 5"/>
                <a:gd name="T90" fmla="*/ 4 w 6"/>
                <a:gd name="T91" fmla="*/ 5 h 5"/>
                <a:gd name="T92" fmla="*/ 3 w 6"/>
                <a:gd name="T93" fmla="*/ 5 h 5"/>
                <a:gd name="T94" fmla="*/ 3 w 6"/>
                <a:gd name="T95" fmla="*/ 5 h 5"/>
                <a:gd name="T96" fmla="*/ 3 w 6"/>
                <a:gd name="T97" fmla="*/ 5 h 5"/>
                <a:gd name="T98" fmla="*/ 3 w 6"/>
                <a:gd name="T99" fmla="*/ 5 h 5"/>
                <a:gd name="T100" fmla="*/ 3 w 6"/>
                <a:gd name="T101" fmla="*/ 5 h 5"/>
                <a:gd name="T102" fmla="*/ 3 w 6"/>
                <a:gd name="T103" fmla="*/ 5 h 5"/>
                <a:gd name="T104" fmla="*/ 3 w 6"/>
                <a:gd name="T105" fmla="*/ 5 h 5"/>
                <a:gd name="T106" fmla="*/ 3 w 6"/>
                <a:gd name="T107" fmla="*/ 5 h 5"/>
                <a:gd name="T108" fmla="*/ 3 w 6"/>
                <a:gd name="T109" fmla="*/ 5 h 5"/>
                <a:gd name="T110" fmla="*/ 3 w 6"/>
                <a:gd name="T111" fmla="*/ 5 h 5"/>
                <a:gd name="T112" fmla="*/ 3 w 6"/>
                <a:gd name="T113" fmla="*/ 5 h 5"/>
                <a:gd name="T114" fmla="*/ 3 w 6"/>
                <a:gd name="T115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" h="5">
                  <a:moveTo>
                    <a:pt x="3" y="5"/>
                  </a:move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6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23" name="Freeform 694"/>
            <p:cNvSpPr>
              <a:spLocks/>
            </p:cNvSpPr>
            <p:nvPr/>
          </p:nvSpPr>
          <p:spPr bwMode="auto">
            <a:xfrm>
              <a:off x="8442325" y="4835525"/>
              <a:ext cx="17463" cy="14288"/>
            </a:xfrm>
            <a:custGeom>
              <a:avLst/>
              <a:gdLst>
                <a:gd name="T0" fmla="*/ 0 w 33"/>
                <a:gd name="T1" fmla="*/ 20 h 26"/>
                <a:gd name="T2" fmla="*/ 1 w 33"/>
                <a:gd name="T3" fmla="*/ 18 h 26"/>
                <a:gd name="T4" fmla="*/ 4 w 33"/>
                <a:gd name="T5" fmla="*/ 16 h 26"/>
                <a:gd name="T6" fmla="*/ 6 w 33"/>
                <a:gd name="T7" fmla="*/ 15 h 26"/>
                <a:gd name="T8" fmla="*/ 8 w 33"/>
                <a:gd name="T9" fmla="*/ 12 h 26"/>
                <a:gd name="T10" fmla="*/ 11 w 33"/>
                <a:gd name="T11" fmla="*/ 9 h 26"/>
                <a:gd name="T12" fmla="*/ 12 w 33"/>
                <a:gd name="T13" fmla="*/ 9 h 26"/>
                <a:gd name="T14" fmla="*/ 13 w 33"/>
                <a:gd name="T15" fmla="*/ 11 h 26"/>
                <a:gd name="T16" fmla="*/ 15 w 33"/>
                <a:gd name="T17" fmla="*/ 11 h 26"/>
                <a:gd name="T18" fmla="*/ 16 w 33"/>
                <a:gd name="T19" fmla="*/ 11 h 26"/>
                <a:gd name="T20" fmla="*/ 18 w 33"/>
                <a:gd name="T21" fmla="*/ 11 h 26"/>
                <a:gd name="T22" fmla="*/ 20 w 33"/>
                <a:gd name="T23" fmla="*/ 9 h 26"/>
                <a:gd name="T24" fmla="*/ 23 w 33"/>
                <a:gd name="T25" fmla="*/ 7 h 26"/>
                <a:gd name="T26" fmla="*/ 24 w 33"/>
                <a:gd name="T27" fmla="*/ 5 h 26"/>
                <a:gd name="T28" fmla="*/ 25 w 33"/>
                <a:gd name="T29" fmla="*/ 4 h 26"/>
                <a:gd name="T30" fmla="*/ 27 w 33"/>
                <a:gd name="T31" fmla="*/ 2 h 26"/>
                <a:gd name="T32" fmla="*/ 28 w 33"/>
                <a:gd name="T33" fmla="*/ 1 h 26"/>
                <a:gd name="T34" fmla="*/ 30 w 33"/>
                <a:gd name="T35" fmla="*/ 0 h 26"/>
                <a:gd name="T36" fmla="*/ 31 w 33"/>
                <a:gd name="T37" fmla="*/ 0 h 26"/>
                <a:gd name="T38" fmla="*/ 32 w 33"/>
                <a:gd name="T39" fmla="*/ 1 h 26"/>
                <a:gd name="T40" fmla="*/ 33 w 33"/>
                <a:gd name="T41" fmla="*/ 2 h 26"/>
                <a:gd name="T42" fmla="*/ 33 w 33"/>
                <a:gd name="T43" fmla="*/ 3 h 26"/>
                <a:gd name="T44" fmla="*/ 32 w 33"/>
                <a:gd name="T45" fmla="*/ 4 h 26"/>
                <a:gd name="T46" fmla="*/ 30 w 33"/>
                <a:gd name="T47" fmla="*/ 6 h 26"/>
                <a:gd name="T48" fmla="*/ 28 w 33"/>
                <a:gd name="T49" fmla="*/ 7 h 26"/>
                <a:gd name="T50" fmla="*/ 27 w 33"/>
                <a:gd name="T51" fmla="*/ 8 h 26"/>
                <a:gd name="T52" fmla="*/ 28 w 33"/>
                <a:gd name="T53" fmla="*/ 9 h 26"/>
                <a:gd name="T54" fmla="*/ 28 w 33"/>
                <a:gd name="T55" fmla="*/ 12 h 26"/>
                <a:gd name="T56" fmla="*/ 28 w 33"/>
                <a:gd name="T57" fmla="*/ 14 h 26"/>
                <a:gd name="T58" fmla="*/ 28 w 33"/>
                <a:gd name="T59" fmla="*/ 16 h 26"/>
                <a:gd name="T60" fmla="*/ 28 w 33"/>
                <a:gd name="T61" fmla="*/ 18 h 26"/>
                <a:gd name="T62" fmla="*/ 28 w 33"/>
                <a:gd name="T63" fmla="*/ 20 h 26"/>
                <a:gd name="T64" fmla="*/ 26 w 33"/>
                <a:gd name="T65" fmla="*/ 22 h 26"/>
                <a:gd name="T66" fmla="*/ 24 w 33"/>
                <a:gd name="T67" fmla="*/ 23 h 26"/>
                <a:gd name="T68" fmla="*/ 23 w 33"/>
                <a:gd name="T69" fmla="*/ 22 h 26"/>
                <a:gd name="T70" fmla="*/ 22 w 33"/>
                <a:gd name="T71" fmla="*/ 21 h 26"/>
                <a:gd name="T72" fmla="*/ 22 w 33"/>
                <a:gd name="T73" fmla="*/ 20 h 26"/>
                <a:gd name="T74" fmla="*/ 20 w 33"/>
                <a:gd name="T75" fmla="*/ 19 h 26"/>
                <a:gd name="T76" fmla="*/ 18 w 33"/>
                <a:gd name="T77" fmla="*/ 20 h 26"/>
                <a:gd name="T78" fmla="*/ 17 w 33"/>
                <a:gd name="T79" fmla="*/ 21 h 26"/>
                <a:gd name="T80" fmla="*/ 16 w 33"/>
                <a:gd name="T81" fmla="*/ 22 h 26"/>
                <a:gd name="T82" fmla="*/ 15 w 33"/>
                <a:gd name="T83" fmla="*/ 23 h 26"/>
                <a:gd name="T84" fmla="*/ 14 w 33"/>
                <a:gd name="T85" fmla="*/ 24 h 26"/>
                <a:gd name="T86" fmla="*/ 12 w 33"/>
                <a:gd name="T87" fmla="*/ 24 h 26"/>
                <a:gd name="T88" fmla="*/ 11 w 33"/>
                <a:gd name="T89" fmla="*/ 24 h 26"/>
                <a:gd name="T90" fmla="*/ 8 w 33"/>
                <a:gd name="T91" fmla="*/ 25 h 26"/>
                <a:gd name="T92" fmla="*/ 6 w 33"/>
                <a:gd name="T93" fmla="*/ 25 h 26"/>
                <a:gd name="T94" fmla="*/ 4 w 33"/>
                <a:gd name="T95" fmla="*/ 25 h 26"/>
                <a:gd name="T96" fmla="*/ 2 w 33"/>
                <a:gd name="T97" fmla="*/ 26 h 26"/>
                <a:gd name="T98" fmla="*/ 1 w 33"/>
                <a:gd name="T99" fmla="*/ 26 h 26"/>
                <a:gd name="T100" fmla="*/ 0 w 33"/>
                <a:gd name="T101" fmla="*/ 25 h 26"/>
                <a:gd name="T102" fmla="*/ 0 w 33"/>
                <a:gd name="T103" fmla="*/ 24 h 26"/>
                <a:gd name="T104" fmla="*/ 0 w 33"/>
                <a:gd name="T105" fmla="*/ 22 h 26"/>
                <a:gd name="T106" fmla="*/ 0 w 33"/>
                <a:gd name="T107" fmla="*/ 21 h 26"/>
                <a:gd name="T108" fmla="*/ 0 w 33"/>
                <a:gd name="T109" fmla="*/ 2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33" h="26">
                  <a:moveTo>
                    <a:pt x="0" y="20"/>
                  </a:move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1" y="19"/>
                  </a:lnTo>
                  <a:lnTo>
                    <a:pt x="1" y="19"/>
                  </a:lnTo>
                  <a:lnTo>
                    <a:pt x="1" y="19"/>
                  </a:lnTo>
                  <a:lnTo>
                    <a:pt x="1" y="18"/>
                  </a:lnTo>
                  <a:lnTo>
                    <a:pt x="2" y="18"/>
                  </a:lnTo>
                  <a:lnTo>
                    <a:pt x="2" y="17"/>
                  </a:lnTo>
                  <a:lnTo>
                    <a:pt x="2" y="17"/>
                  </a:lnTo>
                  <a:lnTo>
                    <a:pt x="4" y="17"/>
                  </a:lnTo>
                  <a:lnTo>
                    <a:pt x="4" y="16"/>
                  </a:lnTo>
                  <a:lnTo>
                    <a:pt x="4" y="16"/>
                  </a:lnTo>
                  <a:lnTo>
                    <a:pt x="5" y="16"/>
                  </a:lnTo>
                  <a:lnTo>
                    <a:pt x="5" y="15"/>
                  </a:lnTo>
                  <a:lnTo>
                    <a:pt x="6" y="15"/>
                  </a:lnTo>
                  <a:lnTo>
                    <a:pt x="6" y="15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3"/>
                  </a:lnTo>
                  <a:lnTo>
                    <a:pt x="8" y="12"/>
                  </a:lnTo>
                  <a:lnTo>
                    <a:pt x="8" y="12"/>
                  </a:lnTo>
                  <a:lnTo>
                    <a:pt x="9" y="11"/>
                  </a:lnTo>
                  <a:lnTo>
                    <a:pt x="9" y="11"/>
                  </a:lnTo>
                  <a:lnTo>
                    <a:pt x="10" y="11"/>
                  </a:lnTo>
                  <a:lnTo>
                    <a:pt x="10" y="9"/>
                  </a:lnTo>
                  <a:lnTo>
                    <a:pt x="11" y="9"/>
                  </a:lnTo>
                  <a:lnTo>
                    <a:pt x="11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3" y="9"/>
                  </a:lnTo>
                  <a:lnTo>
                    <a:pt x="13" y="11"/>
                  </a:lnTo>
                  <a:lnTo>
                    <a:pt x="13" y="11"/>
                  </a:lnTo>
                  <a:lnTo>
                    <a:pt x="13" y="11"/>
                  </a:lnTo>
                  <a:lnTo>
                    <a:pt x="13" y="11"/>
                  </a:lnTo>
                  <a:lnTo>
                    <a:pt x="14" y="11"/>
                  </a:lnTo>
                  <a:lnTo>
                    <a:pt x="14" y="11"/>
                  </a:lnTo>
                  <a:lnTo>
                    <a:pt x="14" y="11"/>
                  </a:lnTo>
                  <a:lnTo>
                    <a:pt x="14" y="11"/>
                  </a:lnTo>
                  <a:lnTo>
                    <a:pt x="15" y="11"/>
                  </a:lnTo>
                  <a:lnTo>
                    <a:pt x="15" y="11"/>
                  </a:lnTo>
                  <a:lnTo>
                    <a:pt x="15" y="11"/>
                  </a:lnTo>
                  <a:lnTo>
                    <a:pt x="15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9" y="9"/>
                  </a:lnTo>
                  <a:lnTo>
                    <a:pt x="19" y="9"/>
                  </a:lnTo>
                  <a:lnTo>
                    <a:pt x="19" y="9"/>
                  </a:lnTo>
                  <a:lnTo>
                    <a:pt x="20" y="9"/>
                  </a:lnTo>
                  <a:lnTo>
                    <a:pt x="20" y="9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3" y="7"/>
                  </a:lnTo>
                  <a:lnTo>
                    <a:pt x="23" y="7"/>
                  </a:lnTo>
                  <a:lnTo>
                    <a:pt x="23" y="7"/>
                  </a:lnTo>
                  <a:lnTo>
                    <a:pt x="23" y="6"/>
                  </a:lnTo>
                  <a:lnTo>
                    <a:pt x="24" y="6"/>
                  </a:lnTo>
                  <a:lnTo>
                    <a:pt x="24" y="6"/>
                  </a:lnTo>
                  <a:lnTo>
                    <a:pt x="24" y="5"/>
                  </a:lnTo>
                  <a:lnTo>
                    <a:pt x="24" y="5"/>
                  </a:lnTo>
                  <a:lnTo>
                    <a:pt x="25" y="5"/>
                  </a:lnTo>
                  <a:lnTo>
                    <a:pt x="25" y="4"/>
                  </a:lnTo>
                  <a:lnTo>
                    <a:pt x="25" y="4"/>
                  </a:lnTo>
                  <a:lnTo>
                    <a:pt x="25" y="4"/>
                  </a:lnTo>
                  <a:lnTo>
                    <a:pt x="26" y="3"/>
                  </a:lnTo>
                  <a:lnTo>
                    <a:pt x="26" y="3"/>
                  </a:lnTo>
                  <a:lnTo>
                    <a:pt x="26" y="3"/>
                  </a:lnTo>
                  <a:lnTo>
                    <a:pt x="27" y="3"/>
                  </a:lnTo>
                  <a:lnTo>
                    <a:pt x="27" y="2"/>
                  </a:lnTo>
                  <a:lnTo>
                    <a:pt x="27" y="2"/>
                  </a:lnTo>
                  <a:lnTo>
                    <a:pt x="27" y="2"/>
                  </a:lnTo>
                  <a:lnTo>
                    <a:pt x="28" y="2"/>
                  </a:lnTo>
                  <a:lnTo>
                    <a:pt x="28" y="1"/>
                  </a:lnTo>
                  <a:lnTo>
                    <a:pt x="28" y="1"/>
                  </a:lnTo>
                  <a:lnTo>
                    <a:pt x="29" y="1"/>
                  </a:lnTo>
                  <a:lnTo>
                    <a:pt x="29" y="1"/>
                  </a:lnTo>
                  <a:lnTo>
                    <a:pt x="29" y="0"/>
                  </a:lnTo>
                  <a:lnTo>
                    <a:pt x="29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2" y="0"/>
                  </a:lnTo>
                  <a:lnTo>
                    <a:pt x="32" y="0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3" y="1"/>
                  </a:lnTo>
                  <a:lnTo>
                    <a:pt x="33" y="2"/>
                  </a:lnTo>
                  <a:lnTo>
                    <a:pt x="33" y="2"/>
                  </a:lnTo>
                  <a:lnTo>
                    <a:pt x="33" y="2"/>
                  </a:lnTo>
                  <a:lnTo>
                    <a:pt x="33" y="2"/>
                  </a:lnTo>
                  <a:lnTo>
                    <a:pt x="33" y="2"/>
                  </a:lnTo>
                  <a:lnTo>
                    <a:pt x="33" y="3"/>
                  </a:lnTo>
                  <a:lnTo>
                    <a:pt x="33" y="3"/>
                  </a:lnTo>
                  <a:lnTo>
                    <a:pt x="33" y="3"/>
                  </a:lnTo>
                  <a:lnTo>
                    <a:pt x="33" y="4"/>
                  </a:lnTo>
                  <a:lnTo>
                    <a:pt x="32" y="4"/>
                  </a:lnTo>
                  <a:lnTo>
                    <a:pt x="32" y="4"/>
                  </a:lnTo>
                  <a:lnTo>
                    <a:pt x="32" y="4"/>
                  </a:lnTo>
                  <a:lnTo>
                    <a:pt x="31" y="5"/>
                  </a:lnTo>
                  <a:lnTo>
                    <a:pt x="31" y="5"/>
                  </a:lnTo>
                  <a:lnTo>
                    <a:pt x="30" y="5"/>
                  </a:lnTo>
                  <a:lnTo>
                    <a:pt x="30" y="5"/>
                  </a:lnTo>
                  <a:lnTo>
                    <a:pt x="30" y="6"/>
                  </a:lnTo>
                  <a:lnTo>
                    <a:pt x="29" y="6"/>
                  </a:lnTo>
                  <a:lnTo>
                    <a:pt x="29" y="6"/>
                  </a:lnTo>
                  <a:lnTo>
                    <a:pt x="29" y="6"/>
                  </a:lnTo>
                  <a:lnTo>
                    <a:pt x="28" y="6"/>
                  </a:lnTo>
                  <a:lnTo>
                    <a:pt x="28" y="7"/>
                  </a:lnTo>
                  <a:lnTo>
                    <a:pt x="28" y="7"/>
                  </a:lnTo>
                  <a:lnTo>
                    <a:pt x="28" y="7"/>
                  </a:lnTo>
                  <a:lnTo>
                    <a:pt x="28" y="7"/>
                  </a:lnTo>
                  <a:lnTo>
                    <a:pt x="27" y="7"/>
                  </a:lnTo>
                  <a:lnTo>
                    <a:pt x="27" y="8"/>
                  </a:lnTo>
                  <a:lnTo>
                    <a:pt x="28" y="8"/>
                  </a:lnTo>
                  <a:lnTo>
                    <a:pt x="28" y="8"/>
                  </a:lnTo>
                  <a:lnTo>
                    <a:pt x="28" y="9"/>
                  </a:lnTo>
                  <a:lnTo>
                    <a:pt x="28" y="9"/>
                  </a:lnTo>
                  <a:lnTo>
                    <a:pt x="28" y="9"/>
                  </a:lnTo>
                  <a:lnTo>
                    <a:pt x="28" y="9"/>
                  </a:lnTo>
                  <a:lnTo>
                    <a:pt x="28" y="11"/>
                  </a:lnTo>
                  <a:lnTo>
                    <a:pt x="28" y="11"/>
                  </a:lnTo>
                  <a:lnTo>
                    <a:pt x="28" y="11"/>
                  </a:lnTo>
                  <a:lnTo>
                    <a:pt x="28" y="12"/>
                  </a:lnTo>
                  <a:lnTo>
                    <a:pt x="28" y="12"/>
                  </a:lnTo>
                  <a:lnTo>
                    <a:pt x="28" y="12"/>
                  </a:lnTo>
                  <a:lnTo>
                    <a:pt x="28" y="13"/>
                  </a:lnTo>
                  <a:lnTo>
                    <a:pt x="28" y="13"/>
                  </a:lnTo>
                  <a:lnTo>
                    <a:pt x="28" y="14"/>
                  </a:lnTo>
                  <a:lnTo>
                    <a:pt x="28" y="14"/>
                  </a:lnTo>
                  <a:lnTo>
                    <a:pt x="28" y="15"/>
                  </a:lnTo>
                  <a:lnTo>
                    <a:pt x="28" y="15"/>
                  </a:lnTo>
                  <a:lnTo>
                    <a:pt x="28" y="15"/>
                  </a:lnTo>
                  <a:lnTo>
                    <a:pt x="28" y="16"/>
                  </a:lnTo>
                  <a:lnTo>
                    <a:pt x="28" y="16"/>
                  </a:lnTo>
                  <a:lnTo>
                    <a:pt x="28" y="17"/>
                  </a:lnTo>
                  <a:lnTo>
                    <a:pt x="28" y="17"/>
                  </a:lnTo>
                  <a:lnTo>
                    <a:pt x="28" y="18"/>
                  </a:lnTo>
                  <a:lnTo>
                    <a:pt x="28" y="18"/>
                  </a:lnTo>
                  <a:lnTo>
                    <a:pt x="28" y="19"/>
                  </a:lnTo>
                  <a:lnTo>
                    <a:pt x="28" y="19"/>
                  </a:lnTo>
                  <a:lnTo>
                    <a:pt x="28" y="20"/>
                  </a:lnTo>
                  <a:lnTo>
                    <a:pt x="28" y="20"/>
                  </a:lnTo>
                  <a:lnTo>
                    <a:pt x="28" y="20"/>
                  </a:lnTo>
                  <a:lnTo>
                    <a:pt x="27" y="21"/>
                  </a:lnTo>
                  <a:lnTo>
                    <a:pt x="27" y="21"/>
                  </a:lnTo>
                  <a:lnTo>
                    <a:pt x="27" y="21"/>
                  </a:lnTo>
                  <a:lnTo>
                    <a:pt x="27" y="22"/>
                  </a:lnTo>
                  <a:lnTo>
                    <a:pt x="26" y="22"/>
                  </a:lnTo>
                  <a:lnTo>
                    <a:pt x="26" y="22"/>
                  </a:lnTo>
                  <a:lnTo>
                    <a:pt x="26" y="22"/>
                  </a:lnTo>
                  <a:lnTo>
                    <a:pt x="25" y="22"/>
                  </a:lnTo>
                  <a:lnTo>
                    <a:pt x="25" y="23"/>
                  </a:lnTo>
                  <a:lnTo>
                    <a:pt x="24" y="23"/>
                  </a:lnTo>
                  <a:lnTo>
                    <a:pt x="24" y="23"/>
                  </a:lnTo>
                  <a:lnTo>
                    <a:pt x="24" y="23"/>
                  </a:lnTo>
                  <a:lnTo>
                    <a:pt x="23" y="23"/>
                  </a:lnTo>
                  <a:lnTo>
                    <a:pt x="23" y="23"/>
                  </a:lnTo>
                  <a:lnTo>
                    <a:pt x="23" y="22"/>
                  </a:lnTo>
                  <a:lnTo>
                    <a:pt x="23" y="22"/>
                  </a:lnTo>
                  <a:lnTo>
                    <a:pt x="23" y="22"/>
                  </a:lnTo>
                  <a:lnTo>
                    <a:pt x="23" y="22"/>
                  </a:lnTo>
                  <a:lnTo>
                    <a:pt x="23" y="21"/>
                  </a:lnTo>
                  <a:lnTo>
                    <a:pt x="22" y="21"/>
                  </a:lnTo>
                  <a:lnTo>
                    <a:pt x="22" y="21"/>
                  </a:lnTo>
                  <a:lnTo>
                    <a:pt x="22" y="20"/>
                  </a:lnTo>
                  <a:lnTo>
                    <a:pt x="22" y="20"/>
                  </a:lnTo>
                  <a:lnTo>
                    <a:pt x="22" y="20"/>
                  </a:lnTo>
                  <a:lnTo>
                    <a:pt x="22" y="20"/>
                  </a:lnTo>
                  <a:lnTo>
                    <a:pt x="22" y="19"/>
                  </a:lnTo>
                  <a:lnTo>
                    <a:pt x="22" y="19"/>
                  </a:lnTo>
                  <a:lnTo>
                    <a:pt x="22" y="19"/>
                  </a:lnTo>
                  <a:lnTo>
                    <a:pt x="20" y="19"/>
                  </a:lnTo>
                  <a:lnTo>
                    <a:pt x="20" y="19"/>
                  </a:lnTo>
                  <a:lnTo>
                    <a:pt x="20" y="19"/>
                  </a:lnTo>
                  <a:lnTo>
                    <a:pt x="19" y="19"/>
                  </a:lnTo>
                  <a:lnTo>
                    <a:pt x="19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7" y="20"/>
                  </a:lnTo>
                  <a:lnTo>
                    <a:pt x="17" y="21"/>
                  </a:lnTo>
                  <a:lnTo>
                    <a:pt x="17" y="21"/>
                  </a:lnTo>
                  <a:lnTo>
                    <a:pt x="17" y="21"/>
                  </a:lnTo>
                  <a:lnTo>
                    <a:pt x="16" y="21"/>
                  </a:lnTo>
                  <a:lnTo>
                    <a:pt x="16" y="21"/>
                  </a:lnTo>
                  <a:lnTo>
                    <a:pt x="16" y="21"/>
                  </a:lnTo>
                  <a:lnTo>
                    <a:pt x="16" y="21"/>
                  </a:lnTo>
                  <a:lnTo>
                    <a:pt x="16" y="22"/>
                  </a:lnTo>
                  <a:lnTo>
                    <a:pt x="15" y="22"/>
                  </a:lnTo>
                  <a:lnTo>
                    <a:pt x="15" y="22"/>
                  </a:lnTo>
                  <a:lnTo>
                    <a:pt x="15" y="22"/>
                  </a:lnTo>
                  <a:lnTo>
                    <a:pt x="15" y="23"/>
                  </a:lnTo>
                  <a:lnTo>
                    <a:pt x="15" y="23"/>
                  </a:lnTo>
                  <a:lnTo>
                    <a:pt x="14" y="23"/>
                  </a:lnTo>
                  <a:lnTo>
                    <a:pt x="14" y="23"/>
                  </a:lnTo>
                  <a:lnTo>
                    <a:pt x="14" y="23"/>
                  </a:lnTo>
                  <a:lnTo>
                    <a:pt x="14" y="24"/>
                  </a:lnTo>
                  <a:lnTo>
                    <a:pt x="14" y="24"/>
                  </a:lnTo>
                  <a:lnTo>
                    <a:pt x="13" y="24"/>
                  </a:lnTo>
                  <a:lnTo>
                    <a:pt x="13" y="24"/>
                  </a:lnTo>
                  <a:lnTo>
                    <a:pt x="13" y="24"/>
                  </a:lnTo>
                  <a:lnTo>
                    <a:pt x="13" y="24"/>
                  </a:lnTo>
                  <a:lnTo>
                    <a:pt x="12" y="24"/>
                  </a:lnTo>
                  <a:lnTo>
                    <a:pt x="12" y="24"/>
                  </a:lnTo>
                  <a:lnTo>
                    <a:pt x="12" y="24"/>
                  </a:lnTo>
                  <a:lnTo>
                    <a:pt x="11" y="24"/>
                  </a:lnTo>
                  <a:lnTo>
                    <a:pt x="11" y="24"/>
                  </a:lnTo>
                  <a:lnTo>
                    <a:pt x="11" y="24"/>
                  </a:lnTo>
                  <a:lnTo>
                    <a:pt x="10" y="25"/>
                  </a:lnTo>
                  <a:lnTo>
                    <a:pt x="10" y="25"/>
                  </a:lnTo>
                  <a:lnTo>
                    <a:pt x="9" y="25"/>
                  </a:lnTo>
                  <a:lnTo>
                    <a:pt x="9" y="25"/>
                  </a:lnTo>
                  <a:lnTo>
                    <a:pt x="8" y="25"/>
                  </a:lnTo>
                  <a:lnTo>
                    <a:pt x="8" y="25"/>
                  </a:lnTo>
                  <a:lnTo>
                    <a:pt x="8" y="25"/>
                  </a:lnTo>
                  <a:lnTo>
                    <a:pt x="7" y="25"/>
                  </a:lnTo>
                  <a:lnTo>
                    <a:pt x="7" y="25"/>
                  </a:lnTo>
                  <a:lnTo>
                    <a:pt x="6" y="25"/>
                  </a:lnTo>
                  <a:lnTo>
                    <a:pt x="6" y="25"/>
                  </a:lnTo>
                  <a:lnTo>
                    <a:pt x="6" y="25"/>
                  </a:lnTo>
                  <a:lnTo>
                    <a:pt x="5" y="25"/>
                  </a:lnTo>
                  <a:lnTo>
                    <a:pt x="5" y="25"/>
                  </a:lnTo>
                  <a:lnTo>
                    <a:pt x="4" y="25"/>
                  </a:lnTo>
                  <a:lnTo>
                    <a:pt x="4" y="26"/>
                  </a:lnTo>
                  <a:lnTo>
                    <a:pt x="2" y="26"/>
                  </a:lnTo>
                  <a:lnTo>
                    <a:pt x="2" y="26"/>
                  </a:lnTo>
                  <a:lnTo>
                    <a:pt x="2" y="26"/>
                  </a:lnTo>
                  <a:lnTo>
                    <a:pt x="2" y="26"/>
                  </a:lnTo>
                  <a:lnTo>
                    <a:pt x="1" y="26"/>
                  </a:lnTo>
                  <a:lnTo>
                    <a:pt x="1" y="26"/>
                  </a:lnTo>
                  <a:lnTo>
                    <a:pt x="1" y="26"/>
                  </a:lnTo>
                  <a:lnTo>
                    <a:pt x="1" y="26"/>
                  </a:lnTo>
                  <a:lnTo>
                    <a:pt x="1" y="26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0" y="22"/>
                  </a:lnTo>
                  <a:lnTo>
                    <a:pt x="0" y="22"/>
                  </a:lnTo>
                  <a:lnTo>
                    <a:pt x="0" y="22"/>
                  </a:lnTo>
                  <a:lnTo>
                    <a:pt x="0" y="22"/>
                  </a:lnTo>
                  <a:lnTo>
                    <a:pt x="0" y="21"/>
                  </a:lnTo>
                  <a:lnTo>
                    <a:pt x="0" y="21"/>
                  </a:lnTo>
                  <a:lnTo>
                    <a:pt x="0" y="21"/>
                  </a:lnTo>
                  <a:lnTo>
                    <a:pt x="0" y="21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24" name="Freeform 695"/>
            <p:cNvSpPr>
              <a:spLocks/>
            </p:cNvSpPr>
            <p:nvPr/>
          </p:nvSpPr>
          <p:spPr bwMode="auto">
            <a:xfrm>
              <a:off x="8464550" y="4840288"/>
              <a:ext cx="11113" cy="7938"/>
            </a:xfrm>
            <a:custGeom>
              <a:avLst/>
              <a:gdLst>
                <a:gd name="T0" fmla="*/ 1 w 22"/>
                <a:gd name="T1" fmla="*/ 7 h 16"/>
                <a:gd name="T2" fmla="*/ 1 w 22"/>
                <a:gd name="T3" fmla="*/ 6 h 16"/>
                <a:gd name="T4" fmla="*/ 0 w 22"/>
                <a:gd name="T5" fmla="*/ 4 h 16"/>
                <a:gd name="T6" fmla="*/ 1 w 22"/>
                <a:gd name="T7" fmla="*/ 3 h 16"/>
                <a:gd name="T8" fmla="*/ 2 w 22"/>
                <a:gd name="T9" fmla="*/ 1 h 16"/>
                <a:gd name="T10" fmla="*/ 3 w 22"/>
                <a:gd name="T11" fmla="*/ 1 h 16"/>
                <a:gd name="T12" fmla="*/ 4 w 22"/>
                <a:gd name="T13" fmla="*/ 0 h 16"/>
                <a:gd name="T14" fmla="*/ 5 w 22"/>
                <a:gd name="T15" fmla="*/ 1 h 16"/>
                <a:gd name="T16" fmla="*/ 6 w 22"/>
                <a:gd name="T17" fmla="*/ 1 h 16"/>
                <a:gd name="T18" fmla="*/ 8 w 22"/>
                <a:gd name="T19" fmla="*/ 1 h 16"/>
                <a:gd name="T20" fmla="*/ 9 w 22"/>
                <a:gd name="T21" fmla="*/ 1 h 16"/>
                <a:gd name="T22" fmla="*/ 10 w 22"/>
                <a:gd name="T23" fmla="*/ 1 h 16"/>
                <a:gd name="T24" fmla="*/ 12 w 22"/>
                <a:gd name="T25" fmla="*/ 0 h 16"/>
                <a:gd name="T26" fmla="*/ 13 w 22"/>
                <a:gd name="T27" fmla="*/ 0 h 16"/>
                <a:gd name="T28" fmla="*/ 15 w 22"/>
                <a:gd name="T29" fmla="*/ 0 h 16"/>
                <a:gd name="T30" fmla="*/ 17 w 22"/>
                <a:gd name="T31" fmla="*/ 1 h 16"/>
                <a:gd name="T32" fmla="*/ 18 w 22"/>
                <a:gd name="T33" fmla="*/ 1 h 16"/>
                <a:gd name="T34" fmla="*/ 20 w 22"/>
                <a:gd name="T35" fmla="*/ 3 h 16"/>
                <a:gd name="T36" fmla="*/ 21 w 22"/>
                <a:gd name="T37" fmla="*/ 4 h 16"/>
                <a:gd name="T38" fmla="*/ 22 w 22"/>
                <a:gd name="T39" fmla="*/ 5 h 16"/>
                <a:gd name="T40" fmla="*/ 22 w 22"/>
                <a:gd name="T41" fmla="*/ 7 h 16"/>
                <a:gd name="T42" fmla="*/ 22 w 22"/>
                <a:gd name="T43" fmla="*/ 8 h 16"/>
                <a:gd name="T44" fmla="*/ 22 w 22"/>
                <a:gd name="T45" fmla="*/ 8 h 16"/>
                <a:gd name="T46" fmla="*/ 22 w 22"/>
                <a:gd name="T47" fmla="*/ 9 h 16"/>
                <a:gd name="T48" fmla="*/ 22 w 22"/>
                <a:gd name="T49" fmla="*/ 10 h 16"/>
                <a:gd name="T50" fmla="*/ 22 w 22"/>
                <a:gd name="T51" fmla="*/ 11 h 16"/>
                <a:gd name="T52" fmla="*/ 22 w 22"/>
                <a:gd name="T53" fmla="*/ 12 h 16"/>
                <a:gd name="T54" fmla="*/ 22 w 22"/>
                <a:gd name="T55" fmla="*/ 13 h 16"/>
                <a:gd name="T56" fmla="*/ 21 w 22"/>
                <a:gd name="T57" fmla="*/ 14 h 16"/>
                <a:gd name="T58" fmla="*/ 20 w 22"/>
                <a:gd name="T59" fmla="*/ 14 h 16"/>
                <a:gd name="T60" fmla="*/ 18 w 22"/>
                <a:gd name="T61" fmla="*/ 15 h 16"/>
                <a:gd name="T62" fmla="*/ 17 w 22"/>
                <a:gd name="T63" fmla="*/ 16 h 16"/>
                <a:gd name="T64" fmla="*/ 16 w 22"/>
                <a:gd name="T65" fmla="*/ 16 h 16"/>
                <a:gd name="T66" fmla="*/ 15 w 22"/>
                <a:gd name="T67" fmla="*/ 15 h 16"/>
                <a:gd name="T68" fmla="*/ 13 w 22"/>
                <a:gd name="T69" fmla="*/ 14 h 16"/>
                <a:gd name="T70" fmla="*/ 13 w 22"/>
                <a:gd name="T71" fmla="*/ 13 h 16"/>
                <a:gd name="T72" fmla="*/ 12 w 22"/>
                <a:gd name="T73" fmla="*/ 12 h 16"/>
                <a:gd name="T74" fmla="*/ 11 w 22"/>
                <a:gd name="T75" fmla="*/ 12 h 16"/>
                <a:gd name="T76" fmla="*/ 9 w 22"/>
                <a:gd name="T77" fmla="*/ 11 h 16"/>
                <a:gd name="T78" fmla="*/ 7 w 22"/>
                <a:gd name="T79" fmla="*/ 10 h 16"/>
                <a:gd name="T80" fmla="*/ 6 w 22"/>
                <a:gd name="T81" fmla="*/ 9 h 16"/>
                <a:gd name="T82" fmla="*/ 4 w 22"/>
                <a:gd name="T83" fmla="*/ 9 h 16"/>
                <a:gd name="T84" fmla="*/ 3 w 22"/>
                <a:gd name="T85" fmla="*/ 8 h 16"/>
                <a:gd name="T86" fmla="*/ 2 w 22"/>
                <a:gd name="T87" fmla="*/ 7 h 16"/>
                <a:gd name="T88" fmla="*/ 2 w 22"/>
                <a:gd name="T89" fmla="*/ 7 h 16"/>
                <a:gd name="T90" fmla="*/ 2 w 22"/>
                <a:gd name="T91" fmla="*/ 7 h 16"/>
                <a:gd name="T92" fmla="*/ 2 w 22"/>
                <a:gd name="T93" fmla="*/ 7 h 16"/>
                <a:gd name="T94" fmla="*/ 2 w 22"/>
                <a:gd name="T95" fmla="*/ 7 h 16"/>
                <a:gd name="T96" fmla="*/ 1 w 22"/>
                <a:gd name="T97" fmla="*/ 9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2" h="16">
                  <a:moveTo>
                    <a:pt x="1" y="9"/>
                  </a:moveTo>
                  <a:lnTo>
                    <a:pt x="2" y="7"/>
                  </a:lnTo>
                  <a:lnTo>
                    <a:pt x="2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3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1" y="1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8" y="1"/>
                  </a:lnTo>
                  <a:lnTo>
                    <a:pt x="18" y="1"/>
                  </a:lnTo>
                  <a:lnTo>
                    <a:pt x="18" y="3"/>
                  </a:lnTo>
                  <a:lnTo>
                    <a:pt x="19" y="3"/>
                  </a:lnTo>
                  <a:lnTo>
                    <a:pt x="19" y="3"/>
                  </a:lnTo>
                  <a:lnTo>
                    <a:pt x="20" y="3"/>
                  </a:lnTo>
                  <a:lnTo>
                    <a:pt x="20" y="3"/>
                  </a:lnTo>
                  <a:lnTo>
                    <a:pt x="20" y="4"/>
                  </a:lnTo>
                  <a:lnTo>
                    <a:pt x="21" y="4"/>
                  </a:lnTo>
                  <a:lnTo>
                    <a:pt x="21" y="4"/>
                  </a:lnTo>
                  <a:lnTo>
                    <a:pt x="21" y="4"/>
                  </a:lnTo>
                  <a:lnTo>
                    <a:pt x="21" y="5"/>
                  </a:lnTo>
                  <a:lnTo>
                    <a:pt x="21" y="5"/>
                  </a:lnTo>
                  <a:lnTo>
                    <a:pt x="22" y="5"/>
                  </a:lnTo>
                  <a:lnTo>
                    <a:pt x="22" y="6"/>
                  </a:lnTo>
                  <a:lnTo>
                    <a:pt x="22" y="6"/>
                  </a:lnTo>
                  <a:lnTo>
                    <a:pt x="22" y="7"/>
                  </a:lnTo>
                  <a:lnTo>
                    <a:pt x="22" y="7"/>
                  </a:lnTo>
                  <a:lnTo>
                    <a:pt x="22" y="7"/>
                  </a:lnTo>
                  <a:lnTo>
                    <a:pt x="22" y="7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8"/>
                  </a:lnTo>
                  <a:lnTo>
                    <a:pt x="22" y="9"/>
                  </a:lnTo>
                  <a:lnTo>
                    <a:pt x="22" y="9"/>
                  </a:lnTo>
                  <a:lnTo>
                    <a:pt x="22" y="9"/>
                  </a:lnTo>
                  <a:lnTo>
                    <a:pt x="22" y="9"/>
                  </a:lnTo>
                  <a:lnTo>
                    <a:pt x="22" y="10"/>
                  </a:lnTo>
                  <a:lnTo>
                    <a:pt x="22" y="10"/>
                  </a:lnTo>
                  <a:lnTo>
                    <a:pt x="22" y="10"/>
                  </a:lnTo>
                  <a:lnTo>
                    <a:pt x="22" y="10"/>
                  </a:lnTo>
                  <a:lnTo>
                    <a:pt x="22" y="11"/>
                  </a:lnTo>
                  <a:lnTo>
                    <a:pt x="22" y="11"/>
                  </a:lnTo>
                  <a:lnTo>
                    <a:pt x="22" y="11"/>
                  </a:lnTo>
                  <a:lnTo>
                    <a:pt x="22" y="11"/>
                  </a:lnTo>
                  <a:lnTo>
                    <a:pt x="22" y="12"/>
                  </a:lnTo>
                  <a:lnTo>
                    <a:pt x="22" y="12"/>
                  </a:lnTo>
                  <a:lnTo>
                    <a:pt x="22" y="12"/>
                  </a:lnTo>
                  <a:lnTo>
                    <a:pt x="22" y="12"/>
                  </a:lnTo>
                  <a:lnTo>
                    <a:pt x="22" y="13"/>
                  </a:lnTo>
                  <a:lnTo>
                    <a:pt x="22" y="13"/>
                  </a:lnTo>
                  <a:lnTo>
                    <a:pt x="22" y="13"/>
                  </a:lnTo>
                  <a:lnTo>
                    <a:pt x="22" y="13"/>
                  </a:lnTo>
                  <a:lnTo>
                    <a:pt x="22" y="13"/>
                  </a:lnTo>
                  <a:lnTo>
                    <a:pt x="21" y="13"/>
                  </a:lnTo>
                  <a:lnTo>
                    <a:pt x="21" y="14"/>
                  </a:lnTo>
                  <a:lnTo>
                    <a:pt x="21" y="14"/>
                  </a:lnTo>
                  <a:lnTo>
                    <a:pt x="21" y="14"/>
                  </a:lnTo>
                  <a:lnTo>
                    <a:pt x="20" y="14"/>
                  </a:lnTo>
                  <a:lnTo>
                    <a:pt x="20" y="14"/>
                  </a:lnTo>
                  <a:lnTo>
                    <a:pt x="19" y="15"/>
                  </a:lnTo>
                  <a:lnTo>
                    <a:pt x="19" y="15"/>
                  </a:lnTo>
                  <a:lnTo>
                    <a:pt x="19" y="15"/>
                  </a:lnTo>
                  <a:lnTo>
                    <a:pt x="18" y="15"/>
                  </a:lnTo>
                  <a:lnTo>
                    <a:pt x="18" y="15"/>
                  </a:lnTo>
                  <a:lnTo>
                    <a:pt x="18" y="16"/>
                  </a:lnTo>
                  <a:lnTo>
                    <a:pt x="17" y="16"/>
                  </a:lnTo>
                  <a:lnTo>
                    <a:pt x="17" y="16"/>
                  </a:lnTo>
                  <a:lnTo>
                    <a:pt x="17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6" y="16"/>
                  </a:lnTo>
                  <a:lnTo>
                    <a:pt x="16" y="15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5" y="14"/>
                  </a:lnTo>
                  <a:lnTo>
                    <a:pt x="15" y="14"/>
                  </a:lnTo>
                  <a:lnTo>
                    <a:pt x="13" y="14"/>
                  </a:lnTo>
                  <a:lnTo>
                    <a:pt x="13" y="14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2" y="12"/>
                  </a:lnTo>
                  <a:lnTo>
                    <a:pt x="11" y="12"/>
                  </a:lnTo>
                  <a:lnTo>
                    <a:pt x="11" y="11"/>
                  </a:lnTo>
                  <a:lnTo>
                    <a:pt x="10" y="11"/>
                  </a:lnTo>
                  <a:lnTo>
                    <a:pt x="10" y="11"/>
                  </a:lnTo>
                  <a:lnTo>
                    <a:pt x="9" y="11"/>
                  </a:lnTo>
                  <a:lnTo>
                    <a:pt x="9" y="11"/>
                  </a:lnTo>
                  <a:lnTo>
                    <a:pt x="8" y="10"/>
                  </a:lnTo>
                  <a:lnTo>
                    <a:pt x="8" y="10"/>
                  </a:lnTo>
                  <a:lnTo>
                    <a:pt x="7" y="10"/>
                  </a:lnTo>
                  <a:lnTo>
                    <a:pt x="7" y="10"/>
                  </a:lnTo>
                  <a:lnTo>
                    <a:pt x="6" y="10"/>
                  </a:lnTo>
                  <a:lnTo>
                    <a:pt x="6" y="10"/>
                  </a:lnTo>
                  <a:lnTo>
                    <a:pt x="6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4" y="9"/>
                  </a:lnTo>
                  <a:lnTo>
                    <a:pt x="4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2" y="8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25" name="Freeform 696"/>
            <p:cNvSpPr>
              <a:spLocks/>
            </p:cNvSpPr>
            <p:nvPr/>
          </p:nvSpPr>
          <p:spPr bwMode="auto">
            <a:xfrm>
              <a:off x="8464550" y="4845050"/>
              <a:ext cx="3175" cy="4763"/>
            </a:xfrm>
            <a:custGeom>
              <a:avLst/>
              <a:gdLst>
                <a:gd name="T0" fmla="*/ 2 w 7"/>
                <a:gd name="T1" fmla="*/ 1 h 10"/>
                <a:gd name="T2" fmla="*/ 2 w 7"/>
                <a:gd name="T3" fmla="*/ 2 h 10"/>
                <a:gd name="T4" fmla="*/ 3 w 7"/>
                <a:gd name="T5" fmla="*/ 2 h 10"/>
                <a:gd name="T6" fmla="*/ 3 w 7"/>
                <a:gd name="T7" fmla="*/ 3 h 10"/>
                <a:gd name="T8" fmla="*/ 4 w 7"/>
                <a:gd name="T9" fmla="*/ 3 h 10"/>
                <a:gd name="T10" fmla="*/ 4 w 7"/>
                <a:gd name="T11" fmla="*/ 3 h 10"/>
                <a:gd name="T12" fmla="*/ 5 w 7"/>
                <a:gd name="T13" fmla="*/ 4 h 10"/>
                <a:gd name="T14" fmla="*/ 6 w 7"/>
                <a:gd name="T15" fmla="*/ 4 h 10"/>
                <a:gd name="T16" fmla="*/ 7 w 7"/>
                <a:gd name="T17" fmla="*/ 4 h 10"/>
                <a:gd name="T18" fmla="*/ 7 w 7"/>
                <a:gd name="T19" fmla="*/ 5 h 10"/>
                <a:gd name="T20" fmla="*/ 7 w 7"/>
                <a:gd name="T21" fmla="*/ 5 h 10"/>
                <a:gd name="T22" fmla="*/ 7 w 7"/>
                <a:gd name="T23" fmla="*/ 6 h 10"/>
                <a:gd name="T24" fmla="*/ 7 w 7"/>
                <a:gd name="T25" fmla="*/ 6 h 10"/>
                <a:gd name="T26" fmla="*/ 6 w 7"/>
                <a:gd name="T27" fmla="*/ 6 h 10"/>
                <a:gd name="T28" fmla="*/ 6 w 7"/>
                <a:gd name="T29" fmla="*/ 7 h 10"/>
                <a:gd name="T30" fmla="*/ 6 w 7"/>
                <a:gd name="T31" fmla="*/ 7 h 10"/>
                <a:gd name="T32" fmla="*/ 6 w 7"/>
                <a:gd name="T33" fmla="*/ 8 h 10"/>
                <a:gd name="T34" fmla="*/ 6 w 7"/>
                <a:gd name="T35" fmla="*/ 9 h 10"/>
                <a:gd name="T36" fmla="*/ 6 w 7"/>
                <a:gd name="T37" fmla="*/ 9 h 10"/>
                <a:gd name="T38" fmla="*/ 6 w 7"/>
                <a:gd name="T39" fmla="*/ 10 h 10"/>
                <a:gd name="T40" fmla="*/ 5 w 7"/>
                <a:gd name="T41" fmla="*/ 10 h 10"/>
                <a:gd name="T42" fmla="*/ 5 w 7"/>
                <a:gd name="T43" fmla="*/ 10 h 10"/>
                <a:gd name="T44" fmla="*/ 4 w 7"/>
                <a:gd name="T45" fmla="*/ 10 h 10"/>
                <a:gd name="T46" fmla="*/ 3 w 7"/>
                <a:gd name="T47" fmla="*/ 10 h 10"/>
                <a:gd name="T48" fmla="*/ 2 w 7"/>
                <a:gd name="T49" fmla="*/ 10 h 10"/>
                <a:gd name="T50" fmla="*/ 1 w 7"/>
                <a:gd name="T51" fmla="*/ 9 h 10"/>
                <a:gd name="T52" fmla="*/ 1 w 7"/>
                <a:gd name="T53" fmla="*/ 9 h 10"/>
                <a:gd name="T54" fmla="*/ 2 w 7"/>
                <a:gd name="T55" fmla="*/ 8 h 10"/>
                <a:gd name="T56" fmla="*/ 2 w 7"/>
                <a:gd name="T57" fmla="*/ 7 h 10"/>
                <a:gd name="T58" fmla="*/ 2 w 7"/>
                <a:gd name="T59" fmla="*/ 6 h 10"/>
                <a:gd name="T60" fmla="*/ 2 w 7"/>
                <a:gd name="T61" fmla="*/ 5 h 10"/>
                <a:gd name="T62" fmla="*/ 2 w 7"/>
                <a:gd name="T63" fmla="*/ 4 h 10"/>
                <a:gd name="T64" fmla="*/ 1 w 7"/>
                <a:gd name="T65" fmla="*/ 4 h 10"/>
                <a:gd name="T66" fmla="*/ 1 w 7"/>
                <a:gd name="T67" fmla="*/ 3 h 10"/>
                <a:gd name="T68" fmla="*/ 1 w 7"/>
                <a:gd name="T69" fmla="*/ 3 h 10"/>
                <a:gd name="T70" fmla="*/ 0 w 7"/>
                <a:gd name="T71" fmla="*/ 3 h 10"/>
                <a:gd name="T72" fmla="*/ 0 w 7"/>
                <a:gd name="T73" fmla="*/ 3 h 10"/>
                <a:gd name="T74" fmla="*/ 0 w 7"/>
                <a:gd name="T75" fmla="*/ 2 h 10"/>
                <a:gd name="T76" fmla="*/ 0 w 7"/>
                <a:gd name="T77" fmla="*/ 2 h 10"/>
                <a:gd name="T78" fmla="*/ 0 w 7"/>
                <a:gd name="T79" fmla="*/ 2 h 10"/>
                <a:gd name="T80" fmla="*/ 0 w 7"/>
                <a:gd name="T81" fmla="*/ 1 h 10"/>
                <a:gd name="T82" fmla="*/ 0 w 7"/>
                <a:gd name="T83" fmla="*/ 1 h 10"/>
                <a:gd name="T84" fmla="*/ 0 w 7"/>
                <a:gd name="T85" fmla="*/ 1 h 10"/>
                <a:gd name="T86" fmla="*/ 1 w 7"/>
                <a:gd name="T87" fmla="*/ 1 h 10"/>
                <a:gd name="T88" fmla="*/ 1 w 7"/>
                <a:gd name="T89" fmla="*/ 1 h 10"/>
                <a:gd name="T90" fmla="*/ 1 w 7"/>
                <a:gd name="T91" fmla="*/ 1 h 10"/>
                <a:gd name="T92" fmla="*/ 1 w 7"/>
                <a:gd name="T93" fmla="*/ 1 h 10"/>
                <a:gd name="T94" fmla="*/ 2 w 7"/>
                <a:gd name="T95" fmla="*/ 0 h 10"/>
                <a:gd name="T96" fmla="*/ 2 w 7"/>
                <a:gd name="T97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7" h="10">
                  <a:moveTo>
                    <a:pt x="2" y="0"/>
                  </a:move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9"/>
                  </a:lnTo>
                  <a:lnTo>
                    <a:pt x="6" y="10"/>
                  </a:lnTo>
                  <a:lnTo>
                    <a:pt x="6" y="10"/>
                  </a:lnTo>
                  <a:lnTo>
                    <a:pt x="6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3" y="10"/>
                  </a:lnTo>
                  <a:lnTo>
                    <a:pt x="3" y="10"/>
                  </a:lnTo>
                  <a:lnTo>
                    <a:pt x="3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  <p:sp>
          <p:nvSpPr>
            <p:cNvPr id="126" name="Freeform 717"/>
            <p:cNvSpPr>
              <a:spLocks/>
            </p:cNvSpPr>
            <p:nvPr/>
          </p:nvSpPr>
          <p:spPr bwMode="auto">
            <a:xfrm>
              <a:off x="8461375" y="4833938"/>
              <a:ext cx="14288" cy="14288"/>
            </a:xfrm>
            <a:custGeom>
              <a:avLst/>
              <a:gdLst>
                <a:gd name="T0" fmla="*/ 28 w 28"/>
                <a:gd name="T1" fmla="*/ 14 h 27"/>
                <a:gd name="T2" fmla="*/ 28 w 28"/>
                <a:gd name="T3" fmla="*/ 14 h 27"/>
                <a:gd name="T4" fmla="*/ 27 w 28"/>
                <a:gd name="T5" fmla="*/ 8 h 27"/>
                <a:gd name="T6" fmla="*/ 24 w 28"/>
                <a:gd name="T7" fmla="*/ 4 h 27"/>
                <a:gd name="T8" fmla="*/ 19 w 28"/>
                <a:gd name="T9" fmla="*/ 1 h 27"/>
                <a:gd name="T10" fmla="*/ 14 w 28"/>
                <a:gd name="T11" fmla="*/ 0 h 27"/>
                <a:gd name="T12" fmla="*/ 14 w 28"/>
                <a:gd name="T13" fmla="*/ 0 h 27"/>
                <a:gd name="T14" fmla="*/ 9 w 28"/>
                <a:gd name="T15" fmla="*/ 1 h 27"/>
                <a:gd name="T16" fmla="*/ 5 w 28"/>
                <a:gd name="T17" fmla="*/ 4 h 27"/>
                <a:gd name="T18" fmla="*/ 1 w 28"/>
                <a:gd name="T19" fmla="*/ 8 h 27"/>
                <a:gd name="T20" fmla="*/ 0 w 28"/>
                <a:gd name="T21" fmla="*/ 14 h 27"/>
                <a:gd name="T22" fmla="*/ 0 w 28"/>
                <a:gd name="T23" fmla="*/ 14 h 27"/>
                <a:gd name="T24" fmla="*/ 1 w 28"/>
                <a:gd name="T25" fmla="*/ 19 h 27"/>
                <a:gd name="T26" fmla="*/ 5 w 28"/>
                <a:gd name="T27" fmla="*/ 23 h 27"/>
                <a:gd name="T28" fmla="*/ 9 w 28"/>
                <a:gd name="T29" fmla="*/ 26 h 27"/>
                <a:gd name="T30" fmla="*/ 14 w 28"/>
                <a:gd name="T31" fmla="*/ 27 h 27"/>
                <a:gd name="T32" fmla="*/ 14 w 28"/>
                <a:gd name="T33" fmla="*/ 27 h 27"/>
                <a:gd name="T34" fmla="*/ 19 w 28"/>
                <a:gd name="T35" fmla="*/ 26 h 27"/>
                <a:gd name="T36" fmla="*/ 24 w 28"/>
                <a:gd name="T37" fmla="*/ 23 h 27"/>
                <a:gd name="T38" fmla="*/ 27 w 28"/>
                <a:gd name="T39" fmla="*/ 19 h 27"/>
                <a:gd name="T40" fmla="*/ 28 w 28"/>
                <a:gd name="T41" fmla="*/ 14 h 27"/>
                <a:gd name="T42" fmla="*/ 28 w 28"/>
                <a:gd name="T43" fmla="*/ 14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8" h="27">
                  <a:moveTo>
                    <a:pt x="28" y="14"/>
                  </a:moveTo>
                  <a:lnTo>
                    <a:pt x="28" y="14"/>
                  </a:lnTo>
                  <a:lnTo>
                    <a:pt x="27" y="8"/>
                  </a:lnTo>
                  <a:lnTo>
                    <a:pt x="24" y="4"/>
                  </a:lnTo>
                  <a:lnTo>
                    <a:pt x="19" y="1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9" y="1"/>
                  </a:lnTo>
                  <a:lnTo>
                    <a:pt x="5" y="4"/>
                  </a:lnTo>
                  <a:lnTo>
                    <a:pt x="1" y="8"/>
                  </a:lnTo>
                  <a:lnTo>
                    <a:pt x="0" y="14"/>
                  </a:lnTo>
                  <a:lnTo>
                    <a:pt x="0" y="14"/>
                  </a:lnTo>
                  <a:lnTo>
                    <a:pt x="1" y="19"/>
                  </a:lnTo>
                  <a:lnTo>
                    <a:pt x="5" y="23"/>
                  </a:lnTo>
                  <a:lnTo>
                    <a:pt x="9" y="26"/>
                  </a:lnTo>
                  <a:lnTo>
                    <a:pt x="14" y="27"/>
                  </a:lnTo>
                  <a:lnTo>
                    <a:pt x="14" y="27"/>
                  </a:lnTo>
                  <a:lnTo>
                    <a:pt x="19" y="26"/>
                  </a:lnTo>
                  <a:lnTo>
                    <a:pt x="24" y="23"/>
                  </a:lnTo>
                  <a:lnTo>
                    <a:pt x="27" y="19"/>
                  </a:lnTo>
                  <a:lnTo>
                    <a:pt x="28" y="14"/>
                  </a:lnTo>
                  <a:lnTo>
                    <a:pt x="28" y="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BFBFBF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85" name="广东（小图）"/>
          <p:cNvGrpSpPr/>
          <p:nvPr/>
        </p:nvGrpSpPr>
        <p:grpSpPr>
          <a:xfrm>
            <a:off x="10806620" y="4424685"/>
            <a:ext cx="707330" cy="360703"/>
            <a:chOff x="8096250" y="4700588"/>
            <a:chExt cx="638176" cy="325438"/>
          </a:xfrm>
          <a:solidFill>
            <a:srgbClr val="787879"/>
          </a:solidFill>
        </p:grpSpPr>
        <p:sp>
          <p:nvSpPr>
            <p:cNvPr id="95" name="Freeform 676"/>
            <p:cNvSpPr>
              <a:spLocks/>
            </p:cNvSpPr>
            <p:nvPr/>
          </p:nvSpPr>
          <p:spPr bwMode="auto">
            <a:xfrm>
              <a:off x="8096250" y="4700588"/>
              <a:ext cx="611188" cy="325438"/>
            </a:xfrm>
            <a:custGeom>
              <a:avLst/>
              <a:gdLst>
                <a:gd name="T0" fmla="*/ 1131 w 1155"/>
                <a:gd name="T1" fmla="*/ 36 h 616"/>
                <a:gd name="T2" fmla="*/ 1078 w 1155"/>
                <a:gd name="T3" fmla="*/ 69 h 616"/>
                <a:gd name="T4" fmla="*/ 1101 w 1155"/>
                <a:gd name="T5" fmla="*/ 85 h 616"/>
                <a:gd name="T6" fmla="*/ 1068 w 1155"/>
                <a:gd name="T7" fmla="*/ 89 h 616"/>
                <a:gd name="T8" fmla="*/ 1068 w 1155"/>
                <a:gd name="T9" fmla="*/ 124 h 616"/>
                <a:gd name="T10" fmla="*/ 1022 w 1155"/>
                <a:gd name="T11" fmla="*/ 136 h 616"/>
                <a:gd name="T12" fmla="*/ 994 w 1155"/>
                <a:gd name="T13" fmla="*/ 147 h 616"/>
                <a:gd name="T14" fmla="*/ 948 w 1155"/>
                <a:gd name="T15" fmla="*/ 161 h 616"/>
                <a:gd name="T16" fmla="*/ 915 w 1155"/>
                <a:gd name="T17" fmla="*/ 178 h 616"/>
                <a:gd name="T18" fmla="*/ 893 w 1155"/>
                <a:gd name="T19" fmla="*/ 180 h 616"/>
                <a:gd name="T20" fmla="*/ 871 w 1155"/>
                <a:gd name="T21" fmla="*/ 163 h 616"/>
                <a:gd name="T22" fmla="*/ 835 w 1155"/>
                <a:gd name="T23" fmla="*/ 184 h 616"/>
                <a:gd name="T24" fmla="*/ 820 w 1155"/>
                <a:gd name="T25" fmla="*/ 201 h 616"/>
                <a:gd name="T26" fmla="*/ 788 w 1155"/>
                <a:gd name="T27" fmla="*/ 196 h 616"/>
                <a:gd name="T28" fmla="*/ 774 w 1155"/>
                <a:gd name="T29" fmla="*/ 183 h 616"/>
                <a:gd name="T30" fmla="*/ 766 w 1155"/>
                <a:gd name="T31" fmla="*/ 202 h 616"/>
                <a:gd name="T32" fmla="*/ 767 w 1155"/>
                <a:gd name="T33" fmla="*/ 228 h 616"/>
                <a:gd name="T34" fmla="*/ 681 w 1155"/>
                <a:gd name="T35" fmla="*/ 227 h 616"/>
                <a:gd name="T36" fmla="*/ 640 w 1155"/>
                <a:gd name="T37" fmla="*/ 192 h 616"/>
                <a:gd name="T38" fmla="*/ 608 w 1155"/>
                <a:gd name="T39" fmla="*/ 195 h 616"/>
                <a:gd name="T40" fmla="*/ 605 w 1155"/>
                <a:gd name="T41" fmla="*/ 246 h 616"/>
                <a:gd name="T42" fmla="*/ 608 w 1155"/>
                <a:gd name="T43" fmla="*/ 287 h 616"/>
                <a:gd name="T44" fmla="*/ 589 w 1155"/>
                <a:gd name="T45" fmla="*/ 287 h 616"/>
                <a:gd name="T46" fmla="*/ 552 w 1155"/>
                <a:gd name="T47" fmla="*/ 325 h 616"/>
                <a:gd name="T48" fmla="*/ 540 w 1155"/>
                <a:gd name="T49" fmla="*/ 287 h 616"/>
                <a:gd name="T50" fmla="*/ 525 w 1155"/>
                <a:gd name="T51" fmla="*/ 332 h 616"/>
                <a:gd name="T52" fmla="*/ 469 w 1155"/>
                <a:gd name="T53" fmla="*/ 346 h 616"/>
                <a:gd name="T54" fmla="*/ 447 w 1155"/>
                <a:gd name="T55" fmla="*/ 331 h 616"/>
                <a:gd name="T56" fmla="*/ 430 w 1155"/>
                <a:gd name="T57" fmla="*/ 310 h 616"/>
                <a:gd name="T58" fmla="*/ 398 w 1155"/>
                <a:gd name="T59" fmla="*/ 365 h 616"/>
                <a:gd name="T60" fmla="*/ 375 w 1155"/>
                <a:gd name="T61" fmla="*/ 359 h 616"/>
                <a:gd name="T62" fmla="*/ 364 w 1155"/>
                <a:gd name="T63" fmla="*/ 355 h 616"/>
                <a:gd name="T64" fmla="*/ 369 w 1155"/>
                <a:gd name="T65" fmla="*/ 380 h 616"/>
                <a:gd name="T66" fmla="*/ 350 w 1155"/>
                <a:gd name="T67" fmla="*/ 382 h 616"/>
                <a:gd name="T68" fmla="*/ 336 w 1155"/>
                <a:gd name="T69" fmla="*/ 364 h 616"/>
                <a:gd name="T70" fmla="*/ 335 w 1155"/>
                <a:gd name="T71" fmla="*/ 387 h 616"/>
                <a:gd name="T72" fmla="*/ 284 w 1155"/>
                <a:gd name="T73" fmla="*/ 404 h 616"/>
                <a:gd name="T74" fmla="*/ 253 w 1155"/>
                <a:gd name="T75" fmla="*/ 422 h 616"/>
                <a:gd name="T76" fmla="*/ 226 w 1155"/>
                <a:gd name="T77" fmla="*/ 414 h 616"/>
                <a:gd name="T78" fmla="*/ 220 w 1155"/>
                <a:gd name="T79" fmla="*/ 411 h 616"/>
                <a:gd name="T80" fmla="*/ 160 w 1155"/>
                <a:gd name="T81" fmla="*/ 441 h 616"/>
                <a:gd name="T82" fmla="*/ 164 w 1155"/>
                <a:gd name="T83" fmla="*/ 422 h 616"/>
                <a:gd name="T84" fmla="*/ 122 w 1155"/>
                <a:gd name="T85" fmla="*/ 455 h 616"/>
                <a:gd name="T86" fmla="*/ 121 w 1155"/>
                <a:gd name="T87" fmla="*/ 436 h 616"/>
                <a:gd name="T88" fmla="*/ 117 w 1155"/>
                <a:gd name="T89" fmla="*/ 433 h 616"/>
                <a:gd name="T90" fmla="*/ 110 w 1155"/>
                <a:gd name="T91" fmla="*/ 477 h 616"/>
                <a:gd name="T92" fmla="*/ 131 w 1155"/>
                <a:gd name="T93" fmla="*/ 496 h 616"/>
                <a:gd name="T94" fmla="*/ 99 w 1155"/>
                <a:gd name="T95" fmla="*/ 473 h 616"/>
                <a:gd name="T96" fmla="*/ 74 w 1155"/>
                <a:gd name="T97" fmla="*/ 469 h 616"/>
                <a:gd name="T98" fmla="*/ 80 w 1155"/>
                <a:gd name="T99" fmla="*/ 497 h 616"/>
                <a:gd name="T100" fmla="*/ 99 w 1155"/>
                <a:gd name="T101" fmla="*/ 518 h 616"/>
                <a:gd name="T102" fmla="*/ 106 w 1155"/>
                <a:gd name="T103" fmla="*/ 536 h 616"/>
                <a:gd name="T104" fmla="*/ 122 w 1155"/>
                <a:gd name="T105" fmla="*/ 562 h 616"/>
                <a:gd name="T106" fmla="*/ 110 w 1155"/>
                <a:gd name="T107" fmla="*/ 606 h 616"/>
                <a:gd name="T108" fmla="*/ 65 w 1155"/>
                <a:gd name="T109" fmla="*/ 610 h 616"/>
                <a:gd name="T110" fmla="*/ 38 w 1155"/>
                <a:gd name="T111" fmla="*/ 584 h 616"/>
                <a:gd name="T112" fmla="*/ 56 w 1155"/>
                <a:gd name="T113" fmla="*/ 588 h 616"/>
                <a:gd name="T114" fmla="*/ 32 w 1155"/>
                <a:gd name="T115" fmla="*/ 565 h 616"/>
                <a:gd name="T116" fmla="*/ 19 w 1155"/>
                <a:gd name="T117" fmla="*/ 540 h 616"/>
                <a:gd name="T118" fmla="*/ 2 w 1155"/>
                <a:gd name="T119" fmla="*/ 514 h 616"/>
                <a:gd name="T120" fmla="*/ 17 w 1155"/>
                <a:gd name="T121" fmla="*/ 434 h 616"/>
                <a:gd name="T122" fmla="*/ 45 w 1155"/>
                <a:gd name="T123" fmla="*/ 411 h 616"/>
                <a:gd name="T124" fmla="*/ 137 w 1155"/>
                <a:gd name="T125" fmla="*/ 299 h 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55" h="616">
                  <a:moveTo>
                    <a:pt x="1132" y="0"/>
                  </a:moveTo>
                  <a:lnTo>
                    <a:pt x="1133" y="3"/>
                  </a:lnTo>
                  <a:lnTo>
                    <a:pt x="1135" y="7"/>
                  </a:lnTo>
                  <a:lnTo>
                    <a:pt x="1138" y="11"/>
                  </a:lnTo>
                  <a:lnTo>
                    <a:pt x="1143" y="15"/>
                  </a:lnTo>
                  <a:lnTo>
                    <a:pt x="1147" y="17"/>
                  </a:lnTo>
                  <a:lnTo>
                    <a:pt x="1155" y="19"/>
                  </a:lnTo>
                  <a:lnTo>
                    <a:pt x="1155" y="19"/>
                  </a:lnTo>
                  <a:lnTo>
                    <a:pt x="1155" y="19"/>
                  </a:lnTo>
                  <a:lnTo>
                    <a:pt x="1155" y="20"/>
                  </a:lnTo>
                  <a:lnTo>
                    <a:pt x="1154" y="20"/>
                  </a:lnTo>
                  <a:lnTo>
                    <a:pt x="1154" y="21"/>
                  </a:lnTo>
                  <a:lnTo>
                    <a:pt x="1154" y="21"/>
                  </a:lnTo>
                  <a:lnTo>
                    <a:pt x="1154" y="21"/>
                  </a:lnTo>
                  <a:lnTo>
                    <a:pt x="1153" y="22"/>
                  </a:lnTo>
                  <a:lnTo>
                    <a:pt x="1153" y="22"/>
                  </a:lnTo>
                  <a:lnTo>
                    <a:pt x="1152" y="23"/>
                  </a:lnTo>
                  <a:lnTo>
                    <a:pt x="1152" y="24"/>
                  </a:lnTo>
                  <a:lnTo>
                    <a:pt x="1152" y="24"/>
                  </a:lnTo>
                  <a:lnTo>
                    <a:pt x="1151" y="25"/>
                  </a:lnTo>
                  <a:lnTo>
                    <a:pt x="1151" y="25"/>
                  </a:lnTo>
                  <a:lnTo>
                    <a:pt x="1150" y="26"/>
                  </a:lnTo>
                  <a:lnTo>
                    <a:pt x="1150" y="26"/>
                  </a:lnTo>
                  <a:lnTo>
                    <a:pt x="1149" y="27"/>
                  </a:lnTo>
                  <a:lnTo>
                    <a:pt x="1149" y="28"/>
                  </a:lnTo>
                  <a:lnTo>
                    <a:pt x="1148" y="28"/>
                  </a:lnTo>
                  <a:lnTo>
                    <a:pt x="1148" y="29"/>
                  </a:lnTo>
                  <a:lnTo>
                    <a:pt x="1147" y="29"/>
                  </a:lnTo>
                  <a:lnTo>
                    <a:pt x="1147" y="29"/>
                  </a:lnTo>
                  <a:lnTo>
                    <a:pt x="1147" y="30"/>
                  </a:lnTo>
                  <a:lnTo>
                    <a:pt x="1146" y="30"/>
                  </a:lnTo>
                  <a:lnTo>
                    <a:pt x="1146" y="31"/>
                  </a:lnTo>
                  <a:lnTo>
                    <a:pt x="1146" y="31"/>
                  </a:lnTo>
                  <a:lnTo>
                    <a:pt x="1145" y="31"/>
                  </a:lnTo>
                  <a:lnTo>
                    <a:pt x="1145" y="31"/>
                  </a:lnTo>
                  <a:lnTo>
                    <a:pt x="1145" y="31"/>
                  </a:lnTo>
                  <a:lnTo>
                    <a:pt x="1145" y="33"/>
                  </a:lnTo>
                  <a:lnTo>
                    <a:pt x="1144" y="33"/>
                  </a:lnTo>
                  <a:lnTo>
                    <a:pt x="1144" y="31"/>
                  </a:lnTo>
                  <a:lnTo>
                    <a:pt x="1144" y="31"/>
                  </a:lnTo>
                  <a:lnTo>
                    <a:pt x="1144" y="31"/>
                  </a:lnTo>
                  <a:lnTo>
                    <a:pt x="1144" y="31"/>
                  </a:lnTo>
                  <a:lnTo>
                    <a:pt x="1144" y="30"/>
                  </a:lnTo>
                  <a:lnTo>
                    <a:pt x="1144" y="30"/>
                  </a:lnTo>
                  <a:lnTo>
                    <a:pt x="1144" y="29"/>
                  </a:lnTo>
                  <a:lnTo>
                    <a:pt x="1144" y="28"/>
                  </a:lnTo>
                  <a:lnTo>
                    <a:pt x="1144" y="28"/>
                  </a:lnTo>
                  <a:lnTo>
                    <a:pt x="1144" y="27"/>
                  </a:lnTo>
                  <a:lnTo>
                    <a:pt x="1144" y="27"/>
                  </a:lnTo>
                  <a:lnTo>
                    <a:pt x="1144" y="26"/>
                  </a:lnTo>
                  <a:lnTo>
                    <a:pt x="1143" y="25"/>
                  </a:lnTo>
                  <a:lnTo>
                    <a:pt x="1143" y="25"/>
                  </a:lnTo>
                  <a:lnTo>
                    <a:pt x="1143" y="24"/>
                  </a:lnTo>
                  <a:lnTo>
                    <a:pt x="1143" y="24"/>
                  </a:lnTo>
                  <a:lnTo>
                    <a:pt x="1143" y="23"/>
                  </a:lnTo>
                  <a:lnTo>
                    <a:pt x="1141" y="23"/>
                  </a:lnTo>
                  <a:lnTo>
                    <a:pt x="1141" y="22"/>
                  </a:lnTo>
                  <a:lnTo>
                    <a:pt x="1141" y="22"/>
                  </a:lnTo>
                  <a:lnTo>
                    <a:pt x="1140" y="21"/>
                  </a:lnTo>
                  <a:lnTo>
                    <a:pt x="1140" y="21"/>
                  </a:lnTo>
                  <a:lnTo>
                    <a:pt x="1139" y="21"/>
                  </a:lnTo>
                  <a:lnTo>
                    <a:pt x="1139" y="21"/>
                  </a:lnTo>
                  <a:lnTo>
                    <a:pt x="1138" y="20"/>
                  </a:lnTo>
                  <a:lnTo>
                    <a:pt x="1137" y="20"/>
                  </a:lnTo>
                  <a:lnTo>
                    <a:pt x="1137" y="20"/>
                  </a:lnTo>
                  <a:lnTo>
                    <a:pt x="1136" y="20"/>
                  </a:lnTo>
                  <a:lnTo>
                    <a:pt x="1136" y="20"/>
                  </a:lnTo>
                  <a:lnTo>
                    <a:pt x="1135" y="20"/>
                  </a:lnTo>
                  <a:lnTo>
                    <a:pt x="1135" y="20"/>
                  </a:lnTo>
                  <a:lnTo>
                    <a:pt x="1134" y="20"/>
                  </a:lnTo>
                  <a:lnTo>
                    <a:pt x="1134" y="20"/>
                  </a:lnTo>
                  <a:lnTo>
                    <a:pt x="1134" y="20"/>
                  </a:lnTo>
                  <a:lnTo>
                    <a:pt x="1133" y="20"/>
                  </a:lnTo>
                  <a:lnTo>
                    <a:pt x="1133" y="20"/>
                  </a:lnTo>
                  <a:lnTo>
                    <a:pt x="1132" y="20"/>
                  </a:lnTo>
                  <a:lnTo>
                    <a:pt x="1132" y="20"/>
                  </a:lnTo>
                  <a:lnTo>
                    <a:pt x="1131" y="20"/>
                  </a:lnTo>
                  <a:lnTo>
                    <a:pt x="1131" y="20"/>
                  </a:lnTo>
                  <a:lnTo>
                    <a:pt x="1130" y="20"/>
                  </a:lnTo>
                  <a:lnTo>
                    <a:pt x="1130" y="20"/>
                  </a:lnTo>
                  <a:lnTo>
                    <a:pt x="1130" y="20"/>
                  </a:lnTo>
                  <a:lnTo>
                    <a:pt x="1129" y="20"/>
                  </a:lnTo>
                  <a:lnTo>
                    <a:pt x="1129" y="19"/>
                  </a:lnTo>
                  <a:lnTo>
                    <a:pt x="1128" y="19"/>
                  </a:lnTo>
                  <a:lnTo>
                    <a:pt x="1128" y="19"/>
                  </a:lnTo>
                  <a:lnTo>
                    <a:pt x="1128" y="20"/>
                  </a:lnTo>
                  <a:lnTo>
                    <a:pt x="1127" y="20"/>
                  </a:lnTo>
                  <a:lnTo>
                    <a:pt x="1127" y="20"/>
                  </a:lnTo>
                  <a:lnTo>
                    <a:pt x="1127" y="20"/>
                  </a:lnTo>
                  <a:lnTo>
                    <a:pt x="1126" y="20"/>
                  </a:lnTo>
                  <a:lnTo>
                    <a:pt x="1126" y="21"/>
                  </a:lnTo>
                  <a:lnTo>
                    <a:pt x="1126" y="21"/>
                  </a:lnTo>
                  <a:lnTo>
                    <a:pt x="1125" y="22"/>
                  </a:lnTo>
                  <a:lnTo>
                    <a:pt x="1125" y="23"/>
                  </a:lnTo>
                  <a:lnTo>
                    <a:pt x="1125" y="23"/>
                  </a:lnTo>
                  <a:lnTo>
                    <a:pt x="1125" y="24"/>
                  </a:lnTo>
                  <a:lnTo>
                    <a:pt x="1125" y="25"/>
                  </a:lnTo>
                  <a:lnTo>
                    <a:pt x="1123" y="26"/>
                  </a:lnTo>
                  <a:lnTo>
                    <a:pt x="1123" y="27"/>
                  </a:lnTo>
                  <a:lnTo>
                    <a:pt x="1123" y="28"/>
                  </a:lnTo>
                  <a:lnTo>
                    <a:pt x="1123" y="29"/>
                  </a:lnTo>
                  <a:lnTo>
                    <a:pt x="1125" y="29"/>
                  </a:lnTo>
                  <a:lnTo>
                    <a:pt x="1125" y="30"/>
                  </a:lnTo>
                  <a:lnTo>
                    <a:pt x="1125" y="31"/>
                  </a:lnTo>
                  <a:lnTo>
                    <a:pt x="1125" y="31"/>
                  </a:lnTo>
                  <a:lnTo>
                    <a:pt x="1126" y="31"/>
                  </a:lnTo>
                  <a:lnTo>
                    <a:pt x="1126" y="31"/>
                  </a:lnTo>
                  <a:lnTo>
                    <a:pt x="1127" y="31"/>
                  </a:lnTo>
                  <a:lnTo>
                    <a:pt x="1127" y="31"/>
                  </a:lnTo>
                  <a:lnTo>
                    <a:pt x="1128" y="31"/>
                  </a:lnTo>
                  <a:lnTo>
                    <a:pt x="1128" y="30"/>
                  </a:lnTo>
                  <a:lnTo>
                    <a:pt x="1129" y="30"/>
                  </a:lnTo>
                  <a:lnTo>
                    <a:pt x="1129" y="30"/>
                  </a:lnTo>
                  <a:lnTo>
                    <a:pt x="1130" y="29"/>
                  </a:lnTo>
                  <a:lnTo>
                    <a:pt x="1130" y="29"/>
                  </a:lnTo>
                  <a:lnTo>
                    <a:pt x="1130" y="29"/>
                  </a:lnTo>
                  <a:lnTo>
                    <a:pt x="1131" y="29"/>
                  </a:lnTo>
                  <a:lnTo>
                    <a:pt x="1131" y="29"/>
                  </a:lnTo>
                  <a:lnTo>
                    <a:pt x="1132" y="29"/>
                  </a:lnTo>
                  <a:lnTo>
                    <a:pt x="1132" y="29"/>
                  </a:lnTo>
                  <a:lnTo>
                    <a:pt x="1132" y="29"/>
                  </a:lnTo>
                  <a:lnTo>
                    <a:pt x="1132" y="29"/>
                  </a:lnTo>
                  <a:lnTo>
                    <a:pt x="1132" y="29"/>
                  </a:lnTo>
                  <a:lnTo>
                    <a:pt x="1132" y="30"/>
                  </a:lnTo>
                  <a:lnTo>
                    <a:pt x="1132" y="31"/>
                  </a:lnTo>
                  <a:lnTo>
                    <a:pt x="1132" y="31"/>
                  </a:lnTo>
                  <a:lnTo>
                    <a:pt x="1132" y="33"/>
                  </a:lnTo>
                  <a:lnTo>
                    <a:pt x="1132" y="34"/>
                  </a:lnTo>
                  <a:lnTo>
                    <a:pt x="1132" y="34"/>
                  </a:lnTo>
                  <a:lnTo>
                    <a:pt x="1132" y="35"/>
                  </a:lnTo>
                  <a:lnTo>
                    <a:pt x="1131" y="36"/>
                  </a:lnTo>
                  <a:lnTo>
                    <a:pt x="1131" y="36"/>
                  </a:lnTo>
                  <a:lnTo>
                    <a:pt x="1131" y="37"/>
                  </a:lnTo>
                  <a:lnTo>
                    <a:pt x="1130" y="37"/>
                  </a:lnTo>
                  <a:lnTo>
                    <a:pt x="1130" y="38"/>
                  </a:lnTo>
                  <a:lnTo>
                    <a:pt x="1130" y="38"/>
                  </a:lnTo>
                  <a:lnTo>
                    <a:pt x="1129" y="39"/>
                  </a:lnTo>
                  <a:lnTo>
                    <a:pt x="1129" y="39"/>
                  </a:lnTo>
                  <a:lnTo>
                    <a:pt x="1128" y="39"/>
                  </a:lnTo>
                  <a:lnTo>
                    <a:pt x="1128" y="39"/>
                  </a:lnTo>
                  <a:lnTo>
                    <a:pt x="1127" y="40"/>
                  </a:lnTo>
                  <a:lnTo>
                    <a:pt x="1126" y="40"/>
                  </a:lnTo>
                  <a:lnTo>
                    <a:pt x="1126" y="40"/>
                  </a:lnTo>
                  <a:lnTo>
                    <a:pt x="1125" y="39"/>
                  </a:lnTo>
                  <a:lnTo>
                    <a:pt x="1125" y="39"/>
                  </a:lnTo>
                  <a:lnTo>
                    <a:pt x="1125" y="39"/>
                  </a:lnTo>
                  <a:lnTo>
                    <a:pt x="1123" y="39"/>
                  </a:lnTo>
                  <a:lnTo>
                    <a:pt x="1123" y="39"/>
                  </a:lnTo>
                  <a:lnTo>
                    <a:pt x="1122" y="38"/>
                  </a:lnTo>
                  <a:lnTo>
                    <a:pt x="1122" y="38"/>
                  </a:lnTo>
                  <a:lnTo>
                    <a:pt x="1122" y="38"/>
                  </a:lnTo>
                  <a:lnTo>
                    <a:pt x="1122" y="38"/>
                  </a:lnTo>
                  <a:lnTo>
                    <a:pt x="1121" y="37"/>
                  </a:lnTo>
                  <a:lnTo>
                    <a:pt x="1121" y="37"/>
                  </a:lnTo>
                  <a:lnTo>
                    <a:pt x="1121" y="37"/>
                  </a:lnTo>
                  <a:lnTo>
                    <a:pt x="1121" y="36"/>
                  </a:lnTo>
                  <a:lnTo>
                    <a:pt x="1121" y="36"/>
                  </a:lnTo>
                  <a:lnTo>
                    <a:pt x="1121" y="36"/>
                  </a:lnTo>
                  <a:lnTo>
                    <a:pt x="1121" y="36"/>
                  </a:lnTo>
                  <a:lnTo>
                    <a:pt x="1120" y="35"/>
                  </a:lnTo>
                  <a:lnTo>
                    <a:pt x="1120" y="35"/>
                  </a:lnTo>
                  <a:lnTo>
                    <a:pt x="1120" y="35"/>
                  </a:lnTo>
                  <a:lnTo>
                    <a:pt x="1120" y="35"/>
                  </a:lnTo>
                  <a:lnTo>
                    <a:pt x="1120" y="35"/>
                  </a:lnTo>
                  <a:lnTo>
                    <a:pt x="1119" y="34"/>
                  </a:lnTo>
                  <a:lnTo>
                    <a:pt x="1119" y="34"/>
                  </a:lnTo>
                  <a:lnTo>
                    <a:pt x="1119" y="34"/>
                  </a:lnTo>
                  <a:lnTo>
                    <a:pt x="1119" y="34"/>
                  </a:lnTo>
                  <a:lnTo>
                    <a:pt x="1118" y="34"/>
                  </a:lnTo>
                  <a:lnTo>
                    <a:pt x="1118" y="34"/>
                  </a:lnTo>
                  <a:lnTo>
                    <a:pt x="1118" y="34"/>
                  </a:lnTo>
                  <a:lnTo>
                    <a:pt x="1117" y="34"/>
                  </a:lnTo>
                  <a:lnTo>
                    <a:pt x="1117" y="34"/>
                  </a:lnTo>
                  <a:lnTo>
                    <a:pt x="1116" y="34"/>
                  </a:lnTo>
                  <a:lnTo>
                    <a:pt x="1116" y="34"/>
                  </a:lnTo>
                  <a:lnTo>
                    <a:pt x="1116" y="34"/>
                  </a:lnTo>
                  <a:lnTo>
                    <a:pt x="1116" y="34"/>
                  </a:lnTo>
                  <a:lnTo>
                    <a:pt x="1115" y="35"/>
                  </a:lnTo>
                  <a:lnTo>
                    <a:pt x="1115" y="35"/>
                  </a:lnTo>
                  <a:lnTo>
                    <a:pt x="1115" y="35"/>
                  </a:lnTo>
                  <a:lnTo>
                    <a:pt x="1115" y="35"/>
                  </a:lnTo>
                  <a:lnTo>
                    <a:pt x="1114" y="36"/>
                  </a:lnTo>
                  <a:lnTo>
                    <a:pt x="1114" y="36"/>
                  </a:lnTo>
                  <a:lnTo>
                    <a:pt x="1114" y="37"/>
                  </a:lnTo>
                  <a:lnTo>
                    <a:pt x="1114" y="37"/>
                  </a:lnTo>
                  <a:lnTo>
                    <a:pt x="1114" y="38"/>
                  </a:lnTo>
                  <a:lnTo>
                    <a:pt x="1114" y="38"/>
                  </a:lnTo>
                  <a:lnTo>
                    <a:pt x="1113" y="39"/>
                  </a:lnTo>
                  <a:lnTo>
                    <a:pt x="1113" y="39"/>
                  </a:lnTo>
                  <a:lnTo>
                    <a:pt x="1113" y="40"/>
                  </a:lnTo>
                  <a:lnTo>
                    <a:pt x="1113" y="41"/>
                  </a:lnTo>
                  <a:lnTo>
                    <a:pt x="1112" y="42"/>
                  </a:lnTo>
                  <a:lnTo>
                    <a:pt x="1112" y="42"/>
                  </a:lnTo>
                  <a:lnTo>
                    <a:pt x="1112" y="43"/>
                  </a:lnTo>
                  <a:lnTo>
                    <a:pt x="1111" y="44"/>
                  </a:lnTo>
                  <a:lnTo>
                    <a:pt x="1111" y="45"/>
                  </a:lnTo>
                  <a:lnTo>
                    <a:pt x="1111" y="45"/>
                  </a:lnTo>
                  <a:lnTo>
                    <a:pt x="1111" y="46"/>
                  </a:lnTo>
                  <a:lnTo>
                    <a:pt x="1110" y="47"/>
                  </a:lnTo>
                  <a:lnTo>
                    <a:pt x="1110" y="48"/>
                  </a:lnTo>
                  <a:lnTo>
                    <a:pt x="1110" y="48"/>
                  </a:lnTo>
                  <a:lnTo>
                    <a:pt x="1110" y="49"/>
                  </a:lnTo>
                  <a:lnTo>
                    <a:pt x="1110" y="49"/>
                  </a:lnTo>
                  <a:lnTo>
                    <a:pt x="1111" y="51"/>
                  </a:lnTo>
                  <a:lnTo>
                    <a:pt x="1111" y="51"/>
                  </a:lnTo>
                  <a:lnTo>
                    <a:pt x="1111" y="51"/>
                  </a:lnTo>
                  <a:lnTo>
                    <a:pt x="1111" y="51"/>
                  </a:lnTo>
                  <a:lnTo>
                    <a:pt x="1111" y="52"/>
                  </a:lnTo>
                  <a:lnTo>
                    <a:pt x="1112" y="52"/>
                  </a:lnTo>
                  <a:lnTo>
                    <a:pt x="1112" y="52"/>
                  </a:lnTo>
                  <a:lnTo>
                    <a:pt x="1112" y="52"/>
                  </a:lnTo>
                  <a:lnTo>
                    <a:pt x="1112" y="52"/>
                  </a:lnTo>
                  <a:lnTo>
                    <a:pt x="1112" y="53"/>
                  </a:lnTo>
                  <a:lnTo>
                    <a:pt x="1112" y="53"/>
                  </a:lnTo>
                  <a:lnTo>
                    <a:pt x="1113" y="53"/>
                  </a:lnTo>
                  <a:lnTo>
                    <a:pt x="1113" y="53"/>
                  </a:lnTo>
                  <a:lnTo>
                    <a:pt x="1113" y="54"/>
                  </a:lnTo>
                  <a:lnTo>
                    <a:pt x="1112" y="54"/>
                  </a:lnTo>
                  <a:lnTo>
                    <a:pt x="1112" y="54"/>
                  </a:lnTo>
                  <a:lnTo>
                    <a:pt x="1112" y="55"/>
                  </a:lnTo>
                  <a:lnTo>
                    <a:pt x="1112" y="55"/>
                  </a:lnTo>
                  <a:lnTo>
                    <a:pt x="1112" y="55"/>
                  </a:lnTo>
                  <a:lnTo>
                    <a:pt x="1111" y="56"/>
                  </a:lnTo>
                  <a:lnTo>
                    <a:pt x="1111" y="56"/>
                  </a:lnTo>
                  <a:lnTo>
                    <a:pt x="1110" y="57"/>
                  </a:lnTo>
                  <a:lnTo>
                    <a:pt x="1110" y="57"/>
                  </a:lnTo>
                  <a:lnTo>
                    <a:pt x="1109" y="58"/>
                  </a:lnTo>
                  <a:lnTo>
                    <a:pt x="1109" y="59"/>
                  </a:lnTo>
                  <a:lnTo>
                    <a:pt x="1108" y="59"/>
                  </a:lnTo>
                  <a:lnTo>
                    <a:pt x="1107" y="60"/>
                  </a:lnTo>
                  <a:lnTo>
                    <a:pt x="1107" y="60"/>
                  </a:lnTo>
                  <a:lnTo>
                    <a:pt x="1105" y="61"/>
                  </a:lnTo>
                  <a:lnTo>
                    <a:pt x="1104" y="61"/>
                  </a:lnTo>
                  <a:lnTo>
                    <a:pt x="1104" y="62"/>
                  </a:lnTo>
                  <a:lnTo>
                    <a:pt x="1103" y="63"/>
                  </a:lnTo>
                  <a:lnTo>
                    <a:pt x="1103" y="63"/>
                  </a:lnTo>
                  <a:lnTo>
                    <a:pt x="1102" y="64"/>
                  </a:lnTo>
                  <a:lnTo>
                    <a:pt x="1101" y="64"/>
                  </a:lnTo>
                  <a:lnTo>
                    <a:pt x="1100" y="64"/>
                  </a:lnTo>
                  <a:lnTo>
                    <a:pt x="1100" y="65"/>
                  </a:lnTo>
                  <a:lnTo>
                    <a:pt x="1099" y="65"/>
                  </a:lnTo>
                  <a:lnTo>
                    <a:pt x="1098" y="66"/>
                  </a:lnTo>
                  <a:lnTo>
                    <a:pt x="1097" y="66"/>
                  </a:lnTo>
                  <a:lnTo>
                    <a:pt x="1096" y="66"/>
                  </a:lnTo>
                  <a:lnTo>
                    <a:pt x="1095" y="67"/>
                  </a:lnTo>
                  <a:lnTo>
                    <a:pt x="1094" y="67"/>
                  </a:lnTo>
                  <a:lnTo>
                    <a:pt x="1093" y="67"/>
                  </a:lnTo>
                  <a:lnTo>
                    <a:pt x="1092" y="69"/>
                  </a:lnTo>
                  <a:lnTo>
                    <a:pt x="1091" y="69"/>
                  </a:lnTo>
                  <a:lnTo>
                    <a:pt x="1090" y="69"/>
                  </a:lnTo>
                  <a:lnTo>
                    <a:pt x="1090" y="69"/>
                  </a:lnTo>
                  <a:lnTo>
                    <a:pt x="1089" y="69"/>
                  </a:lnTo>
                  <a:lnTo>
                    <a:pt x="1089" y="69"/>
                  </a:lnTo>
                  <a:lnTo>
                    <a:pt x="1087" y="69"/>
                  </a:lnTo>
                  <a:lnTo>
                    <a:pt x="1086" y="69"/>
                  </a:lnTo>
                  <a:lnTo>
                    <a:pt x="1086" y="69"/>
                  </a:lnTo>
                  <a:lnTo>
                    <a:pt x="1085" y="69"/>
                  </a:lnTo>
                  <a:lnTo>
                    <a:pt x="1084" y="69"/>
                  </a:lnTo>
                  <a:lnTo>
                    <a:pt x="1083" y="69"/>
                  </a:lnTo>
                  <a:lnTo>
                    <a:pt x="1082" y="69"/>
                  </a:lnTo>
                  <a:lnTo>
                    <a:pt x="1081" y="69"/>
                  </a:lnTo>
                  <a:lnTo>
                    <a:pt x="1080" y="69"/>
                  </a:lnTo>
                  <a:lnTo>
                    <a:pt x="1079" y="69"/>
                  </a:lnTo>
                  <a:lnTo>
                    <a:pt x="1078" y="69"/>
                  </a:lnTo>
                  <a:lnTo>
                    <a:pt x="1077" y="69"/>
                  </a:lnTo>
                  <a:lnTo>
                    <a:pt x="1076" y="69"/>
                  </a:lnTo>
                  <a:lnTo>
                    <a:pt x="1075" y="67"/>
                  </a:lnTo>
                  <a:lnTo>
                    <a:pt x="1075" y="67"/>
                  </a:lnTo>
                  <a:lnTo>
                    <a:pt x="1074" y="67"/>
                  </a:lnTo>
                  <a:lnTo>
                    <a:pt x="1074" y="67"/>
                  </a:lnTo>
                  <a:lnTo>
                    <a:pt x="1073" y="66"/>
                  </a:lnTo>
                  <a:lnTo>
                    <a:pt x="1073" y="66"/>
                  </a:lnTo>
                  <a:lnTo>
                    <a:pt x="1072" y="66"/>
                  </a:lnTo>
                  <a:lnTo>
                    <a:pt x="1071" y="65"/>
                  </a:lnTo>
                  <a:lnTo>
                    <a:pt x="1071" y="65"/>
                  </a:lnTo>
                  <a:lnTo>
                    <a:pt x="1069" y="64"/>
                  </a:lnTo>
                  <a:lnTo>
                    <a:pt x="1069" y="64"/>
                  </a:lnTo>
                  <a:lnTo>
                    <a:pt x="1068" y="64"/>
                  </a:lnTo>
                  <a:lnTo>
                    <a:pt x="1068" y="63"/>
                  </a:lnTo>
                  <a:lnTo>
                    <a:pt x="1067" y="63"/>
                  </a:lnTo>
                  <a:lnTo>
                    <a:pt x="1066" y="62"/>
                  </a:lnTo>
                  <a:lnTo>
                    <a:pt x="1066" y="62"/>
                  </a:lnTo>
                  <a:lnTo>
                    <a:pt x="1065" y="62"/>
                  </a:lnTo>
                  <a:lnTo>
                    <a:pt x="1065" y="62"/>
                  </a:lnTo>
                  <a:lnTo>
                    <a:pt x="1065" y="62"/>
                  </a:lnTo>
                  <a:lnTo>
                    <a:pt x="1064" y="61"/>
                  </a:lnTo>
                  <a:lnTo>
                    <a:pt x="1064" y="61"/>
                  </a:lnTo>
                  <a:lnTo>
                    <a:pt x="1064" y="61"/>
                  </a:lnTo>
                  <a:lnTo>
                    <a:pt x="1063" y="61"/>
                  </a:lnTo>
                  <a:lnTo>
                    <a:pt x="1063" y="61"/>
                  </a:lnTo>
                  <a:lnTo>
                    <a:pt x="1063" y="61"/>
                  </a:lnTo>
                  <a:lnTo>
                    <a:pt x="1063" y="61"/>
                  </a:lnTo>
                  <a:lnTo>
                    <a:pt x="1062" y="61"/>
                  </a:lnTo>
                  <a:lnTo>
                    <a:pt x="1062" y="61"/>
                  </a:lnTo>
                  <a:lnTo>
                    <a:pt x="1062" y="61"/>
                  </a:lnTo>
                  <a:lnTo>
                    <a:pt x="1062" y="61"/>
                  </a:lnTo>
                  <a:lnTo>
                    <a:pt x="1062" y="61"/>
                  </a:lnTo>
                  <a:lnTo>
                    <a:pt x="1062" y="62"/>
                  </a:lnTo>
                  <a:lnTo>
                    <a:pt x="1062" y="62"/>
                  </a:lnTo>
                  <a:lnTo>
                    <a:pt x="1062" y="62"/>
                  </a:lnTo>
                  <a:lnTo>
                    <a:pt x="1062" y="63"/>
                  </a:lnTo>
                  <a:lnTo>
                    <a:pt x="1062" y="63"/>
                  </a:lnTo>
                  <a:lnTo>
                    <a:pt x="1062" y="64"/>
                  </a:lnTo>
                  <a:lnTo>
                    <a:pt x="1062" y="65"/>
                  </a:lnTo>
                  <a:lnTo>
                    <a:pt x="1063" y="65"/>
                  </a:lnTo>
                  <a:lnTo>
                    <a:pt x="1063" y="66"/>
                  </a:lnTo>
                  <a:lnTo>
                    <a:pt x="1063" y="67"/>
                  </a:lnTo>
                  <a:lnTo>
                    <a:pt x="1064" y="67"/>
                  </a:lnTo>
                  <a:lnTo>
                    <a:pt x="1064" y="69"/>
                  </a:lnTo>
                  <a:lnTo>
                    <a:pt x="1065" y="70"/>
                  </a:lnTo>
                  <a:lnTo>
                    <a:pt x="1065" y="71"/>
                  </a:lnTo>
                  <a:lnTo>
                    <a:pt x="1066" y="71"/>
                  </a:lnTo>
                  <a:lnTo>
                    <a:pt x="1066" y="72"/>
                  </a:lnTo>
                  <a:lnTo>
                    <a:pt x="1067" y="72"/>
                  </a:lnTo>
                  <a:lnTo>
                    <a:pt x="1067" y="73"/>
                  </a:lnTo>
                  <a:lnTo>
                    <a:pt x="1068" y="73"/>
                  </a:lnTo>
                  <a:lnTo>
                    <a:pt x="1068" y="74"/>
                  </a:lnTo>
                  <a:lnTo>
                    <a:pt x="1069" y="74"/>
                  </a:lnTo>
                  <a:lnTo>
                    <a:pt x="1069" y="74"/>
                  </a:lnTo>
                  <a:lnTo>
                    <a:pt x="1071" y="75"/>
                  </a:lnTo>
                  <a:lnTo>
                    <a:pt x="1071" y="75"/>
                  </a:lnTo>
                  <a:lnTo>
                    <a:pt x="1071" y="75"/>
                  </a:lnTo>
                  <a:lnTo>
                    <a:pt x="1072" y="75"/>
                  </a:lnTo>
                  <a:lnTo>
                    <a:pt x="1072" y="75"/>
                  </a:lnTo>
                  <a:lnTo>
                    <a:pt x="1073" y="75"/>
                  </a:lnTo>
                  <a:lnTo>
                    <a:pt x="1073" y="75"/>
                  </a:lnTo>
                  <a:lnTo>
                    <a:pt x="1074" y="75"/>
                  </a:lnTo>
                  <a:lnTo>
                    <a:pt x="1074" y="75"/>
                  </a:lnTo>
                  <a:lnTo>
                    <a:pt x="1075" y="75"/>
                  </a:lnTo>
                  <a:lnTo>
                    <a:pt x="1075" y="75"/>
                  </a:lnTo>
                  <a:lnTo>
                    <a:pt x="1076" y="75"/>
                  </a:lnTo>
                  <a:lnTo>
                    <a:pt x="1076" y="75"/>
                  </a:lnTo>
                  <a:lnTo>
                    <a:pt x="1077" y="75"/>
                  </a:lnTo>
                  <a:lnTo>
                    <a:pt x="1077" y="74"/>
                  </a:lnTo>
                  <a:lnTo>
                    <a:pt x="1078" y="74"/>
                  </a:lnTo>
                  <a:lnTo>
                    <a:pt x="1079" y="74"/>
                  </a:lnTo>
                  <a:lnTo>
                    <a:pt x="1080" y="74"/>
                  </a:lnTo>
                  <a:lnTo>
                    <a:pt x="1080" y="74"/>
                  </a:lnTo>
                  <a:lnTo>
                    <a:pt x="1081" y="74"/>
                  </a:lnTo>
                  <a:lnTo>
                    <a:pt x="1082" y="74"/>
                  </a:lnTo>
                  <a:lnTo>
                    <a:pt x="1083" y="74"/>
                  </a:lnTo>
                  <a:lnTo>
                    <a:pt x="1084" y="74"/>
                  </a:lnTo>
                  <a:lnTo>
                    <a:pt x="1084" y="74"/>
                  </a:lnTo>
                  <a:lnTo>
                    <a:pt x="1085" y="74"/>
                  </a:lnTo>
                  <a:lnTo>
                    <a:pt x="1086" y="74"/>
                  </a:lnTo>
                  <a:lnTo>
                    <a:pt x="1086" y="74"/>
                  </a:lnTo>
                  <a:lnTo>
                    <a:pt x="1087" y="73"/>
                  </a:lnTo>
                  <a:lnTo>
                    <a:pt x="1087" y="73"/>
                  </a:lnTo>
                  <a:lnTo>
                    <a:pt x="1089" y="73"/>
                  </a:lnTo>
                  <a:lnTo>
                    <a:pt x="1089" y="73"/>
                  </a:lnTo>
                  <a:lnTo>
                    <a:pt x="1090" y="73"/>
                  </a:lnTo>
                  <a:lnTo>
                    <a:pt x="1090" y="73"/>
                  </a:lnTo>
                  <a:lnTo>
                    <a:pt x="1090" y="72"/>
                  </a:lnTo>
                  <a:lnTo>
                    <a:pt x="1090" y="72"/>
                  </a:lnTo>
                  <a:lnTo>
                    <a:pt x="1091" y="72"/>
                  </a:lnTo>
                  <a:lnTo>
                    <a:pt x="1091" y="72"/>
                  </a:lnTo>
                  <a:lnTo>
                    <a:pt x="1091" y="72"/>
                  </a:lnTo>
                  <a:lnTo>
                    <a:pt x="1091" y="71"/>
                  </a:lnTo>
                  <a:lnTo>
                    <a:pt x="1092" y="71"/>
                  </a:lnTo>
                  <a:lnTo>
                    <a:pt x="1092" y="71"/>
                  </a:lnTo>
                  <a:lnTo>
                    <a:pt x="1092" y="71"/>
                  </a:lnTo>
                  <a:lnTo>
                    <a:pt x="1092" y="71"/>
                  </a:lnTo>
                  <a:lnTo>
                    <a:pt x="1093" y="72"/>
                  </a:lnTo>
                  <a:lnTo>
                    <a:pt x="1093" y="72"/>
                  </a:lnTo>
                  <a:lnTo>
                    <a:pt x="1093" y="72"/>
                  </a:lnTo>
                  <a:lnTo>
                    <a:pt x="1094" y="72"/>
                  </a:lnTo>
                  <a:lnTo>
                    <a:pt x="1094" y="73"/>
                  </a:lnTo>
                  <a:lnTo>
                    <a:pt x="1094" y="73"/>
                  </a:lnTo>
                  <a:lnTo>
                    <a:pt x="1095" y="73"/>
                  </a:lnTo>
                  <a:lnTo>
                    <a:pt x="1095" y="73"/>
                  </a:lnTo>
                  <a:lnTo>
                    <a:pt x="1096" y="74"/>
                  </a:lnTo>
                  <a:lnTo>
                    <a:pt x="1096" y="74"/>
                  </a:lnTo>
                  <a:lnTo>
                    <a:pt x="1096" y="75"/>
                  </a:lnTo>
                  <a:lnTo>
                    <a:pt x="1097" y="75"/>
                  </a:lnTo>
                  <a:lnTo>
                    <a:pt x="1097" y="75"/>
                  </a:lnTo>
                  <a:lnTo>
                    <a:pt x="1097" y="76"/>
                  </a:lnTo>
                  <a:lnTo>
                    <a:pt x="1097" y="76"/>
                  </a:lnTo>
                  <a:lnTo>
                    <a:pt x="1098" y="77"/>
                  </a:lnTo>
                  <a:lnTo>
                    <a:pt x="1098" y="78"/>
                  </a:lnTo>
                  <a:lnTo>
                    <a:pt x="1098" y="78"/>
                  </a:lnTo>
                  <a:lnTo>
                    <a:pt x="1098" y="79"/>
                  </a:lnTo>
                  <a:lnTo>
                    <a:pt x="1098" y="80"/>
                  </a:lnTo>
                  <a:lnTo>
                    <a:pt x="1098" y="80"/>
                  </a:lnTo>
                  <a:lnTo>
                    <a:pt x="1098" y="81"/>
                  </a:lnTo>
                  <a:lnTo>
                    <a:pt x="1098" y="82"/>
                  </a:lnTo>
                  <a:lnTo>
                    <a:pt x="1099" y="82"/>
                  </a:lnTo>
                  <a:lnTo>
                    <a:pt x="1099" y="83"/>
                  </a:lnTo>
                  <a:lnTo>
                    <a:pt x="1099" y="83"/>
                  </a:lnTo>
                  <a:lnTo>
                    <a:pt x="1099" y="84"/>
                  </a:lnTo>
                  <a:lnTo>
                    <a:pt x="1099" y="84"/>
                  </a:lnTo>
                  <a:lnTo>
                    <a:pt x="1100" y="84"/>
                  </a:lnTo>
                  <a:lnTo>
                    <a:pt x="1100" y="85"/>
                  </a:lnTo>
                  <a:lnTo>
                    <a:pt x="1100" y="85"/>
                  </a:lnTo>
                  <a:lnTo>
                    <a:pt x="1100" y="85"/>
                  </a:lnTo>
                  <a:lnTo>
                    <a:pt x="1101" y="85"/>
                  </a:lnTo>
                  <a:lnTo>
                    <a:pt x="1101" y="85"/>
                  </a:lnTo>
                  <a:lnTo>
                    <a:pt x="1101" y="85"/>
                  </a:lnTo>
                  <a:lnTo>
                    <a:pt x="1102" y="85"/>
                  </a:lnTo>
                  <a:lnTo>
                    <a:pt x="1102" y="85"/>
                  </a:lnTo>
                  <a:lnTo>
                    <a:pt x="1102" y="85"/>
                  </a:lnTo>
                  <a:lnTo>
                    <a:pt x="1103" y="85"/>
                  </a:lnTo>
                  <a:lnTo>
                    <a:pt x="1103" y="85"/>
                  </a:lnTo>
                  <a:lnTo>
                    <a:pt x="1103" y="85"/>
                  </a:lnTo>
                  <a:lnTo>
                    <a:pt x="1103" y="85"/>
                  </a:lnTo>
                  <a:lnTo>
                    <a:pt x="1104" y="85"/>
                  </a:lnTo>
                  <a:lnTo>
                    <a:pt x="1104" y="85"/>
                  </a:lnTo>
                  <a:lnTo>
                    <a:pt x="1104" y="85"/>
                  </a:lnTo>
                  <a:lnTo>
                    <a:pt x="1104" y="85"/>
                  </a:lnTo>
                  <a:lnTo>
                    <a:pt x="1104" y="87"/>
                  </a:lnTo>
                  <a:lnTo>
                    <a:pt x="1104" y="87"/>
                  </a:lnTo>
                  <a:lnTo>
                    <a:pt x="1104" y="87"/>
                  </a:lnTo>
                  <a:lnTo>
                    <a:pt x="1104" y="88"/>
                  </a:lnTo>
                  <a:lnTo>
                    <a:pt x="1104" y="88"/>
                  </a:lnTo>
                  <a:lnTo>
                    <a:pt x="1103" y="89"/>
                  </a:lnTo>
                  <a:lnTo>
                    <a:pt x="1103" y="89"/>
                  </a:lnTo>
                  <a:lnTo>
                    <a:pt x="1102" y="89"/>
                  </a:lnTo>
                  <a:lnTo>
                    <a:pt x="1102" y="90"/>
                  </a:lnTo>
                  <a:lnTo>
                    <a:pt x="1101" y="90"/>
                  </a:lnTo>
                  <a:lnTo>
                    <a:pt x="1100" y="90"/>
                  </a:lnTo>
                  <a:lnTo>
                    <a:pt x="1100" y="90"/>
                  </a:lnTo>
                  <a:lnTo>
                    <a:pt x="1099" y="90"/>
                  </a:lnTo>
                  <a:lnTo>
                    <a:pt x="1099" y="90"/>
                  </a:lnTo>
                  <a:lnTo>
                    <a:pt x="1098" y="90"/>
                  </a:lnTo>
                  <a:lnTo>
                    <a:pt x="1097" y="90"/>
                  </a:lnTo>
                  <a:lnTo>
                    <a:pt x="1097" y="89"/>
                  </a:lnTo>
                  <a:lnTo>
                    <a:pt x="1097" y="89"/>
                  </a:lnTo>
                  <a:lnTo>
                    <a:pt x="1096" y="89"/>
                  </a:lnTo>
                  <a:lnTo>
                    <a:pt x="1096" y="89"/>
                  </a:lnTo>
                  <a:lnTo>
                    <a:pt x="1096" y="88"/>
                  </a:lnTo>
                  <a:lnTo>
                    <a:pt x="1096" y="88"/>
                  </a:lnTo>
                  <a:lnTo>
                    <a:pt x="1096" y="88"/>
                  </a:lnTo>
                  <a:lnTo>
                    <a:pt x="1095" y="87"/>
                  </a:lnTo>
                  <a:lnTo>
                    <a:pt x="1095" y="87"/>
                  </a:lnTo>
                  <a:lnTo>
                    <a:pt x="1095" y="87"/>
                  </a:lnTo>
                  <a:lnTo>
                    <a:pt x="1094" y="87"/>
                  </a:lnTo>
                  <a:lnTo>
                    <a:pt x="1094" y="85"/>
                  </a:lnTo>
                  <a:lnTo>
                    <a:pt x="1093" y="85"/>
                  </a:lnTo>
                  <a:lnTo>
                    <a:pt x="1093" y="85"/>
                  </a:lnTo>
                  <a:lnTo>
                    <a:pt x="1092" y="85"/>
                  </a:lnTo>
                  <a:lnTo>
                    <a:pt x="1092" y="87"/>
                  </a:lnTo>
                  <a:lnTo>
                    <a:pt x="1091" y="87"/>
                  </a:lnTo>
                  <a:lnTo>
                    <a:pt x="1090" y="87"/>
                  </a:lnTo>
                  <a:lnTo>
                    <a:pt x="1090" y="87"/>
                  </a:lnTo>
                  <a:lnTo>
                    <a:pt x="1089" y="88"/>
                  </a:lnTo>
                  <a:lnTo>
                    <a:pt x="1087" y="88"/>
                  </a:lnTo>
                  <a:lnTo>
                    <a:pt x="1087" y="88"/>
                  </a:lnTo>
                  <a:lnTo>
                    <a:pt x="1086" y="89"/>
                  </a:lnTo>
                  <a:lnTo>
                    <a:pt x="1086" y="89"/>
                  </a:lnTo>
                  <a:lnTo>
                    <a:pt x="1086" y="89"/>
                  </a:lnTo>
                  <a:lnTo>
                    <a:pt x="1085" y="90"/>
                  </a:lnTo>
                  <a:lnTo>
                    <a:pt x="1085" y="90"/>
                  </a:lnTo>
                  <a:lnTo>
                    <a:pt x="1084" y="90"/>
                  </a:lnTo>
                  <a:lnTo>
                    <a:pt x="1084" y="91"/>
                  </a:lnTo>
                  <a:lnTo>
                    <a:pt x="1084" y="91"/>
                  </a:lnTo>
                  <a:lnTo>
                    <a:pt x="1084" y="91"/>
                  </a:lnTo>
                  <a:lnTo>
                    <a:pt x="1083" y="92"/>
                  </a:lnTo>
                  <a:lnTo>
                    <a:pt x="1083" y="92"/>
                  </a:lnTo>
                  <a:lnTo>
                    <a:pt x="1083" y="93"/>
                  </a:lnTo>
                  <a:lnTo>
                    <a:pt x="1083" y="93"/>
                  </a:lnTo>
                  <a:lnTo>
                    <a:pt x="1082" y="94"/>
                  </a:lnTo>
                  <a:lnTo>
                    <a:pt x="1082" y="95"/>
                  </a:lnTo>
                  <a:lnTo>
                    <a:pt x="1082" y="95"/>
                  </a:lnTo>
                  <a:lnTo>
                    <a:pt x="1082" y="96"/>
                  </a:lnTo>
                  <a:lnTo>
                    <a:pt x="1082" y="96"/>
                  </a:lnTo>
                  <a:lnTo>
                    <a:pt x="1081" y="96"/>
                  </a:lnTo>
                  <a:lnTo>
                    <a:pt x="1081" y="97"/>
                  </a:lnTo>
                  <a:lnTo>
                    <a:pt x="1081" y="97"/>
                  </a:lnTo>
                  <a:lnTo>
                    <a:pt x="1081" y="98"/>
                  </a:lnTo>
                  <a:lnTo>
                    <a:pt x="1081" y="98"/>
                  </a:lnTo>
                  <a:lnTo>
                    <a:pt x="1080" y="98"/>
                  </a:lnTo>
                  <a:lnTo>
                    <a:pt x="1080" y="98"/>
                  </a:lnTo>
                  <a:lnTo>
                    <a:pt x="1080" y="98"/>
                  </a:lnTo>
                  <a:lnTo>
                    <a:pt x="1080" y="99"/>
                  </a:lnTo>
                  <a:lnTo>
                    <a:pt x="1079" y="99"/>
                  </a:lnTo>
                  <a:lnTo>
                    <a:pt x="1079" y="99"/>
                  </a:lnTo>
                  <a:lnTo>
                    <a:pt x="1078" y="99"/>
                  </a:lnTo>
                  <a:lnTo>
                    <a:pt x="1078" y="99"/>
                  </a:lnTo>
                  <a:lnTo>
                    <a:pt x="1077" y="99"/>
                  </a:lnTo>
                  <a:lnTo>
                    <a:pt x="1077" y="99"/>
                  </a:lnTo>
                  <a:lnTo>
                    <a:pt x="1077" y="98"/>
                  </a:lnTo>
                  <a:lnTo>
                    <a:pt x="1076" y="98"/>
                  </a:lnTo>
                  <a:lnTo>
                    <a:pt x="1076" y="98"/>
                  </a:lnTo>
                  <a:lnTo>
                    <a:pt x="1076" y="98"/>
                  </a:lnTo>
                  <a:lnTo>
                    <a:pt x="1075" y="98"/>
                  </a:lnTo>
                  <a:lnTo>
                    <a:pt x="1075" y="97"/>
                  </a:lnTo>
                  <a:lnTo>
                    <a:pt x="1075" y="97"/>
                  </a:lnTo>
                  <a:lnTo>
                    <a:pt x="1075" y="97"/>
                  </a:lnTo>
                  <a:lnTo>
                    <a:pt x="1075" y="97"/>
                  </a:lnTo>
                  <a:lnTo>
                    <a:pt x="1074" y="96"/>
                  </a:lnTo>
                  <a:lnTo>
                    <a:pt x="1074" y="96"/>
                  </a:lnTo>
                  <a:lnTo>
                    <a:pt x="1075" y="96"/>
                  </a:lnTo>
                  <a:lnTo>
                    <a:pt x="1075" y="96"/>
                  </a:lnTo>
                  <a:lnTo>
                    <a:pt x="1075" y="95"/>
                  </a:lnTo>
                  <a:lnTo>
                    <a:pt x="1075" y="95"/>
                  </a:lnTo>
                  <a:lnTo>
                    <a:pt x="1075" y="95"/>
                  </a:lnTo>
                  <a:lnTo>
                    <a:pt x="1075" y="94"/>
                  </a:lnTo>
                  <a:lnTo>
                    <a:pt x="1075" y="94"/>
                  </a:lnTo>
                  <a:lnTo>
                    <a:pt x="1076" y="93"/>
                  </a:lnTo>
                  <a:lnTo>
                    <a:pt x="1076" y="93"/>
                  </a:lnTo>
                  <a:lnTo>
                    <a:pt x="1076" y="93"/>
                  </a:lnTo>
                  <a:lnTo>
                    <a:pt x="1076" y="92"/>
                  </a:lnTo>
                  <a:lnTo>
                    <a:pt x="1076" y="92"/>
                  </a:lnTo>
                  <a:lnTo>
                    <a:pt x="1076" y="92"/>
                  </a:lnTo>
                  <a:lnTo>
                    <a:pt x="1076" y="91"/>
                  </a:lnTo>
                  <a:lnTo>
                    <a:pt x="1076" y="91"/>
                  </a:lnTo>
                  <a:lnTo>
                    <a:pt x="1075" y="91"/>
                  </a:lnTo>
                  <a:lnTo>
                    <a:pt x="1075" y="90"/>
                  </a:lnTo>
                  <a:lnTo>
                    <a:pt x="1075" y="90"/>
                  </a:lnTo>
                  <a:lnTo>
                    <a:pt x="1075" y="90"/>
                  </a:lnTo>
                  <a:lnTo>
                    <a:pt x="1075" y="90"/>
                  </a:lnTo>
                  <a:lnTo>
                    <a:pt x="1074" y="90"/>
                  </a:lnTo>
                  <a:lnTo>
                    <a:pt x="1074" y="89"/>
                  </a:lnTo>
                  <a:lnTo>
                    <a:pt x="1074" y="89"/>
                  </a:lnTo>
                  <a:lnTo>
                    <a:pt x="1074" y="89"/>
                  </a:lnTo>
                  <a:lnTo>
                    <a:pt x="1074" y="89"/>
                  </a:lnTo>
                  <a:lnTo>
                    <a:pt x="1073" y="89"/>
                  </a:lnTo>
                  <a:lnTo>
                    <a:pt x="1073" y="89"/>
                  </a:lnTo>
                  <a:lnTo>
                    <a:pt x="1073" y="89"/>
                  </a:lnTo>
                  <a:lnTo>
                    <a:pt x="1072" y="89"/>
                  </a:lnTo>
                  <a:lnTo>
                    <a:pt x="1072" y="88"/>
                  </a:lnTo>
                  <a:lnTo>
                    <a:pt x="1072" y="88"/>
                  </a:lnTo>
                  <a:lnTo>
                    <a:pt x="1071" y="88"/>
                  </a:lnTo>
                  <a:lnTo>
                    <a:pt x="1071" y="88"/>
                  </a:lnTo>
                  <a:lnTo>
                    <a:pt x="1071" y="88"/>
                  </a:lnTo>
                  <a:lnTo>
                    <a:pt x="1069" y="88"/>
                  </a:lnTo>
                  <a:lnTo>
                    <a:pt x="1069" y="89"/>
                  </a:lnTo>
                  <a:lnTo>
                    <a:pt x="1068" y="89"/>
                  </a:lnTo>
                  <a:lnTo>
                    <a:pt x="1068" y="89"/>
                  </a:lnTo>
                  <a:lnTo>
                    <a:pt x="1067" y="89"/>
                  </a:lnTo>
                  <a:lnTo>
                    <a:pt x="1067" y="89"/>
                  </a:lnTo>
                  <a:lnTo>
                    <a:pt x="1067" y="89"/>
                  </a:lnTo>
                  <a:lnTo>
                    <a:pt x="1066" y="89"/>
                  </a:lnTo>
                  <a:lnTo>
                    <a:pt x="1066" y="89"/>
                  </a:lnTo>
                  <a:lnTo>
                    <a:pt x="1065" y="89"/>
                  </a:lnTo>
                  <a:lnTo>
                    <a:pt x="1065" y="89"/>
                  </a:lnTo>
                  <a:lnTo>
                    <a:pt x="1064" y="89"/>
                  </a:lnTo>
                  <a:lnTo>
                    <a:pt x="1064" y="89"/>
                  </a:lnTo>
                  <a:lnTo>
                    <a:pt x="1064" y="89"/>
                  </a:lnTo>
                  <a:lnTo>
                    <a:pt x="1063" y="89"/>
                  </a:lnTo>
                  <a:lnTo>
                    <a:pt x="1063" y="89"/>
                  </a:lnTo>
                  <a:lnTo>
                    <a:pt x="1063" y="89"/>
                  </a:lnTo>
                  <a:lnTo>
                    <a:pt x="1062" y="89"/>
                  </a:lnTo>
                  <a:lnTo>
                    <a:pt x="1062" y="90"/>
                  </a:lnTo>
                  <a:lnTo>
                    <a:pt x="1062" y="90"/>
                  </a:lnTo>
                  <a:lnTo>
                    <a:pt x="1062" y="90"/>
                  </a:lnTo>
                  <a:lnTo>
                    <a:pt x="1062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0"/>
                  </a:lnTo>
                  <a:lnTo>
                    <a:pt x="1061" y="91"/>
                  </a:lnTo>
                  <a:lnTo>
                    <a:pt x="1061" y="91"/>
                  </a:lnTo>
                  <a:lnTo>
                    <a:pt x="1062" y="91"/>
                  </a:lnTo>
                  <a:lnTo>
                    <a:pt x="1062" y="91"/>
                  </a:lnTo>
                  <a:lnTo>
                    <a:pt x="1062" y="91"/>
                  </a:lnTo>
                  <a:lnTo>
                    <a:pt x="1063" y="91"/>
                  </a:lnTo>
                  <a:lnTo>
                    <a:pt x="1063" y="91"/>
                  </a:lnTo>
                  <a:lnTo>
                    <a:pt x="1064" y="91"/>
                  </a:lnTo>
                  <a:lnTo>
                    <a:pt x="1064" y="91"/>
                  </a:lnTo>
                  <a:lnTo>
                    <a:pt x="1065" y="91"/>
                  </a:lnTo>
                  <a:lnTo>
                    <a:pt x="1065" y="91"/>
                  </a:lnTo>
                  <a:lnTo>
                    <a:pt x="1066" y="91"/>
                  </a:lnTo>
                  <a:lnTo>
                    <a:pt x="1066" y="91"/>
                  </a:lnTo>
                  <a:lnTo>
                    <a:pt x="1067" y="91"/>
                  </a:lnTo>
                  <a:lnTo>
                    <a:pt x="1067" y="91"/>
                  </a:lnTo>
                  <a:lnTo>
                    <a:pt x="1068" y="91"/>
                  </a:lnTo>
                  <a:lnTo>
                    <a:pt x="1068" y="91"/>
                  </a:lnTo>
                  <a:lnTo>
                    <a:pt x="1068" y="91"/>
                  </a:lnTo>
                  <a:lnTo>
                    <a:pt x="1068" y="91"/>
                  </a:lnTo>
                  <a:lnTo>
                    <a:pt x="1069" y="90"/>
                  </a:lnTo>
                  <a:lnTo>
                    <a:pt x="1069" y="90"/>
                  </a:lnTo>
                  <a:lnTo>
                    <a:pt x="1069" y="90"/>
                  </a:lnTo>
                  <a:lnTo>
                    <a:pt x="1069" y="90"/>
                  </a:lnTo>
                  <a:lnTo>
                    <a:pt x="1071" y="90"/>
                  </a:lnTo>
                  <a:lnTo>
                    <a:pt x="1071" y="90"/>
                  </a:lnTo>
                  <a:lnTo>
                    <a:pt x="1071" y="90"/>
                  </a:lnTo>
                  <a:lnTo>
                    <a:pt x="1071" y="90"/>
                  </a:lnTo>
                  <a:lnTo>
                    <a:pt x="1071" y="90"/>
                  </a:lnTo>
                  <a:lnTo>
                    <a:pt x="1072" y="90"/>
                  </a:lnTo>
                  <a:lnTo>
                    <a:pt x="1072" y="90"/>
                  </a:lnTo>
                  <a:lnTo>
                    <a:pt x="1072" y="91"/>
                  </a:lnTo>
                  <a:lnTo>
                    <a:pt x="1072" y="91"/>
                  </a:lnTo>
                  <a:lnTo>
                    <a:pt x="1072" y="91"/>
                  </a:lnTo>
                  <a:lnTo>
                    <a:pt x="1073" y="92"/>
                  </a:lnTo>
                  <a:lnTo>
                    <a:pt x="1073" y="92"/>
                  </a:lnTo>
                  <a:lnTo>
                    <a:pt x="1073" y="92"/>
                  </a:lnTo>
                  <a:lnTo>
                    <a:pt x="1073" y="93"/>
                  </a:lnTo>
                  <a:lnTo>
                    <a:pt x="1073" y="93"/>
                  </a:lnTo>
                  <a:lnTo>
                    <a:pt x="1073" y="93"/>
                  </a:lnTo>
                  <a:lnTo>
                    <a:pt x="1073" y="94"/>
                  </a:lnTo>
                  <a:lnTo>
                    <a:pt x="1073" y="94"/>
                  </a:lnTo>
                  <a:lnTo>
                    <a:pt x="1073" y="94"/>
                  </a:lnTo>
                  <a:lnTo>
                    <a:pt x="1073" y="95"/>
                  </a:lnTo>
                  <a:lnTo>
                    <a:pt x="1073" y="95"/>
                  </a:lnTo>
                  <a:lnTo>
                    <a:pt x="1072" y="95"/>
                  </a:lnTo>
                  <a:lnTo>
                    <a:pt x="1072" y="96"/>
                  </a:lnTo>
                  <a:lnTo>
                    <a:pt x="1072" y="96"/>
                  </a:lnTo>
                  <a:lnTo>
                    <a:pt x="1072" y="96"/>
                  </a:lnTo>
                  <a:lnTo>
                    <a:pt x="1071" y="96"/>
                  </a:lnTo>
                  <a:lnTo>
                    <a:pt x="1071" y="96"/>
                  </a:lnTo>
                  <a:lnTo>
                    <a:pt x="1071" y="97"/>
                  </a:lnTo>
                  <a:lnTo>
                    <a:pt x="1069" y="97"/>
                  </a:lnTo>
                  <a:lnTo>
                    <a:pt x="1069" y="97"/>
                  </a:lnTo>
                  <a:lnTo>
                    <a:pt x="1069" y="97"/>
                  </a:lnTo>
                  <a:lnTo>
                    <a:pt x="1068" y="97"/>
                  </a:lnTo>
                  <a:lnTo>
                    <a:pt x="1068" y="98"/>
                  </a:lnTo>
                  <a:lnTo>
                    <a:pt x="1068" y="98"/>
                  </a:lnTo>
                  <a:lnTo>
                    <a:pt x="1068" y="98"/>
                  </a:lnTo>
                  <a:lnTo>
                    <a:pt x="1067" y="98"/>
                  </a:lnTo>
                  <a:lnTo>
                    <a:pt x="1067" y="98"/>
                  </a:lnTo>
                  <a:lnTo>
                    <a:pt x="1067" y="99"/>
                  </a:lnTo>
                  <a:lnTo>
                    <a:pt x="1067" y="99"/>
                  </a:lnTo>
                  <a:lnTo>
                    <a:pt x="1067" y="99"/>
                  </a:lnTo>
                  <a:lnTo>
                    <a:pt x="1066" y="100"/>
                  </a:lnTo>
                  <a:lnTo>
                    <a:pt x="1066" y="100"/>
                  </a:lnTo>
                  <a:lnTo>
                    <a:pt x="1066" y="100"/>
                  </a:lnTo>
                  <a:lnTo>
                    <a:pt x="1066" y="101"/>
                  </a:lnTo>
                  <a:lnTo>
                    <a:pt x="1066" y="101"/>
                  </a:lnTo>
                  <a:lnTo>
                    <a:pt x="1066" y="102"/>
                  </a:lnTo>
                  <a:lnTo>
                    <a:pt x="1065" y="102"/>
                  </a:lnTo>
                  <a:lnTo>
                    <a:pt x="1065" y="102"/>
                  </a:lnTo>
                  <a:lnTo>
                    <a:pt x="1065" y="103"/>
                  </a:lnTo>
                  <a:lnTo>
                    <a:pt x="1065" y="103"/>
                  </a:lnTo>
                  <a:lnTo>
                    <a:pt x="1065" y="103"/>
                  </a:lnTo>
                  <a:lnTo>
                    <a:pt x="1065" y="105"/>
                  </a:lnTo>
                  <a:lnTo>
                    <a:pt x="1065" y="105"/>
                  </a:lnTo>
                  <a:lnTo>
                    <a:pt x="1064" y="105"/>
                  </a:lnTo>
                  <a:lnTo>
                    <a:pt x="1064" y="106"/>
                  </a:lnTo>
                  <a:lnTo>
                    <a:pt x="1064" y="106"/>
                  </a:lnTo>
                  <a:lnTo>
                    <a:pt x="1064" y="106"/>
                  </a:lnTo>
                  <a:lnTo>
                    <a:pt x="1064" y="106"/>
                  </a:lnTo>
                  <a:lnTo>
                    <a:pt x="1064" y="107"/>
                  </a:lnTo>
                  <a:lnTo>
                    <a:pt x="1064" y="107"/>
                  </a:lnTo>
                  <a:lnTo>
                    <a:pt x="1064" y="108"/>
                  </a:lnTo>
                  <a:lnTo>
                    <a:pt x="1064" y="108"/>
                  </a:lnTo>
                  <a:lnTo>
                    <a:pt x="1064" y="108"/>
                  </a:lnTo>
                  <a:lnTo>
                    <a:pt x="1063" y="109"/>
                  </a:lnTo>
                  <a:lnTo>
                    <a:pt x="1063" y="109"/>
                  </a:lnTo>
                  <a:lnTo>
                    <a:pt x="1064" y="110"/>
                  </a:lnTo>
                  <a:lnTo>
                    <a:pt x="1064" y="110"/>
                  </a:lnTo>
                  <a:lnTo>
                    <a:pt x="1064" y="111"/>
                  </a:lnTo>
                  <a:lnTo>
                    <a:pt x="1064" y="112"/>
                  </a:lnTo>
                  <a:lnTo>
                    <a:pt x="1064" y="112"/>
                  </a:lnTo>
                  <a:lnTo>
                    <a:pt x="1064" y="113"/>
                  </a:lnTo>
                  <a:lnTo>
                    <a:pt x="1064" y="114"/>
                  </a:lnTo>
                  <a:lnTo>
                    <a:pt x="1065" y="115"/>
                  </a:lnTo>
                  <a:lnTo>
                    <a:pt x="1065" y="115"/>
                  </a:lnTo>
                  <a:lnTo>
                    <a:pt x="1065" y="116"/>
                  </a:lnTo>
                  <a:lnTo>
                    <a:pt x="1066" y="117"/>
                  </a:lnTo>
                  <a:lnTo>
                    <a:pt x="1066" y="118"/>
                  </a:lnTo>
                  <a:lnTo>
                    <a:pt x="1066" y="119"/>
                  </a:lnTo>
                  <a:lnTo>
                    <a:pt x="1067" y="119"/>
                  </a:lnTo>
                  <a:lnTo>
                    <a:pt x="1067" y="120"/>
                  </a:lnTo>
                  <a:lnTo>
                    <a:pt x="1067" y="121"/>
                  </a:lnTo>
                  <a:lnTo>
                    <a:pt x="1068" y="123"/>
                  </a:lnTo>
                  <a:lnTo>
                    <a:pt x="1068" y="124"/>
                  </a:lnTo>
                  <a:lnTo>
                    <a:pt x="1068" y="124"/>
                  </a:lnTo>
                  <a:lnTo>
                    <a:pt x="1068" y="125"/>
                  </a:lnTo>
                  <a:lnTo>
                    <a:pt x="1069" y="125"/>
                  </a:lnTo>
                  <a:lnTo>
                    <a:pt x="1069" y="126"/>
                  </a:lnTo>
                  <a:lnTo>
                    <a:pt x="1069" y="126"/>
                  </a:lnTo>
                  <a:lnTo>
                    <a:pt x="1069" y="127"/>
                  </a:lnTo>
                  <a:lnTo>
                    <a:pt x="1068" y="127"/>
                  </a:lnTo>
                  <a:lnTo>
                    <a:pt x="1068" y="127"/>
                  </a:lnTo>
                  <a:lnTo>
                    <a:pt x="1068" y="127"/>
                  </a:lnTo>
                  <a:lnTo>
                    <a:pt x="1068" y="127"/>
                  </a:lnTo>
                  <a:lnTo>
                    <a:pt x="1067" y="127"/>
                  </a:lnTo>
                  <a:lnTo>
                    <a:pt x="1067" y="127"/>
                  </a:lnTo>
                  <a:lnTo>
                    <a:pt x="1067" y="127"/>
                  </a:lnTo>
                  <a:lnTo>
                    <a:pt x="1066" y="127"/>
                  </a:lnTo>
                  <a:lnTo>
                    <a:pt x="1066" y="127"/>
                  </a:lnTo>
                  <a:lnTo>
                    <a:pt x="1065" y="127"/>
                  </a:lnTo>
                  <a:lnTo>
                    <a:pt x="1065" y="127"/>
                  </a:lnTo>
                  <a:lnTo>
                    <a:pt x="1065" y="127"/>
                  </a:lnTo>
                  <a:lnTo>
                    <a:pt x="1064" y="127"/>
                  </a:lnTo>
                  <a:lnTo>
                    <a:pt x="1064" y="127"/>
                  </a:lnTo>
                  <a:lnTo>
                    <a:pt x="1064" y="128"/>
                  </a:lnTo>
                  <a:lnTo>
                    <a:pt x="1064" y="128"/>
                  </a:lnTo>
                  <a:lnTo>
                    <a:pt x="1063" y="129"/>
                  </a:lnTo>
                  <a:lnTo>
                    <a:pt x="1063" y="129"/>
                  </a:lnTo>
                  <a:lnTo>
                    <a:pt x="1063" y="130"/>
                  </a:lnTo>
                  <a:lnTo>
                    <a:pt x="1063" y="130"/>
                  </a:lnTo>
                  <a:lnTo>
                    <a:pt x="1063" y="131"/>
                  </a:lnTo>
                  <a:lnTo>
                    <a:pt x="1062" y="132"/>
                  </a:lnTo>
                  <a:lnTo>
                    <a:pt x="1062" y="132"/>
                  </a:lnTo>
                  <a:lnTo>
                    <a:pt x="1062" y="133"/>
                  </a:lnTo>
                  <a:lnTo>
                    <a:pt x="1062" y="134"/>
                  </a:lnTo>
                  <a:lnTo>
                    <a:pt x="1062" y="134"/>
                  </a:lnTo>
                  <a:lnTo>
                    <a:pt x="1061" y="135"/>
                  </a:lnTo>
                  <a:lnTo>
                    <a:pt x="1061" y="136"/>
                  </a:lnTo>
                  <a:lnTo>
                    <a:pt x="1061" y="136"/>
                  </a:lnTo>
                  <a:lnTo>
                    <a:pt x="1061" y="137"/>
                  </a:lnTo>
                  <a:lnTo>
                    <a:pt x="1060" y="137"/>
                  </a:lnTo>
                  <a:lnTo>
                    <a:pt x="1060" y="138"/>
                  </a:lnTo>
                  <a:lnTo>
                    <a:pt x="1060" y="138"/>
                  </a:lnTo>
                  <a:lnTo>
                    <a:pt x="1059" y="138"/>
                  </a:lnTo>
                  <a:lnTo>
                    <a:pt x="1059" y="138"/>
                  </a:lnTo>
                  <a:lnTo>
                    <a:pt x="1059" y="138"/>
                  </a:lnTo>
                  <a:lnTo>
                    <a:pt x="1058" y="139"/>
                  </a:lnTo>
                  <a:lnTo>
                    <a:pt x="1057" y="139"/>
                  </a:lnTo>
                  <a:lnTo>
                    <a:pt x="1057" y="139"/>
                  </a:lnTo>
                  <a:lnTo>
                    <a:pt x="1056" y="139"/>
                  </a:lnTo>
                  <a:lnTo>
                    <a:pt x="1055" y="139"/>
                  </a:lnTo>
                  <a:lnTo>
                    <a:pt x="1054" y="139"/>
                  </a:lnTo>
                  <a:lnTo>
                    <a:pt x="1053" y="139"/>
                  </a:lnTo>
                  <a:lnTo>
                    <a:pt x="1051" y="141"/>
                  </a:lnTo>
                  <a:lnTo>
                    <a:pt x="1050" y="141"/>
                  </a:lnTo>
                  <a:lnTo>
                    <a:pt x="1049" y="141"/>
                  </a:lnTo>
                  <a:lnTo>
                    <a:pt x="1048" y="141"/>
                  </a:lnTo>
                  <a:lnTo>
                    <a:pt x="1047" y="141"/>
                  </a:lnTo>
                  <a:lnTo>
                    <a:pt x="1047" y="141"/>
                  </a:lnTo>
                  <a:lnTo>
                    <a:pt x="1046" y="141"/>
                  </a:lnTo>
                  <a:lnTo>
                    <a:pt x="1045" y="141"/>
                  </a:lnTo>
                  <a:lnTo>
                    <a:pt x="1044" y="141"/>
                  </a:lnTo>
                  <a:lnTo>
                    <a:pt x="1043" y="141"/>
                  </a:lnTo>
                  <a:lnTo>
                    <a:pt x="1042" y="141"/>
                  </a:lnTo>
                  <a:lnTo>
                    <a:pt x="1042" y="141"/>
                  </a:lnTo>
                  <a:lnTo>
                    <a:pt x="1041" y="141"/>
                  </a:lnTo>
                  <a:lnTo>
                    <a:pt x="1040" y="141"/>
                  </a:lnTo>
                  <a:lnTo>
                    <a:pt x="1039" y="139"/>
                  </a:lnTo>
                  <a:lnTo>
                    <a:pt x="1038" y="139"/>
                  </a:lnTo>
                  <a:lnTo>
                    <a:pt x="1038" y="139"/>
                  </a:lnTo>
                  <a:lnTo>
                    <a:pt x="1037" y="139"/>
                  </a:lnTo>
                  <a:lnTo>
                    <a:pt x="1036" y="138"/>
                  </a:lnTo>
                  <a:lnTo>
                    <a:pt x="1035" y="138"/>
                  </a:lnTo>
                  <a:lnTo>
                    <a:pt x="1035" y="138"/>
                  </a:lnTo>
                  <a:lnTo>
                    <a:pt x="1033" y="137"/>
                  </a:lnTo>
                  <a:lnTo>
                    <a:pt x="1033" y="137"/>
                  </a:lnTo>
                  <a:lnTo>
                    <a:pt x="1032" y="136"/>
                  </a:lnTo>
                  <a:lnTo>
                    <a:pt x="1032" y="136"/>
                  </a:lnTo>
                  <a:lnTo>
                    <a:pt x="1031" y="136"/>
                  </a:lnTo>
                  <a:lnTo>
                    <a:pt x="1031" y="135"/>
                  </a:lnTo>
                  <a:lnTo>
                    <a:pt x="1030" y="135"/>
                  </a:lnTo>
                  <a:lnTo>
                    <a:pt x="1030" y="135"/>
                  </a:lnTo>
                  <a:lnTo>
                    <a:pt x="1030" y="135"/>
                  </a:lnTo>
                  <a:lnTo>
                    <a:pt x="1029" y="134"/>
                  </a:lnTo>
                  <a:lnTo>
                    <a:pt x="1029" y="134"/>
                  </a:lnTo>
                  <a:lnTo>
                    <a:pt x="1029" y="134"/>
                  </a:lnTo>
                  <a:lnTo>
                    <a:pt x="1028" y="134"/>
                  </a:lnTo>
                  <a:lnTo>
                    <a:pt x="1028" y="134"/>
                  </a:lnTo>
                  <a:lnTo>
                    <a:pt x="1028" y="134"/>
                  </a:lnTo>
                  <a:lnTo>
                    <a:pt x="1027" y="134"/>
                  </a:lnTo>
                  <a:lnTo>
                    <a:pt x="1027" y="134"/>
                  </a:lnTo>
                  <a:lnTo>
                    <a:pt x="1027" y="134"/>
                  </a:lnTo>
                  <a:lnTo>
                    <a:pt x="1026" y="134"/>
                  </a:lnTo>
                  <a:lnTo>
                    <a:pt x="1026" y="134"/>
                  </a:lnTo>
                  <a:lnTo>
                    <a:pt x="1025" y="134"/>
                  </a:lnTo>
                  <a:lnTo>
                    <a:pt x="1025" y="134"/>
                  </a:lnTo>
                  <a:lnTo>
                    <a:pt x="1024" y="134"/>
                  </a:lnTo>
                  <a:lnTo>
                    <a:pt x="1023" y="134"/>
                  </a:lnTo>
                  <a:lnTo>
                    <a:pt x="1023" y="134"/>
                  </a:lnTo>
                  <a:lnTo>
                    <a:pt x="1022" y="134"/>
                  </a:lnTo>
                  <a:lnTo>
                    <a:pt x="1022" y="134"/>
                  </a:lnTo>
                  <a:lnTo>
                    <a:pt x="1021" y="134"/>
                  </a:lnTo>
                  <a:lnTo>
                    <a:pt x="1021" y="134"/>
                  </a:lnTo>
                  <a:lnTo>
                    <a:pt x="1020" y="134"/>
                  </a:lnTo>
                  <a:lnTo>
                    <a:pt x="1020" y="134"/>
                  </a:lnTo>
                  <a:lnTo>
                    <a:pt x="1019" y="134"/>
                  </a:lnTo>
                  <a:lnTo>
                    <a:pt x="1019" y="134"/>
                  </a:lnTo>
                  <a:lnTo>
                    <a:pt x="1019" y="134"/>
                  </a:lnTo>
                  <a:lnTo>
                    <a:pt x="1018" y="134"/>
                  </a:lnTo>
                  <a:lnTo>
                    <a:pt x="1018" y="134"/>
                  </a:lnTo>
                  <a:lnTo>
                    <a:pt x="1018" y="134"/>
                  </a:lnTo>
                  <a:lnTo>
                    <a:pt x="1018" y="134"/>
                  </a:lnTo>
                  <a:lnTo>
                    <a:pt x="1017" y="134"/>
                  </a:lnTo>
                  <a:lnTo>
                    <a:pt x="1017" y="135"/>
                  </a:lnTo>
                  <a:lnTo>
                    <a:pt x="1017" y="135"/>
                  </a:lnTo>
                  <a:lnTo>
                    <a:pt x="1017" y="135"/>
                  </a:lnTo>
                  <a:lnTo>
                    <a:pt x="1017" y="135"/>
                  </a:lnTo>
                  <a:lnTo>
                    <a:pt x="1015" y="135"/>
                  </a:lnTo>
                  <a:lnTo>
                    <a:pt x="1015" y="135"/>
                  </a:lnTo>
                  <a:lnTo>
                    <a:pt x="1015" y="135"/>
                  </a:lnTo>
                  <a:lnTo>
                    <a:pt x="1017" y="136"/>
                  </a:lnTo>
                  <a:lnTo>
                    <a:pt x="1017" y="136"/>
                  </a:lnTo>
                  <a:lnTo>
                    <a:pt x="1017" y="136"/>
                  </a:lnTo>
                  <a:lnTo>
                    <a:pt x="1017" y="136"/>
                  </a:lnTo>
                  <a:lnTo>
                    <a:pt x="1018" y="136"/>
                  </a:lnTo>
                  <a:lnTo>
                    <a:pt x="1018" y="136"/>
                  </a:lnTo>
                  <a:lnTo>
                    <a:pt x="1018" y="136"/>
                  </a:lnTo>
                  <a:lnTo>
                    <a:pt x="1019" y="136"/>
                  </a:lnTo>
                  <a:lnTo>
                    <a:pt x="1019" y="136"/>
                  </a:lnTo>
                  <a:lnTo>
                    <a:pt x="1020" y="136"/>
                  </a:lnTo>
                  <a:lnTo>
                    <a:pt x="1020" y="136"/>
                  </a:lnTo>
                  <a:lnTo>
                    <a:pt x="1020" y="136"/>
                  </a:lnTo>
                  <a:lnTo>
                    <a:pt x="1021" y="136"/>
                  </a:lnTo>
                  <a:lnTo>
                    <a:pt x="1021" y="136"/>
                  </a:lnTo>
                  <a:lnTo>
                    <a:pt x="1022" y="136"/>
                  </a:lnTo>
                  <a:lnTo>
                    <a:pt x="1022" y="136"/>
                  </a:lnTo>
                  <a:lnTo>
                    <a:pt x="1022" y="136"/>
                  </a:lnTo>
                  <a:lnTo>
                    <a:pt x="1023" y="136"/>
                  </a:lnTo>
                  <a:lnTo>
                    <a:pt x="1023" y="136"/>
                  </a:lnTo>
                  <a:lnTo>
                    <a:pt x="1023" y="136"/>
                  </a:lnTo>
                  <a:lnTo>
                    <a:pt x="1024" y="136"/>
                  </a:lnTo>
                  <a:lnTo>
                    <a:pt x="1024" y="136"/>
                  </a:lnTo>
                  <a:lnTo>
                    <a:pt x="1024" y="136"/>
                  </a:lnTo>
                  <a:lnTo>
                    <a:pt x="1025" y="136"/>
                  </a:lnTo>
                  <a:lnTo>
                    <a:pt x="1025" y="136"/>
                  </a:lnTo>
                  <a:lnTo>
                    <a:pt x="1025" y="136"/>
                  </a:lnTo>
                  <a:lnTo>
                    <a:pt x="1026" y="136"/>
                  </a:lnTo>
                  <a:lnTo>
                    <a:pt x="1026" y="136"/>
                  </a:lnTo>
                  <a:lnTo>
                    <a:pt x="1026" y="136"/>
                  </a:lnTo>
                  <a:lnTo>
                    <a:pt x="1027" y="136"/>
                  </a:lnTo>
                  <a:lnTo>
                    <a:pt x="1027" y="136"/>
                  </a:lnTo>
                  <a:lnTo>
                    <a:pt x="1027" y="136"/>
                  </a:lnTo>
                  <a:lnTo>
                    <a:pt x="1027" y="137"/>
                  </a:lnTo>
                  <a:lnTo>
                    <a:pt x="1027" y="137"/>
                  </a:lnTo>
                  <a:lnTo>
                    <a:pt x="1027" y="137"/>
                  </a:lnTo>
                  <a:lnTo>
                    <a:pt x="1027" y="137"/>
                  </a:lnTo>
                  <a:lnTo>
                    <a:pt x="1027" y="137"/>
                  </a:lnTo>
                  <a:lnTo>
                    <a:pt x="1026" y="138"/>
                  </a:lnTo>
                  <a:lnTo>
                    <a:pt x="1026" y="138"/>
                  </a:lnTo>
                  <a:lnTo>
                    <a:pt x="1025" y="138"/>
                  </a:lnTo>
                  <a:lnTo>
                    <a:pt x="1025" y="138"/>
                  </a:lnTo>
                  <a:lnTo>
                    <a:pt x="1024" y="139"/>
                  </a:lnTo>
                  <a:lnTo>
                    <a:pt x="1023" y="139"/>
                  </a:lnTo>
                  <a:lnTo>
                    <a:pt x="1023" y="141"/>
                  </a:lnTo>
                  <a:lnTo>
                    <a:pt x="1022" y="141"/>
                  </a:lnTo>
                  <a:lnTo>
                    <a:pt x="1021" y="142"/>
                  </a:lnTo>
                  <a:lnTo>
                    <a:pt x="1020" y="142"/>
                  </a:lnTo>
                  <a:lnTo>
                    <a:pt x="1019" y="143"/>
                  </a:lnTo>
                  <a:lnTo>
                    <a:pt x="1018" y="144"/>
                  </a:lnTo>
                  <a:lnTo>
                    <a:pt x="1018" y="144"/>
                  </a:lnTo>
                  <a:lnTo>
                    <a:pt x="1017" y="145"/>
                  </a:lnTo>
                  <a:lnTo>
                    <a:pt x="1015" y="146"/>
                  </a:lnTo>
                  <a:lnTo>
                    <a:pt x="1014" y="147"/>
                  </a:lnTo>
                  <a:lnTo>
                    <a:pt x="1014" y="148"/>
                  </a:lnTo>
                  <a:lnTo>
                    <a:pt x="1013" y="149"/>
                  </a:lnTo>
                  <a:lnTo>
                    <a:pt x="1012" y="150"/>
                  </a:lnTo>
                  <a:lnTo>
                    <a:pt x="1012" y="151"/>
                  </a:lnTo>
                  <a:lnTo>
                    <a:pt x="1011" y="151"/>
                  </a:lnTo>
                  <a:lnTo>
                    <a:pt x="1010" y="152"/>
                  </a:lnTo>
                  <a:lnTo>
                    <a:pt x="1009" y="153"/>
                  </a:lnTo>
                  <a:lnTo>
                    <a:pt x="1008" y="154"/>
                  </a:lnTo>
                  <a:lnTo>
                    <a:pt x="1008" y="155"/>
                  </a:lnTo>
                  <a:lnTo>
                    <a:pt x="1007" y="156"/>
                  </a:lnTo>
                  <a:lnTo>
                    <a:pt x="1006" y="157"/>
                  </a:lnTo>
                  <a:lnTo>
                    <a:pt x="1005" y="159"/>
                  </a:lnTo>
                  <a:lnTo>
                    <a:pt x="1005" y="159"/>
                  </a:lnTo>
                  <a:lnTo>
                    <a:pt x="1004" y="160"/>
                  </a:lnTo>
                  <a:lnTo>
                    <a:pt x="1003" y="160"/>
                  </a:lnTo>
                  <a:lnTo>
                    <a:pt x="1003" y="161"/>
                  </a:lnTo>
                  <a:lnTo>
                    <a:pt x="1002" y="161"/>
                  </a:lnTo>
                  <a:lnTo>
                    <a:pt x="1002" y="161"/>
                  </a:lnTo>
                  <a:lnTo>
                    <a:pt x="1001" y="161"/>
                  </a:lnTo>
                  <a:lnTo>
                    <a:pt x="1001" y="161"/>
                  </a:lnTo>
                  <a:lnTo>
                    <a:pt x="1000" y="162"/>
                  </a:lnTo>
                  <a:lnTo>
                    <a:pt x="1000" y="162"/>
                  </a:lnTo>
                  <a:lnTo>
                    <a:pt x="1000" y="162"/>
                  </a:lnTo>
                  <a:lnTo>
                    <a:pt x="999" y="162"/>
                  </a:lnTo>
                  <a:lnTo>
                    <a:pt x="999" y="162"/>
                  </a:lnTo>
                  <a:lnTo>
                    <a:pt x="999" y="162"/>
                  </a:lnTo>
                  <a:lnTo>
                    <a:pt x="997" y="162"/>
                  </a:lnTo>
                  <a:lnTo>
                    <a:pt x="997" y="161"/>
                  </a:lnTo>
                  <a:lnTo>
                    <a:pt x="997" y="161"/>
                  </a:lnTo>
                  <a:lnTo>
                    <a:pt x="997" y="161"/>
                  </a:lnTo>
                  <a:lnTo>
                    <a:pt x="996" y="161"/>
                  </a:lnTo>
                  <a:lnTo>
                    <a:pt x="996" y="160"/>
                  </a:lnTo>
                  <a:lnTo>
                    <a:pt x="996" y="160"/>
                  </a:lnTo>
                  <a:lnTo>
                    <a:pt x="996" y="159"/>
                  </a:lnTo>
                  <a:lnTo>
                    <a:pt x="996" y="159"/>
                  </a:lnTo>
                  <a:lnTo>
                    <a:pt x="996" y="157"/>
                  </a:lnTo>
                  <a:lnTo>
                    <a:pt x="996" y="157"/>
                  </a:lnTo>
                  <a:lnTo>
                    <a:pt x="996" y="156"/>
                  </a:lnTo>
                  <a:lnTo>
                    <a:pt x="996" y="156"/>
                  </a:lnTo>
                  <a:lnTo>
                    <a:pt x="996" y="155"/>
                  </a:lnTo>
                  <a:lnTo>
                    <a:pt x="996" y="154"/>
                  </a:lnTo>
                  <a:lnTo>
                    <a:pt x="996" y="154"/>
                  </a:lnTo>
                  <a:lnTo>
                    <a:pt x="996" y="153"/>
                  </a:lnTo>
                  <a:lnTo>
                    <a:pt x="997" y="153"/>
                  </a:lnTo>
                  <a:lnTo>
                    <a:pt x="997" y="153"/>
                  </a:lnTo>
                  <a:lnTo>
                    <a:pt x="997" y="152"/>
                  </a:lnTo>
                  <a:lnTo>
                    <a:pt x="999" y="152"/>
                  </a:lnTo>
                  <a:lnTo>
                    <a:pt x="999" y="152"/>
                  </a:lnTo>
                  <a:lnTo>
                    <a:pt x="1000" y="152"/>
                  </a:lnTo>
                  <a:lnTo>
                    <a:pt x="1001" y="151"/>
                  </a:lnTo>
                  <a:lnTo>
                    <a:pt x="1001" y="151"/>
                  </a:lnTo>
                  <a:lnTo>
                    <a:pt x="1002" y="151"/>
                  </a:lnTo>
                  <a:lnTo>
                    <a:pt x="1002" y="151"/>
                  </a:lnTo>
                  <a:lnTo>
                    <a:pt x="1003" y="150"/>
                  </a:lnTo>
                  <a:lnTo>
                    <a:pt x="1003" y="150"/>
                  </a:lnTo>
                  <a:lnTo>
                    <a:pt x="1004" y="150"/>
                  </a:lnTo>
                  <a:lnTo>
                    <a:pt x="1004" y="150"/>
                  </a:lnTo>
                  <a:lnTo>
                    <a:pt x="1004" y="150"/>
                  </a:lnTo>
                  <a:lnTo>
                    <a:pt x="1005" y="149"/>
                  </a:lnTo>
                  <a:lnTo>
                    <a:pt x="1005" y="149"/>
                  </a:lnTo>
                  <a:lnTo>
                    <a:pt x="1005" y="149"/>
                  </a:lnTo>
                  <a:lnTo>
                    <a:pt x="1005" y="149"/>
                  </a:lnTo>
                  <a:lnTo>
                    <a:pt x="1005" y="148"/>
                  </a:lnTo>
                  <a:lnTo>
                    <a:pt x="1006" y="148"/>
                  </a:lnTo>
                  <a:lnTo>
                    <a:pt x="1005" y="148"/>
                  </a:lnTo>
                  <a:lnTo>
                    <a:pt x="1005" y="148"/>
                  </a:lnTo>
                  <a:lnTo>
                    <a:pt x="1005" y="148"/>
                  </a:lnTo>
                  <a:lnTo>
                    <a:pt x="1005" y="147"/>
                  </a:lnTo>
                  <a:lnTo>
                    <a:pt x="1005" y="147"/>
                  </a:lnTo>
                  <a:lnTo>
                    <a:pt x="1004" y="147"/>
                  </a:lnTo>
                  <a:lnTo>
                    <a:pt x="1004" y="147"/>
                  </a:lnTo>
                  <a:lnTo>
                    <a:pt x="1003" y="147"/>
                  </a:lnTo>
                  <a:lnTo>
                    <a:pt x="1003" y="147"/>
                  </a:lnTo>
                  <a:lnTo>
                    <a:pt x="1002" y="147"/>
                  </a:lnTo>
                  <a:lnTo>
                    <a:pt x="1002" y="147"/>
                  </a:lnTo>
                  <a:lnTo>
                    <a:pt x="1001" y="147"/>
                  </a:lnTo>
                  <a:lnTo>
                    <a:pt x="1001" y="146"/>
                  </a:lnTo>
                  <a:lnTo>
                    <a:pt x="1000" y="146"/>
                  </a:lnTo>
                  <a:lnTo>
                    <a:pt x="1000" y="146"/>
                  </a:lnTo>
                  <a:lnTo>
                    <a:pt x="999" y="146"/>
                  </a:lnTo>
                  <a:lnTo>
                    <a:pt x="999" y="146"/>
                  </a:lnTo>
                  <a:lnTo>
                    <a:pt x="997" y="146"/>
                  </a:lnTo>
                  <a:lnTo>
                    <a:pt x="997" y="146"/>
                  </a:lnTo>
                  <a:lnTo>
                    <a:pt x="996" y="146"/>
                  </a:lnTo>
                  <a:lnTo>
                    <a:pt x="996" y="146"/>
                  </a:lnTo>
                  <a:lnTo>
                    <a:pt x="995" y="146"/>
                  </a:lnTo>
                  <a:lnTo>
                    <a:pt x="995" y="146"/>
                  </a:lnTo>
                  <a:lnTo>
                    <a:pt x="995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6"/>
                  </a:lnTo>
                  <a:lnTo>
                    <a:pt x="994" y="147"/>
                  </a:lnTo>
                  <a:lnTo>
                    <a:pt x="994" y="147"/>
                  </a:lnTo>
                  <a:lnTo>
                    <a:pt x="995" y="147"/>
                  </a:lnTo>
                  <a:lnTo>
                    <a:pt x="995" y="148"/>
                  </a:lnTo>
                  <a:lnTo>
                    <a:pt x="995" y="148"/>
                  </a:lnTo>
                  <a:lnTo>
                    <a:pt x="996" y="148"/>
                  </a:lnTo>
                  <a:lnTo>
                    <a:pt x="996" y="149"/>
                  </a:lnTo>
                  <a:lnTo>
                    <a:pt x="996" y="149"/>
                  </a:lnTo>
                  <a:lnTo>
                    <a:pt x="996" y="149"/>
                  </a:lnTo>
                  <a:lnTo>
                    <a:pt x="996" y="150"/>
                  </a:lnTo>
                  <a:lnTo>
                    <a:pt x="997" y="150"/>
                  </a:lnTo>
                  <a:lnTo>
                    <a:pt x="997" y="150"/>
                  </a:lnTo>
                  <a:lnTo>
                    <a:pt x="997" y="150"/>
                  </a:lnTo>
                  <a:lnTo>
                    <a:pt x="997" y="151"/>
                  </a:lnTo>
                  <a:lnTo>
                    <a:pt x="996" y="151"/>
                  </a:lnTo>
                  <a:lnTo>
                    <a:pt x="996" y="151"/>
                  </a:lnTo>
                  <a:lnTo>
                    <a:pt x="996" y="152"/>
                  </a:lnTo>
                  <a:lnTo>
                    <a:pt x="995" y="152"/>
                  </a:lnTo>
                  <a:lnTo>
                    <a:pt x="995" y="152"/>
                  </a:lnTo>
                  <a:lnTo>
                    <a:pt x="995" y="153"/>
                  </a:lnTo>
                  <a:lnTo>
                    <a:pt x="994" y="153"/>
                  </a:lnTo>
                  <a:lnTo>
                    <a:pt x="993" y="154"/>
                  </a:lnTo>
                  <a:lnTo>
                    <a:pt x="993" y="154"/>
                  </a:lnTo>
                  <a:lnTo>
                    <a:pt x="992" y="155"/>
                  </a:lnTo>
                  <a:lnTo>
                    <a:pt x="992" y="155"/>
                  </a:lnTo>
                  <a:lnTo>
                    <a:pt x="991" y="155"/>
                  </a:lnTo>
                  <a:lnTo>
                    <a:pt x="990" y="156"/>
                  </a:lnTo>
                  <a:lnTo>
                    <a:pt x="990" y="156"/>
                  </a:lnTo>
                  <a:lnTo>
                    <a:pt x="989" y="157"/>
                  </a:lnTo>
                  <a:lnTo>
                    <a:pt x="988" y="157"/>
                  </a:lnTo>
                  <a:lnTo>
                    <a:pt x="988" y="159"/>
                  </a:lnTo>
                  <a:lnTo>
                    <a:pt x="987" y="160"/>
                  </a:lnTo>
                  <a:lnTo>
                    <a:pt x="986" y="160"/>
                  </a:lnTo>
                  <a:lnTo>
                    <a:pt x="986" y="161"/>
                  </a:lnTo>
                  <a:lnTo>
                    <a:pt x="985" y="161"/>
                  </a:lnTo>
                  <a:lnTo>
                    <a:pt x="984" y="162"/>
                  </a:lnTo>
                  <a:lnTo>
                    <a:pt x="984" y="162"/>
                  </a:lnTo>
                  <a:lnTo>
                    <a:pt x="983" y="162"/>
                  </a:lnTo>
                  <a:lnTo>
                    <a:pt x="983" y="163"/>
                  </a:lnTo>
                  <a:lnTo>
                    <a:pt x="982" y="163"/>
                  </a:lnTo>
                  <a:lnTo>
                    <a:pt x="982" y="164"/>
                  </a:lnTo>
                  <a:lnTo>
                    <a:pt x="981" y="164"/>
                  </a:lnTo>
                  <a:lnTo>
                    <a:pt x="981" y="164"/>
                  </a:lnTo>
                  <a:lnTo>
                    <a:pt x="979" y="165"/>
                  </a:lnTo>
                  <a:lnTo>
                    <a:pt x="979" y="165"/>
                  </a:lnTo>
                  <a:lnTo>
                    <a:pt x="978" y="165"/>
                  </a:lnTo>
                  <a:lnTo>
                    <a:pt x="978" y="165"/>
                  </a:lnTo>
                  <a:lnTo>
                    <a:pt x="977" y="166"/>
                  </a:lnTo>
                  <a:lnTo>
                    <a:pt x="977" y="166"/>
                  </a:lnTo>
                  <a:lnTo>
                    <a:pt x="977" y="166"/>
                  </a:lnTo>
                  <a:lnTo>
                    <a:pt x="976" y="166"/>
                  </a:lnTo>
                  <a:lnTo>
                    <a:pt x="976" y="167"/>
                  </a:lnTo>
                  <a:lnTo>
                    <a:pt x="975" y="167"/>
                  </a:lnTo>
                  <a:lnTo>
                    <a:pt x="975" y="167"/>
                  </a:lnTo>
                  <a:lnTo>
                    <a:pt x="975" y="167"/>
                  </a:lnTo>
                  <a:lnTo>
                    <a:pt x="974" y="167"/>
                  </a:lnTo>
                  <a:lnTo>
                    <a:pt x="974" y="167"/>
                  </a:lnTo>
                  <a:lnTo>
                    <a:pt x="973" y="167"/>
                  </a:lnTo>
                  <a:lnTo>
                    <a:pt x="973" y="167"/>
                  </a:lnTo>
                  <a:lnTo>
                    <a:pt x="972" y="168"/>
                  </a:lnTo>
                  <a:lnTo>
                    <a:pt x="972" y="168"/>
                  </a:lnTo>
                  <a:lnTo>
                    <a:pt x="971" y="168"/>
                  </a:lnTo>
                  <a:lnTo>
                    <a:pt x="971" y="168"/>
                  </a:lnTo>
                  <a:lnTo>
                    <a:pt x="970" y="168"/>
                  </a:lnTo>
                  <a:lnTo>
                    <a:pt x="970" y="168"/>
                  </a:lnTo>
                  <a:lnTo>
                    <a:pt x="970" y="168"/>
                  </a:lnTo>
                  <a:lnTo>
                    <a:pt x="969" y="168"/>
                  </a:lnTo>
                  <a:lnTo>
                    <a:pt x="969" y="168"/>
                  </a:lnTo>
                  <a:lnTo>
                    <a:pt x="968" y="168"/>
                  </a:lnTo>
                  <a:lnTo>
                    <a:pt x="968" y="167"/>
                  </a:lnTo>
                  <a:lnTo>
                    <a:pt x="968" y="167"/>
                  </a:lnTo>
                  <a:lnTo>
                    <a:pt x="967" y="167"/>
                  </a:lnTo>
                  <a:lnTo>
                    <a:pt x="967" y="167"/>
                  </a:lnTo>
                  <a:lnTo>
                    <a:pt x="967" y="167"/>
                  </a:lnTo>
                  <a:lnTo>
                    <a:pt x="967" y="167"/>
                  </a:lnTo>
                  <a:lnTo>
                    <a:pt x="966" y="167"/>
                  </a:lnTo>
                  <a:lnTo>
                    <a:pt x="966" y="168"/>
                  </a:lnTo>
                  <a:lnTo>
                    <a:pt x="966" y="168"/>
                  </a:lnTo>
                  <a:lnTo>
                    <a:pt x="965" y="168"/>
                  </a:lnTo>
                  <a:lnTo>
                    <a:pt x="965" y="168"/>
                  </a:lnTo>
                  <a:lnTo>
                    <a:pt x="965" y="169"/>
                  </a:lnTo>
                  <a:lnTo>
                    <a:pt x="964" y="169"/>
                  </a:lnTo>
                  <a:lnTo>
                    <a:pt x="964" y="169"/>
                  </a:lnTo>
                  <a:lnTo>
                    <a:pt x="963" y="170"/>
                  </a:lnTo>
                  <a:lnTo>
                    <a:pt x="963" y="170"/>
                  </a:lnTo>
                  <a:lnTo>
                    <a:pt x="963" y="171"/>
                  </a:lnTo>
                  <a:lnTo>
                    <a:pt x="961" y="171"/>
                  </a:lnTo>
                  <a:lnTo>
                    <a:pt x="961" y="172"/>
                  </a:lnTo>
                  <a:lnTo>
                    <a:pt x="961" y="172"/>
                  </a:lnTo>
                  <a:lnTo>
                    <a:pt x="961" y="172"/>
                  </a:lnTo>
                  <a:lnTo>
                    <a:pt x="960" y="173"/>
                  </a:lnTo>
                  <a:lnTo>
                    <a:pt x="960" y="173"/>
                  </a:lnTo>
                  <a:lnTo>
                    <a:pt x="960" y="174"/>
                  </a:lnTo>
                  <a:lnTo>
                    <a:pt x="960" y="174"/>
                  </a:lnTo>
                  <a:lnTo>
                    <a:pt x="959" y="174"/>
                  </a:lnTo>
                  <a:lnTo>
                    <a:pt x="959" y="175"/>
                  </a:lnTo>
                  <a:lnTo>
                    <a:pt x="959" y="175"/>
                  </a:lnTo>
                  <a:lnTo>
                    <a:pt x="958" y="175"/>
                  </a:lnTo>
                  <a:lnTo>
                    <a:pt x="958" y="177"/>
                  </a:lnTo>
                  <a:lnTo>
                    <a:pt x="958" y="177"/>
                  </a:lnTo>
                  <a:lnTo>
                    <a:pt x="957" y="177"/>
                  </a:lnTo>
                  <a:lnTo>
                    <a:pt x="957" y="177"/>
                  </a:lnTo>
                  <a:lnTo>
                    <a:pt x="956" y="177"/>
                  </a:lnTo>
                  <a:lnTo>
                    <a:pt x="956" y="177"/>
                  </a:lnTo>
                  <a:lnTo>
                    <a:pt x="956" y="177"/>
                  </a:lnTo>
                  <a:lnTo>
                    <a:pt x="955" y="177"/>
                  </a:lnTo>
                  <a:lnTo>
                    <a:pt x="955" y="177"/>
                  </a:lnTo>
                  <a:lnTo>
                    <a:pt x="955" y="177"/>
                  </a:lnTo>
                  <a:lnTo>
                    <a:pt x="955" y="177"/>
                  </a:lnTo>
                  <a:lnTo>
                    <a:pt x="954" y="175"/>
                  </a:lnTo>
                  <a:lnTo>
                    <a:pt x="954" y="175"/>
                  </a:lnTo>
                  <a:lnTo>
                    <a:pt x="954" y="174"/>
                  </a:lnTo>
                  <a:lnTo>
                    <a:pt x="954" y="174"/>
                  </a:lnTo>
                  <a:lnTo>
                    <a:pt x="953" y="173"/>
                  </a:lnTo>
                  <a:lnTo>
                    <a:pt x="953" y="172"/>
                  </a:lnTo>
                  <a:lnTo>
                    <a:pt x="953" y="171"/>
                  </a:lnTo>
                  <a:lnTo>
                    <a:pt x="953" y="170"/>
                  </a:lnTo>
                  <a:lnTo>
                    <a:pt x="952" y="169"/>
                  </a:lnTo>
                  <a:lnTo>
                    <a:pt x="952" y="168"/>
                  </a:lnTo>
                  <a:lnTo>
                    <a:pt x="952" y="167"/>
                  </a:lnTo>
                  <a:lnTo>
                    <a:pt x="952" y="166"/>
                  </a:lnTo>
                  <a:lnTo>
                    <a:pt x="952" y="165"/>
                  </a:lnTo>
                  <a:lnTo>
                    <a:pt x="952" y="164"/>
                  </a:lnTo>
                  <a:lnTo>
                    <a:pt x="951" y="164"/>
                  </a:lnTo>
                  <a:lnTo>
                    <a:pt x="951" y="163"/>
                  </a:lnTo>
                  <a:lnTo>
                    <a:pt x="951" y="162"/>
                  </a:lnTo>
                  <a:lnTo>
                    <a:pt x="951" y="162"/>
                  </a:lnTo>
                  <a:lnTo>
                    <a:pt x="950" y="162"/>
                  </a:lnTo>
                  <a:lnTo>
                    <a:pt x="950" y="161"/>
                  </a:lnTo>
                  <a:lnTo>
                    <a:pt x="950" y="161"/>
                  </a:lnTo>
                  <a:lnTo>
                    <a:pt x="949" y="161"/>
                  </a:lnTo>
                  <a:lnTo>
                    <a:pt x="949" y="161"/>
                  </a:lnTo>
                  <a:lnTo>
                    <a:pt x="949" y="161"/>
                  </a:lnTo>
                  <a:lnTo>
                    <a:pt x="948" y="161"/>
                  </a:lnTo>
                  <a:lnTo>
                    <a:pt x="948" y="161"/>
                  </a:lnTo>
                  <a:lnTo>
                    <a:pt x="948" y="161"/>
                  </a:lnTo>
                  <a:lnTo>
                    <a:pt x="947" y="161"/>
                  </a:lnTo>
                  <a:lnTo>
                    <a:pt x="947" y="161"/>
                  </a:lnTo>
                  <a:lnTo>
                    <a:pt x="946" y="161"/>
                  </a:lnTo>
                  <a:lnTo>
                    <a:pt x="946" y="161"/>
                  </a:lnTo>
                  <a:lnTo>
                    <a:pt x="946" y="161"/>
                  </a:lnTo>
                  <a:lnTo>
                    <a:pt x="945" y="160"/>
                  </a:lnTo>
                  <a:lnTo>
                    <a:pt x="945" y="160"/>
                  </a:lnTo>
                  <a:lnTo>
                    <a:pt x="945" y="160"/>
                  </a:lnTo>
                  <a:lnTo>
                    <a:pt x="943" y="161"/>
                  </a:lnTo>
                  <a:lnTo>
                    <a:pt x="943" y="161"/>
                  </a:lnTo>
                  <a:lnTo>
                    <a:pt x="943" y="161"/>
                  </a:lnTo>
                  <a:lnTo>
                    <a:pt x="942" y="161"/>
                  </a:lnTo>
                  <a:lnTo>
                    <a:pt x="942" y="161"/>
                  </a:lnTo>
                  <a:lnTo>
                    <a:pt x="941" y="161"/>
                  </a:lnTo>
                  <a:lnTo>
                    <a:pt x="941" y="161"/>
                  </a:lnTo>
                  <a:lnTo>
                    <a:pt x="941" y="161"/>
                  </a:lnTo>
                  <a:lnTo>
                    <a:pt x="940" y="161"/>
                  </a:lnTo>
                  <a:lnTo>
                    <a:pt x="940" y="161"/>
                  </a:lnTo>
                  <a:lnTo>
                    <a:pt x="939" y="161"/>
                  </a:lnTo>
                  <a:lnTo>
                    <a:pt x="939" y="161"/>
                  </a:lnTo>
                  <a:lnTo>
                    <a:pt x="939" y="161"/>
                  </a:lnTo>
                  <a:lnTo>
                    <a:pt x="938" y="161"/>
                  </a:lnTo>
                  <a:lnTo>
                    <a:pt x="938" y="160"/>
                  </a:lnTo>
                  <a:lnTo>
                    <a:pt x="938" y="160"/>
                  </a:lnTo>
                  <a:lnTo>
                    <a:pt x="937" y="160"/>
                  </a:lnTo>
                  <a:lnTo>
                    <a:pt x="937" y="159"/>
                  </a:lnTo>
                  <a:lnTo>
                    <a:pt x="937" y="159"/>
                  </a:lnTo>
                  <a:lnTo>
                    <a:pt x="937" y="157"/>
                  </a:lnTo>
                  <a:lnTo>
                    <a:pt x="937" y="157"/>
                  </a:lnTo>
                  <a:lnTo>
                    <a:pt x="937" y="156"/>
                  </a:lnTo>
                  <a:lnTo>
                    <a:pt x="937" y="155"/>
                  </a:lnTo>
                  <a:lnTo>
                    <a:pt x="937" y="155"/>
                  </a:lnTo>
                  <a:lnTo>
                    <a:pt x="936" y="154"/>
                  </a:lnTo>
                  <a:lnTo>
                    <a:pt x="936" y="154"/>
                  </a:lnTo>
                  <a:lnTo>
                    <a:pt x="936" y="153"/>
                  </a:lnTo>
                  <a:lnTo>
                    <a:pt x="936" y="153"/>
                  </a:lnTo>
                  <a:lnTo>
                    <a:pt x="935" y="152"/>
                  </a:lnTo>
                  <a:lnTo>
                    <a:pt x="935" y="152"/>
                  </a:lnTo>
                  <a:lnTo>
                    <a:pt x="935" y="152"/>
                  </a:lnTo>
                  <a:lnTo>
                    <a:pt x="934" y="152"/>
                  </a:lnTo>
                  <a:lnTo>
                    <a:pt x="934" y="152"/>
                  </a:lnTo>
                  <a:lnTo>
                    <a:pt x="933" y="152"/>
                  </a:lnTo>
                  <a:lnTo>
                    <a:pt x="933" y="152"/>
                  </a:lnTo>
                  <a:lnTo>
                    <a:pt x="932" y="153"/>
                  </a:lnTo>
                  <a:lnTo>
                    <a:pt x="932" y="153"/>
                  </a:lnTo>
                  <a:lnTo>
                    <a:pt x="931" y="154"/>
                  </a:lnTo>
                  <a:lnTo>
                    <a:pt x="930" y="154"/>
                  </a:lnTo>
                  <a:lnTo>
                    <a:pt x="930" y="155"/>
                  </a:lnTo>
                  <a:lnTo>
                    <a:pt x="929" y="155"/>
                  </a:lnTo>
                  <a:lnTo>
                    <a:pt x="928" y="156"/>
                  </a:lnTo>
                  <a:lnTo>
                    <a:pt x="927" y="156"/>
                  </a:lnTo>
                  <a:lnTo>
                    <a:pt x="927" y="157"/>
                  </a:lnTo>
                  <a:lnTo>
                    <a:pt x="925" y="157"/>
                  </a:lnTo>
                  <a:lnTo>
                    <a:pt x="924" y="159"/>
                  </a:lnTo>
                  <a:lnTo>
                    <a:pt x="924" y="159"/>
                  </a:lnTo>
                  <a:lnTo>
                    <a:pt x="923" y="160"/>
                  </a:lnTo>
                  <a:lnTo>
                    <a:pt x="922" y="160"/>
                  </a:lnTo>
                  <a:lnTo>
                    <a:pt x="922" y="161"/>
                  </a:lnTo>
                  <a:lnTo>
                    <a:pt x="921" y="161"/>
                  </a:lnTo>
                  <a:lnTo>
                    <a:pt x="921" y="161"/>
                  </a:lnTo>
                  <a:lnTo>
                    <a:pt x="920" y="162"/>
                  </a:lnTo>
                  <a:lnTo>
                    <a:pt x="920" y="162"/>
                  </a:lnTo>
                  <a:lnTo>
                    <a:pt x="919" y="163"/>
                  </a:lnTo>
                  <a:lnTo>
                    <a:pt x="919" y="163"/>
                  </a:lnTo>
                  <a:lnTo>
                    <a:pt x="919" y="163"/>
                  </a:lnTo>
                  <a:lnTo>
                    <a:pt x="918" y="164"/>
                  </a:lnTo>
                  <a:lnTo>
                    <a:pt x="918" y="164"/>
                  </a:lnTo>
                  <a:lnTo>
                    <a:pt x="918" y="165"/>
                  </a:lnTo>
                  <a:lnTo>
                    <a:pt x="917" y="165"/>
                  </a:lnTo>
                  <a:lnTo>
                    <a:pt x="917" y="165"/>
                  </a:lnTo>
                  <a:lnTo>
                    <a:pt x="917" y="166"/>
                  </a:lnTo>
                  <a:lnTo>
                    <a:pt x="916" y="166"/>
                  </a:lnTo>
                  <a:lnTo>
                    <a:pt x="916" y="167"/>
                  </a:lnTo>
                  <a:lnTo>
                    <a:pt x="916" y="167"/>
                  </a:lnTo>
                  <a:lnTo>
                    <a:pt x="915" y="167"/>
                  </a:lnTo>
                  <a:lnTo>
                    <a:pt x="915" y="168"/>
                  </a:lnTo>
                  <a:lnTo>
                    <a:pt x="915" y="169"/>
                  </a:lnTo>
                  <a:lnTo>
                    <a:pt x="914" y="169"/>
                  </a:lnTo>
                  <a:lnTo>
                    <a:pt x="914" y="170"/>
                  </a:lnTo>
                  <a:lnTo>
                    <a:pt x="913" y="170"/>
                  </a:lnTo>
                  <a:lnTo>
                    <a:pt x="913" y="171"/>
                  </a:lnTo>
                  <a:lnTo>
                    <a:pt x="912" y="172"/>
                  </a:lnTo>
                  <a:lnTo>
                    <a:pt x="912" y="172"/>
                  </a:lnTo>
                  <a:lnTo>
                    <a:pt x="911" y="173"/>
                  </a:lnTo>
                  <a:lnTo>
                    <a:pt x="911" y="174"/>
                  </a:lnTo>
                  <a:lnTo>
                    <a:pt x="911" y="174"/>
                  </a:lnTo>
                  <a:lnTo>
                    <a:pt x="910" y="175"/>
                  </a:lnTo>
                  <a:lnTo>
                    <a:pt x="910" y="177"/>
                  </a:lnTo>
                  <a:lnTo>
                    <a:pt x="910" y="177"/>
                  </a:lnTo>
                  <a:lnTo>
                    <a:pt x="910" y="178"/>
                  </a:lnTo>
                  <a:lnTo>
                    <a:pt x="910" y="178"/>
                  </a:lnTo>
                  <a:lnTo>
                    <a:pt x="910" y="179"/>
                  </a:lnTo>
                  <a:lnTo>
                    <a:pt x="910" y="179"/>
                  </a:lnTo>
                  <a:lnTo>
                    <a:pt x="910" y="179"/>
                  </a:lnTo>
                  <a:lnTo>
                    <a:pt x="910" y="180"/>
                  </a:lnTo>
                  <a:lnTo>
                    <a:pt x="910" y="180"/>
                  </a:lnTo>
                  <a:lnTo>
                    <a:pt x="910" y="180"/>
                  </a:lnTo>
                  <a:lnTo>
                    <a:pt x="910" y="181"/>
                  </a:lnTo>
                  <a:lnTo>
                    <a:pt x="911" y="181"/>
                  </a:lnTo>
                  <a:lnTo>
                    <a:pt x="911" y="181"/>
                  </a:lnTo>
                  <a:lnTo>
                    <a:pt x="911" y="182"/>
                  </a:lnTo>
                  <a:lnTo>
                    <a:pt x="911" y="182"/>
                  </a:lnTo>
                  <a:lnTo>
                    <a:pt x="912" y="182"/>
                  </a:lnTo>
                  <a:lnTo>
                    <a:pt x="912" y="182"/>
                  </a:lnTo>
                  <a:lnTo>
                    <a:pt x="912" y="183"/>
                  </a:lnTo>
                  <a:lnTo>
                    <a:pt x="913" y="183"/>
                  </a:lnTo>
                  <a:lnTo>
                    <a:pt x="913" y="183"/>
                  </a:lnTo>
                  <a:lnTo>
                    <a:pt x="914" y="183"/>
                  </a:lnTo>
                  <a:lnTo>
                    <a:pt x="914" y="183"/>
                  </a:lnTo>
                  <a:lnTo>
                    <a:pt x="915" y="183"/>
                  </a:lnTo>
                  <a:lnTo>
                    <a:pt x="915" y="184"/>
                  </a:lnTo>
                  <a:lnTo>
                    <a:pt x="915" y="184"/>
                  </a:lnTo>
                  <a:lnTo>
                    <a:pt x="916" y="183"/>
                  </a:lnTo>
                  <a:lnTo>
                    <a:pt x="916" y="183"/>
                  </a:lnTo>
                  <a:lnTo>
                    <a:pt x="916" y="183"/>
                  </a:lnTo>
                  <a:lnTo>
                    <a:pt x="916" y="183"/>
                  </a:lnTo>
                  <a:lnTo>
                    <a:pt x="917" y="183"/>
                  </a:lnTo>
                  <a:lnTo>
                    <a:pt x="917" y="183"/>
                  </a:lnTo>
                  <a:lnTo>
                    <a:pt x="917" y="183"/>
                  </a:lnTo>
                  <a:lnTo>
                    <a:pt x="917" y="182"/>
                  </a:lnTo>
                  <a:lnTo>
                    <a:pt x="917" y="182"/>
                  </a:lnTo>
                  <a:lnTo>
                    <a:pt x="917" y="181"/>
                  </a:lnTo>
                  <a:lnTo>
                    <a:pt x="917" y="181"/>
                  </a:lnTo>
                  <a:lnTo>
                    <a:pt x="916" y="181"/>
                  </a:lnTo>
                  <a:lnTo>
                    <a:pt x="916" y="180"/>
                  </a:lnTo>
                  <a:lnTo>
                    <a:pt x="916" y="180"/>
                  </a:lnTo>
                  <a:lnTo>
                    <a:pt x="916" y="179"/>
                  </a:lnTo>
                  <a:lnTo>
                    <a:pt x="916" y="179"/>
                  </a:lnTo>
                  <a:lnTo>
                    <a:pt x="916" y="179"/>
                  </a:lnTo>
                  <a:lnTo>
                    <a:pt x="915" y="178"/>
                  </a:lnTo>
                  <a:lnTo>
                    <a:pt x="915" y="178"/>
                  </a:lnTo>
                  <a:lnTo>
                    <a:pt x="915" y="178"/>
                  </a:lnTo>
                  <a:lnTo>
                    <a:pt x="915" y="178"/>
                  </a:lnTo>
                  <a:lnTo>
                    <a:pt x="915" y="178"/>
                  </a:lnTo>
                  <a:lnTo>
                    <a:pt x="916" y="177"/>
                  </a:lnTo>
                  <a:lnTo>
                    <a:pt x="916" y="177"/>
                  </a:lnTo>
                  <a:lnTo>
                    <a:pt x="916" y="177"/>
                  </a:lnTo>
                  <a:lnTo>
                    <a:pt x="916" y="177"/>
                  </a:lnTo>
                  <a:lnTo>
                    <a:pt x="917" y="177"/>
                  </a:lnTo>
                  <a:lnTo>
                    <a:pt x="917" y="177"/>
                  </a:lnTo>
                  <a:lnTo>
                    <a:pt x="918" y="177"/>
                  </a:lnTo>
                  <a:lnTo>
                    <a:pt x="918" y="177"/>
                  </a:lnTo>
                  <a:lnTo>
                    <a:pt x="919" y="177"/>
                  </a:lnTo>
                  <a:lnTo>
                    <a:pt x="919" y="177"/>
                  </a:lnTo>
                  <a:lnTo>
                    <a:pt x="920" y="177"/>
                  </a:lnTo>
                  <a:lnTo>
                    <a:pt x="920" y="177"/>
                  </a:lnTo>
                  <a:lnTo>
                    <a:pt x="921" y="177"/>
                  </a:lnTo>
                  <a:lnTo>
                    <a:pt x="921" y="177"/>
                  </a:lnTo>
                  <a:lnTo>
                    <a:pt x="921" y="177"/>
                  </a:lnTo>
                  <a:lnTo>
                    <a:pt x="922" y="177"/>
                  </a:lnTo>
                  <a:lnTo>
                    <a:pt x="922" y="178"/>
                  </a:lnTo>
                  <a:lnTo>
                    <a:pt x="922" y="178"/>
                  </a:lnTo>
                  <a:lnTo>
                    <a:pt x="923" y="178"/>
                  </a:lnTo>
                  <a:lnTo>
                    <a:pt x="923" y="178"/>
                  </a:lnTo>
                  <a:lnTo>
                    <a:pt x="923" y="179"/>
                  </a:lnTo>
                  <a:lnTo>
                    <a:pt x="923" y="180"/>
                  </a:lnTo>
                  <a:lnTo>
                    <a:pt x="923" y="181"/>
                  </a:lnTo>
                  <a:lnTo>
                    <a:pt x="923" y="182"/>
                  </a:lnTo>
                  <a:lnTo>
                    <a:pt x="923" y="183"/>
                  </a:lnTo>
                  <a:lnTo>
                    <a:pt x="922" y="184"/>
                  </a:lnTo>
                  <a:lnTo>
                    <a:pt x="922" y="186"/>
                  </a:lnTo>
                  <a:lnTo>
                    <a:pt x="921" y="187"/>
                  </a:lnTo>
                  <a:lnTo>
                    <a:pt x="921" y="188"/>
                  </a:lnTo>
                  <a:lnTo>
                    <a:pt x="921" y="189"/>
                  </a:lnTo>
                  <a:lnTo>
                    <a:pt x="920" y="190"/>
                  </a:lnTo>
                  <a:lnTo>
                    <a:pt x="920" y="191"/>
                  </a:lnTo>
                  <a:lnTo>
                    <a:pt x="919" y="191"/>
                  </a:lnTo>
                  <a:lnTo>
                    <a:pt x="919" y="192"/>
                  </a:lnTo>
                  <a:lnTo>
                    <a:pt x="918" y="192"/>
                  </a:lnTo>
                  <a:lnTo>
                    <a:pt x="918" y="192"/>
                  </a:lnTo>
                  <a:lnTo>
                    <a:pt x="918" y="192"/>
                  </a:lnTo>
                  <a:lnTo>
                    <a:pt x="917" y="192"/>
                  </a:lnTo>
                  <a:lnTo>
                    <a:pt x="917" y="192"/>
                  </a:lnTo>
                  <a:lnTo>
                    <a:pt x="916" y="192"/>
                  </a:lnTo>
                  <a:lnTo>
                    <a:pt x="915" y="191"/>
                  </a:lnTo>
                  <a:lnTo>
                    <a:pt x="914" y="191"/>
                  </a:lnTo>
                  <a:lnTo>
                    <a:pt x="914" y="191"/>
                  </a:lnTo>
                  <a:lnTo>
                    <a:pt x="913" y="191"/>
                  </a:lnTo>
                  <a:lnTo>
                    <a:pt x="912" y="190"/>
                  </a:lnTo>
                  <a:lnTo>
                    <a:pt x="911" y="190"/>
                  </a:lnTo>
                  <a:lnTo>
                    <a:pt x="910" y="189"/>
                  </a:lnTo>
                  <a:lnTo>
                    <a:pt x="909" y="189"/>
                  </a:lnTo>
                  <a:lnTo>
                    <a:pt x="909" y="189"/>
                  </a:lnTo>
                  <a:lnTo>
                    <a:pt x="907" y="189"/>
                  </a:lnTo>
                  <a:lnTo>
                    <a:pt x="906" y="188"/>
                  </a:lnTo>
                  <a:lnTo>
                    <a:pt x="906" y="188"/>
                  </a:lnTo>
                  <a:lnTo>
                    <a:pt x="905" y="188"/>
                  </a:lnTo>
                  <a:lnTo>
                    <a:pt x="905" y="188"/>
                  </a:lnTo>
                  <a:lnTo>
                    <a:pt x="904" y="187"/>
                  </a:lnTo>
                  <a:lnTo>
                    <a:pt x="904" y="187"/>
                  </a:lnTo>
                  <a:lnTo>
                    <a:pt x="904" y="187"/>
                  </a:lnTo>
                  <a:lnTo>
                    <a:pt x="903" y="187"/>
                  </a:lnTo>
                  <a:lnTo>
                    <a:pt x="903" y="187"/>
                  </a:lnTo>
                  <a:lnTo>
                    <a:pt x="903" y="187"/>
                  </a:lnTo>
                  <a:lnTo>
                    <a:pt x="902" y="186"/>
                  </a:lnTo>
                  <a:lnTo>
                    <a:pt x="902" y="186"/>
                  </a:lnTo>
                  <a:lnTo>
                    <a:pt x="901" y="186"/>
                  </a:lnTo>
                  <a:lnTo>
                    <a:pt x="901" y="186"/>
                  </a:lnTo>
                  <a:lnTo>
                    <a:pt x="901" y="186"/>
                  </a:lnTo>
                  <a:lnTo>
                    <a:pt x="900" y="187"/>
                  </a:lnTo>
                  <a:lnTo>
                    <a:pt x="900" y="187"/>
                  </a:lnTo>
                  <a:lnTo>
                    <a:pt x="899" y="187"/>
                  </a:lnTo>
                  <a:lnTo>
                    <a:pt x="899" y="187"/>
                  </a:lnTo>
                  <a:lnTo>
                    <a:pt x="898" y="188"/>
                  </a:lnTo>
                  <a:lnTo>
                    <a:pt x="898" y="188"/>
                  </a:lnTo>
                  <a:lnTo>
                    <a:pt x="897" y="188"/>
                  </a:lnTo>
                  <a:lnTo>
                    <a:pt x="897" y="188"/>
                  </a:lnTo>
                  <a:lnTo>
                    <a:pt x="896" y="188"/>
                  </a:lnTo>
                  <a:lnTo>
                    <a:pt x="896" y="189"/>
                  </a:lnTo>
                  <a:lnTo>
                    <a:pt x="895" y="189"/>
                  </a:lnTo>
                  <a:lnTo>
                    <a:pt x="895" y="189"/>
                  </a:lnTo>
                  <a:lnTo>
                    <a:pt x="894" y="189"/>
                  </a:lnTo>
                  <a:lnTo>
                    <a:pt x="894" y="189"/>
                  </a:lnTo>
                  <a:lnTo>
                    <a:pt x="893" y="189"/>
                  </a:lnTo>
                  <a:lnTo>
                    <a:pt x="893" y="189"/>
                  </a:lnTo>
                  <a:lnTo>
                    <a:pt x="892" y="189"/>
                  </a:lnTo>
                  <a:lnTo>
                    <a:pt x="892" y="189"/>
                  </a:lnTo>
                  <a:lnTo>
                    <a:pt x="891" y="189"/>
                  </a:lnTo>
                  <a:lnTo>
                    <a:pt x="889" y="189"/>
                  </a:lnTo>
                  <a:lnTo>
                    <a:pt x="889" y="189"/>
                  </a:lnTo>
                  <a:lnTo>
                    <a:pt x="888" y="189"/>
                  </a:lnTo>
                  <a:lnTo>
                    <a:pt x="888" y="189"/>
                  </a:lnTo>
                  <a:lnTo>
                    <a:pt x="887" y="189"/>
                  </a:lnTo>
                  <a:lnTo>
                    <a:pt x="887" y="188"/>
                  </a:lnTo>
                  <a:lnTo>
                    <a:pt x="886" y="188"/>
                  </a:lnTo>
                  <a:lnTo>
                    <a:pt x="886" y="188"/>
                  </a:lnTo>
                  <a:lnTo>
                    <a:pt x="885" y="188"/>
                  </a:lnTo>
                  <a:lnTo>
                    <a:pt x="885" y="187"/>
                  </a:lnTo>
                  <a:lnTo>
                    <a:pt x="884" y="187"/>
                  </a:lnTo>
                  <a:lnTo>
                    <a:pt x="884" y="187"/>
                  </a:lnTo>
                  <a:lnTo>
                    <a:pt x="884" y="186"/>
                  </a:lnTo>
                  <a:lnTo>
                    <a:pt x="883" y="186"/>
                  </a:lnTo>
                  <a:lnTo>
                    <a:pt x="883" y="185"/>
                  </a:lnTo>
                  <a:lnTo>
                    <a:pt x="883" y="185"/>
                  </a:lnTo>
                  <a:lnTo>
                    <a:pt x="883" y="184"/>
                  </a:lnTo>
                  <a:lnTo>
                    <a:pt x="882" y="183"/>
                  </a:lnTo>
                  <a:lnTo>
                    <a:pt x="882" y="183"/>
                  </a:lnTo>
                  <a:lnTo>
                    <a:pt x="882" y="182"/>
                  </a:lnTo>
                  <a:lnTo>
                    <a:pt x="882" y="182"/>
                  </a:lnTo>
                  <a:lnTo>
                    <a:pt x="882" y="181"/>
                  </a:lnTo>
                  <a:lnTo>
                    <a:pt x="882" y="181"/>
                  </a:lnTo>
                  <a:lnTo>
                    <a:pt x="882" y="180"/>
                  </a:lnTo>
                  <a:lnTo>
                    <a:pt x="882" y="180"/>
                  </a:lnTo>
                  <a:lnTo>
                    <a:pt x="882" y="179"/>
                  </a:lnTo>
                  <a:lnTo>
                    <a:pt x="883" y="179"/>
                  </a:lnTo>
                  <a:lnTo>
                    <a:pt x="883" y="179"/>
                  </a:lnTo>
                  <a:lnTo>
                    <a:pt x="884" y="179"/>
                  </a:lnTo>
                  <a:lnTo>
                    <a:pt x="884" y="179"/>
                  </a:lnTo>
                  <a:lnTo>
                    <a:pt x="885" y="179"/>
                  </a:lnTo>
                  <a:lnTo>
                    <a:pt x="885" y="179"/>
                  </a:lnTo>
                  <a:lnTo>
                    <a:pt x="886" y="179"/>
                  </a:lnTo>
                  <a:lnTo>
                    <a:pt x="887" y="179"/>
                  </a:lnTo>
                  <a:lnTo>
                    <a:pt x="887" y="179"/>
                  </a:lnTo>
                  <a:lnTo>
                    <a:pt x="888" y="179"/>
                  </a:lnTo>
                  <a:lnTo>
                    <a:pt x="888" y="179"/>
                  </a:lnTo>
                  <a:lnTo>
                    <a:pt x="889" y="180"/>
                  </a:lnTo>
                  <a:lnTo>
                    <a:pt x="891" y="180"/>
                  </a:lnTo>
                  <a:lnTo>
                    <a:pt x="891" y="180"/>
                  </a:lnTo>
                  <a:lnTo>
                    <a:pt x="892" y="180"/>
                  </a:lnTo>
                  <a:lnTo>
                    <a:pt x="892" y="180"/>
                  </a:lnTo>
                  <a:lnTo>
                    <a:pt x="893" y="180"/>
                  </a:lnTo>
                  <a:lnTo>
                    <a:pt x="893" y="180"/>
                  </a:lnTo>
                  <a:lnTo>
                    <a:pt x="894" y="180"/>
                  </a:lnTo>
                  <a:lnTo>
                    <a:pt x="894" y="179"/>
                  </a:lnTo>
                  <a:lnTo>
                    <a:pt x="895" y="179"/>
                  </a:lnTo>
                  <a:lnTo>
                    <a:pt x="895" y="179"/>
                  </a:lnTo>
                  <a:lnTo>
                    <a:pt x="896" y="179"/>
                  </a:lnTo>
                  <a:lnTo>
                    <a:pt x="896" y="178"/>
                  </a:lnTo>
                  <a:lnTo>
                    <a:pt x="896" y="178"/>
                  </a:lnTo>
                  <a:lnTo>
                    <a:pt x="896" y="178"/>
                  </a:lnTo>
                  <a:lnTo>
                    <a:pt x="896" y="177"/>
                  </a:lnTo>
                  <a:lnTo>
                    <a:pt x="896" y="177"/>
                  </a:lnTo>
                  <a:lnTo>
                    <a:pt x="896" y="177"/>
                  </a:lnTo>
                  <a:lnTo>
                    <a:pt x="896" y="175"/>
                  </a:lnTo>
                  <a:lnTo>
                    <a:pt x="896" y="175"/>
                  </a:lnTo>
                  <a:lnTo>
                    <a:pt x="896" y="175"/>
                  </a:lnTo>
                  <a:lnTo>
                    <a:pt x="896" y="174"/>
                  </a:lnTo>
                  <a:lnTo>
                    <a:pt x="896" y="174"/>
                  </a:lnTo>
                  <a:lnTo>
                    <a:pt x="896" y="174"/>
                  </a:lnTo>
                  <a:lnTo>
                    <a:pt x="895" y="173"/>
                  </a:lnTo>
                  <a:lnTo>
                    <a:pt x="895" y="173"/>
                  </a:lnTo>
                  <a:lnTo>
                    <a:pt x="895" y="173"/>
                  </a:lnTo>
                  <a:lnTo>
                    <a:pt x="894" y="173"/>
                  </a:lnTo>
                  <a:lnTo>
                    <a:pt x="894" y="173"/>
                  </a:lnTo>
                  <a:lnTo>
                    <a:pt x="893" y="172"/>
                  </a:lnTo>
                  <a:lnTo>
                    <a:pt x="892" y="172"/>
                  </a:lnTo>
                  <a:lnTo>
                    <a:pt x="891" y="172"/>
                  </a:lnTo>
                  <a:lnTo>
                    <a:pt x="889" y="172"/>
                  </a:lnTo>
                  <a:lnTo>
                    <a:pt x="888" y="172"/>
                  </a:lnTo>
                  <a:lnTo>
                    <a:pt x="886" y="172"/>
                  </a:lnTo>
                  <a:lnTo>
                    <a:pt x="885" y="172"/>
                  </a:lnTo>
                  <a:lnTo>
                    <a:pt x="884" y="172"/>
                  </a:lnTo>
                  <a:lnTo>
                    <a:pt x="883" y="172"/>
                  </a:lnTo>
                  <a:lnTo>
                    <a:pt x="882" y="172"/>
                  </a:lnTo>
                  <a:lnTo>
                    <a:pt x="881" y="172"/>
                  </a:lnTo>
                  <a:lnTo>
                    <a:pt x="880" y="173"/>
                  </a:lnTo>
                  <a:lnTo>
                    <a:pt x="879" y="173"/>
                  </a:lnTo>
                  <a:lnTo>
                    <a:pt x="878" y="173"/>
                  </a:lnTo>
                  <a:lnTo>
                    <a:pt x="877" y="173"/>
                  </a:lnTo>
                  <a:lnTo>
                    <a:pt x="877" y="173"/>
                  </a:lnTo>
                  <a:lnTo>
                    <a:pt x="876" y="173"/>
                  </a:lnTo>
                  <a:lnTo>
                    <a:pt x="876" y="173"/>
                  </a:lnTo>
                  <a:lnTo>
                    <a:pt x="875" y="173"/>
                  </a:lnTo>
                  <a:lnTo>
                    <a:pt x="875" y="173"/>
                  </a:lnTo>
                  <a:lnTo>
                    <a:pt x="874" y="174"/>
                  </a:lnTo>
                  <a:lnTo>
                    <a:pt x="874" y="174"/>
                  </a:lnTo>
                  <a:lnTo>
                    <a:pt x="873" y="174"/>
                  </a:lnTo>
                  <a:lnTo>
                    <a:pt x="873" y="174"/>
                  </a:lnTo>
                  <a:lnTo>
                    <a:pt x="871" y="174"/>
                  </a:lnTo>
                  <a:lnTo>
                    <a:pt x="871" y="174"/>
                  </a:lnTo>
                  <a:lnTo>
                    <a:pt x="870" y="174"/>
                  </a:lnTo>
                  <a:lnTo>
                    <a:pt x="869" y="175"/>
                  </a:lnTo>
                  <a:lnTo>
                    <a:pt x="869" y="175"/>
                  </a:lnTo>
                  <a:lnTo>
                    <a:pt x="868" y="175"/>
                  </a:lnTo>
                  <a:lnTo>
                    <a:pt x="867" y="175"/>
                  </a:lnTo>
                  <a:lnTo>
                    <a:pt x="867" y="175"/>
                  </a:lnTo>
                  <a:lnTo>
                    <a:pt x="866" y="175"/>
                  </a:lnTo>
                  <a:lnTo>
                    <a:pt x="866" y="175"/>
                  </a:lnTo>
                  <a:lnTo>
                    <a:pt x="865" y="175"/>
                  </a:lnTo>
                  <a:lnTo>
                    <a:pt x="865" y="175"/>
                  </a:lnTo>
                  <a:lnTo>
                    <a:pt x="865" y="175"/>
                  </a:lnTo>
                  <a:lnTo>
                    <a:pt x="865" y="174"/>
                  </a:lnTo>
                  <a:lnTo>
                    <a:pt x="865" y="174"/>
                  </a:lnTo>
                  <a:lnTo>
                    <a:pt x="865" y="174"/>
                  </a:lnTo>
                  <a:lnTo>
                    <a:pt x="865" y="173"/>
                  </a:lnTo>
                  <a:lnTo>
                    <a:pt x="865" y="173"/>
                  </a:lnTo>
                  <a:lnTo>
                    <a:pt x="865" y="172"/>
                  </a:lnTo>
                  <a:lnTo>
                    <a:pt x="865" y="172"/>
                  </a:lnTo>
                  <a:lnTo>
                    <a:pt x="865" y="172"/>
                  </a:lnTo>
                  <a:lnTo>
                    <a:pt x="866" y="172"/>
                  </a:lnTo>
                  <a:lnTo>
                    <a:pt x="866" y="171"/>
                  </a:lnTo>
                  <a:lnTo>
                    <a:pt x="866" y="171"/>
                  </a:lnTo>
                  <a:lnTo>
                    <a:pt x="867" y="170"/>
                  </a:lnTo>
                  <a:lnTo>
                    <a:pt x="867" y="170"/>
                  </a:lnTo>
                  <a:lnTo>
                    <a:pt x="868" y="169"/>
                  </a:lnTo>
                  <a:lnTo>
                    <a:pt x="868" y="169"/>
                  </a:lnTo>
                  <a:lnTo>
                    <a:pt x="869" y="168"/>
                  </a:lnTo>
                  <a:lnTo>
                    <a:pt x="870" y="168"/>
                  </a:lnTo>
                  <a:lnTo>
                    <a:pt x="870" y="167"/>
                  </a:lnTo>
                  <a:lnTo>
                    <a:pt x="871" y="167"/>
                  </a:lnTo>
                  <a:lnTo>
                    <a:pt x="871" y="166"/>
                  </a:lnTo>
                  <a:lnTo>
                    <a:pt x="873" y="166"/>
                  </a:lnTo>
                  <a:lnTo>
                    <a:pt x="873" y="165"/>
                  </a:lnTo>
                  <a:lnTo>
                    <a:pt x="874" y="165"/>
                  </a:lnTo>
                  <a:lnTo>
                    <a:pt x="874" y="164"/>
                  </a:lnTo>
                  <a:lnTo>
                    <a:pt x="875" y="164"/>
                  </a:lnTo>
                  <a:lnTo>
                    <a:pt x="875" y="164"/>
                  </a:lnTo>
                  <a:lnTo>
                    <a:pt x="875" y="164"/>
                  </a:lnTo>
                  <a:lnTo>
                    <a:pt x="876" y="164"/>
                  </a:lnTo>
                  <a:lnTo>
                    <a:pt x="876" y="163"/>
                  </a:lnTo>
                  <a:lnTo>
                    <a:pt x="877" y="163"/>
                  </a:lnTo>
                  <a:lnTo>
                    <a:pt x="877" y="163"/>
                  </a:lnTo>
                  <a:lnTo>
                    <a:pt x="877" y="162"/>
                  </a:lnTo>
                  <a:lnTo>
                    <a:pt x="878" y="162"/>
                  </a:lnTo>
                  <a:lnTo>
                    <a:pt x="878" y="162"/>
                  </a:lnTo>
                  <a:lnTo>
                    <a:pt x="878" y="161"/>
                  </a:lnTo>
                  <a:lnTo>
                    <a:pt x="879" y="161"/>
                  </a:lnTo>
                  <a:lnTo>
                    <a:pt x="879" y="161"/>
                  </a:lnTo>
                  <a:lnTo>
                    <a:pt x="879" y="160"/>
                  </a:lnTo>
                  <a:lnTo>
                    <a:pt x="879" y="160"/>
                  </a:lnTo>
                  <a:lnTo>
                    <a:pt x="879" y="159"/>
                  </a:lnTo>
                  <a:lnTo>
                    <a:pt x="879" y="159"/>
                  </a:lnTo>
                  <a:lnTo>
                    <a:pt x="879" y="159"/>
                  </a:lnTo>
                  <a:lnTo>
                    <a:pt x="879" y="157"/>
                  </a:lnTo>
                  <a:lnTo>
                    <a:pt x="879" y="157"/>
                  </a:lnTo>
                  <a:lnTo>
                    <a:pt x="879" y="156"/>
                  </a:lnTo>
                  <a:lnTo>
                    <a:pt x="879" y="156"/>
                  </a:lnTo>
                  <a:lnTo>
                    <a:pt x="879" y="156"/>
                  </a:lnTo>
                  <a:lnTo>
                    <a:pt x="879" y="156"/>
                  </a:lnTo>
                  <a:lnTo>
                    <a:pt x="878" y="156"/>
                  </a:lnTo>
                  <a:lnTo>
                    <a:pt x="878" y="155"/>
                  </a:lnTo>
                  <a:lnTo>
                    <a:pt x="878" y="155"/>
                  </a:lnTo>
                  <a:lnTo>
                    <a:pt x="878" y="155"/>
                  </a:lnTo>
                  <a:lnTo>
                    <a:pt x="878" y="155"/>
                  </a:lnTo>
                  <a:lnTo>
                    <a:pt x="877" y="155"/>
                  </a:lnTo>
                  <a:lnTo>
                    <a:pt x="877" y="155"/>
                  </a:lnTo>
                  <a:lnTo>
                    <a:pt x="877" y="156"/>
                  </a:lnTo>
                  <a:lnTo>
                    <a:pt x="877" y="156"/>
                  </a:lnTo>
                  <a:lnTo>
                    <a:pt x="876" y="156"/>
                  </a:lnTo>
                  <a:lnTo>
                    <a:pt x="876" y="156"/>
                  </a:lnTo>
                  <a:lnTo>
                    <a:pt x="876" y="157"/>
                  </a:lnTo>
                  <a:lnTo>
                    <a:pt x="875" y="157"/>
                  </a:lnTo>
                  <a:lnTo>
                    <a:pt x="875" y="157"/>
                  </a:lnTo>
                  <a:lnTo>
                    <a:pt x="875" y="159"/>
                  </a:lnTo>
                  <a:lnTo>
                    <a:pt x="875" y="159"/>
                  </a:lnTo>
                  <a:lnTo>
                    <a:pt x="874" y="160"/>
                  </a:lnTo>
                  <a:lnTo>
                    <a:pt x="874" y="160"/>
                  </a:lnTo>
                  <a:lnTo>
                    <a:pt x="874" y="161"/>
                  </a:lnTo>
                  <a:lnTo>
                    <a:pt x="874" y="161"/>
                  </a:lnTo>
                  <a:lnTo>
                    <a:pt x="873" y="161"/>
                  </a:lnTo>
                  <a:lnTo>
                    <a:pt x="873" y="162"/>
                  </a:lnTo>
                  <a:lnTo>
                    <a:pt x="873" y="162"/>
                  </a:lnTo>
                  <a:lnTo>
                    <a:pt x="873" y="162"/>
                  </a:lnTo>
                  <a:lnTo>
                    <a:pt x="871" y="163"/>
                  </a:lnTo>
                  <a:lnTo>
                    <a:pt x="871" y="163"/>
                  </a:lnTo>
                  <a:lnTo>
                    <a:pt x="871" y="163"/>
                  </a:lnTo>
                  <a:lnTo>
                    <a:pt x="870" y="163"/>
                  </a:lnTo>
                  <a:lnTo>
                    <a:pt x="870" y="164"/>
                  </a:lnTo>
                  <a:lnTo>
                    <a:pt x="869" y="164"/>
                  </a:lnTo>
                  <a:lnTo>
                    <a:pt x="868" y="164"/>
                  </a:lnTo>
                  <a:lnTo>
                    <a:pt x="868" y="164"/>
                  </a:lnTo>
                  <a:lnTo>
                    <a:pt x="867" y="165"/>
                  </a:lnTo>
                  <a:lnTo>
                    <a:pt x="866" y="165"/>
                  </a:lnTo>
                  <a:lnTo>
                    <a:pt x="865" y="165"/>
                  </a:lnTo>
                  <a:lnTo>
                    <a:pt x="865" y="165"/>
                  </a:lnTo>
                  <a:lnTo>
                    <a:pt x="864" y="166"/>
                  </a:lnTo>
                  <a:lnTo>
                    <a:pt x="863" y="166"/>
                  </a:lnTo>
                  <a:lnTo>
                    <a:pt x="862" y="166"/>
                  </a:lnTo>
                  <a:lnTo>
                    <a:pt x="862" y="166"/>
                  </a:lnTo>
                  <a:lnTo>
                    <a:pt x="861" y="167"/>
                  </a:lnTo>
                  <a:lnTo>
                    <a:pt x="861" y="167"/>
                  </a:lnTo>
                  <a:lnTo>
                    <a:pt x="860" y="167"/>
                  </a:lnTo>
                  <a:lnTo>
                    <a:pt x="860" y="168"/>
                  </a:lnTo>
                  <a:lnTo>
                    <a:pt x="859" y="168"/>
                  </a:lnTo>
                  <a:lnTo>
                    <a:pt x="859" y="168"/>
                  </a:lnTo>
                  <a:lnTo>
                    <a:pt x="858" y="169"/>
                  </a:lnTo>
                  <a:lnTo>
                    <a:pt x="858" y="169"/>
                  </a:lnTo>
                  <a:lnTo>
                    <a:pt x="858" y="169"/>
                  </a:lnTo>
                  <a:lnTo>
                    <a:pt x="857" y="170"/>
                  </a:lnTo>
                  <a:lnTo>
                    <a:pt x="857" y="170"/>
                  </a:lnTo>
                  <a:lnTo>
                    <a:pt x="857" y="171"/>
                  </a:lnTo>
                  <a:lnTo>
                    <a:pt x="857" y="171"/>
                  </a:lnTo>
                  <a:lnTo>
                    <a:pt x="857" y="171"/>
                  </a:lnTo>
                  <a:lnTo>
                    <a:pt x="857" y="172"/>
                  </a:lnTo>
                  <a:lnTo>
                    <a:pt x="857" y="172"/>
                  </a:lnTo>
                  <a:lnTo>
                    <a:pt x="857" y="173"/>
                  </a:lnTo>
                  <a:lnTo>
                    <a:pt x="858" y="173"/>
                  </a:lnTo>
                  <a:lnTo>
                    <a:pt x="858" y="173"/>
                  </a:lnTo>
                  <a:lnTo>
                    <a:pt x="858" y="174"/>
                  </a:lnTo>
                  <a:lnTo>
                    <a:pt x="858" y="174"/>
                  </a:lnTo>
                  <a:lnTo>
                    <a:pt x="859" y="174"/>
                  </a:lnTo>
                  <a:lnTo>
                    <a:pt x="859" y="174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5"/>
                  </a:lnTo>
                  <a:lnTo>
                    <a:pt x="859" y="177"/>
                  </a:lnTo>
                  <a:lnTo>
                    <a:pt x="859" y="177"/>
                  </a:lnTo>
                  <a:lnTo>
                    <a:pt x="859" y="177"/>
                  </a:lnTo>
                  <a:lnTo>
                    <a:pt x="859" y="177"/>
                  </a:lnTo>
                  <a:lnTo>
                    <a:pt x="859" y="177"/>
                  </a:lnTo>
                  <a:lnTo>
                    <a:pt x="858" y="177"/>
                  </a:lnTo>
                  <a:lnTo>
                    <a:pt x="858" y="177"/>
                  </a:lnTo>
                  <a:lnTo>
                    <a:pt x="858" y="177"/>
                  </a:lnTo>
                  <a:lnTo>
                    <a:pt x="857" y="177"/>
                  </a:lnTo>
                  <a:lnTo>
                    <a:pt x="857" y="177"/>
                  </a:lnTo>
                  <a:lnTo>
                    <a:pt x="857" y="177"/>
                  </a:lnTo>
                  <a:lnTo>
                    <a:pt x="856" y="175"/>
                  </a:lnTo>
                  <a:lnTo>
                    <a:pt x="856" y="175"/>
                  </a:lnTo>
                  <a:lnTo>
                    <a:pt x="856" y="175"/>
                  </a:lnTo>
                  <a:lnTo>
                    <a:pt x="855" y="175"/>
                  </a:lnTo>
                  <a:lnTo>
                    <a:pt x="855" y="174"/>
                  </a:lnTo>
                  <a:lnTo>
                    <a:pt x="855" y="174"/>
                  </a:lnTo>
                  <a:lnTo>
                    <a:pt x="853" y="174"/>
                  </a:lnTo>
                  <a:lnTo>
                    <a:pt x="853" y="173"/>
                  </a:lnTo>
                  <a:lnTo>
                    <a:pt x="853" y="173"/>
                  </a:lnTo>
                  <a:lnTo>
                    <a:pt x="853" y="173"/>
                  </a:lnTo>
                  <a:lnTo>
                    <a:pt x="853" y="173"/>
                  </a:lnTo>
                  <a:lnTo>
                    <a:pt x="853" y="172"/>
                  </a:lnTo>
                  <a:lnTo>
                    <a:pt x="853" y="172"/>
                  </a:lnTo>
                  <a:lnTo>
                    <a:pt x="853" y="172"/>
                  </a:lnTo>
                  <a:lnTo>
                    <a:pt x="853" y="172"/>
                  </a:lnTo>
                  <a:lnTo>
                    <a:pt x="853" y="171"/>
                  </a:lnTo>
                  <a:lnTo>
                    <a:pt x="852" y="171"/>
                  </a:lnTo>
                  <a:lnTo>
                    <a:pt x="852" y="171"/>
                  </a:lnTo>
                  <a:lnTo>
                    <a:pt x="852" y="171"/>
                  </a:lnTo>
                  <a:lnTo>
                    <a:pt x="852" y="171"/>
                  </a:lnTo>
                  <a:lnTo>
                    <a:pt x="851" y="171"/>
                  </a:lnTo>
                  <a:lnTo>
                    <a:pt x="851" y="171"/>
                  </a:lnTo>
                  <a:lnTo>
                    <a:pt x="850" y="171"/>
                  </a:lnTo>
                  <a:lnTo>
                    <a:pt x="850" y="171"/>
                  </a:lnTo>
                  <a:lnTo>
                    <a:pt x="849" y="172"/>
                  </a:lnTo>
                  <a:lnTo>
                    <a:pt x="848" y="172"/>
                  </a:lnTo>
                  <a:lnTo>
                    <a:pt x="847" y="172"/>
                  </a:lnTo>
                  <a:lnTo>
                    <a:pt x="847" y="173"/>
                  </a:lnTo>
                  <a:lnTo>
                    <a:pt x="846" y="173"/>
                  </a:lnTo>
                  <a:lnTo>
                    <a:pt x="845" y="173"/>
                  </a:lnTo>
                  <a:lnTo>
                    <a:pt x="844" y="174"/>
                  </a:lnTo>
                  <a:lnTo>
                    <a:pt x="843" y="174"/>
                  </a:lnTo>
                  <a:lnTo>
                    <a:pt x="843" y="174"/>
                  </a:lnTo>
                  <a:lnTo>
                    <a:pt x="842" y="174"/>
                  </a:lnTo>
                  <a:lnTo>
                    <a:pt x="841" y="175"/>
                  </a:lnTo>
                  <a:lnTo>
                    <a:pt x="841" y="175"/>
                  </a:lnTo>
                  <a:lnTo>
                    <a:pt x="840" y="175"/>
                  </a:lnTo>
                  <a:lnTo>
                    <a:pt x="840" y="175"/>
                  </a:lnTo>
                  <a:lnTo>
                    <a:pt x="839" y="175"/>
                  </a:lnTo>
                  <a:lnTo>
                    <a:pt x="839" y="174"/>
                  </a:lnTo>
                  <a:lnTo>
                    <a:pt x="838" y="174"/>
                  </a:lnTo>
                  <a:lnTo>
                    <a:pt x="838" y="174"/>
                  </a:lnTo>
                  <a:lnTo>
                    <a:pt x="838" y="174"/>
                  </a:lnTo>
                  <a:lnTo>
                    <a:pt x="837" y="173"/>
                  </a:lnTo>
                  <a:lnTo>
                    <a:pt x="837" y="173"/>
                  </a:lnTo>
                  <a:lnTo>
                    <a:pt x="837" y="173"/>
                  </a:lnTo>
                  <a:lnTo>
                    <a:pt x="837" y="172"/>
                  </a:lnTo>
                  <a:lnTo>
                    <a:pt x="835" y="172"/>
                  </a:lnTo>
                  <a:lnTo>
                    <a:pt x="835" y="172"/>
                  </a:lnTo>
                  <a:lnTo>
                    <a:pt x="835" y="172"/>
                  </a:lnTo>
                  <a:lnTo>
                    <a:pt x="834" y="171"/>
                  </a:lnTo>
                  <a:lnTo>
                    <a:pt x="834" y="171"/>
                  </a:lnTo>
                  <a:lnTo>
                    <a:pt x="834" y="171"/>
                  </a:lnTo>
                  <a:lnTo>
                    <a:pt x="834" y="171"/>
                  </a:lnTo>
                  <a:lnTo>
                    <a:pt x="833" y="171"/>
                  </a:lnTo>
                  <a:lnTo>
                    <a:pt x="833" y="171"/>
                  </a:lnTo>
                  <a:lnTo>
                    <a:pt x="833" y="172"/>
                  </a:lnTo>
                  <a:lnTo>
                    <a:pt x="833" y="172"/>
                  </a:lnTo>
                  <a:lnTo>
                    <a:pt x="833" y="172"/>
                  </a:lnTo>
                  <a:lnTo>
                    <a:pt x="833" y="173"/>
                  </a:lnTo>
                  <a:lnTo>
                    <a:pt x="833" y="173"/>
                  </a:lnTo>
                  <a:lnTo>
                    <a:pt x="833" y="174"/>
                  </a:lnTo>
                  <a:lnTo>
                    <a:pt x="833" y="174"/>
                  </a:lnTo>
                  <a:lnTo>
                    <a:pt x="833" y="175"/>
                  </a:lnTo>
                  <a:lnTo>
                    <a:pt x="834" y="175"/>
                  </a:lnTo>
                  <a:lnTo>
                    <a:pt x="834" y="177"/>
                  </a:lnTo>
                  <a:lnTo>
                    <a:pt x="834" y="178"/>
                  </a:lnTo>
                  <a:lnTo>
                    <a:pt x="834" y="178"/>
                  </a:lnTo>
                  <a:lnTo>
                    <a:pt x="835" y="179"/>
                  </a:lnTo>
                  <a:lnTo>
                    <a:pt x="835" y="180"/>
                  </a:lnTo>
                  <a:lnTo>
                    <a:pt x="835" y="180"/>
                  </a:lnTo>
                  <a:lnTo>
                    <a:pt x="835" y="181"/>
                  </a:lnTo>
                  <a:lnTo>
                    <a:pt x="835" y="181"/>
                  </a:lnTo>
                  <a:lnTo>
                    <a:pt x="835" y="182"/>
                  </a:lnTo>
                  <a:lnTo>
                    <a:pt x="835" y="183"/>
                  </a:lnTo>
                  <a:lnTo>
                    <a:pt x="835" y="183"/>
                  </a:lnTo>
                  <a:lnTo>
                    <a:pt x="835" y="184"/>
                  </a:lnTo>
                  <a:lnTo>
                    <a:pt x="835" y="184"/>
                  </a:lnTo>
                  <a:lnTo>
                    <a:pt x="835" y="185"/>
                  </a:lnTo>
                  <a:lnTo>
                    <a:pt x="835" y="185"/>
                  </a:lnTo>
                  <a:lnTo>
                    <a:pt x="835" y="186"/>
                  </a:lnTo>
                  <a:lnTo>
                    <a:pt x="835" y="186"/>
                  </a:lnTo>
                  <a:lnTo>
                    <a:pt x="834" y="187"/>
                  </a:lnTo>
                  <a:lnTo>
                    <a:pt x="834" y="187"/>
                  </a:lnTo>
                  <a:lnTo>
                    <a:pt x="834" y="188"/>
                  </a:lnTo>
                  <a:lnTo>
                    <a:pt x="834" y="188"/>
                  </a:lnTo>
                  <a:lnTo>
                    <a:pt x="833" y="189"/>
                  </a:lnTo>
                  <a:lnTo>
                    <a:pt x="833" y="189"/>
                  </a:lnTo>
                  <a:lnTo>
                    <a:pt x="833" y="190"/>
                  </a:lnTo>
                  <a:lnTo>
                    <a:pt x="832" y="190"/>
                  </a:lnTo>
                  <a:lnTo>
                    <a:pt x="832" y="190"/>
                  </a:lnTo>
                  <a:lnTo>
                    <a:pt x="831" y="191"/>
                  </a:lnTo>
                  <a:lnTo>
                    <a:pt x="831" y="191"/>
                  </a:lnTo>
                  <a:lnTo>
                    <a:pt x="830" y="191"/>
                  </a:lnTo>
                  <a:lnTo>
                    <a:pt x="830" y="191"/>
                  </a:lnTo>
                  <a:lnTo>
                    <a:pt x="829" y="192"/>
                  </a:lnTo>
                  <a:lnTo>
                    <a:pt x="829" y="192"/>
                  </a:lnTo>
                  <a:lnTo>
                    <a:pt x="828" y="192"/>
                  </a:lnTo>
                  <a:lnTo>
                    <a:pt x="828" y="192"/>
                  </a:lnTo>
                  <a:lnTo>
                    <a:pt x="827" y="192"/>
                  </a:lnTo>
                  <a:lnTo>
                    <a:pt x="827" y="192"/>
                  </a:lnTo>
                  <a:lnTo>
                    <a:pt x="827" y="192"/>
                  </a:lnTo>
                  <a:lnTo>
                    <a:pt x="826" y="192"/>
                  </a:lnTo>
                  <a:lnTo>
                    <a:pt x="826" y="192"/>
                  </a:lnTo>
                  <a:lnTo>
                    <a:pt x="826" y="192"/>
                  </a:lnTo>
                  <a:lnTo>
                    <a:pt x="826" y="192"/>
                  </a:lnTo>
                  <a:lnTo>
                    <a:pt x="826" y="192"/>
                  </a:lnTo>
                  <a:lnTo>
                    <a:pt x="826" y="191"/>
                  </a:lnTo>
                  <a:lnTo>
                    <a:pt x="825" y="191"/>
                  </a:lnTo>
                  <a:lnTo>
                    <a:pt x="825" y="191"/>
                  </a:lnTo>
                  <a:lnTo>
                    <a:pt x="825" y="190"/>
                  </a:lnTo>
                  <a:lnTo>
                    <a:pt x="825" y="190"/>
                  </a:lnTo>
                  <a:lnTo>
                    <a:pt x="825" y="189"/>
                  </a:lnTo>
                  <a:lnTo>
                    <a:pt x="824" y="189"/>
                  </a:lnTo>
                  <a:lnTo>
                    <a:pt x="824" y="189"/>
                  </a:lnTo>
                  <a:lnTo>
                    <a:pt x="824" y="188"/>
                  </a:lnTo>
                  <a:lnTo>
                    <a:pt x="824" y="188"/>
                  </a:lnTo>
                  <a:lnTo>
                    <a:pt x="824" y="187"/>
                  </a:lnTo>
                  <a:lnTo>
                    <a:pt x="824" y="187"/>
                  </a:lnTo>
                  <a:lnTo>
                    <a:pt x="824" y="187"/>
                  </a:lnTo>
                  <a:lnTo>
                    <a:pt x="823" y="187"/>
                  </a:lnTo>
                  <a:lnTo>
                    <a:pt x="823" y="186"/>
                  </a:lnTo>
                  <a:lnTo>
                    <a:pt x="823" y="186"/>
                  </a:lnTo>
                  <a:lnTo>
                    <a:pt x="823" y="186"/>
                  </a:lnTo>
                  <a:lnTo>
                    <a:pt x="823" y="186"/>
                  </a:lnTo>
                  <a:lnTo>
                    <a:pt x="823" y="185"/>
                  </a:lnTo>
                  <a:lnTo>
                    <a:pt x="823" y="185"/>
                  </a:lnTo>
                  <a:lnTo>
                    <a:pt x="823" y="184"/>
                  </a:lnTo>
                  <a:lnTo>
                    <a:pt x="823" y="184"/>
                  </a:lnTo>
                  <a:lnTo>
                    <a:pt x="822" y="183"/>
                  </a:lnTo>
                  <a:lnTo>
                    <a:pt x="822" y="183"/>
                  </a:lnTo>
                  <a:lnTo>
                    <a:pt x="822" y="182"/>
                  </a:lnTo>
                  <a:lnTo>
                    <a:pt x="822" y="182"/>
                  </a:lnTo>
                  <a:lnTo>
                    <a:pt x="822" y="182"/>
                  </a:lnTo>
                  <a:lnTo>
                    <a:pt x="822" y="181"/>
                  </a:lnTo>
                  <a:lnTo>
                    <a:pt x="822" y="181"/>
                  </a:lnTo>
                  <a:lnTo>
                    <a:pt x="822" y="181"/>
                  </a:lnTo>
                  <a:lnTo>
                    <a:pt x="821" y="180"/>
                  </a:lnTo>
                  <a:lnTo>
                    <a:pt x="821" y="180"/>
                  </a:lnTo>
                  <a:lnTo>
                    <a:pt x="821" y="180"/>
                  </a:lnTo>
                  <a:lnTo>
                    <a:pt x="820" y="180"/>
                  </a:lnTo>
                  <a:lnTo>
                    <a:pt x="819" y="180"/>
                  </a:lnTo>
                  <a:lnTo>
                    <a:pt x="819" y="180"/>
                  </a:lnTo>
                  <a:lnTo>
                    <a:pt x="817" y="180"/>
                  </a:lnTo>
                  <a:lnTo>
                    <a:pt x="816" y="180"/>
                  </a:lnTo>
                  <a:lnTo>
                    <a:pt x="815" y="180"/>
                  </a:lnTo>
                  <a:lnTo>
                    <a:pt x="814" y="180"/>
                  </a:lnTo>
                  <a:lnTo>
                    <a:pt x="813" y="180"/>
                  </a:lnTo>
                  <a:lnTo>
                    <a:pt x="813" y="181"/>
                  </a:lnTo>
                  <a:lnTo>
                    <a:pt x="812" y="181"/>
                  </a:lnTo>
                  <a:lnTo>
                    <a:pt x="811" y="181"/>
                  </a:lnTo>
                  <a:lnTo>
                    <a:pt x="810" y="182"/>
                  </a:lnTo>
                  <a:lnTo>
                    <a:pt x="809" y="182"/>
                  </a:lnTo>
                  <a:lnTo>
                    <a:pt x="809" y="183"/>
                  </a:lnTo>
                  <a:lnTo>
                    <a:pt x="809" y="183"/>
                  </a:lnTo>
                  <a:lnTo>
                    <a:pt x="809" y="184"/>
                  </a:lnTo>
                  <a:lnTo>
                    <a:pt x="809" y="184"/>
                  </a:lnTo>
                  <a:lnTo>
                    <a:pt x="809" y="185"/>
                  </a:lnTo>
                  <a:lnTo>
                    <a:pt x="810" y="185"/>
                  </a:lnTo>
                  <a:lnTo>
                    <a:pt x="810" y="186"/>
                  </a:lnTo>
                  <a:lnTo>
                    <a:pt x="810" y="186"/>
                  </a:lnTo>
                  <a:lnTo>
                    <a:pt x="810" y="187"/>
                  </a:lnTo>
                  <a:lnTo>
                    <a:pt x="811" y="187"/>
                  </a:lnTo>
                  <a:lnTo>
                    <a:pt x="811" y="188"/>
                  </a:lnTo>
                  <a:lnTo>
                    <a:pt x="811" y="188"/>
                  </a:lnTo>
                  <a:lnTo>
                    <a:pt x="811" y="188"/>
                  </a:lnTo>
                  <a:lnTo>
                    <a:pt x="812" y="188"/>
                  </a:lnTo>
                  <a:lnTo>
                    <a:pt x="812" y="189"/>
                  </a:lnTo>
                  <a:lnTo>
                    <a:pt x="813" y="189"/>
                  </a:lnTo>
                  <a:lnTo>
                    <a:pt x="813" y="189"/>
                  </a:lnTo>
                  <a:lnTo>
                    <a:pt x="813" y="188"/>
                  </a:lnTo>
                  <a:lnTo>
                    <a:pt x="814" y="188"/>
                  </a:lnTo>
                  <a:lnTo>
                    <a:pt x="814" y="188"/>
                  </a:lnTo>
                  <a:lnTo>
                    <a:pt x="814" y="188"/>
                  </a:lnTo>
                  <a:lnTo>
                    <a:pt x="814" y="188"/>
                  </a:lnTo>
                  <a:lnTo>
                    <a:pt x="815" y="188"/>
                  </a:lnTo>
                  <a:lnTo>
                    <a:pt x="815" y="188"/>
                  </a:lnTo>
                  <a:lnTo>
                    <a:pt x="815" y="188"/>
                  </a:lnTo>
                  <a:lnTo>
                    <a:pt x="815" y="187"/>
                  </a:lnTo>
                  <a:lnTo>
                    <a:pt x="815" y="187"/>
                  </a:lnTo>
                  <a:lnTo>
                    <a:pt x="816" y="187"/>
                  </a:lnTo>
                  <a:lnTo>
                    <a:pt x="816" y="188"/>
                  </a:lnTo>
                  <a:lnTo>
                    <a:pt x="816" y="188"/>
                  </a:lnTo>
                  <a:lnTo>
                    <a:pt x="817" y="188"/>
                  </a:lnTo>
                  <a:lnTo>
                    <a:pt x="817" y="188"/>
                  </a:lnTo>
                  <a:lnTo>
                    <a:pt x="819" y="189"/>
                  </a:lnTo>
                  <a:lnTo>
                    <a:pt x="819" y="189"/>
                  </a:lnTo>
                  <a:lnTo>
                    <a:pt x="820" y="189"/>
                  </a:lnTo>
                  <a:lnTo>
                    <a:pt x="820" y="190"/>
                  </a:lnTo>
                  <a:lnTo>
                    <a:pt x="821" y="190"/>
                  </a:lnTo>
                  <a:lnTo>
                    <a:pt x="822" y="191"/>
                  </a:lnTo>
                  <a:lnTo>
                    <a:pt x="822" y="191"/>
                  </a:lnTo>
                  <a:lnTo>
                    <a:pt x="823" y="192"/>
                  </a:lnTo>
                  <a:lnTo>
                    <a:pt x="823" y="192"/>
                  </a:lnTo>
                  <a:lnTo>
                    <a:pt x="824" y="193"/>
                  </a:lnTo>
                  <a:lnTo>
                    <a:pt x="824" y="193"/>
                  </a:lnTo>
                  <a:lnTo>
                    <a:pt x="825" y="195"/>
                  </a:lnTo>
                  <a:lnTo>
                    <a:pt x="825" y="195"/>
                  </a:lnTo>
                  <a:lnTo>
                    <a:pt x="825" y="195"/>
                  </a:lnTo>
                  <a:lnTo>
                    <a:pt x="825" y="196"/>
                  </a:lnTo>
                  <a:lnTo>
                    <a:pt x="825" y="196"/>
                  </a:lnTo>
                  <a:lnTo>
                    <a:pt x="824" y="196"/>
                  </a:lnTo>
                  <a:lnTo>
                    <a:pt x="824" y="197"/>
                  </a:lnTo>
                  <a:lnTo>
                    <a:pt x="823" y="197"/>
                  </a:lnTo>
                  <a:lnTo>
                    <a:pt x="823" y="198"/>
                  </a:lnTo>
                  <a:lnTo>
                    <a:pt x="822" y="199"/>
                  </a:lnTo>
                  <a:lnTo>
                    <a:pt x="821" y="199"/>
                  </a:lnTo>
                  <a:lnTo>
                    <a:pt x="821" y="200"/>
                  </a:lnTo>
                  <a:lnTo>
                    <a:pt x="820" y="201"/>
                  </a:lnTo>
                  <a:lnTo>
                    <a:pt x="819" y="202"/>
                  </a:lnTo>
                  <a:lnTo>
                    <a:pt x="819" y="203"/>
                  </a:lnTo>
                  <a:lnTo>
                    <a:pt x="817" y="203"/>
                  </a:lnTo>
                  <a:lnTo>
                    <a:pt x="817" y="204"/>
                  </a:lnTo>
                  <a:lnTo>
                    <a:pt x="816" y="205"/>
                  </a:lnTo>
                  <a:lnTo>
                    <a:pt x="816" y="206"/>
                  </a:lnTo>
                  <a:lnTo>
                    <a:pt x="816" y="207"/>
                  </a:lnTo>
                  <a:lnTo>
                    <a:pt x="816" y="208"/>
                  </a:lnTo>
                  <a:lnTo>
                    <a:pt x="816" y="208"/>
                  </a:lnTo>
                  <a:lnTo>
                    <a:pt x="817" y="209"/>
                  </a:lnTo>
                  <a:lnTo>
                    <a:pt x="817" y="209"/>
                  </a:lnTo>
                  <a:lnTo>
                    <a:pt x="817" y="210"/>
                  </a:lnTo>
                  <a:lnTo>
                    <a:pt x="817" y="211"/>
                  </a:lnTo>
                  <a:lnTo>
                    <a:pt x="817" y="211"/>
                  </a:lnTo>
                  <a:lnTo>
                    <a:pt x="819" y="213"/>
                  </a:lnTo>
                  <a:lnTo>
                    <a:pt x="819" y="213"/>
                  </a:lnTo>
                  <a:lnTo>
                    <a:pt x="819" y="214"/>
                  </a:lnTo>
                  <a:lnTo>
                    <a:pt x="819" y="214"/>
                  </a:lnTo>
                  <a:lnTo>
                    <a:pt x="819" y="215"/>
                  </a:lnTo>
                  <a:lnTo>
                    <a:pt x="819" y="215"/>
                  </a:lnTo>
                  <a:lnTo>
                    <a:pt x="819" y="215"/>
                  </a:lnTo>
                  <a:lnTo>
                    <a:pt x="819" y="216"/>
                  </a:lnTo>
                  <a:lnTo>
                    <a:pt x="819" y="216"/>
                  </a:lnTo>
                  <a:lnTo>
                    <a:pt x="817" y="217"/>
                  </a:lnTo>
                  <a:lnTo>
                    <a:pt x="817" y="217"/>
                  </a:lnTo>
                  <a:lnTo>
                    <a:pt x="817" y="217"/>
                  </a:lnTo>
                  <a:lnTo>
                    <a:pt x="816" y="217"/>
                  </a:lnTo>
                  <a:lnTo>
                    <a:pt x="816" y="218"/>
                  </a:lnTo>
                  <a:lnTo>
                    <a:pt x="815" y="218"/>
                  </a:lnTo>
                  <a:lnTo>
                    <a:pt x="815" y="218"/>
                  </a:lnTo>
                  <a:lnTo>
                    <a:pt x="815" y="218"/>
                  </a:lnTo>
                  <a:lnTo>
                    <a:pt x="814" y="218"/>
                  </a:lnTo>
                  <a:lnTo>
                    <a:pt x="814" y="218"/>
                  </a:lnTo>
                  <a:lnTo>
                    <a:pt x="814" y="218"/>
                  </a:lnTo>
                  <a:lnTo>
                    <a:pt x="814" y="218"/>
                  </a:lnTo>
                  <a:lnTo>
                    <a:pt x="814" y="218"/>
                  </a:lnTo>
                  <a:lnTo>
                    <a:pt x="813" y="217"/>
                  </a:lnTo>
                  <a:lnTo>
                    <a:pt x="813" y="217"/>
                  </a:lnTo>
                  <a:lnTo>
                    <a:pt x="813" y="217"/>
                  </a:lnTo>
                  <a:lnTo>
                    <a:pt x="813" y="217"/>
                  </a:lnTo>
                  <a:lnTo>
                    <a:pt x="813" y="216"/>
                  </a:lnTo>
                  <a:lnTo>
                    <a:pt x="814" y="216"/>
                  </a:lnTo>
                  <a:lnTo>
                    <a:pt x="814" y="215"/>
                  </a:lnTo>
                  <a:lnTo>
                    <a:pt x="813" y="215"/>
                  </a:lnTo>
                  <a:lnTo>
                    <a:pt x="813" y="215"/>
                  </a:lnTo>
                  <a:lnTo>
                    <a:pt x="813" y="214"/>
                  </a:lnTo>
                  <a:lnTo>
                    <a:pt x="813" y="214"/>
                  </a:lnTo>
                  <a:lnTo>
                    <a:pt x="813" y="213"/>
                  </a:lnTo>
                  <a:lnTo>
                    <a:pt x="813" y="213"/>
                  </a:lnTo>
                  <a:lnTo>
                    <a:pt x="813" y="213"/>
                  </a:lnTo>
                  <a:lnTo>
                    <a:pt x="812" y="211"/>
                  </a:lnTo>
                  <a:lnTo>
                    <a:pt x="812" y="211"/>
                  </a:lnTo>
                  <a:lnTo>
                    <a:pt x="812" y="211"/>
                  </a:lnTo>
                  <a:lnTo>
                    <a:pt x="812" y="210"/>
                  </a:lnTo>
                  <a:lnTo>
                    <a:pt x="812" y="210"/>
                  </a:lnTo>
                  <a:lnTo>
                    <a:pt x="811" y="210"/>
                  </a:lnTo>
                  <a:lnTo>
                    <a:pt x="811" y="209"/>
                  </a:lnTo>
                  <a:lnTo>
                    <a:pt x="811" y="209"/>
                  </a:lnTo>
                  <a:lnTo>
                    <a:pt x="811" y="209"/>
                  </a:lnTo>
                  <a:lnTo>
                    <a:pt x="810" y="209"/>
                  </a:lnTo>
                  <a:lnTo>
                    <a:pt x="810" y="208"/>
                  </a:lnTo>
                  <a:lnTo>
                    <a:pt x="810" y="208"/>
                  </a:lnTo>
                  <a:lnTo>
                    <a:pt x="810" y="208"/>
                  </a:lnTo>
                  <a:lnTo>
                    <a:pt x="809" y="208"/>
                  </a:lnTo>
                  <a:lnTo>
                    <a:pt x="809" y="208"/>
                  </a:lnTo>
                  <a:lnTo>
                    <a:pt x="809" y="208"/>
                  </a:lnTo>
                  <a:lnTo>
                    <a:pt x="808" y="208"/>
                  </a:lnTo>
                  <a:lnTo>
                    <a:pt x="808" y="208"/>
                  </a:lnTo>
                  <a:lnTo>
                    <a:pt x="808" y="208"/>
                  </a:lnTo>
                  <a:lnTo>
                    <a:pt x="807" y="208"/>
                  </a:lnTo>
                  <a:lnTo>
                    <a:pt x="807" y="208"/>
                  </a:lnTo>
                  <a:lnTo>
                    <a:pt x="806" y="208"/>
                  </a:lnTo>
                  <a:lnTo>
                    <a:pt x="806" y="209"/>
                  </a:lnTo>
                  <a:lnTo>
                    <a:pt x="805" y="209"/>
                  </a:lnTo>
                  <a:lnTo>
                    <a:pt x="804" y="209"/>
                  </a:lnTo>
                  <a:lnTo>
                    <a:pt x="804" y="209"/>
                  </a:lnTo>
                  <a:lnTo>
                    <a:pt x="803" y="210"/>
                  </a:lnTo>
                  <a:lnTo>
                    <a:pt x="802" y="210"/>
                  </a:lnTo>
                  <a:lnTo>
                    <a:pt x="801" y="210"/>
                  </a:lnTo>
                  <a:lnTo>
                    <a:pt x="801" y="210"/>
                  </a:lnTo>
                  <a:lnTo>
                    <a:pt x="799" y="211"/>
                  </a:lnTo>
                  <a:lnTo>
                    <a:pt x="798" y="211"/>
                  </a:lnTo>
                  <a:lnTo>
                    <a:pt x="797" y="211"/>
                  </a:lnTo>
                  <a:lnTo>
                    <a:pt x="797" y="211"/>
                  </a:lnTo>
                  <a:lnTo>
                    <a:pt x="796" y="211"/>
                  </a:lnTo>
                  <a:lnTo>
                    <a:pt x="795" y="211"/>
                  </a:lnTo>
                  <a:lnTo>
                    <a:pt x="795" y="211"/>
                  </a:lnTo>
                  <a:lnTo>
                    <a:pt x="794" y="211"/>
                  </a:lnTo>
                  <a:lnTo>
                    <a:pt x="794" y="211"/>
                  </a:lnTo>
                  <a:lnTo>
                    <a:pt x="793" y="211"/>
                  </a:lnTo>
                  <a:lnTo>
                    <a:pt x="793" y="211"/>
                  </a:lnTo>
                  <a:lnTo>
                    <a:pt x="793" y="211"/>
                  </a:lnTo>
                  <a:lnTo>
                    <a:pt x="793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2" y="211"/>
                  </a:lnTo>
                  <a:lnTo>
                    <a:pt x="791" y="211"/>
                  </a:lnTo>
                  <a:lnTo>
                    <a:pt x="791" y="210"/>
                  </a:lnTo>
                  <a:lnTo>
                    <a:pt x="791" y="210"/>
                  </a:lnTo>
                  <a:lnTo>
                    <a:pt x="791" y="210"/>
                  </a:lnTo>
                  <a:lnTo>
                    <a:pt x="791" y="209"/>
                  </a:lnTo>
                  <a:lnTo>
                    <a:pt x="791" y="209"/>
                  </a:lnTo>
                  <a:lnTo>
                    <a:pt x="791" y="208"/>
                  </a:lnTo>
                  <a:lnTo>
                    <a:pt x="791" y="208"/>
                  </a:lnTo>
                  <a:lnTo>
                    <a:pt x="791" y="208"/>
                  </a:lnTo>
                  <a:lnTo>
                    <a:pt x="791" y="207"/>
                  </a:lnTo>
                  <a:lnTo>
                    <a:pt x="791" y="207"/>
                  </a:lnTo>
                  <a:lnTo>
                    <a:pt x="791" y="206"/>
                  </a:lnTo>
                  <a:lnTo>
                    <a:pt x="791" y="206"/>
                  </a:lnTo>
                  <a:lnTo>
                    <a:pt x="791" y="206"/>
                  </a:lnTo>
                  <a:lnTo>
                    <a:pt x="790" y="205"/>
                  </a:lnTo>
                  <a:lnTo>
                    <a:pt x="790" y="205"/>
                  </a:lnTo>
                  <a:lnTo>
                    <a:pt x="790" y="205"/>
                  </a:lnTo>
                  <a:lnTo>
                    <a:pt x="790" y="204"/>
                  </a:lnTo>
                  <a:lnTo>
                    <a:pt x="790" y="204"/>
                  </a:lnTo>
                  <a:lnTo>
                    <a:pt x="790" y="204"/>
                  </a:lnTo>
                  <a:lnTo>
                    <a:pt x="789" y="203"/>
                  </a:lnTo>
                  <a:lnTo>
                    <a:pt x="789" y="203"/>
                  </a:lnTo>
                  <a:lnTo>
                    <a:pt x="789" y="202"/>
                  </a:lnTo>
                  <a:lnTo>
                    <a:pt x="789" y="202"/>
                  </a:lnTo>
                  <a:lnTo>
                    <a:pt x="789" y="201"/>
                  </a:lnTo>
                  <a:lnTo>
                    <a:pt x="789" y="201"/>
                  </a:lnTo>
                  <a:lnTo>
                    <a:pt x="788" y="200"/>
                  </a:lnTo>
                  <a:lnTo>
                    <a:pt x="788" y="199"/>
                  </a:lnTo>
                  <a:lnTo>
                    <a:pt x="788" y="198"/>
                  </a:lnTo>
                  <a:lnTo>
                    <a:pt x="788" y="198"/>
                  </a:lnTo>
                  <a:lnTo>
                    <a:pt x="788" y="197"/>
                  </a:lnTo>
                  <a:lnTo>
                    <a:pt x="788" y="196"/>
                  </a:lnTo>
                  <a:lnTo>
                    <a:pt x="788" y="196"/>
                  </a:lnTo>
                  <a:lnTo>
                    <a:pt x="788" y="195"/>
                  </a:lnTo>
                  <a:lnTo>
                    <a:pt x="788" y="193"/>
                  </a:lnTo>
                  <a:lnTo>
                    <a:pt x="788" y="192"/>
                  </a:lnTo>
                  <a:lnTo>
                    <a:pt x="789" y="192"/>
                  </a:lnTo>
                  <a:lnTo>
                    <a:pt x="789" y="191"/>
                  </a:lnTo>
                  <a:lnTo>
                    <a:pt x="789" y="190"/>
                  </a:lnTo>
                  <a:lnTo>
                    <a:pt x="789" y="190"/>
                  </a:lnTo>
                  <a:lnTo>
                    <a:pt x="789" y="189"/>
                  </a:lnTo>
                  <a:lnTo>
                    <a:pt x="790" y="188"/>
                  </a:lnTo>
                  <a:lnTo>
                    <a:pt x="790" y="188"/>
                  </a:lnTo>
                  <a:lnTo>
                    <a:pt x="790" y="187"/>
                  </a:lnTo>
                  <a:lnTo>
                    <a:pt x="790" y="186"/>
                  </a:lnTo>
                  <a:lnTo>
                    <a:pt x="791" y="186"/>
                  </a:lnTo>
                  <a:lnTo>
                    <a:pt x="791" y="185"/>
                  </a:lnTo>
                  <a:lnTo>
                    <a:pt x="791" y="184"/>
                  </a:lnTo>
                  <a:lnTo>
                    <a:pt x="792" y="184"/>
                  </a:lnTo>
                  <a:lnTo>
                    <a:pt x="792" y="183"/>
                  </a:lnTo>
                  <a:lnTo>
                    <a:pt x="793" y="183"/>
                  </a:lnTo>
                  <a:lnTo>
                    <a:pt x="793" y="183"/>
                  </a:lnTo>
                  <a:lnTo>
                    <a:pt x="794" y="182"/>
                  </a:lnTo>
                  <a:lnTo>
                    <a:pt x="794" y="182"/>
                  </a:lnTo>
                  <a:lnTo>
                    <a:pt x="795" y="182"/>
                  </a:lnTo>
                  <a:lnTo>
                    <a:pt x="795" y="182"/>
                  </a:lnTo>
                  <a:lnTo>
                    <a:pt x="796" y="182"/>
                  </a:lnTo>
                  <a:lnTo>
                    <a:pt x="797" y="182"/>
                  </a:lnTo>
                  <a:lnTo>
                    <a:pt x="797" y="181"/>
                  </a:lnTo>
                  <a:lnTo>
                    <a:pt x="798" y="181"/>
                  </a:lnTo>
                  <a:lnTo>
                    <a:pt x="798" y="181"/>
                  </a:lnTo>
                  <a:lnTo>
                    <a:pt x="799" y="181"/>
                  </a:lnTo>
                  <a:lnTo>
                    <a:pt x="799" y="181"/>
                  </a:lnTo>
                  <a:lnTo>
                    <a:pt x="801" y="181"/>
                  </a:lnTo>
                  <a:lnTo>
                    <a:pt x="801" y="180"/>
                  </a:lnTo>
                  <a:lnTo>
                    <a:pt x="802" y="180"/>
                  </a:lnTo>
                  <a:lnTo>
                    <a:pt x="802" y="180"/>
                  </a:lnTo>
                  <a:lnTo>
                    <a:pt x="802" y="180"/>
                  </a:lnTo>
                  <a:lnTo>
                    <a:pt x="802" y="179"/>
                  </a:lnTo>
                  <a:lnTo>
                    <a:pt x="803" y="179"/>
                  </a:lnTo>
                  <a:lnTo>
                    <a:pt x="802" y="178"/>
                  </a:lnTo>
                  <a:lnTo>
                    <a:pt x="802" y="178"/>
                  </a:lnTo>
                  <a:lnTo>
                    <a:pt x="802" y="177"/>
                  </a:lnTo>
                  <a:lnTo>
                    <a:pt x="802" y="177"/>
                  </a:lnTo>
                  <a:lnTo>
                    <a:pt x="802" y="175"/>
                  </a:lnTo>
                  <a:lnTo>
                    <a:pt x="801" y="174"/>
                  </a:lnTo>
                  <a:lnTo>
                    <a:pt x="801" y="174"/>
                  </a:lnTo>
                  <a:lnTo>
                    <a:pt x="799" y="173"/>
                  </a:lnTo>
                  <a:lnTo>
                    <a:pt x="799" y="173"/>
                  </a:lnTo>
                  <a:lnTo>
                    <a:pt x="798" y="172"/>
                  </a:lnTo>
                  <a:lnTo>
                    <a:pt x="798" y="172"/>
                  </a:lnTo>
                  <a:lnTo>
                    <a:pt x="798" y="171"/>
                  </a:lnTo>
                  <a:lnTo>
                    <a:pt x="797" y="171"/>
                  </a:lnTo>
                  <a:lnTo>
                    <a:pt x="797" y="171"/>
                  </a:lnTo>
                  <a:lnTo>
                    <a:pt x="797" y="170"/>
                  </a:lnTo>
                  <a:lnTo>
                    <a:pt x="796" y="170"/>
                  </a:lnTo>
                  <a:lnTo>
                    <a:pt x="796" y="170"/>
                  </a:lnTo>
                  <a:lnTo>
                    <a:pt x="796" y="170"/>
                  </a:lnTo>
                  <a:lnTo>
                    <a:pt x="795" y="170"/>
                  </a:lnTo>
                  <a:lnTo>
                    <a:pt x="795" y="170"/>
                  </a:lnTo>
                  <a:lnTo>
                    <a:pt x="795" y="170"/>
                  </a:lnTo>
                  <a:lnTo>
                    <a:pt x="795" y="170"/>
                  </a:lnTo>
                  <a:lnTo>
                    <a:pt x="794" y="170"/>
                  </a:lnTo>
                  <a:lnTo>
                    <a:pt x="794" y="170"/>
                  </a:lnTo>
                  <a:lnTo>
                    <a:pt x="794" y="170"/>
                  </a:lnTo>
                  <a:lnTo>
                    <a:pt x="794" y="170"/>
                  </a:lnTo>
                  <a:lnTo>
                    <a:pt x="794" y="170"/>
                  </a:lnTo>
                  <a:lnTo>
                    <a:pt x="794" y="171"/>
                  </a:lnTo>
                  <a:lnTo>
                    <a:pt x="794" y="171"/>
                  </a:lnTo>
                  <a:lnTo>
                    <a:pt x="794" y="171"/>
                  </a:lnTo>
                  <a:lnTo>
                    <a:pt x="794" y="172"/>
                  </a:lnTo>
                  <a:lnTo>
                    <a:pt x="794" y="172"/>
                  </a:lnTo>
                  <a:lnTo>
                    <a:pt x="794" y="173"/>
                  </a:lnTo>
                  <a:lnTo>
                    <a:pt x="794" y="173"/>
                  </a:lnTo>
                  <a:lnTo>
                    <a:pt x="794" y="174"/>
                  </a:lnTo>
                  <a:lnTo>
                    <a:pt x="795" y="174"/>
                  </a:lnTo>
                  <a:lnTo>
                    <a:pt x="795" y="174"/>
                  </a:lnTo>
                  <a:lnTo>
                    <a:pt x="795" y="175"/>
                  </a:lnTo>
                  <a:lnTo>
                    <a:pt x="795" y="175"/>
                  </a:lnTo>
                  <a:lnTo>
                    <a:pt x="795" y="175"/>
                  </a:lnTo>
                  <a:lnTo>
                    <a:pt x="795" y="177"/>
                  </a:lnTo>
                  <a:lnTo>
                    <a:pt x="795" y="177"/>
                  </a:lnTo>
                  <a:lnTo>
                    <a:pt x="795" y="177"/>
                  </a:lnTo>
                  <a:lnTo>
                    <a:pt x="795" y="178"/>
                  </a:lnTo>
                  <a:lnTo>
                    <a:pt x="794" y="178"/>
                  </a:lnTo>
                  <a:lnTo>
                    <a:pt x="794" y="178"/>
                  </a:lnTo>
                  <a:lnTo>
                    <a:pt x="794" y="179"/>
                  </a:lnTo>
                  <a:lnTo>
                    <a:pt x="793" y="179"/>
                  </a:lnTo>
                  <a:lnTo>
                    <a:pt x="793" y="179"/>
                  </a:lnTo>
                  <a:lnTo>
                    <a:pt x="792" y="180"/>
                  </a:lnTo>
                  <a:lnTo>
                    <a:pt x="792" y="180"/>
                  </a:lnTo>
                  <a:lnTo>
                    <a:pt x="791" y="180"/>
                  </a:lnTo>
                  <a:lnTo>
                    <a:pt x="791" y="180"/>
                  </a:lnTo>
                  <a:lnTo>
                    <a:pt x="790" y="180"/>
                  </a:lnTo>
                  <a:lnTo>
                    <a:pt x="790" y="180"/>
                  </a:lnTo>
                  <a:lnTo>
                    <a:pt x="790" y="180"/>
                  </a:lnTo>
                  <a:lnTo>
                    <a:pt x="789" y="180"/>
                  </a:lnTo>
                  <a:lnTo>
                    <a:pt x="789" y="180"/>
                  </a:lnTo>
                  <a:lnTo>
                    <a:pt x="788" y="180"/>
                  </a:lnTo>
                  <a:lnTo>
                    <a:pt x="788" y="180"/>
                  </a:lnTo>
                  <a:lnTo>
                    <a:pt x="788" y="180"/>
                  </a:lnTo>
                  <a:lnTo>
                    <a:pt x="788" y="180"/>
                  </a:lnTo>
                  <a:lnTo>
                    <a:pt x="787" y="179"/>
                  </a:lnTo>
                  <a:lnTo>
                    <a:pt x="787" y="179"/>
                  </a:lnTo>
                  <a:lnTo>
                    <a:pt x="787" y="179"/>
                  </a:lnTo>
                  <a:lnTo>
                    <a:pt x="787" y="179"/>
                  </a:lnTo>
                  <a:lnTo>
                    <a:pt x="787" y="178"/>
                  </a:lnTo>
                  <a:lnTo>
                    <a:pt x="786" y="178"/>
                  </a:lnTo>
                  <a:lnTo>
                    <a:pt x="786" y="178"/>
                  </a:lnTo>
                  <a:lnTo>
                    <a:pt x="786" y="178"/>
                  </a:lnTo>
                  <a:lnTo>
                    <a:pt x="786" y="178"/>
                  </a:lnTo>
                  <a:lnTo>
                    <a:pt x="785" y="178"/>
                  </a:lnTo>
                  <a:lnTo>
                    <a:pt x="785" y="178"/>
                  </a:lnTo>
                  <a:lnTo>
                    <a:pt x="785" y="178"/>
                  </a:lnTo>
                  <a:lnTo>
                    <a:pt x="785" y="178"/>
                  </a:lnTo>
                  <a:lnTo>
                    <a:pt x="784" y="178"/>
                  </a:lnTo>
                  <a:lnTo>
                    <a:pt x="784" y="178"/>
                  </a:lnTo>
                  <a:lnTo>
                    <a:pt x="784" y="178"/>
                  </a:lnTo>
                  <a:lnTo>
                    <a:pt x="783" y="178"/>
                  </a:lnTo>
                  <a:lnTo>
                    <a:pt x="783" y="178"/>
                  </a:lnTo>
                  <a:lnTo>
                    <a:pt x="783" y="178"/>
                  </a:lnTo>
                  <a:lnTo>
                    <a:pt x="781" y="178"/>
                  </a:lnTo>
                  <a:lnTo>
                    <a:pt x="781" y="179"/>
                  </a:lnTo>
                  <a:lnTo>
                    <a:pt x="780" y="179"/>
                  </a:lnTo>
                  <a:lnTo>
                    <a:pt x="779" y="179"/>
                  </a:lnTo>
                  <a:lnTo>
                    <a:pt x="779" y="180"/>
                  </a:lnTo>
                  <a:lnTo>
                    <a:pt x="778" y="180"/>
                  </a:lnTo>
                  <a:lnTo>
                    <a:pt x="778" y="180"/>
                  </a:lnTo>
                  <a:lnTo>
                    <a:pt x="777" y="181"/>
                  </a:lnTo>
                  <a:lnTo>
                    <a:pt x="777" y="181"/>
                  </a:lnTo>
                  <a:lnTo>
                    <a:pt x="776" y="181"/>
                  </a:lnTo>
                  <a:lnTo>
                    <a:pt x="776" y="182"/>
                  </a:lnTo>
                  <a:lnTo>
                    <a:pt x="775" y="182"/>
                  </a:lnTo>
                  <a:lnTo>
                    <a:pt x="775" y="183"/>
                  </a:lnTo>
                  <a:lnTo>
                    <a:pt x="774" y="183"/>
                  </a:lnTo>
                  <a:lnTo>
                    <a:pt x="774" y="183"/>
                  </a:lnTo>
                  <a:lnTo>
                    <a:pt x="773" y="184"/>
                  </a:lnTo>
                  <a:lnTo>
                    <a:pt x="773" y="184"/>
                  </a:lnTo>
                  <a:lnTo>
                    <a:pt x="772" y="184"/>
                  </a:lnTo>
                  <a:lnTo>
                    <a:pt x="772" y="185"/>
                  </a:lnTo>
                  <a:lnTo>
                    <a:pt x="771" y="185"/>
                  </a:lnTo>
                  <a:lnTo>
                    <a:pt x="771" y="185"/>
                  </a:lnTo>
                  <a:lnTo>
                    <a:pt x="770" y="186"/>
                  </a:lnTo>
                  <a:lnTo>
                    <a:pt x="769" y="186"/>
                  </a:lnTo>
                  <a:lnTo>
                    <a:pt x="769" y="186"/>
                  </a:lnTo>
                  <a:lnTo>
                    <a:pt x="768" y="186"/>
                  </a:lnTo>
                  <a:lnTo>
                    <a:pt x="767" y="187"/>
                  </a:lnTo>
                  <a:lnTo>
                    <a:pt x="767" y="187"/>
                  </a:lnTo>
                  <a:lnTo>
                    <a:pt x="766" y="187"/>
                  </a:lnTo>
                  <a:lnTo>
                    <a:pt x="766" y="187"/>
                  </a:lnTo>
                  <a:lnTo>
                    <a:pt x="765" y="188"/>
                  </a:lnTo>
                  <a:lnTo>
                    <a:pt x="765" y="188"/>
                  </a:lnTo>
                  <a:lnTo>
                    <a:pt x="765" y="188"/>
                  </a:lnTo>
                  <a:lnTo>
                    <a:pt x="763" y="188"/>
                  </a:lnTo>
                  <a:lnTo>
                    <a:pt x="763" y="188"/>
                  </a:lnTo>
                  <a:lnTo>
                    <a:pt x="762" y="188"/>
                  </a:lnTo>
                  <a:lnTo>
                    <a:pt x="762" y="188"/>
                  </a:lnTo>
                  <a:lnTo>
                    <a:pt x="762" y="188"/>
                  </a:lnTo>
                  <a:lnTo>
                    <a:pt x="761" y="188"/>
                  </a:lnTo>
                  <a:lnTo>
                    <a:pt x="761" y="188"/>
                  </a:lnTo>
                  <a:lnTo>
                    <a:pt x="761" y="188"/>
                  </a:lnTo>
                  <a:lnTo>
                    <a:pt x="760" y="188"/>
                  </a:lnTo>
                  <a:lnTo>
                    <a:pt x="760" y="188"/>
                  </a:lnTo>
                  <a:lnTo>
                    <a:pt x="759" y="188"/>
                  </a:lnTo>
                  <a:lnTo>
                    <a:pt x="759" y="188"/>
                  </a:lnTo>
                  <a:lnTo>
                    <a:pt x="759" y="188"/>
                  </a:lnTo>
                  <a:lnTo>
                    <a:pt x="758" y="188"/>
                  </a:lnTo>
                  <a:lnTo>
                    <a:pt x="758" y="188"/>
                  </a:lnTo>
                  <a:lnTo>
                    <a:pt x="757" y="188"/>
                  </a:lnTo>
                  <a:lnTo>
                    <a:pt x="757" y="188"/>
                  </a:lnTo>
                  <a:lnTo>
                    <a:pt x="757" y="188"/>
                  </a:lnTo>
                  <a:lnTo>
                    <a:pt x="757" y="188"/>
                  </a:lnTo>
                  <a:lnTo>
                    <a:pt x="756" y="188"/>
                  </a:lnTo>
                  <a:lnTo>
                    <a:pt x="756" y="188"/>
                  </a:lnTo>
                  <a:lnTo>
                    <a:pt x="756" y="188"/>
                  </a:lnTo>
                  <a:lnTo>
                    <a:pt x="756" y="189"/>
                  </a:lnTo>
                  <a:lnTo>
                    <a:pt x="756" y="189"/>
                  </a:lnTo>
                  <a:lnTo>
                    <a:pt x="756" y="189"/>
                  </a:lnTo>
                  <a:lnTo>
                    <a:pt x="756" y="189"/>
                  </a:lnTo>
                  <a:lnTo>
                    <a:pt x="756" y="189"/>
                  </a:lnTo>
                  <a:lnTo>
                    <a:pt x="756" y="190"/>
                  </a:lnTo>
                  <a:lnTo>
                    <a:pt x="757" y="190"/>
                  </a:lnTo>
                  <a:lnTo>
                    <a:pt x="757" y="190"/>
                  </a:lnTo>
                  <a:lnTo>
                    <a:pt x="757" y="190"/>
                  </a:lnTo>
                  <a:lnTo>
                    <a:pt x="758" y="191"/>
                  </a:lnTo>
                  <a:lnTo>
                    <a:pt x="758" y="191"/>
                  </a:lnTo>
                  <a:lnTo>
                    <a:pt x="759" y="191"/>
                  </a:lnTo>
                  <a:lnTo>
                    <a:pt x="759" y="191"/>
                  </a:lnTo>
                  <a:lnTo>
                    <a:pt x="760" y="191"/>
                  </a:lnTo>
                  <a:lnTo>
                    <a:pt x="760" y="192"/>
                  </a:lnTo>
                  <a:lnTo>
                    <a:pt x="760" y="192"/>
                  </a:lnTo>
                  <a:lnTo>
                    <a:pt x="761" y="192"/>
                  </a:lnTo>
                  <a:lnTo>
                    <a:pt x="761" y="192"/>
                  </a:lnTo>
                  <a:lnTo>
                    <a:pt x="762" y="192"/>
                  </a:lnTo>
                  <a:lnTo>
                    <a:pt x="762" y="193"/>
                  </a:lnTo>
                  <a:lnTo>
                    <a:pt x="762" y="193"/>
                  </a:lnTo>
                  <a:lnTo>
                    <a:pt x="762" y="193"/>
                  </a:lnTo>
                  <a:lnTo>
                    <a:pt x="762" y="193"/>
                  </a:lnTo>
                  <a:lnTo>
                    <a:pt x="762" y="195"/>
                  </a:lnTo>
                  <a:lnTo>
                    <a:pt x="762" y="195"/>
                  </a:lnTo>
                  <a:lnTo>
                    <a:pt x="762" y="195"/>
                  </a:lnTo>
                  <a:lnTo>
                    <a:pt x="761" y="196"/>
                  </a:lnTo>
                  <a:lnTo>
                    <a:pt x="761" y="196"/>
                  </a:lnTo>
                  <a:lnTo>
                    <a:pt x="761" y="196"/>
                  </a:lnTo>
                  <a:lnTo>
                    <a:pt x="760" y="196"/>
                  </a:lnTo>
                  <a:lnTo>
                    <a:pt x="760" y="197"/>
                  </a:lnTo>
                  <a:lnTo>
                    <a:pt x="759" y="197"/>
                  </a:lnTo>
                  <a:lnTo>
                    <a:pt x="759" y="197"/>
                  </a:lnTo>
                  <a:lnTo>
                    <a:pt x="758" y="197"/>
                  </a:lnTo>
                  <a:lnTo>
                    <a:pt x="758" y="197"/>
                  </a:lnTo>
                  <a:lnTo>
                    <a:pt x="758" y="197"/>
                  </a:lnTo>
                  <a:lnTo>
                    <a:pt x="757" y="198"/>
                  </a:lnTo>
                  <a:lnTo>
                    <a:pt x="757" y="198"/>
                  </a:lnTo>
                  <a:lnTo>
                    <a:pt x="756" y="198"/>
                  </a:lnTo>
                  <a:lnTo>
                    <a:pt x="756" y="198"/>
                  </a:lnTo>
                  <a:lnTo>
                    <a:pt x="755" y="198"/>
                  </a:lnTo>
                  <a:lnTo>
                    <a:pt x="755" y="198"/>
                  </a:lnTo>
                  <a:lnTo>
                    <a:pt x="755" y="198"/>
                  </a:lnTo>
                  <a:lnTo>
                    <a:pt x="754" y="198"/>
                  </a:lnTo>
                  <a:lnTo>
                    <a:pt x="754" y="198"/>
                  </a:lnTo>
                  <a:lnTo>
                    <a:pt x="754" y="198"/>
                  </a:lnTo>
                  <a:lnTo>
                    <a:pt x="754" y="198"/>
                  </a:lnTo>
                  <a:lnTo>
                    <a:pt x="754" y="198"/>
                  </a:lnTo>
                  <a:lnTo>
                    <a:pt x="753" y="199"/>
                  </a:lnTo>
                  <a:lnTo>
                    <a:pt x="753" y="199"/>
                  </a:lnTo>
                  <a:lnTo>
                    <a:pt x="753" y="199"/>
                  </a:lnTo>
                  <a:lnTo>
                    <a:pt x="753" y="199"/>
                  </a:lnTo>
                  <a:lnTo>
                    <a:pt x="753" y="199"/>
                  </a:lnTo>
                  <a:lnTo>
                    <a:pt x="753" y="200"/>
                  </a:lnTo>
                  <a:lnTo>
                    <a:pt x="753" y="200"/>
                  </a:lnTo>
                  <a:lnTo>
                    <a:pt x="752" y="201"/>
                  </a:lnTo>
                  <a:lnTo>
                    <a:pt x="752" y="201"/>
                  </a:lnTo>
                  <a:lnTo>
                    <a:pt x="752" y="202"/>
                  </a:lnTo>
                  <a:lnTo>
                    <a:pt x="752" y="202"/>
                  </a:lnTo>
                  <a:lnTo>
                    <a:pt x="752" y="202"/>
                  </a:lnTo>
                  <a:lnTo>
                    <a:pt x="752" y="203"/>
                  </a:lnTo>
                  <a:lnTo>
                    <a:pt x="752" y="203"/>
                  </a:lnTo>
                  <a:lnTo>
                    <a:pt x="752" y="203"/>
                  </a:lnTo>
                  <a:lnTo>
                    <a:pt x="752" y="204"/>
                  </a:lnTo>
                  <a:lnTo>
                    <a:pt x="752" y="204"/>
                  </a:lnTo>
                  <a:lnTo>
                    <a:pt x="752" y="204"/>
                  </a:lnTo>
                  <a:lnTo>
                    <a:pt x="753" y="204"/>
                  </a:lnTo>
                  <a:lnTo>
                    <a:pt x="753" y="204"/>
                  </a:lnTo>
                  <a:lnTo>
                    <a:pt x="753" y="204"/>
                  </a:lnTo>
                  <a:lnTo>
                    <a:pt x="754" y="204"/>
                  </a:lnTo>
                  <a:lnTo>
                    <a:pt x="754" y="204"/>
                  </a:lnTo>
                  <a:lnTo>
                    <a:pt x="755" y="204"/>
                  </a:lnTo>
                  <a:lnTo>
                    <a:pt x="756" y="204"/>
                  </a:lnTo>
                  <a:lnTo>
                    <a:pt x="756" y="203"/>
                  </a:lnTo>
                  <a:lnTo>
                    <a:pt x="757" y="203"/>
                  </a:lnTo>
                  <a:lnTo>
                    <a:pt x="757" y="203"/>
                  </a:lnTo>
                  <a:lnTo>
                    <a:pt x="758" y="203"/>
                  </a:lnTo>
                  <a:lnTo>
                    <a:pt x="759" y="203"/>
                  </a:lnTo>
                  <a:lnTo>
                    <a:pt x="759" y="203"/>
                  </a:lnTo>
                  <a:lnTo>
                    <a:pt x="760" y="202"/>
                  </a:lnTo>
                  <a:lnTo>
                    <a:pt x="760" y="202"/>
                  </a:lnTo>
                  <a:lnTo>
                    <a:pt x="761" y="202"/>
                  </a:lnTo>
                  <a:lnTo>
                    <a:pt x="761" y="202"/>
                  </a:lnTo>
                  <a:lnTo>
                    <a:pt x="762" y="202"/>
                  </a:lnTo>
                  <a:lnTo>
                    <a:pt x="762" y="202"/>
                  </a:lnTo>
                  <a:lnTo>
                    <a:pt x="763" y="202"/>
                  </a:lnTo>
                  <a:lnTo>
                    <a:pt x="763" y="202"/>
                  </a:lnTo>
                  <a:lnTo>
                    <a:pt x="765" y="201"/>
                  </a:lnTo>
                  <a:lnTo>
                    <a:pt x="765" y="201"/>
                  </a:lnTo>
                  <a:lnTo>
                    <a:pt x="765" y="201"/>
                  </a:lnTo>
                  <a:lnTo>
                    <a:pt x="766" y="201"/>
                  </a:lnTo>
                  <a:lnTo>
                    <a:pt x="766" y="202"/>
                  </a:lnTo>
                  <a:lnTo>
                    <a:pt x="766" y="202"/>
                  </a:lnTo>
                  <a:lnTo>
                    <a:pt x="767" y="202"/>
                  </a:lnTo>
                  <a:lnTo>
                    <a:pt x="767" y="202"/>
                  </a:lnTo>
                  <a:lnTo>
                    <a:pt x="767" y="202"/>
                  </a:lnTo>
                  <a:lnTo>
                    <a:pt x="767" y="203"/>
                  </a:lnTo>
                  <a:lnTo>
                    <a:pt x="767" y="203"/>
                  </a:lnTo>
                  <a:lnTo>
                    <a:pt x="767" y="203"/>
                  </a:lnTo>
                  <a:lnTo>
                    <a:pt x="767" y="204"/>
                  </a:lnTo>
                  <a:lnTo>
                    <a:pt x="767" y="204"/>
                  </a:lnTo>
                  <a:lnTo>
                    <a:pt x="767" y="204"/>
                  </a:lnTo>
                  <a:lnTo>
                    <a:pt x="767" y="205"/>
                  </a:lnTo>
                  <a:lnTo>
                    <a:pt x="767" y="205"/>
                  </a:lnTo>
                  <a:lnTo>
                    <a:pt x="767" y="205"/>
                  </a:lnTo>
                  <a:lnTo>
                    <a:pt x="766" y="206"/>
                  </a:lnTo>
                  <a:lnTo>
                    <a:pt x="766" y="206"/>
                  </a:lnTo>
                  <a:lnTo>
                    <a:pt x="766" y="207"/>
                  </a:lnTo>
                  <a:lnTo>
                    <a:pt x="765" y="207"/>
                  </a:lnTo>
                  <a:lnTo>
                    <a:pt x="765" y="207"/>
                  </a:lnTo>
                  <a:lnTo>
                    <a:pt x="765" y="208"/>
                  </a:lnTo>
                  <a:lnTo>
                    <a:pt x="763" y="208"/>
                  </a:lnTo>
                  <a:lnTo>
                    <a:pt x="763" y="209"/>
                  </a:lnTo>
                  <a:lnTo>
                    <a:pt x="762" y="209"/>
                  </a:lnTo>
                  <a:lnTo>
                    <a:pt x="762" y="209"/>
                  </a:lnTo>
                  <a:lnTo>
                    <a:pt x="761" y="210"/>
                  </a:lnTo>
                  <a:lnTo>
                    <a:pt x="761" y="210"/>
                  </a:lnTo>
                  <a:lnTo>
                    <a:pt x="760" y="210"/>
                  </a:lnTo>
                  <a:lnTo>
                    <a:pt x="760" y="210"/>
                  </a:lnTo>
                  <a:lnTo>
                    <a:pt x="759" y="210"/>
                  </a:lnTo>
                  <a:lnTo>
                    <a:pt x="759" y="211"/>
                  </a:lnTo>
                  <a:lnTo>
                    <a:pt x="758" y="211"/>
                  </a:lnTo>
                  <a:lnTo>
                    <a:pt x="758" y="211"/>
                  </a:lnTo>
                  <a:lnTo>
                    <a:pt x="757" y="211"/>
                  </a:lnTo>
                  <a:lnTo>
                    <a:pt x="757" y="211"/>
                  </a:lnTo>
                  <a:lnTo>
                    <a:pt x="756" y="211"/>
                  </a:lnTo>
                  <a:lnTo>
                    <a:pt x="756" y="211"/>
                  </a:lnTo>
                  <a:lnTo>
                    <a:pt x="755" y="211"/>
                  </a:lnTo>
                  <a:lnTo>
                    <a:pt x="755" y="211"/>
                  </a:lnTo>
                  <a:lnTo>
                    <a:pt x="755" y="211"/>
                  </a:lnTo>
                  <a:lnTo>
                    <a:pt x="754" y="211"/>
                  </a:lnTo>
                  <a:lnTo>
                    <a:pt x="754" y="213"/>
                  </a:lnTo>
                  <a:lnTo>
                    <a:pt x="754" y="213"/>
                  </a:lnTo>
                  <a:lnTo>
                    <a:pt x="754" y="213"/>
                  </a:lnTo>
                  <a:lnTo>
                    <a:pt x="753" y="214"/>
                  </a:lnTo>
                  <a:lnTo>
                    <a:pt x="753" y="214"/>
                  </a:lnTo>
                  <a:lnTo>
                    <a:pt x="753" y="214"/>
                  </a:lnTo>
                  <a:lnTo>
                    <a:pt x="753" y="214"/>
                  </a:lnTo>
                  <a:lnTo>
                    <a:pt x="753" y="215"/>
                  </a:lnTo>
                  <a:lnTo>
                    <a:pt x="753" y="215"/>
                  </a:lnTo>
                  <a:lnTo>
                    <a:pt x="753" y="215"/>
                  </a:lnTo>
                  <a:lnTo>
                    <a:pt x="753" y="215"/>
                  </a:lnTo>
                  <a:lnTo>
                    <a:pt x="752" y="216"/>
                  </a:lnTo>
                  <a:lnTo>
                    <a:pt x="752" y="216"/>
                  </a:lnTo>
                  <a:lnTo>
                    <a:pt x="752" y="216"/>
                  </a:lnTo>
                  <a:lnTo>
                    <a:pt x="752" y="217"/>
                  </a:lnTo>
                  <a:lnTo>
                    <a:pt x="752" y="217"/>
                  </a:lnTo>
                  <a:lnTo>
                    <a:pt x="752" y="217"/>
                  </a:lnTo>
                  <a:lnTo>
                    <a:pt x="752" y="217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2" y="218"/>
                  </a:lnTo>
                  <a:lnTo>
                    <a:pt x="753" y="218"/>
                  </a:lnTo>
                  <a:lnTo>
                    <a:pt x="753" y="218"/>
                  </a:lnTo>
                  <a:lnTo>
                    <a:pt x="753" y="218"/>
                  </a:lnTo>
                  <a:lnTo>
                    <a:pt x="753" y="218"/>
                  </a:lnTo>
                  <a:lnTo>
                    <a:pt x="753" y="218"/>
                  </a:lnTo>
                  <a:lnTo>
                    <a:pt x="753" y="219"/>
                  </a:lnTo>
                  <a:lnTo>
                    <a:pt x="754" y="219"/>
                  </a:lnTo>
                  <a:lnTo>
                    <a:pt x="754" y="219"/>
                  </a:lnTo>
                  <a:lnTo>
                    <a:pt x="754" y="219"/>
                  </a:lnTo>
                  <a:lnTo>
                    <a:pt x="754" y="219"/>
                  </a:lnTo>
                  <a:lnTo>
                    <a:pt x="755" y="219"/>
                  </a:lnTo>
                  <a:lnTo>
                    <a:pt x="755" y="220"/>
                  </a:lnTo>
                  <a:lnTo>
                    <a:pt x="756" y="220"/>
                  </a:lnTo>
                  <a:lnTo>
                    <a:pt x="756" y="220"/>
                  </a:lnTo>
                  <a:lnTo>
                    <a:pt x="757" y="220"/>
                  </a:lnTo>
                  <a:lnTo>
                    <a:pt x="757" y="220"/>
                  </a:lnTo>
                  <a:lnTo>
                    <a:pt x="758" y="220"/>
                  </a:lnTo>
                  <a:lnTo>
                    <a:pt x="759" y="220"/>
                  </a:lnTo>
                  <a:lnTo>
                    <a:pt x="760" y="220"/>
                  </a:lnTo>
                  <a:lnTo>
                    <a:pt x="760" y="220"/>
                  </a:lnTo>
                  <a:lnTo>
                    <a:pt x="761" y="220"/>
                  </a:lnTo>
                  <a:lnTo>
                    <a:pt x="762" y="220"/>
                  </a:lnTo>
                  <a:lnTo>
                    <a:pt x="763" y="220"/>
                  </a:lnTo>
                  <a:lnTo>
                    <a:pt x="763" y="220"/>
                  </a:lnTo>
                  <a:lnTo>
                    <a:pt x="765" y="220"/>
                  </a:lnTo>
                  <a:lnTo>
                    <a:pt x="766" y="220"/>
                  </a:lnTo>
                  <a:lnTo>
                    <a:pt x="766" y="220"/>
                  </a:lnTo>
                  <a:lnTo>
                    <a:pt x="767" y="220"/>
                  </a:lnTo>
                  <a:lnTo>
                    <a:pt x="767" y="220"/>
                  </a:lnTo>
                  <a:lnTo>
                    <a:pt x="767" y="220"/>
                  </a:lnTo>
                  <a:lnTo>
                    <a:pt x="768" y="220"/>
                  </a:lnTo>
                  <a:lnTo>
                    <a:pt x="768" y="220"/>
                  </a:lnTo>
                  <a:lnTo>
                    <a:pt x="768" y="220"/>
                  </a:lnTo>
                  <a:lnTo>
                    <a:pt x="768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69" y="220"/>
                  </a:lnTo>
                  <a:lnTo>
                    <a:pt x="770" y="220"/>
                  </a:lnTo>
                  <a:lnTo>
                    <a:pt x="770" y="220"/>
                  </a:lnTo>
                  <a:lnTo>
                    <a:pt x="770" y="220"/>
                  </a:lnTo>
                  <a:lnTo>
                    <a:pt x="770" y="221"/>
                  </a:lnTo>
                  <a:lnTo>
                    <a:pt x="771" y="221"/>
                  </a:lnTo>
                  <a:lnTo>
                    <a:pt x="771" y="221"/>
                  </a:lnTo>
                  <a:lnTo>
                    <a:pt x="772" y="222"/>
                  </a:lnTo>
                  <a:lnTo>
                    <a:pt x="772" y="222"/>
                  </a:lnTo>
                  <a:lnTo>
                    <a:pt x="772" y="222"/>
                  </a:lnTo>
                  <a:lnTo>
                    <a:pt x="772" y="223"/>
                  </a:lnTo>
                  <a:lnTo>
                    <a:pt x="773" y="223"/>
                  </a:lnTo>
                  <a:lnTo>
                    <a:pt x="773" y="223"/>
                  </a:lnTo>
                  <a:lnTo>
                    <a:pt x="773" y="224"/>
                  </a:lnTo>
                  <a:lnTo>
                    <a:pt x="773" y="224"/>
                  </a:lnTo>
                  <a:lnTo>
                    <a:pt x="773" y="224"/>
                  </a:lnTo>
                  <a:lnTo>
                    <a:pt x="772" y="225"/>
                  </a:lnTo>
                  <a:lnTo>
                    <a:pt x="772" y="225"/>
                  </a:lnTo>
                  <a:lnTo>
                    <a:pt x="772" y="225"/>
                  </a:lnTo>
                  <a:lnTo>
                    <a:pt x="772" y="225"/>
                  </a:lnTo>
                  <a:lnTo>
                    <a:pt x="771" y="226"/>
                  </a:lnTo>
                  <a:lnTo>
                    <a:pt x="771" y="226"/>
                  </a:lnTo>
                  <a:lnTo>
                    <a:pt x="771" y="226"/>
                  </a:lnTo>
                  <a:lnTo>
                    <a:pt x="770" y="227"/>
                  </a:lnTo>
                  <a:lnTo>
                    <a:pt x="770" y="227"/>
                  </a:lnTo>
                  <a:lnTo>
                    <a:pt x="769" y="227"/>
                  </a:lnTo>
                  <a:lnTo>
                    <a:pt x="769" y="228"/>
                  </a:lnTo>
                  <a:lnTo>
                    <a:pt x="768" y="228"/>
                  </a:lnTo>
                  <a:lnTo>
                    <a:pt x="768" y="228"/>
                  </a:lnTo>
                  <a:lnTo>
                    <a:pt x="767" y="228"/>
                  </a:lnTo>
                  <a:lnTo>
                    <a:pt x="767" y="228"/>
                  </a:lnTo>
                  <a:lnTo>
                    <a:pt x="766" y="229"/>
                  </a:lnTo>
                  <a:lnTo>
                    <a:pt x="766" y="229"/>
                  </a:lnTo>
                  <a:lnTo>
                    <a:pt x="765" y="229"/>
                  </a:lnTo>
                  <a:lnTo>
                    <a:pt x="765" y="229"/>
                  </a:lnTo>
                  <a:lnTo>
                    <a:pt x="765" y="231"/>
                  </a:lnTo>
                  <a:lnTo>
                    <a:pt x="763" y="231"/>
                  </a:lnTo>
                  <a:lnTo>
                    <a:pt x="763" y="231"/>
                  </a:lnTo>
                  <a:lnTo>
                    <a:pt x="762" y="232"/>
                  </a:lnTo>
                  <a:lnTo>
                    <a:pt x="762" y="232"/>
                  </a:lnTo>
                  <a:lnTo>
                    <a:pt x="761" y="232"/>
                  </a:lnTo>
                  <a:lnTo>
                    <a:pt x="761" y="233"/>
                  </a:lnTo>
                  <a:lnTo>
                    <a:pt x="761" y="233"/>
                  </a:lnTo>
                  <a:lnTo>
                    <a:pt x="760" y="234"/>
                  </a:lnTo>
                  <a:lnTo>
                    <a:pt x="760" y="234"/>
                  </a:lnTo>
                  <a:lnTo>
                    <a:pt x="760" y="234"/>
                  </a:lnTo>
                  <a:lnTo>
                    <a:pt x="759" y="235"/>
                  </a:lnTo>
                  <a:lnTo>
                    <a:pt x="759" y="235"/>
                  </a:lnTo>
                  <a:lnTo>
                    <a:pt x="758" y="235"/>
                  </a:lnTo>
                  <a:lnTo>
                    <a:pt x="758" y="235"/>
                  </a:lnTo>
                  <a:lnTo>
                    <a:pt x="758" y="236"/>
                  </a:lnTo>
                  <a:lnTo>
                    <a:pt x="757" y="236"/>
                  </a:lnTo>
                  <a:lnTo>
                    <a:pt x="757" y="236"/>
                  </a:lnTo>
                  <a:lnTo>
                    <a:pt x="757" y="236"/>
                  </a:lnTo>
                  <a:lnTo>
                    <a:pt x="756" y="236"/>
                  </a:lnTo>
                  <a:lnTo>
                    <a:pt x="756" y="236"/>
                  </a:lnTo>
                  <a:lnTo>
                    <a:pt x="756" y="236"/>
                  </a:lnTo>
                  <a:lnTo>
                    <a:pt x="755" y="236"/>
                  </a:lnTo>
                  <a:lnTo>
                    <a:pt x="755" y="236"/>
                  </a:lnTo>
                  <a:lnTo>
                    <a:pt x="754" y="236"/>
                  </a:lnTo>
                  <a:lnTo>
                    <a:pt x="754" y="236"/>
                  </a:lnTo>
                  <a:lnTo>
                    <a:pt x="753" y="235"/>
                  </a:lnTo>
                  <a:lnTo>
                    <a:pt x="753" y="235"/>
                  </a:lnTo>
                  <a:lnTo>
                    <a:pt x="753" y="234"/>
                  </a:lnTo>
                  <a:lnTo>
                    <a:pt x="752" y="234"/>
                  </a:lnTo>
                  <a:lnTo>
                    <a:pt x="752" y="233"/>
                  </a:lnTo>
                  <a:lnTo>
                    <a:pt x="752" y="233"/>
                  </a:lnTo>
                  <a:lnTo>
                    <a:pt x="752" y="232"/>
                  </a:lnTo>
                  <a:lnTo>
                    <a:pt x="751" y="231"/>
                  </a:lnTo>
                  <a:lnTo>
                    <a:pt x="751" y="229"/>
                  </a:lnTo>
                  <a:lnTo>
                    <a:pt x="751" y="229"/>
                  </a:lnTo>
                  <a:lnTo>
                    <a:pt x="751" y="228"/>
                  </a:lnTo>
                  <a:lnTo>
                    <a:pt x="751" y="227"/>
                  </a:lnTo>
                  <a:lnTo>
                    <a:pt x="751" y="226"/>
                  </a:lnTo>
                  <a:lnTo>
                    <a:pt x="751" y="225"/>
                  </a:lnTo>
                  <a:lnTo>
                    <a:pt x="751" y="225"/>
                  </a:lnTo>
                  <a:lnTo>
                    <a:pt x="751" y="224"/>
                  </a:lnTo>
                  <a:lnTo>
                    <a:pt x="751" y="223"/>
                  </a:lnTo>
                  <a:lnTo>
                    <a:pt x="751" y="223"/>
                  </a:lnTo>
                  <a:lnTo>
                    <a:pt x="751" y="222"/>
                  </a:lnTo>
                  <a:lnTo>
                    <a:pt x="750" y="221"/>
                  </a:lnTo>
                  <a:lnTo>
                    <a:pt x="750" y="221"/>
                  </a:lnTo>
                  <a:lnTo>
                    <a:pt x="750" y="220"/>
                  </a:lnTo>
                  <a:lnTo>
                    <a:pt x="750" y="220"/>
                  </a:lnTo>
                  <a:lnTo>
                    <a:pt x="749" y="219"/>
                  </a:lnTo>
                  <a:lnTo>
                    <a:pt x="749" y="219"/>
                  </a:lnTo>
                  <a:lnTo>
                    <a:pt x="748" y="218"/>
                  </a:lnTo>
                  <a:lnTo>
                    <a:pt x="748" y="217"/>
                  </a:lnTo>
                  <a:lnTo>
                    <a:pt x="747" y="217"/>
                  </a:lnTo>
                  <a:lnTo>
                    <a:pt x="747" y="216"/>
                  </a:lnTo>
                  <a:lnTo>
                    <a:pt x="745" y="216"/>
                  </a:lnTo>
                  <a:lnTo>
                    <a:pt x="745" y="215"/>
                  </a:lnTo>
                  <a:lnTo>
                    <a:pt x="744" y="214"/>
                  </a:lnTo>
                  <a:lnTo>
                    <a:pt x="744" y="214"/>
                  </a:lnTo>
                  <a:lnTo>
                    <a:pt x="743" y="213"/>
                  </a:lnTo>
                  <a:lnTo>
                    <a:pt x="742" y="213"/>
                  </a:lnTo>
                  <a:lnTo>
                    <a:pt x="742" y="211"/>
                  </a:lnTo>
                  <a:lnTo>
                    <a:pt x="741" y="211"/>
                  </a:lnTo>
                  <a:lnTo>
                    <a:pt x="741" y="210"/>
                  </a:lnTo>
                  <a:lnTo>
                    <a:pt x="740" y="210"/>
                  </a:lnTo>
                  <a:lnTo>
                    <a:pt x="740" y="210"/>
                  </a:lnTo>
                  <a:lnTo>
                    <a:pt x="739" y="210"/>
                  </a:lnTo>
                  <a:lnTo>
                    <a:pt x="739" y="210"/>
                  </a:lnTo>
                  <a:lnTo>
                    <a:pt x="738" y="209"/>
                  </a:lnTo>
                  <a:lnTo>
                    <a:pt x="738" y="209"/>
                  </a:lnTo>
                  <a:lnTo>
                    <a:pt x="738" y="209"/>
                  </a:lnTo>
                  <a:lnTo>
                    <a:pt x="737" y="209"/>
                  </a:lnTo>
                  <a:lnTo>
                    <a:pt x="737" y="209"/>
                  </a:lnTo>
                  <a:lnTo>
                    <a:pt x="737" y="209"/>
                  </a:lnTo>
                  <a:lnTo>
                    <a:pt x="736" y="209"/>
                  </a:lnTo>
                  <a:lnTo>
                    <a:pt x="736" y="209"/>
                  </a:lnTo>
                  <a:lnTo>
                    <a:pt x="736" y="209"/>
                  </a:lnTo>
                  <a:lnTo>
                    <a:pt x="736" y="210"/>
                  </a:lnTo>
                  <a:lnTo>
                    <a:pt x="735" y="210"/>
                  </a:lnTo>
                  <a:lnTo>
                    <a:pt x="735" y="210"/>
                  </a:lnTo>
                  <a:lnTo>
                    <a:pt x="735" y="210"/>
                  </a:lnTo>
                  <a:lnTo>
                    <a:pt x="734" y="210"/>
                  </a:lnTo>
                  <a:lnTo>
                    <a:pt x="734" y="210"/>
                  </a:lnTo>
                  <a:lnTo>
                    <a:pt x="733" y="210"/>
                  </a:lnTo>
                  <a:lnTo>
                    <a:pt x="733" y="211"/>
                  </a:lnTo>
                  <a:lnTo>
                    <a:pt x="732" y="211"/>
                  </a:lnTo>
                  <a:lnTo>
                    <a:pt x="731" y="211"/>
                  </a:lnTo>
                  <a:lnTo>
                    <a:pt x="731" y="213"/>
                  </a:lnTo>
                  <a:lnTo>
                    <a:pt x="730" y="213"/>
                  </a:lnTo>
                  <a:lnTo>
                    <a:pt x="729" y="213"/>
                  </a:lnTo>
                  <a:lnTo>
                    <a:pt x="729" y="213"/>
                  </a:lnTo>
                  <a:lnTo>
                    <a:pt x="727" y="214"/>
                  </a:lnTo>
                  <a:lnTo>
                    <a:pt x="726" y="214"/>
                  </a:lnTo>
                  <a:lnTo>
                    <a:pt x="726" y="214"/>
                  </a:lnTo>
                  <a:lnTo>
                    <a:pt x="725" y="215"/>
                  </a:lnTo>
                  <a:lnTo>
                    <a:pt x="724" y="215"/>
                  </a:lnTo>
                  <a:lnTo>
                    <a:pt x="724" y="215"/>
                  </a:lnTo>
                  <a:lnTo>
                    <a:pt x="723" y="215"/>
                  </a:lnTo>
                  <a:lnTo>
                    <a:pt x="723" y="215"/>
                  </a:lnTo>
                  <a:lnTo>
                    <a:pt x="722" y="215"/>
                  </a:lnTo>
                  <a:lnTo>
                    <a:pt x="722" y="215"/>
                  </a:lnTo>
                  <a:lnTo>
                    <a:pt x="721" y="215"/>
                  </a:lnTo>
                  <a:lnTo>
                    <a:pt x="721" y="215"/>
                  </a:lnTo>
                  <a:lnTo>
                    <a:pt x="720" y="215"/>
                  </a:lnTo>
                  <a:lnTo>
                    <a:pt x="720" y="215"/>
                  </a:lnTo>
                  <a:lnTo>
                    <a:pt x="720" y="215"/>
                  </a:lnTo>
                  <a:lnTo>
                    <a:pt x="719" y="215"/>
                  </a:lnTo>
                  <a:lnTo>
                    <a:pt x="719" y="215"/>
                  </a:lnTo>
                  <a:lnTo>
                    <a:pt x="719" y="215"/>
                  </a:lnTo>
                  <a:lnTo>
                    <a:pt x="718" y="216"/>
                  </a:lnTo>
                  <a:lnTo>
                    <a:pt x="718" y="216"/>
                  </a:lnTo>
                  <a:lnTo>
                    <a:pt x="718" y="216"/>
                  </a:lnTo>
                  <a:lnTo>
                    <a:pt x="717" y="216"/>
                  </a:lnTo>
                  <a:lnTo>
                    <a:pt x="717" y="217"/>
                  </a:lnTo>
                  <a:lnTo>
                    <a:pt x="717" y="217"/>
                  </a:lnTo>
                  <a:lnTo>
                    <a:pt x="717" y="217"/>
                  </a:lnTo>
                  <a:lnTo>
                    <a:pt x="716" y="218"/>
                  </a:lnTo>
                  <a:lnTo>
                    <a:pt x="716" y="218"/>
                  </a:lnTo>
                  <a:lnTo>
                    <a:pt x="716" y="218"/>
                  </a:lnTo>
                  <a:lnTo>
                    <a:pt x="714" y="220"/>
                  </a:lnTo>
                  <a:lnTo>
                    <a:pt x="714" y="220"/>
                  </a:lnTo>
                  <a:lnTo>
                    <a:pt x="705" y="223"/>
                  </a:lnTo>
                  <a:lnTo>
                    <a:pt x="682" y="229"/>
                  </a:lnTo>
                  <a:lnTo>
                    <a:pt x="682" y="229"/>
                  </a:lnTo>
                  <a:lnTo>
                    <a:pt x="682" y="228"/>
                  </a:lnTo>
                  <a:lnTo>
                    <a:pt x="682" y="228"/>
                  </a:lnTo>
                  <a:lnTo>
                    <a:pt x="681" y="227"/>
                  </a:lnTo>
                  <a:lnTo>
                    <a:pt x="681" y="227"/>
                  </a:lnTo>
                  <a:lnTo>
                    <a:pt x="681" y="227"/>
                  </a:lnTo>
                  <a:lnTo>
                    <a:pt x="680" y="227"/>
                  </a:lnTo>
                  <a:lnTo>
                    <a:pt x="680" y="226"/>
                  </a:lnTo>
                  <a:lnTo>
                    <a:pt x="679" y="226"/>
                  </a:lnTo>
                  <a:lnTo>
                    <a:pt x="678" y="226"/>
                  </a:lnTo>
                  <a:lnTo>
                    <a:pt x="678" y="226"/>
                  </a:lnTo>
                  <a:lnTo>
                    <a:pt x="677" y="226"/>
                  </a:lnTo>
                  <a:lnTo>
                    <a:pt x="677" y="226"/>
                  </a:lnTo>
                  <a:lnTo>
                    <a:pt x="676" y="226"/>
                  </a:lnTo>
                  <a:lnTo>
                    <a:pt x="675" y="226"/>
                  </a:lnTo>
                  <a:lnTo>
                    <a:pt x="675" y="226"/>
                  </a:lnTo>
                  <a:lnTo>
                    <a:pt x="673" y="226"/>
                  </a:lnTo>
                  <a:lnTo>
                    <a:pt x="672" y="226"/>
                  </a:lnTo>
                  <a:lnTo>
                    <a:pt x="672" y="226"/>
                  </a:lnTo>
                  <a:lnTo>
                    <a:pt x="671" y="226"/>
                  </a:lnTo>
                  <a:lnTo>
                    <a:pt x="670" y="226"/>
                  </a:lnTo>
                  <a:lnTo>
                    <a:pt x="670" y="225"/>
                  </a:lnTo>
                  <a:lnTo>
                    <a:pt x="669" y="225"/>
                  </a:lnTo>
                  <a:lnTo>
                    <a:pt x="668" y="226"/>
                  </a:lnTo>
                  <a:lnTo>
                    <a:pt x="668" y="226"/>
                  </a:lnTo>
                  <a:lnTo>
                    <a:pt x="667" y="226"/>
                  </a:lnTo>
                  <a:lnTo>
                    <a:pt x="667" y="226"/>
                  </a:lnTo>
                  <a:lnTo>
                    <a:pt x="666" y="226"/>
                  </a:lnTo>
                  <a:lnTo>
                    <a:pt x="666" y="226"/>
                  </a:lnTo>
                  <a:lnTo>
                    <a:pt x="666" y="227"/>
                  </a:lnTo>
                  <a:lnTo>
                    <a:pt x="666" y="227"/>
                  </a:lnTo>
                  <a:lnTo>
                    <a:pt x="665" y="228"/>
                  </a:lnTo>
                  <a:lnTo>
                    <a:pt x="665" y="228"/>
                  </a:lnTo>
                  <a:lnTo>
                    <a:pt x="665" y="229"/>
                  </a:lnTo>
                  <a:lnTo>
                    <a:pt x="665" y="231"/>
                  </a:lnTo>
                  <a:lnTo>
                    <a:pt x="665" y="231"/>
                  </a:lnTo>
                  <a:lnTo>
                    <a:pt x="665" y="232"/>
                  </a:lnTo>
                  <a:lnTo>
                    <a:pt x="664" y="232"/>
                  </a:lnTo>
                  <a:lnTo>
                    <a:pt x="664" y="233"/>
                  </a:lnTo>
                  <a:lnTo>
                    <a:pt x="664" y="233"/>
                  </a:lnTo>
                  <a:lnTo>
                    <a:pt x="664" y="234"/>
                  </a:lnTo>
                  <a:lnTo>
                    <a:pt x="663" y="234"/>
                  </a:lnTo>
                  <a:lnTo>
                    <a:pt x="663" y="235"/>
                  </a:lnTo>
                  <a:lnTo>
                    <a:pt x="663" y="235"/>
                  </a:lnTo>
                  <a:lnTo>
                    <a:pt x="662" y="236"/>
                  </a:lnTo>
                  <a:lnTo>
                    <a:pt x="662" y="236"/>
                  </a:lnTo>
                  <a:lnTo>
                    <a:pt x="662" y="236"/>
                  </a:lnTo>
                  <a:lnTo>
                    <a:pt x="661" y="236"/>
                  </a:lnTo>
                  <a:lnTo>
                    <a:pt x="661" y="236"/>
                  </a:lnTo>
                  <a:lnTo>
                    <a:pt x="660" y="236"/>
                  </a:lnTo>
                  <a:lnTo>
                    <a:pt x="660" y="236"/>
                  </a:lnTo>
                  <a:lnTo>
                    <a:pt x="659" y="236"/>
                  </a:lnTo>
                  <a:lnTo>
                    <a:pt x="658" y="236"/>
                  </a:lnTo>
                  <a:lnTo>
                    <a:pt x="658" y="236"/>
                  </a:lnTo>
                  <a:lnTo>
                    <a:pt x="658" y="236"/>
                  </a:lnTo>
                  <a:lnTo>
                    <a:pt x="657" y="235"/>
                  </a:lnTo>
                  <a:lnTo>
                    <a:pt x="657" y="235"/>
                  </a:lnTo>
                  <a:lnTo>
                    <a:pt x="657" y="235"/>
                  </a:lnTo>
                  <a:lnTo>
                    <a:pt x="657" y="234"/>
                  </a:lnTo>
                  <a:lnTo>
                    <a:pt x="657" y="234"/>
                  </a:lnTo>
                  <a:lnTo>
                    <a:pt x="657" y="233"/>
                  </a:lnTo>
                  <a:lnTo>
                    <a:pt x="657" y="233"/>
                  </a:lnTo>
                  <a:lnTo>
                    <a:pt x="658" y="232"/>
                  </a:lnTo>
                  <a:lnTo>
                    <a:pt x="659" y="232"/>
                  </a:lnTo>
                  <a:lnTo>
                    <a:pt x="659" y="231"/>
                  </a:lnTo>
                  <a:lnTo>
                    <a:pt x="660" y="231"/>
                  </a:lnTo>
                  <a:lnTo>
                    <a:pt x="661" y="229"/>
                  </a:lnTo>
                  <a:lnTo>
                    <a:pt x="661" y="229"/>
                  </a:lnTo>
                  <a:lnTo>
                    <a:pt x="661" y="229"/>
                  </a:lnTo>
                  <a:lnTo>
                    <a:pt x="662" y="228"/>
                  </a:lnTo>
                  <a:lnTo>
                    <a:pt x="662" y="228"/>
                  </a:lnTo>
                  <a:lnTo>
                    <a:pt x="662" y="227"/>
                  </a:lnTo>
                  <a:lnTo>
                    <a:pt x="662" y="227"/>
                  </a:lnTo>
                  <a:lnTo>
                    <a:pt x="663" y="227"/>
                  </a:lnTo>
                  <a:lnTo>
                    <a:pt x="663" y="226"/>
                  </a:lnTo>
                  <a:lnTo>
                    <a:pt x="662" y="226"/>
                  </a:lnTo>
                  <a:lnTo>
                    <a:pt x="662" y="226"/>
                  </a:lnTo>
                  <a:lnTo>
                    <a:pt x="662" y="225"/>
                  </a:lnTo>
                  <a:lnTo>
                    <a:pt x="662" y="225"/>
                  </a:lnTo>
                  <a:lnTo>
                    <a:pt x="661" y="225"/>
                  </a:lnTo>
                  <a:lnTo>
                    <a:pt x="661" y="224"/>
                  </a:lnTo>
                  <a:lnTo>
                    <a:pt x="660" y="224"/>
                  </a:lnTo>
                  <a:lnTo>
                    <a:pt x="660" y="223"/>
                  </a:lnTo>
                  <a:lnTo>
                    <a:pt x="659" y="223"/>
                  </a:lnTo>
                  <a:lnTo>
                    <a:pt x="658" y="223"/>
                  </a:lnTo>
                  <a:lnTo>
                    <a:pt x="658" y="222"/>
                  </a:lnTo>
                  <a:lnTo>
                    <a:pt x="657" y="222"/>
                  </a:lnTo>
                  <a:lnTo>
                    <a:pt x="657" y="222"/>
                  </a:lnTo>
                  <a:lnTo>
                    <a:pt x="655" y="221"/>
                  </a:lnTo>
                  <a:lnTo>
                    <a:pt x="654" y="221"/>
                  </a:lnTo>
                  <a:lnTo>
                    <a:pt x="654" y="221"/>
                  </a:lnTo>
                  <a:lnTo>
                    <a:pt x="653" y="220"/>
                  </a:lnTo>
                  <a:lnTo>
                    <a:pt x="653" y="220"/>
                  </a:lnTo>
                  <a:lnTo>
                    <a:pt x="652" y="220"/>
                  </a:lnTo>
                  <a:lnTo>
                    <a:pt x="652" y="219"/>
                  </a:lnTo>
                  <a:lnTo>
                    <a:pt x="651" y="219"/>
                  </a:lnTo>
                  <a:lnTo>
                    <a:pt x="651" y="218"/>
                  </a:lnTo>
                  <a:lnTo>
                    <a:pt x="651" y="218"/>
                  </a:lnTo>
                  <a:lnTo>
                    <a:pt x="650" y="217"/>
                  </a:lnTo>
                  <a:lnTo>
                    <a:pt x="650" y="216"/>
                  </a:lnTo>
                  <a:lnTo>
                    <a:pt x="649" y="216"/>
                  </a:lnTo>
                  <a:lnTo>
                    <a:pt x="649" y="215"/>
                  </a:lnTo>
                  <a:lnTo>
                    <a:pt x="649" y="214"/>
                  </a:lnTo>
                  <a:lnTo>
                    <a:pt x="648" y="213"/>
                  </a:lnTo>
                  <a:lnTo>
                    <a:pt x="648" y="211"/>
                  </a:lnTo>
                  <a:lnTo>
                    <a:pt x="647" y="211"/>
                  </a:lnTo>
                  <a:lnTo>
                    <a:pt x="647" y="210"/>
                  </a:lnTo>
                  <a:lnTo>
                    <a:pt x="646" y="209"/>
                  </a:lnTo>
                  <a:lnTo>
                    <a:pt x="646" y="209"/>
                  </a:lnTo>
                  <a:lnTo>
                    <a:pt x="646" y="208"/>
                  </a:lnTo>
                  <a:lnTo>
                    <a:pt x="645" y="208"/>
                  </a:lnTo>
                  <a:lnTo>
                    <a:pt x="645" y="207"/>
                  </a:lnTo>
                  <a:lnTo>
                    <a:pt x="644" y="207"/>
                  </a:lnTo>
                  <a:lnTo>
                    <a:pt x="644" y="207"/>
                  </a:lnTo>
                  <a:lnTo>
                    <a:pt x="644" y="206"/>
                  </a:lnTo>
                  <a:lnTo>
                    <a:pt x="643" y="206"/>
                  </a:lnTo>
                  <a:lnTo>
                    <a:pt x="643" y="205"/>
                  </a:lnTo>
                  <a:lnTo>
                    <a:pt x="643" y="205"/>
                  </a:lnTo>
                  <a:lnTo>
                    <a:pt x="642" y="204"/>
                  </a:lnTo>
                  <a:lnTo>
                    <a:pt x="642" y="204"/>
                  </a:lnTo>
                  <a:lnTo>
                    <a:pt x="641" y="203"/>
                  </a:lnTo>
                  <a:lnTo>
                    <a:pt x="641" y="202"/>
                  </a:lnTo>
                  <a:lnTo>
                    <a:pt x="641" y="202"/>
                  </a:lnTo>
                  <a:lnTo>
                    <a:pt x="641" y="201"/>
                  </a:lnTo>
                  <a:lnTo>
                    <a:pt x="640" y="201"/>
                  </a:lnTo>
                  <a:lnTo>
                    <a:pt x="640" y="200"/>
                  </a:lnTo>
                  <a:lnTo>
                    <a:pt x="640" y="199"/>
                  </a:lnTo>
                  <a:lnTo>
                    <a:pt x="640" y="199"/>
                  </a:lnTo>
                  <a:lnTo>
                    <a:pt x="640" y="198"/>
                  </a:lnTo>
                  <a:lnTo>
                    <a:pt x="640" y="197"/>
                  </a:lnTo>
                  <a:lnTo>
                    <a:pt x="640" y="197"/>
                  </a:lnTo>
                  <a:lnTo>
                    <a:pt x="640" y="196"/>
                  </a:lnTo>
                  <a:lnTo>
                    <a:pt x="640" y="195"/>
                  </a:lnTo>
                  <a:lnTo>
                    <a:pt x="640" y="195"/>
                  </a:lnTo>
                  <a:lnTo>
                    <a:pt x="640" y="193"/>
                  </a:lnTo>
                  <a:lnTo>
                    <a:pt x="640" y="192"/>
                  </a:lnTo>
                  <a:lnTo>
                    <a:pt x="640" y="192"/>
                  </a:lnTo>
                  <a:lnTo>
                    <a:pt x="639" y="191"/>
                  </a:lnTo>
                  <a:lnTo>
                    <a:pt x="639" y="191"/>
                  </a:lnTo>
                  <a:lnTo>
                    <a:pt x="639" y="191"/>
                  </a:lnTo>
                  <a:lnTo>
                    <a:pt x="639" y="190"/>
                  </a:lnTo>
                  <a:lnTo>
                    <a:pt x="637" y="190"/>
                  </a:lnTo>
                  <a:lnTo>
                    <a:pt x="637" y="190"/>
                  </a:lnTo>
                  <a:lnTo>
                    <a:pt x="637" y="190"/>
                  </a:lnTo>
                  <a:lnTo>
                    <a:pt x="636" y="190"/>
                  </a:lnTo>
                  <a:lnTo>
                    <a:pt x="636" y="190"/>
                  </a:lnTo>
                  <a:lnTo>
                    <a:pt x="635" y="189"/>
                  </a:lnTo>
                  <a:lnTo>
                    <a:pt x="635" y="189"/>
                  </a:lnTo>
                  <a:lnTo>
                    <a:pt x="634" y="189"/>
                  </a:lnTo>
                  <a:lnTo>
                    <a:pt x="634" y="189"/>
                  </a:lnTo>
                  <a:lnTo>
                    <a:pt x="634" y="189"/>
                  </a:lnTo>
                  <a:lnTo>
                    <a:pt x="633" y="189"/>
                  </a:lnTo>
                  <a:lnTo>
                    <a:pt x="633" y="189"/>
                  </a:lnTo>
                  <a:lnTo>
                    <a:pt x="632" y="188"/>
                  </a:lnTo>
                  <a:lnTo>
                    <a:pt x="632" y="188"/>
                  </a:lnTo>
                  <a:lnTo>
                    <a:pt x="631" y="189"/>
                  </a:lnTo>
                  <a:lnTo>
                    <a:pt x="631" y="189"/>
                  </a:lnTo>
                  <a:lnTo>
                    <a:pt x="631" y="189"/>
                  </a:lnTo>
                  <a:lnTo>
                    <a:pt x="630" y="189"/>
                  </a:lnTo>
                  <a:lnTo>
                    <a:pt x="630" y="189"/>
                  </a:lnTo>
                  <a:lnTo>
                    <a:pt x="630" y="190"/>
                  </a:lnTo>
                  <a:lnTo>
                    <a:pt x="629" y="190"/>
                  </a:lnTo>
                  <a:lnTo>
                    <a:pt x="629" y="190"/>
                  </a:lnTo>
                  <a:lnTo>
                    <a:pt x="629" y="191"/>
                  </a:lnTo>
                  <a:lnTo>
                    <a:pt x="628" y="191"/>
                  </a:lnTo>
                  <a:lnTo>
                    <a:pt x="628" y="191"/>
                  </a:lnTo>
                  <a:lnTo>
                    <a:pt x="627" y="192"/>
                  </a:lnTo>
                  <a:lnTo>
                    <a:pt x="627" y="192"/>
                  </a:lnTo>
                  <a:lnTo>
                    <a:pt x="627" y="192"/>
                  </a:lnTo>
                  <a:lnTo>
                    <a:pt x="626" y="192"/>
                  </a:lnTo>
                  <a:lnTo>
                    <a:pt x="626" y="192"/>
                  </a:lnTo>
                  <a:lnTo>
                    <a:pt x="625" y="192"/>
                  </a:lnTo>
                  <a:lnTo>
                    <a:pt x="625" y="193"/>
                  </a:lnTo>
                  <a:lnTo>
                    <a:pt x="625" y="193"/>
                  </a:lnTo>
                  <a:lnTo>
                    <a:pt x="624" y="193"/>
                  </a:lnTo>
                  <a:lnTo>
                    <a:pt x="624" y="193"/>
                  </a:lnTo>
                  <a:lnTo>
                    <a:pt x="623" y="193"/>
                  </a:lnTo>
                  <a:lnTo>
                    <a:pt x="623" y="192"/>
                  </a:lnTo>
                  <a:lnTo>
                    <a:pt x="623" y="192"/>
                  </a:lnTo>
                  <a:lnTo>
                    <a:pt x="623" y="192"/>
                  </a:lnTo>
                  <a:lnTo>
                    <a:pt x="622" y="192"/>
                  </a:lnTo>
                  <a:lnTo>
                    <a:pt x="622" y="192"/>
                  </a:lnTo>
                  <a:lnTo>
                    <a:pt x="622" y="191"/>
                  </a:lnTo>
                  <a:lnTo>
                    <a:pt x="622" y="191"/>
                  </a:lnTo>
                  <a:lnTo>
                    <a:pt x="622" y="191"/>
                  </a:lnTo>
                  <a:lnTo>
                    <a:pt x="622" y="190"/>
                  </a:lnTo>
                  <a:lnTo>
                    <a:pt x="622" y="190"/>
                  </a:lnTo>
                  <a:lnTo>
                    <a:pt x="622" y="190"/>
                  </a:lnTo>
                  <a:lnTo>
                    <a:pt x="622" y="189"/>
                  </a:lnTo>
                  <a:lnTo>
                    <a:pt x="622" y="189"/>
                  </a:lnTo>
                  <a:lnTo>
                    <a:pt x="622" y="188"/>
                  </a:lnTo>
                  <a:lnTo>
                    <a:pt x="622" y="188"/>
                  </a:lnTo>
                  <a:lnTo>
                    <a:pt x="622" y="188"/>
                  </a:lnTo>
                  <a:lnTo>
                    <a:pt x="622" y="187"/>
                  </a:lnTo>
                  <a:lnTo>
                    <a:pt x="622" y="187"/>
                  </a:lnTo>
                  <a:lnTo>
                    <a:pt x="622" y="187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2" y="186"/>
                  </a:lnTo>
                  <a:lnTo>
                    <a:pt x="621" y="186"/>
                  </a:lnTo>
                  <a:lnTo>
                    <a:pt x="621" y="186"/>
                  </a:lnTo>
                  <a:lnTo>
                    <a:pt x="621" y="185"/>
                  </a:lnTo>
                  <a:lnTo>
                    <a:pt x="621" y="185"/>
                  </a:lnTo>
                  <a:lnTo>
                    <a:pt x="621" y="185"/>
                  </a:lnTo>
                  <a:lnTo>
                    <a:pt x="619" y="185"/>
                  </a:lnTo>
                  <a:lnTo>
                    <a:pt x="619" y="185"/>
                  </a:lnTo>
                  <a:lnTo>
                    <a:pt x="619" y="185"/>
                  </a:lnTo>
                  <a:lnTo>
                    <a:pt x="619" y="185"/>
                  </a:lnTo>
                  <a:lnTo>
                    <a:pt x="619" y="185"/>
                  </a:lnTo>
                  <a:lnTo>
                    <a:pt x="618" y="185"/>
                  </a:lnTo>
                  <a:lnTo>
                    <a:pt x="618" y="185"/>
                  </a:lnTo>
                  <a:lnTo>
                    <a:pt x="618" y="185"/>
                  </a:lnTo>
                  <a:lnTo>
                    <a:pt x="617" y="185"/>
                  </a:lnTo>
                  <a:lnTo>
                    <a:pt x="617" y="185"/>
                  </a:lnTo>
                  <a:lnTo>
                    <a:pt x="617" y="186"/>
                  </a:lnTo>
                  <a:lnTo>
                    <a:pt x="616" y="186"/>
                  </a:lnTo>
                  <a:lnTo>
                    <a:pt x="616" y="186"/>
                  </a:lnTo>
                  <a:lnTo>
                    <a:pt x="615" y="186"/>
                  </a:lnTo>
                  <a:lnTo>
                    <a:pt x="615" y="186"/>
                  </a:lnTo>
                  <a:lnTo>
                    <a:pt x="615" y="187"/>
                  </a:lnTo>
                  <a:lnTo>
                    <a:pt x="614" y="187"/>
                  </a:lnTo>
                  <a:lnTo>
                    <a:pt x="614" y="187"/>
                  </a:lnTo>
                  <a:lnTo>
                    <a:pt x="614" y="187"/>
                  </a:lnTo>
                  <a:lnTo>
                    <a:pt x="613" y="187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3" y="188"/>
                  </a:lnTo>
                  <a:lnTo>
                    <a:pt x="614" y="189"/>
                  </a:lnTo>
                  <a:lnTo>
                    <a:pt x="614" y="189"/>
                  </a:lnTo>
                  <a:lnTo>
                    <a:pt x="614" y="189"/>
                  </a:lnTo>
                  <a:lnTo>
                    <a:pt x="614" y="189"/>
                  </a:lnTo>
                  <a:lnTo>
                    <a:pt x="615" y="189"/>
                  </a:lnTo>
                  <a:lnTo>
                    <a:pt x="615" y="190"/>
                  </a:lnTo>
                  <a:lnTo>
                    <a:pt x="615" y="190"/>
                  </a:lnTo>
                  <a:lnTo>
                    <a:pt x="615" y="190"/>
                  </a:lnTo>
                  <a:lnTo>
                    <a:pt x="616" y="190"/>
                  </a:lnTo>
                  <a:lnTo>
                    <a:pt x="616" y="191"/>
                  </a:lnTo>
                  <a:lnTo>
                    <a:pt x="616" y="191"/>
                  </a:lnTo>
                  <a:lnTo>
                    <a:pt x="616" y="191"/>
                  </a:lnTo>
                  <a:lnTo>
                    <a:pt x="615" y="191"/>
                  </a:lnTo>
                  <a:lnTo>
                    <a:pt x="615" y="192"/>
                  </a:lnTo>
                  <a:lnTo>
                    <a:pt x="615" y="192"/>
                  </a:lnTo>
                  <a:lnTo>
                    <a:pt x="615" y="192"/>
                  </a:lnTo>
                  <a:lnTo>
                    <a:pt x="615" y="192"/>
                  </a:lnTo>
                  <a:lnTo>
                    <a:pt x="614" y="193"/>
                  </a:lnTo>
                  <a:lnTo>
                    <a:pt x="614" y="193"/>
                  </a:lnTo>
                  <a:lnTo>
                    <a:pt x="614" y="193"/>
                  </a:lnTo>
                  <a:lnTo>
                    <a:pt x="614" y="193"/>
                  </a:lnTo>
                  <a:lnTo>
                    <a:pt x="613" y="193"/>
                  </a:lnTo>
                  <a:lnTo>
                    <a:pt x="613" y="193"/>
                  </a:lnTo>
                  <a:lnTo>
                    <a:pt x="612" y="195"/>
                  </a:lnTo>
                  <a:lnTo>
                    <a:pt x="612" y="195"/>
                  </a:lnTo>
                  <a:lnTo>
                    <a:pt x="611" y="195"/>
                  </a:lnTo>
                  <a:lnTo>
                    <a:pt x="611" y="195"/>
                  </a:lnTo>
                  <a:lnTo>
                    <a:pt x="610" y="195"/>
                  </a:lnTo>
                  <a:lnTo>
                    <a:pt x="610" y="195"/>
                  </a:lnTo>
                  <a:lnTo>
                    <a:pt x="609" y="195"/>
                  </a:lnTo>
                  <a:lnTo>
                    <a:pt x="609" y="195"/>
                  </a:lnTo>
                  <a:lnTo>
                    <a:pt x="608" y="195"/>
                  </a:lnTo>
                  <a:lnTo>
                    <a:pt x="608" y="195"/>
                  </a:lnTo>
                  <a:lnTo>
                    <a:pt x="607" y="193"/>
                  </a:lnTo>
                  <a:lnTo>
                    <a:pt x="607" y="193"/>
                  </a:lnTo>
                  <a:lnTo>
                    <a:pt x="607" y="193"/>
                  </a:lnTo>
                  <a:lnTo>
                    <a:pt x="607" y="193"/>
                  </a:lnTo>
                  <a:lnTo>
                    <a:pt x="606" y="192"/>
                  </a:lnTo>
                  <a:lnTo>
                    <a:pt x="606" y="192"/>
                  </a:lnTo>
                  <a:lnTo>
                    <a:pt x="606" y="192"/>
                  </a:lnTo>
                  <a:lnTo>
                    <a:pt x="606" y="191"/>
                  </a:lnTo>
                  <a:lnTo>
                    <a:pt x="605" y="191"/>
                  </a:lnTo>
                  <a:lnTo>
                    <a:pt x="605" y="190"/>
                  </a:lnTo>
                  <a:lnTo>
                    <a:pt x="605" y="190"/>
                  </a:lnTo>
                  <a:lnTo>
                    <a:pt x="604" y="190"/>
                  </a:lnTo>
                  <a:lnTo>
                    <a:pt x="604" y="189"/>
                  </a:lnTo>
                  <a:lnTo>
                    <a:pt x="604" y="189"/>
                  </a:lnTo>
                  <a:lnTo>
                    <a:pt x="603" y="189"/>
                  </a:lnTo>
                  <a:lnTo>
                    <a:pt x="603" y="188"/>
                  </a:lnTo>
                  <a:lnTo>
                    <a:pt x="603" y="188"/>
                  </a:lnTo>
                  <a:lnTo>
                    <a:pt x="601" y="188"/>
                  </a:lnTo>
                  <a:lnTo>
                    <a:pt x="601" y="188"/>
                  </a:lnTo>
                  <a:lnTo>
                    <a:pt x="601" y="188"/>
                  </a:lnTo>
                  <a:lnTo>
                    <a:pt x="600" y="188"/>
                  </a:lnTo>
                  <a:lnTo>
                    <a:pt x="600" y="188"/>
                  </a:lnTo>
                  <a:lnTo>
                    <a:pt x="599" y="188"/>
                  </a:lnTo>
                  <a:lnTo>
                    <a:pt x="599" y="188"/>
                  </a:lnTo>
                  <a:lnTo>
                    <a:pt x="598" y="188"/>
                  </a:lnTo>
                  <a:lnTo>
                    <a:pt x="597" y="188"/>
                  </a:lnTo>
                  <a:lnTo>
                    <a:pt x="597" y="189"/>
                  </a:lnTo>
                  <a:lnTo>
                    <a:pt x="596" y="189"/>
                  </a:lnTo>
                  <a:lnTo>
                    <a:pt x="596" y="189"/>
                  </a:lnTo>
                  <a:lnTo>
                    <a:pt x="595" y="189"/>
                  </a:lnTo>
                  <a:lnTo>
                    <a:pt x="594" y="189"/>
                  </a:lnTo>
                  <a:lnTo>
                    <a:pt x="594" y="189"/>
                  </a:lnTo>
                  <a:lnTo>
                    <a:pt x="593" y="190"/>
                  </a:lnTo>
                  <a:lnTo>
                    <a:pt x="593" y="190"/>
                  </a:lnTo>
                  <a:lnTo>
                    <a:pt x="593" y="190"/>
                  </a:lnTo>
                  <a:lnTo>
                    <a:pt x="592" y="190"/>
                  </a:lnTo>
                  <a:lnTo>
                    <a:pt x="592" y="191"/>
                  </a:lnTo>
                  <a:lnTo>
                    <a:pt x="592" y="191"/>
                  </a:lnTo>
                  <a:lnTo>
                    <a:pt x="591" y="191"/>
                  </a:lnTo>
                  <a:lnTo>
                    <a:pt x="591" y="191"/>
                  </a:lnTo>
                  <a:lnTo>
                    <a:pt x="593" y="191"/>
                  </a:lnTo>
                  <a:lnTo>
                    <a:pt x="593" y="191"/>
                  </a:lnTo>
                  <a:lnTo>
                    <a:pt x="591" y="191"/>
                  </a:lnTo>
                  <a:lnTo>
                    <a:pt x="590" y="192"/>
                  </a:lnTo>
                  <a:lnTo>
                    <a:pt x="590" y="192"/>
                  </a:lnTo>
                  <a:lnTo>
                    <a:pt x="590" y="192"/>
                  </a:lnTo>
                  <a:lnTo>
                    <a:pt x="589" y="192"/>
                  </a:lnTo>
                  <a:lnTo>
                    <a:pt x="589" y="193"/>
                  </a:lnTo>
                  <a:lnTo>
                    <a:pt x="589" y="193"/>
                  </a:lnTo>
                  <a:lnTo>
                    <a:pt x="589" y="193"/>
                  </a:lnTo>
                  <a:lnTo>
                    <a:pt x="588" y="193"/>
                  </a:lnTo>
                  <a:lnTo>
                    <a:pt x="588" y="195"/>
                  </a:lnTo>
                  <a:lnTo>
                    <a:pt x="588" y="195"/>
                  </a:lnTo>
                  <a:lnTo>
                    <a:pt x="588" y="195"/>
                  </a:lnTo>
                  <a:lnTo>
                    <a:pt x="588" y="196"/>
                  </a:lnTo>
                  <a:lnTo>
                    <a:pt x="588" y="196"/>
                  </a:lnTo>
                  <a:lnTo>
                    <a:pt x="588" y="196"/>
                  </a:lnTo>
                  <a:lnTo>
                    <a:pt x="588" y="197"/>
                  </a:lnTo>
                  <a:lnTo>
                    <a:pt x="588" y="197"/>
                  </a:lnTo>
                  <a:lnTo>
                    <a:pt x="588" y="197"/>
                  </a:lnTo>
                  <a:lnTo>
                    <a:pt x="588" y="197"/>
                  </a:lnTo>
                  <a:lnTo>
                    <a:pt x="588" y="198"/>
                  </a:lnTo>
                  <a:lnTo>
                    <a:pt x="588" y="198"/>
                  </a:lnTo>
                  <a:lnTo>
                    <a:pt x="588" y="198"/>
                  </a:lnTo>
                  <a:lnTo>
                    <a:pt x="589" y="198"/>
                  </a:lnTo>
                  <a:lnTo>
                    <a:pt x="589" y="198"/>
                  </a:lnTo>
                  <a:lnTo>
                    <a:pt x="589" y="198"/>
                  </a:lnTo>
                  <a:lnTo>
                    <a:pt x="589" y="199"/>
                  </a:lnTo>
                  <a:lnTo>
                    <a:pt x="590" y="199"/>
                  </a:lnTo>
                  <a:lnTo>
                    <a:pt x="590" y="199"/>
                  </a:lnTo>
                  <a:lnTo>
                    <a:pt x="590" y="199"/>
                  </a:lnTo>
                  <a:lnTo>
                    <a:pt x="591" y="199"/>
                  </a:lnTo>
                  <a:lnTo>
                    <a:pt x="591" y="199"/>
                  </a:lnTo>
                  <a:lnTo>
                    <a:pt x="592" y="200"/>
                  </a:lnTo>
                  <a:lnTo>
                    <a:pt x="592" y="200"/>
                  </a:lnTo>
                  <a:lnTo>
                    <a:pt x="593" y="201"/>
                  </a:lnTo>
                  <a:lnTo>
                    <a:pt x="594" y="201"/>
                  </a:lnTo>
                  <a:lnTo>
                    <a:pt x="594" y="202"/>
                  </a:lnTo>
                  <a:lnTo>
                    <a:pt x="595" y="202"/>
                  </a:lnTo>
                  <a:lnTo>
                    <a:pt x="596" y="203"/>
                  </a:lnTo>
                  <a:lnTo>
                    <a:pt x="596" y="204"/>
                  </a:lnTo>
                  <a:lnTo>
                    <a:pt x="597" y="204"/>
                  </a:lnTo>
                  <a:lnTo>
                    <a:pt x="598" y="205"/>
                  </a:lnTo>
                  <a:lnTo>
                    <a:pt x="598" y="206"/>
                  </a:lnTo>
                  <a:lnTo>
                    <a:pt x="599" y="207"/>
                  </a:lnTo>
                  <a:lnTo>
                    <a:pt x="600" y="208"/>
                  </a:lnTo>
                  <a:lnTo>
                    <a:pt x="600" y="209"/>
                  </a:lnTo>
                  <a:lnTo>
                    <a:pt x="601" y="209"/>
                  </a:lnTo>
                  <a:lnTo>
                    <a:pt x="603" y="210"/>
                  </a:lnTo>
                  <a:lnTo>
                    <a:pt x="603" y="211"/>
                  </a:lnTo>
                  <a:lnTo>
                    <a:pt x="604" y="213"/>
                  </a:lnTo>
                  <a:lnTo>
                    <a:pt x="604" y="213"/>
                  </a:lnTo>
                  <a:lnTo>
                    <a:pt x="605" y="214"/>
                  </a:lnTo>
                  <a:lnTo>
                    <a:pt x="605" y="214"/>
                  </a:lnTo>
                  <a:lnTo>
                    <a:pt x="606" y="215"/>
                  </a:lnTo>
                  <a:lnTo>
                    <a:pt x="606" y="216"/>
                  </a:lnTo>
                  <a:lnTo>
                    <a:pt x="607" y="216"/>
                  </a:lnTo>
                  <a:lnTo>
                    <a:pt x="607" y="217"/>
                  </a:lnTo>
                  <a:lnTo>
                    <a:pt x="607" y="217"/>
                  </a:lnTo>
                  <a:lnTo>
                    <a:pt x="608" y="218"/>
                  </a:lnTo>
                  <a:lnTo>
                    <a:pt x="608" y="219"/>
                  </a:lnTo>
                  <a:lnTo>
                    <a:pt x="608" y="219"/>
                  </a:lnTo>
                  <a:lnTo>
                    <a:pt x="608" y="220"/>
                  </a:lnTo>
                  <a:lnTo>
                    <a:pt x="609" y="221"/>
                  </a:lnTo>
                  <a:lnTo>
                    <a:pt x="609" y="221"/>
                  </a:lnTo>
                  <a:lnTo>
                    <a:pt x="609" y="222"/>
                  </a:lnTo>
                  <a:lnTo>
                    <a:pt x="610" y="223"/>
                  </a:lnTo>
                  <a:lnTo>
                    <a:pt x="610" y="224"/>
                  </a:lnTo>
                  <a:lnTo>
                    <a:pt x="610" y="225"/>
                  </a:lnTo>
                  <a:lnTo>
                    <a:pt x="610" y="226"/>
                  </a:lnTo>
                  <a:lnTo>
                    <a:pt x="611" y="227"/>
                  </a:lnTo>
                  <a:lnTo>
                    <a:pt x="611" y="228"/>
                  </a:lnTo>
                  <a:lnTo>
                    <a:pt x="611" y="229"/>
                  </a:lnTo>
                  <a:lnTo>
                    <a:pt x="611" y="231"/>
                  </a:lnTo>
                  <a:lnTo>
                    <a:pt x="611" y="232"/>
                  </a:lnTo>
                  <a:lnTo>
                    <a:pt x="610" y="233"/>
                  </a:lnTo>
                  <a:lnTo>
                    <a:pt x="610" y="234"/>
                  </a:lnTo>
                  <a:lnTo>
                    <a:pt x="610" y="235"/>
                  </a:lnTo>
                  <a:lnTo>
                    <a:pt x="609" y="236"/>
                  </a:lnTo>
                  <a:lnTo>
                    <a:pt x="609" y="237"/>
                  </a:lnTo>
                  <a:lnTo>
                    <a:pt x="608" y="238"/>
                  </a:lnTo>
                  <a:lnTo>
                    <a:pt x="608" y="239"/>
                  </a:lnTo>
                  <a:lnTo>
                    <a:pt x="608" y="240"/>
                  </a:lnTo>
                  <a:lnTo>
                    <a:pt x="607" y="241"/>
                  </a:lnTo>
                  <a:lnTo>
                    <a:pt x="607" y="242"/>
                  </a:lnTo>
                  <a:lnTo>
                    <a:pt x="607" y="242"/>
                  </a:lnTo>
                  <a:lnTo>
                    <a:pt x="606" y="243"/>
                  </a:lnTo>
                  <a:lnTo>
                    <a:pt x="606" y="244"/>
                  </a:lnTo>
                  <a:lnTo>
                    <a:pt x="606" y="244"/>
                  </a:lnTo>
                  <a:lnTo>
                    <a:pt x="606" y="245"/>
                  </a:lnTo>
                  <a:lnTo>
                    <a:pt x="605" y="246"/>
                  </a:lnTo>
                  <a:lnTo>
                    <a:pt x="605" y="246"/>
                  </a:lnTo>
                  <a:lnTo>
                    <a:pt x="605" y="247"/>
                  </a:lnTo>
                  <a:lnTo>
                    <a:pt x="605" y="247"/>
                  </a:lnTo>
                  <a:lnTo>
                    <a:pt x="605" y="249"/>
                  </a:lnTo>
                  <a:lnTo>
                    <a:pt x="605" y="249"/>
                  </a:lnTo>
                  <a:lnTo>
                    <a:pt x="605" y="250"/>
                  </a:lnTo>
                  <a:lnTo>
                    <a:pt x="605" y="250"/>
                  </a:lnTo>
                  <a:lnTo>
                    <a:pt x="605" y="251"/>
                  </a:lnTo>
                  <a:lnTo>
                    <a:pt x="605" y="251"/>
                  </a:lnTo>
                  <a:lnTo>
                    <a:pt x="605" y="252"/>
                  </a:lnTo>
                  <a:lnTo>
                    <a:pt x="606" y="252"/>
                  </a:lnTo>
                  <a:lnTo>
                    <a:pt x="606" y="252"/>
                  </a:lnTo>
                  <a:lnTo>
                    <a:pt x="606" y="253"/>
                  </a:lnTo>
                  <a:lnTo>
                    <a:pt x="607" y="253"/>
                  </a:lnTo>
                  <a:lnTo>
                    <a:pt x="607" y="253"/>
                  </a:lnTo>
                  <a:lnTo>
                    <a:pt x="607" y="254"/>
                  </a:lnTo>
                  <a:lnTo>
                    <a:pt x="608" y="254"/>
                  </a:lnTo>
                  <a:lnTo>
                    <a:pt x="608" y="254"/>
                  </a:lnTo>
                  <a:lnTo>
                    <a:pt x="609" y="254"/>
                  </a:lnTo>
                  <a:lnTo>
                    <a:pt x="609" y="255"/>
                  </a:lnTo>
                  <a:lnTo>
                    <a:pt x="610" y="255"/>
                  </a:lnTo>
                  <a:lnTo>
                    <a:pt x="610" y="255"/>
                  </a:lnTo>
                  <a:lnTo>
                    <a:pt x="611" y="255"/>
                  </a:lnTo>
                  <a:lnTo>
                    <a:pt x="611" y="255"/>
                  </a:lnTo>
                  <a:lnTo>
                    <a:pt x="612" y="255"/>
                  </a:lnTo>
                  <a:lnTo>
                    <a:pt x="612" y="255"/>
                  </a:lnTo>
                  <a:lnTo>
                    <a:pt x="612" y="255"/>
                  </a:lnTo>
                  <a:lnTo>
                    <a:pt x="613" y="255"/>
                  </a:lnTo>
                  <a:lnTo>
                    <a:pt x="613" y="255"/>
                  </a:lnTo>
                  <a:lnTo>
                    <a:pt x="613" y="255"/>
                  </a:lnTo>
                  <a:lnTo>
                    <a:pt x="614" y="255"/>
                  </a:lnTo>
                  <a:lnTo>
                    <a:pt x="614" y="255"/>
                  </a:lnTo>
                  <a:lnTo>
                    <a:pt x="614" y="255"/>
                  </a:lnTo>
                  <a:lnTo>
                    <a:pt x="615" y="255"/>
                  </a:lnTo>
                  <a:lnTo>
                    <a:pt x="615" y="255"/>
                  </a:lnTo>
                  <a:lnTo>
                    <a:pt x="616" y="255"/>
                  </a:lnTo>
                  <a:lnTo>
                    <a:pt x="616" y="254"/>
                  </a:lnTo>
                  <a:lnTo>
                    <a:pt x="616" y="254"/>
                  </a:lnTo>
                  <a:lnTo>
                    <a:pt x="617" y="254"/>
                  </a:lnTo>
                  <a:lnTo>
                    <a:pt x="617" y="254"/>
                  </a:lnTo>
                  <a:lnTo>
                    <a:pt x="617" y="254"/>
                  </a:lnTo>
                  <a:lnTo>
                    <a:pt x="618" y="254"/>
                  </a:lnTo>
                  <a:lnTo>
                    <a:pt x="618" y="254"/>
                  </a:lnTo>
                  <a:lnTo>
                    <a:pt x="618" y="254"/>
                  </a:lnTo>
                  <a:lnTo>
                    <a:pt x="618" y="254"/>
                  </a:lnTo>
                  <a:lnTo>
                    <a:pt x="619" y="254"/>
                  </a:lnTo>
                  <a:lnTo>
                    <a:pt x="619" y="254"/>
                  </a:lnTo>
                  <a:lnTo>
                    <a:pt x="619" y="254"/>
                  </a:lnTo>
                  <a:lnTo>
                    <a:pt x="619" y="254"/>
                  </a:lnTo>
                  <a:lnTo>
                    <a:pt x="619" y="255"/>
                  </a:lnTo>
                  <a:lnTo>
                    <a:pt x="619" y="255"/>
                  </a:lnTo>
                  <a:lnTo>
                    <a:pt x="619" y="255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9" y="256"/>
                  </a:lnTo>
                  <a:lnTo>
                    <a:pt x="618" y="256"/>
                  </a:lnTo>
                  <a:lnTo>
                    <a:pt x="618" y="257"/>
                  </a:lnTo>
                  <a:lnTo>
                    <a:pt x="618" y="257"/>
                  </a:lnTo>
                  <a:lnTo>
                    <a:pt x="618" y="257"/>
                  </a:lnTo>
                  <a:lnTo>
                    <a:pt x="617" y="257"/>
                  </a:lnTo>
                  <a:lnTo>
                    <a:pt x="617" y="257"/>
                  </a:lnTo>
                  <a:lnTo>
                    <a:pt x="616" y="258"/>
                  </a:lnTo>
                  <a:lnTo>
                    <a:pt x="615" y="258"/>
                  </a:lnTo>
                  <a:lnTo>
                    <a:pt x="615" y="258"/>
                  </a:lnTo>
                  <a:lnTo>
                    <a:pt x="614" y="258"/>
                  </a:lnTo>
                  <a:lnTo>
                    <a:pt x="614" y="259"/>
                  </a:lnTo>
                  <a:lnTo>
                    <a:pt x="613" y="259"/>
                  </a:lnTo>
                  <a:lnTo>
                    <a:pt x="613" y="259"/>
                  </a:lnTo>
                  <a:lnTo>
                    <a:pt x="613" y="260"/>
                  </a:lnTo>
                  <a:lnTo>
                    <a:pt x="613" y="260"/>
                  </a:lnTo>
                  <a:lnTo>
                    <a:pt x="613" y="260"/>
                  </a:lnTo>
                  <a:lnTo>
                    <a:pt x="613" y="261"/>
                  </a:lnTo>
                  <a:lnTo>
                    <a:pt x="612" y="261"/>
                  </a:lnTo>
                  <a:lnTo>
                    <a:pt x="612" y="261"/>
                  </a:lnTo>
                  <a:lnTo>
                    <a:pt x="612" y="262"/>
                  </a:lnTo>
                  <a:lnTo>
                    <a:pt x="612" y="262"/>
                  </a:lnTo>
                  <a:lnTo>
                    <a:pt x="612" y="263"/>
                  </a:lnTo>
                  <a:lnTo>
                    <a:pt x="612" y="263"/>
                  </a:lnTo>
                  <a:lnTo>
                    <a:pt x="612" y="263"/>
                  </a:lnTo>
                  <a:lnTo>
                    <a:pt x="612" y="264"/>
                  </a:lnTo>
                  <a:lnTo>
                    <a:pt x="612" y="264"/>
                  </a:lnTo>
                  <a:lnTo>
                    <a:pt x="612" y="265"/>
                  </a:lnTo>
                  <a:lnTo>
                    <a:pt x="612" y="265"/>
                  </a:lnTo>
                  <a:lnTo>
                    <a:pt x="612" y="267"/>
                  </a:lnTo>
                  <a:lnTo>
                    <a:pt x="612" y="267"/>
                  </a:lnTo>
                  <a:lnTo>
                    <a:pt x="612" y="267"/>
                  </a:lnTo>
                  <a:lnTo>
                    <a:pt x="612" y="268"/>
                  </a:lnTo>
                  <a:lnTo>
                    <a:pt x="612" y="268"/>
                  </a:lnTo>
                  <a:lnTo>
                    <a:pt x="612" y="268"/>
                  </a:lnTo>
                  <a:lnTo>
                    <a:pt x="612" y="269"/>
                  </a:lnTo>
                  <a:lnTo>
                    <a:pt x="612" y="269"/>
                  </a:lnTo>
                  <a:lnTo>
                    <a:pt x="612" y="270"/>
                  </a:lnTo>
                  <a:lnTo>
                    <a:pt x="612" y="270"/>
                  </a:lnTo>
                  <a:lnTo>
                    <a:pt x="612" y="270"/>
                  </a:lnTo>
                  <a:lnTo>
                    <a:pt x="612" y="271"/>
                  </a:lnTo>
                  <a:lnTo>
                    <a:pt x="613" y="271"/>
                  </a:lnTo>
                  <a:lnTo>
                    <a:pt x="613" y="272"/>
                  </a:lnTo>
                  <a:lnTo>
                    <a:pt x="613" y="272"/>
                  </a:lnTo>
                  <a:lnTo>
                    <a:pt x="613" y="273"/>
                  </a:lnTo>
                  <a:lnTo>
                    <a:pt x="613" y="273"/>
                  </a:lnTo>
                  <a:lnTo>
                    <a:pt x="614" y="273"/>
                  </a:lnTo>
                  <a:lnTo>
                    <a:pt x="614" y="274"/>
                  </a:lnTo>
                  <a:lnTo>
                    <a:pt x="614" y="274"/>
                  </a:lnTo>
                  <a:lnTo>
                    <a:pt x="614" y="274"/>
                  </a:lnTo>
                  <a:lnTo>
                    <a:pt x="614" y="275"/>
                  </a:lnTo>
                  <a:lnTo>
                    <a:pt x="614" y="275"/>
                  </a:lnTo>
                  <a:lnTo>
                    <a:pt x="614" y="276"/>
                  </a:lnTo>
                  <a:lnTo>
                    <a:pt x="614" y="276"/>
                  </a:lnTo>
                  <a:lnTo>
                    <a:pt x="614" y="277"/>
                  </a:lnTo>
                  <a:lnTo>
                    <a:pt x="614" y="277"/>
                  </a:lnTo>
                  <a:lnTo>
                    <a:pt x="614" y="278"/>
                  </a:lnTo>
                  <a:lnTo>
                    <a:pt x="613" y="278"/>
                  </a:lnTo>
                  <a:lnTo>
                    <a:pt x="613" y="279"/>
                  </a:lnTo>
                  <a:lnTo>
                    <a:pt x="613" y="279"/>
                  </a:lnTo>
                  <a:lnTo>
                    <a:pt x="613" y="280"/>
                  </a:lnTo>
                  <a:lnTo>
                    <a:pt x="613" y="280"/>
                  </a:lnTo>
                  <a:lnTo>
                    <a:pt x="612" y="281"/>
                  </a:lnTo>
                  <a:lnTo>
                    <a:pt x="612" y="281"/>
                  </a:lnTo>
                  <a:lnTo>
                    <a:pt x="612" y="282"/>
                  </a:lnTo>
                  <a:lnTo>
                    <a:pt x="611" y="282"/>
                  </a:lnTo>
                  <a:lnTo>
                    <a:pt x="611" y="283"/>
                  </a:lnTo>
                  <a:lnTo>
                    <a:pt x="611" y="283"/>
                  </a:lnTo>
                  <a:lnTo>
                    <a:pt x="611" y="285"/>
                  </a:lnTo>
                  <a:lnTo>
                    <a:pt x="610" y="285"/>
                  </a:lnTo>
                  <a:lnTo>
                    <a:pt x="610" y="285"/>
                  </a:lnTo>
                  <a:lnTo>
                    <a:pt x="610" y="286"/>
                  </a:lnTo>
                  <a:lnTo>
                    <a:pt x="609" y="286"/>
                  </a:lnTo>
                  <a:lnTo>
                    <a:pt x="609" y="286"/>
                  </a:lnTo>
                  <a:lnTo>
                    <a:pt x="609" y="286"/>
                  </a:lnTo>
                  <a:lnTo>
                    <a:pt x="608" y="287"/>
                  </a:lnTo>
                  <a:lnTo>
                    <a:pt x="608" y="287"/>
                  </a:lnTo>
                  <a:lnTo>
                    <a:pt x="608" y="287"/>
                  </a:lnTo>
                  <a:lnTo>
                    <a:pt x="607" y="287"/>
                  </a:lnTo>
                  <a:lnTo>
                    <a:pt x="607" y="287"/>
                  </a:lnTo>
                  <a:lnTo>
                    <a:pt x="607" y="287"/>
                  </a:lnTo>
                  <a:lnTo>
                    <a:pt x="607" y="287"/>
                  </a:lnTo>
                  <a:lnTo>
                    <a:pt x="607" y="287"/>
                  </a:lnTo>
                  <a:lnTo>
                    <a:pt x="606" y="287"/>
                  </a:lnTo>
                  <a:lnTo>
                    <a:pt x="606" y="287"/>
                  </a:lnTo>
                  <a:lnTo>
                    <a:pt x="606" y="286"/>
                  </a:lnTo>
                  <a:lnTo>
                    <a:pt x="606" y="286"/>
                  </a:lnTo>
                  <a:lnTo>
                    <a:pt x="607" y="286"/>
                  </a:lnTo>
                  <a:lnTo>
                    <a:pt x="607" y="286"/>
                  </a:lnTo>
                  <a:lnTo>
                    <a:pt x="607" y="285"/>
                  </a:lnTo>
                  <a:lnTo>
                    <a:pt x="607" y="285"/>
                  </a:lnTo>
                  <a:lnTo>
                    <a:pt x="607" y="283"/>
                  </a:lnTo>
                  <a:lnTo>
                    <a:pt x="607" y="283"/>
                  </a:lnTo>
                  <a:lnTo>
                    <a:pt x="607" y="283"/>
                  </a:lnTo>
                  <a:lnTo>
                    <a:pt x="607" y="282"/>
                  </a:lnTo>
                  <a:lnTo>
                    <a:pt x="607" y="282"/>
                  </a:lnTo>
                  <a:lnTo>
                    <a:pt x="607" y="281"/>
                  </a:lnTo>
                  <a:lnTo>
                    <a:pt x="607" y="281"/>
                  </a:lnTo>
                  <a:lnTo>
                    <a:pt x="607" y="281"/>
                  </a:lnTo>
                  <a:lnTo>
                    <a:pt x="606" y="280"/>
                  </a:lnTo>
                  <a:lnTo>
                    <a:pt x="606" y="280"/>
                  </a:lnTo>
                  <a:lnTo>
                    <a:pt x="606" y="280"/>
                  </a:lnTo>
                  <a:lnTo>
                    <a:pt x="606" y="279"/>
                  </a:lnTo>
                  <a:lnTo>
                    <a:pt x="606" y="279"/>
                  </a:lnTo>
                  <a:lnTo>
                    <a:pt x="605" y="279"/>
                  </a:lnTo>
                  <a:lnTo>
                    <a:pt x="605" y="278"/>
                  </a:lnTo>
                  <a:lnTo>
                    <a:pt x="605" y="278"/>
                  </a:lnTo>
                  <a:lnTo>
                    <a:pt x="605" y="278"/>
                  </a:lnTo>
                  <a:lnTo>
                    <a:pt x="605" y="277"/>
                  </a:lnTo>
                  <a:lnTo>
                    <a:pt x="604" y="277"/>
                  </a:lnTo>
                  <a:lnTo>
                    <a:pt x="604" y="277"/>
                  </a:lnTo>
                  <a:lnTo>
                    <a:pt x="604" y="277"/>
                  </a:lnTo>
                  <a:lnTo>
                    <a:pt x="604" y="277"/>
                  </a:lnTo>
                  <a:lnTo>
                    <a:pt x="604" y="276"/>
                  </a:lnTo>
                  <a:lnTo>
                    <a:pt x="604" y="276"/>
                  </a:lnTo>
                  <a:lnTo>
                    <a:pt x="603" y="276"/>
                  </a:lnTo>
                  <a:lnTo>
                    <a:pt x="603" y="276"/>
                  </a:lnTo>
                  <a:lnTo>
                    <a:pt x="603" y="276"/>
                  </a:lnTo>
                  <a:lnTo>
                    <a:pt x="601" y="276"/>
                  </a:lnTo>
                  <a:lnTo>
                    <a:pt x="601" y="276"/>
                  </a:lnTo>
                  <a:lnTo>
                    <a:pt x="600" y="276"/>
                  </a:lnTo>
                  <a:lnTo>
                    <a:pt x="600" y="276"/>
                  </a:lnTo>
                  <a:lnTo>
                    <a:pt x="599" y="277"/>
                  </a:lnTo>
                  <a:lnTo>
                    <a:pt x="598" y="277"/>
                  </a:lnTo>
                  <a:lnTo>
                    <a:pt x="598" y="277"/>
                  </a:lnTo>
                  <a:lnTo>
                    <a:pt x="597" y="277"/>
                  </a:lnTo>
                  <a:lnTo>
                    <a:pt x="597" y="277"/>
                  </a:lnTo>
                  <a:lnTo>
                    <a:pt x="597" y="277"/>
                  </a:lnTo>
                  <a:lnTo>
                    <a:pt x="596" y="277"/>
                  </a:lnTo>
                  <a:lnTo>
                    <a:pt x="596" y="277"/>
                  </a:lnTo>
                  <a:lnTo>
                    <a:pt x="596" y="277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8"/>
                  </a:lnTo>
                  <a:lnTo>
                    <a:pt x="596" y="279"/>
                  </a:lnTo>
                  <a:lnTo>
                    <a:pt x="596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7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8" y="279"/>
                  </a:lnTo>
                  <a:lnTo>
                    <a:pt x="599" y="279"/>
                  </a:lnTo>
                  <a:lnTo>
                    <a:pt x="599" y="279"/>
                  </a:lnTo>
                  <a:lnTo>
                    <a:pt x="599" y="279"/>
                  </a:lnTo>
                  <a:lnTo>
                    <a:pt x="599" y="279"/>
                  </a:lnTo>
                  <a:lnTo>
                    <a:pt x="600" y="279"/>
                  </a:lnTo>
                  <a:lnTo>
                    <a:pt x="600" y="279"/>
                  </a:lnTo>
                  <a:lnTo>
                    <a:pt x="600" y="279"/>
                  </a:lnTo>
                  <a:lnTo>
                    <a:pt x="600" y="279"/>
                  </a:lnTo>
                  <a:lnTo>
                    <a:pt x="601" y="279"/>
                  </a:lnTo>
                  <a:lnTo>
                    <a:pt x="601" y="279"/>
                  </a:lnTo>
                  <a:lnTo>
                    <a:pt x="601" y="279"/>
                  </a:lnTo>
                  <a:lnTo>
                    <a:pt x="603" y="279"/>
                  </a:lnTo>
                  <a:lnTo>
                    <a:pt x="603" y="279"/>
                  </a:lnTo>
                  <a:lnTo>
                    <a:pt x="603" y="279"/>
                  </a:lnTo>
                  <a:lnTo>
                    <a:pt x="603" y="280"/>
                  </a:lnTo>
                  <a:lnTo>
                    <a:pt x="604" y="280"/>
                  </a:lnTo>
                  <a:lnTo>
                    <a:pt x="604" y="280"/>
                  </a:lnTo>
                  <a:lnTo>
                    <a:pt x="604" y="281"/>
                  </a:lnTo>
                  <a:lnTo>
                    <a:pt x="604" y="281"/>
                  </a:lnTo>
                  <a:lnTo>
                    <a:pt x="604" y="282"/>
                  </a:lnTo>
                  <a:lnTo>
                    <a:pt x="604" y="282"/>
                  </a:lnTo>
                  <a:lnTo>
                    <a:pt x="604" y="283"/>
                  </a:lnTo>
                  <a:lnTo>
                    <a:pt x="604" y="285"/>
                  </a:lnTo>
                  <a:lnTo>
                    <a:pt x="604" y="285"/>
                  </a:lnTo>
                  <a:lnTo>
                    <a:pt x="604" y="286"/>
                  </a:lnTo>
                  <a:lnTo>
                    <a:pt x="604" y="286"/>
                  </a:lnTo>
                  <a:lnTo>
                    <a:pt x="604" y="287"/>
                  </a:lnTo>
                  <a:lnTo>
                    <a:pt x="604" y="287"/>
                  </a:lnTo>
                  <a:lnTo>
                    <a:pt x="603" y="287"/>
                  </a:lnTo>
                  <a:lnTo>
                    <a:pt x="603" y="288"/>
                  </a:lnTo>
                  <a:lnTo>
                    <a:pt x="603" y="288"/>
                  </a:lnTo>
                  <a:lnTo>
                    <a:pt x="601" y="288"/>
                  </a:lnTo>
                  <a:lnTo>
                    <a:pt x="601" y="288"/>
                  </a:lnTo>
                  <a:lnTo>
                    <a:pt x="601" y="289"/>
                  </a:lnTo>
                  <a:lnTo>
                    <a:pt x="600" y="289"/>
                  </a:lnTo>
                  <a:lnTo>
                    <a:pt x="599" y="289"/>
                  </a:lnTo>
                  <a:lnTo>
                    <a:pt x="599" y="289"/>
                  </a:lnTo>
                  <a:lnTo>
                    <a:pt x="598" y="289"/>
                  </a:lnTo>
                  <a:lnTo>
                    <a:pt x="597" y="289"/>
                  </a:lnTo>
                  <a:lnTo>
                    <a:pt x="596" y="289"/>
                  </a:lnTo>
                  <a:lnTo>
                    <a:pt x="596" y="289"/>
                  </a:lnTo>
                  <a:lnTo>
                    <a:pt x="595" y="289"/>
                  </a:lnTo>
                  <a:lnTo>
                    <a:pt x="594" y="289"/>
                  </a:lnTo>
                  <a:lnTo>
                    <a:pt x="593" y="289"/>
                  </a:lnTo>
                  <a:lnTo>
                    <a:pt x="593" y="289"/>
                  </a:lnTo>
                  <a:lnTo>
                    <a:pt x="592" y="289"/>
                  </a:lnTo>
                  <a:lnTo>
                    <a:pt x="592" y="289"/>
                  </a:lnTo>
                  <a:lnTo>
                    <a:pt x="591" y="289"/>
                  </a:lnTo>
                  <a:lnTo>
                    <a:pt x="591" y="289"/>
                  </a:lnTo>
                  <a:lnTo>
                    <a:pt x="590" y="288"/>
                  </a:lnTo>
                  <a:lnTo>
                    <a:pt x="590" y="288"/>
                  </a:lnTo>
                  <a:lnTo>
                    <a:pt x="590" y="288"/>
                  </a:lnTo>
                  <a:lnTo>
                    <a:pt x="590" y="288"/>
                  </a:lnTo>
                  <a:lnTo>
                    <a:pt x="589" y="288"/>
                  </a:lnTo>
                  <a:lnTo>
                    <a:pt x="589" y="288"/>
                  </a:lnTo>
                  <a:lnTo>
                    <a:pt x="589" y="287"/>
                  </a:lnTo>
                  <a:lnTo>
                    <a:pt x="589" y="287"/>
                  </a:lnTo>
                  <a:lnTo>
                    <a:pt x="589" y="287"/>
                  </a:lnTo>
                  <a:lnTo>
                    <a:pt x="589" y="287"/>
                  </a:lnTo>
                  <a:lnTo>
                    <a:pt x="589" y="287"/>
                  </a:lnTo>
                  <a:lnTo>
                    <a:pt x="589" y="286"/>
                  </a:lnTo>
                  <a:lnTo>
                    <a:pt x="589" y="286"/>
                  </a:lnTo>
                  <a:lnTo>
                    <a:pt x="589" y="286"/>
                  </a:lnTo>
                  <a:lnTo>
                    <a:pt x="589" y="286"/>
                  </a:lnTo>
                  <a:lnTo>
                    <a:pt x="589" y="285"/>
                  </a:lnTo>
                  <a:lnTo>
                    <a:pt x="589" y="285"/>
                  </a:lnTo>
                  <a:lnTo>
                    <a:pt x="589" y="285"/>
                  </a:lnTo>
                  <a:lnTo>
                    <a:pt x="589" y="283"/>
                  </a:lnTo>
                  <a:lnTo>
                    <a:pt x="589" y="283"/>
                  </a:lnTo>
                  <a:lnTo>
                    <a:pt x="589" y="283"/>
                  </a:lnTo>
                  <a:lnTo>
                    <a:pt x="589" y="282"/>
                  </a:lnTo>
                  <a:lnTo>
                    <a:pt x="590" y="282"/>
                  </a:lnTo>
                  <a:lnTo>
                    <a:pt x="590" y="282"/>
                  </a:lnTo>
                  <a:lnTo>
                    <a:pt x="590" y="282"/>
                  </a:lnTo>
                  <a:lnTo>
                    <a:pt x="590" y="281"/>
                  </a:lnTo>
                  <a:lnTo>
                    <a:pt x="589" y="281"/>
                  </a:lnTo>
                  <a:lnTo>
                    <a:pt x="589" y="281"/>
                  </a:lnTo>
                  <a:lnTo>
                    <a:pt x="589" y="281"/>
                  </a:lnTo>
                  <a:lnTo>
                    <a:pt x="589" y="281"/>
                  </a:lnTo>
                  <a:lnTo>
                    <a:pt x="588" y="280"/>
                  </a:lnTo>
                  <a:lnTo>
                    <a:pt x="588" y="280"/>
                  </a:lnTo>
                  <a:lnTo>
                    <a:pt x="587" y="280"/>
                  </a:lnTo>
                  <a:lnTo>
                    <a:pt x="586" y="280"/>
                  </a:lnTo>
                  <a:lnTo>
                    <a:pt x="586" y="280"/>
                  </a:lnTo>
                  <a:lnTo>
                    <a:pt x="585" y="280"/>
                  </a:lnTo>
                  <a:lnTo>
                    <a:pt x="585" y="280"/>
                  </a:lnTo>
                  <a:lnTo>
                    <a:pt x="583" y="280"/>
                  </a:lnTo>
                  <a:lnTo>
                    <a:pt x="583" y="280"/>
                  </a:lnTo>
                  <a:lnTo>
                    <a:pt x="583" y="280"/>
                  </a:lnTo>
                  <a:lnTo>
                    <a:pt x="582" y="280"/>
                  </a:lnTo>
                  <a:lnTo>
                    <a:pt x="582" y="280"/>
                  </a:lnTo>
                  <a:lnTo>
                    <a:pt x="582" y="281"/>
                  </a:lnTo>
                  <a:lnTo>
                    <a:pt x="582" y="281"/>
                  </a:lnTo>
                  <a:lnTo>
                    <a:pt x="582" y="281"/>
                  </a:lnTo>
                  <a:lnTo>
                    <a:pt x="582" y="281"/>
                  </a:lnTo>
                  <a:lnTo>
                    <a:pt x="581" y="282"/>
                  </a:lnTo>
                  <a:lnTo>
                    <a:pt x="581" y="282"/>
                  </a:lnTo>
                  <a:lnTo>
                    <a:pt x="581" y="282"/>
                  </a:lnTo>
                  <a:lnTo>
                    <a:pt x="581" y="283"/>
                  </a:lnTo>
                  <a:lnTo>
                    <a:pt x="581" y="283"/>
                  </a:lnTo>
                  <a:lnTo>
                    <a:pt x="581" y="285"/>
                  </a:lnTo>
                  <a:lnTo>
                    <a:pt x="580" y="286"/>
                  </a:lnTo>
                  <a:lnTo>
                    <a:pt x="580" y="287"/>
                  </a:lnTo>
                  <a:lnTo>
                    <a:pt x="580" y="288"/>
                  </a:lnTo>
                  <a:lnTo>
                    <a:pt x="579" y="288"/>
                  </a:lnTo>
                  <a:lnTo>
                    <a:pt x="579" y="289"/>
                  </a:lnTo>
                  <a:lnTo>
                    <a:pt x="579" y="290"/>
                  </a:lnTo>
                  <a:lnTo>
                    <a:pt x="578" y="291"/>
                  </a:lnTo>
                  <a:lnTo>
                    <a:pt x="578" y="292"/>
                  </a:lnTo>
                  <a:lnTo>
                    <a:pt x="578" y="293"/>
                  </a:lnTo>
                  <a:lnTo>
                    <a:pt x="577" y="294"/>
                  </a:lnTo>
                  <a:lnTo>
                    <a:pt x="577" y="295"/>
                  </a:lnTo>
                  <a:lnTo>
                    <a:pt x="577" y="295"/>
                  </a:lnTo>
                  <a:lnTo>
                    <a:pt x="577" y="296"/>
                  </a:lnTo>
                  <a:lnTo>
                    <a:pt x="576" y="296"/>
                  </a:lnTo>
                  <a:lnTo>
                    <a:pt x="576" y="297"/>
                  </a:lnTo>
                  <a:lnTo>
                    <a:pt x="576" y="298"/>
                  </a:lnTo>
                  <a:lnTo>
                    <a:pt x="575" y="299"/>
                  </a:lnTo>
                  <a:lnTo>
                    <a:pt x="575" y="300"/>
                  </a:lnTo>
                  <a:lnTo>
                    <a:pt x="575" y="301"/>
                  </a:lnTo>
                  <a:lnTo>
                    <a:pt x="574" y="303"/>
                  </a:lnTo>
                  <a:lnTo>
                    <a:pt x="574" y="304"/>
                  </a:lnTo>
                  <a:lnTo>
                    <a:pt x="573" y="305"/>
                  </a:lnTo>
                  <a:lnTo>
                    <a:pt x="573" y="306"/>
                  </a:lnTo>
                  <a:lnTo>
                    <a:pt x="574" y="306"/>
                  </a:lnTo>
                  <a:lnTo>
                    <a:pt x="574" y="306"/>
                  </a:lnTo>
                  <a:lnTo>
                    <a:pt x="572" y="307"/>
                  </a:lnTo>
                  <a:lnTo>
                    <a:pt x="572" y="308"/>
                  </a:lnTo>
                  <a:lnTo>
                    <a:pt x="571" y="309"/>
                  </a:lnTo>
                  <a:lnTo>
                    <a:pt x="571" y="309"/>
                  </a:lnTo>
                  <a:lnTo>
                    <a:pt x="570" y="310"/>
                  </a:lnTo>
                  <a:lnTo>
                    <a:pt x="570" y="310"/>
                  </a:lnTo>
                  <a:lnTo>
                    <a:pt x="569" y="311"/>
                  </a:lnTo>
                  <a:lnTo>
                    <a:pt x="568" y="312"/>
                  </a:lnTo>
                  <a:lnTo>
                    <a:pt x="568" y="313"/>
                  </a:lnTo>
                  <a:lnTo>
                    <a:pt x="567" y="313"/>
                  </a:lnTo>
                  <a:lnTo>
                    <a:pt x="565" y="314"/>
                  </a:lnTo>
                  <a:lnTo>
                    <a:pt x="565" y="314"/>
                  </a:lnTo>
                  <a:lnTo>
                    <a:pt x="564" y="315"/>
                  </a:lnTo>
                  <a:lnTo>
                    <a:pt x="564" y="315"/>
                  </a:lnTo>
                  <a:lnTo>
                    <a:pt x="563" y="316"/>
                  </a:lnTo>
                  <a:lnTo>
                    <a:pt x="563" y="316"/>
                  </a:lnTo>
                  <a:lnTo>
                    <a:pt x="562" y="316"/>
                  </a:lnTo>
                  <a:lnTo>
                    <a:pt x="561" y="316"/>
                  </a:lnTo>
                  <a:lnTo>
                    <a:pt x="561" y="316"/>
                  </a:lnTo>
                  <a:lnTo>
                    <a:pt x="560" y="317"/>
                  </a:lnTo>
                  <a:lnTo>
                    <a:pt x="560" y="317"/>
                  </a:lnTo>
                  <a:lnTo>
                    <a:pt x="559" y="317"/>
                  </a:lnTo>
                  <a:lnTo>
                    <a:pt x="559" y="317"/>
                  </a:lnTo>
                  <a:lnTo>
                    <a:pt x="558" y="317"/>
                  </a:lnTo>
                  <a:lnTo>
                    <a:pt x="558" y="317"/>
                  </a:lnTo>
                  <a:lnTo>
                    <a:pt x="557" y="317"/>
                  </a:lnTo>
                  <a:lnTo>
                    <a:pt x="557" y="317"/>
                  </a:lnTo>
                  <a:lnTo>
                    <a:pt x="557" y="317"/>
                  </a:lnTo>
                  <a:lnTo>
                    <a:pt x="556" y="318"/>
                  </a:lnTo>
                  <a:lnTo>
                    <a:pt x="556" y="318"/>
                  </a:lnTo>
                  <a:lnTo>
                    <a:pt x="556" y="318"/>
                  </a:lnTo>
                  <a:lnTo>
                    <a:pt x="556" y="319"/>
                  </a:lnTo>
                  <a:lnTo>
                    <a:pt x="555" y="319"/>
                  </a:lnTo>
                  <a:lnTo>
                    <a:pt x="555" y="319"/>
                  </a:lnTo>
                  <a:lnTo>
                    <a:pt x="555" y="321"/>
                  </a:lnTo>
                  <a:lnTo>
                    <a:pt x="555" y="321"/>
                  </a:lnTo>
                  <a:lnTo>
                    <a:pt x="555" y="321"/>
                  </a:lnTo>
                  <a:lnTo>
                    <a:pt x="555" y="322"/>
                  </a:lnTo>
                  <a:lnTo>
                    <a:pt x="555" y="322"/>
                  </a:lnTo>
                  <a:lnTo>
                    <a:pt x="555" y="323"/>
                  </a:lnTo>
                  <a:lnTo>
                    <a:pt x="555" y="323"/>
                  </a:lnTo>
                  <a:lnTo>
                    <a:pt x="555" y="323"/>
                  </a:lnTo>
                  <a:lnTo>
                    <a:pt x="555" y="324"/>
                  </a:lnTo>
                  <a:lnTo>
                    <a:pt x="556" y="324"/>
                  </a:lnTo>
                  <a:lnTo>
                    <a:pt x="556" y="324"/>
                  </a:lnTo>
                  <a:lnTo>
                    <a:pt x="556" y="324"/>
                  </a:lnTo>
                  <a:lnTo>
                    <a:pt x="556" y="325"/>
                  </a:lnTo>
                  <a:lnTo>
                    <a:pt x="556" y="325"/>
                  </a:lnTo>
                  <a:lnTo>
                    <a:pt x="556" y="325"/>
                  </a:lnTo>
                  <a:lnTo>
                    <a:pt x="556" y="325"/>
                  </a:lnTo>
                  <a:lnTo>
                    <a:pt x="555" y="326"/>
                  </a:lnTo>
                  <a:lnTo>
                    <a:pt x="555" y="326"/>
                  </a:lnTo>
                  <a:lnTo>
                    <a:pt x="555" y="326"/>
                  </a:lnTo>
                  <a:lnTo>
                    <a:pt x="554" y="326"/>
                  </a:lnTo>
                  <a:lnTo>
                    <a:pt x="554" y="326"/>
                  </a:lnTo>
                  <a:lnTo>
                    <a:pt x="554" y="326"/>
                  </a:lnTo>
                  <a:lnTo>
                    <a:pt x="553" y="326"/>
                  </a:lnTo>
                  <a:lnTo>
                    <a:pt x="553" y="326"/>
                  </a:lnTo>
                  <a:lnTo>
                    <a:pt x="553" y="326"/>
                  </a:lnTo>
                  <a:lnTo>
                    <a:pt x="553" y="326"/>
                  </a:lnTo>
                  <a:lnTo>
                    <a:pt x="553" y="325"/>
                  </a:lnTo>
                  <a:lnTo>
                    <a:pt x="552" y="325"/>
                  </a:lnTo>
                  <a:lnTo>
                    <a:pt x="552" y="325"/>
                  </a:lnTo>
                  <a:lnTo>
                    <a:pt x="552" y="325"/>
                  </a:lnTo>
                  <a:lnTo>
                    <a:pt x="552" y="324"/>
                  </a:lnTo>
                  <a:lnTo>
                    <a:pt x="552" y="324"/>
                  </a:lnTo>
                  <a:lnTo>
                    <a:pt x="552" y="324"/>
                  </a:lnTo>
                  <a:lnTo>
                    <a:pt x="552" y="323"/>
                  </a:lnTo>
                  <a:lnTo>
                    <a:pt x="552" y="323"/>
                  </a:lnTo>
                  <a:lnTo>
                    <a:pt x="552" y="323"/>
                  </a:lnTo>
                  <a:lnTo>
                    <a:pt x="552" y="322"/>
                  </a:lnTo>
                  <a:lnTo>
                    <a:pt x="552" y="322"/>
                  </a:lnTo>
                  <a:lnTo>
                    <a:pt x="552" y="321"/>
                  </a:lnTo>
                  <a:lnTo>
                    <a:pt x="552" y="321"/>
                  </a:lnTo>
                  <a:lnTo>
                    <a:pt x="552" y="319"/>
                  </a:lnTo>
                  <a:lnTo>
                    <a:pt x="552" y="318"/>
                  </a:lnTo>
                  <a:lnTo>
                    <a:pt x="552" y="318"/>
                  </a:lnTo>
                  <a:lnTo>
                    <a:pt x="552" y="317"/>
                  </a:lnTo>
                  <a:lnTo>
                    <a:pt x="552" y="316"/>
                  </a:lnTo>
                  <a:lnTo>
                    <a:pt x="552" y="316"/>
                  </a:lnTo>
                  <a:lnTo>
                    <a:pt x="552" y="315"/>
                  </a:lnTo>
                  <a:lnTo>
                    <a:pt x="553" y="314"/>
                  </a:lnTo>
                  <a:lnTo>
                    <a:pt x="553" y="314"/>
                  </a:lnTo>
                  <a:lnTo>
                    <a:pt x="553" y="313"/>
                  </a:lnTo>
                  <a:lnTo>
                    <a:pt x="553" y="313"/>
                  </a:lnTo>
                  <a:lnTo>
                    <a:pt x="554" y="312"/>
                  </a:lnTo>
                  <a:lnTo>
                    <a:pt x="554" y="312"/>
                  </a:lnTo>
                  <a:lnTo>
                    <a:pt x="554" y="312"/>
                  </a:lnTo>
                  <a:lnTo>
                    <a:pt x="555" y="311"/>
                  </a:lnTo>
                  <a:lnTo>
                    <a:pt x="555" y="311"/>
                  </a:lnTo>
                  <a:lnTo>
                    <a:pt x="555" y="311"/>
                  </a:lnTo>
                  <a:lnTo>
                    <a:pt x="555" y="310"/>
                  </a:lnTo>
                  <a:lnTo>
                    <a:pt x="556" y="310"/>
                  </a:lnTo>
                  <a:lnTo>
                    <a:pt x="556" y="310"/>
                  </a:lnTo>
                  <a:lnTo>
                    <a:pt x="556" y="310"/>
                  </a:lnTo>
                  <a:lnTo>
                    <a:pt x="556" y="309"/>
                  </a:lnTo>
                  <a:lnTo>
                    <a:pt x="556" y="309"/>
                  </a:lnTo>
                  <a:lnTo>
                    <a:pt x="556" y="309"/>
                  </a:lnTo>
                  <a:lnTo>
                    <a:pt x="556" y="309"/>
                  </a:lnTo>
                  <a:lnTo>
                    <a:pt x="556" y="308"/>
                  </a:lnTo>
                  <a:lnTo>
                    <a:pt x="556" y="308"/>
                  </a:lnTo>
                  <a:lnTo>
                    <a:pt x="556" y="308"/>
                  </a:lnTo>
                  <a:lnTo>
                    <a:pt x="556" y="308"/>
                  </a:lnTo>
                  <a:lnTo>
                    <a:pt x="556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5" y="307"/>
                  </a:lnTo>
                  <a:lnTo>
                    <a:pt x="554" y="307"/>
                  </a:lnTo>
                  <a:lnTo>
                    <a:pt x="554" y="307"/>
                  </a:lnTo>
                  <a:lnTo>
                    <a:pt x="554" y="307"/>
                  </a:lnTo>
                  <a:lnTo>
                    <a:pt x="554" y="307"/>
                  </a:lnTo>
                  <a:lnTo>
                    <a:pt x="553" y="308"/>
                  </a:lnTo>
                  <a:lnTo>
                    <a:pt x="553" y="308"/>
                  </a:lnTo>
                  <a:lnTo>
                    <a:pt x="553" y="308"/>
                  </a:lnTo>
                  <a:lnTo>
                    <a:pt x="552" y="308"/>
                  </a:lnTo>
                  <a:lnTo>
                    <a:pt x="552" y="308"/>
                  </a:lnTo>
                  <a:lnTo>
                    <a:pt x="552" y="309"/>
                  </a:lnTo>
                  <a:lnTo>
                    <a:pt x="551" y="309"/>
                  </a:lnTo>
                  <a:lnTo>
                    <a:pt x="551" y="309"/>
                  </a:lnTo>
                  <a:lnTo>
                    <a:pt x="551" y="309"/>
                  </a:lnTo>
                  <a:lnTo>
                    <a:pt x="550" y="309"/>
                  </a:lnTo>
                  <a:lnTo>
                    <a:pt x="550" y="309"/>
                  </a:lnTo>
                  <a:lnTo>
                    <a:pt x="550" y="309"/>
                  </a:lnTo>
                  <a:lnTo>
                    <a:pt x="549" y="309"/>
                  </a:lnTo>
                  <a:lnTo>
                    <a:pt x="549" y="309"/>
                  </a:lnTo>
                  <a:lnTo>
                    <a:pt x="549" y="309"/>
                  </a:lnTo>
                  <a:lnTo>
                    <a:pt x="547" y="309"/>
                  </a:lnTo>
                  <a:lnTo>
                    <a:pt x="547" y="309"/>
                  </a:lnTo>
                  <a:lnTo>
                    <a:pt x="547" y="309"/>
                  </a:lnTo>
                  <a:lnTo>
                    <a:pt x="547" y="308"/>
                  </a:lnTo>
                  <a:lnTo>
                    <a:pt x="546" y="308"/>
                  </a:lnTo>
                  <a:lnTo>
                    <a:pt x="546" y="308"/>
                  </a:lnTo>
                  <a:lnTo>
                    <a:pt x="546" y="308"/>
                  </a:lnTo>
                  <a:lnTo>
                    <a:pt x="545" y="308"/>
                  </a:lnTo>
                  <a:lnTo>
                    <a:pt x="545" y="308"/>
                  </a:lnTo>
                  <a:lnTo>
                    <a:pt x="545" y="308"/>
                  </a:lnTo>
                  <a:lnTo>
                    <a:pt x="544" y="308"/>
                  </a:lnTo>
                  <a:lnTo>
                    <a:pt x="544" y="308"/>
                  </a:lnTo>
                  <a:lnTo>
                    <a:pt x="543" y="307"/>
                  </a:lnTo>
                  <a:lnTo>
                    <a:pt x="543" y="307"/>
                  </a:lnTo>
                  <a:lnTo>
                    <a:pt x="543" y="307"/>
                  </a:lnTo>
                  <a:lnTo>
                    <a:pt x="542" y="307"/>
                  </a:lnTo>
                  <a:lnTo>
                    <a:pt x="542" y="307"/>
                  </a:lnTo>
                  <a:lnTo>
                    <a:pt x="542" y="307"/>
                  </a:lnTo>
                  <a:lnTo>
                    <a:pt x="541" y="307"/>
                  </a:lnTo>
                  <a:lnTo>
                    <a:pt x="541" y="307"/>
                  </a:lnTo>
                  <a:lnTo>
                    <a:pt x="541" y="307"/>
                  </a:lnTo>
                  <a:lnTo>
                    <a:pt x="541" y="307"/>
                  </a:lnTo>
                  <a:lnTo>
                    <a:pt x="540" y="307"/>
                  </a:lnTo>
                  <a:lnTo>
                    <a:pt x="540" y="306"/>
                  </a:lnTo>
                  <a:lnTo>
                    <a:pt x="540" y="306"/>
                  </a:lnTo>
                  <a:lnTo>
                    <a:pt x="540" y="306"/>
                  </a:lnTo>
                  <a:lnTo>
                    <a:pt x="540" y="306"/>
                  </a:lnTo>
                  <a:lnTo>
                    <a:pt x="540" y="305"/>
                  </a:lnTo>
                  <a:lnTo>
                    <a:pt x="540" y="305"/>
                  </a:lnTo>
                  <a:lnTo>
                    <a:pt x="540" y="305"/>
                  </a:lnTo>
                  <a:lnTo>
                    <a:pt x="540" y="304"/>
                  </a:lnTo>
                  <a:lnTo>
                    <a:pt x="540" y="304"/>
                  </a:lnTo>
                  <a:lnTo>
                    <a:pt x="540" y="304"/>
                  </a:lnTo>
                  <a:lnTo>
                    <a:pt x="540" y="303"/>
                  </a:lnTo>
                  <a:lnTo>
                    <a:pt x="541" y="303"/>
                  </a:lnTo>
                  <a:lnTo>
                    <a:pt x="541" y="301"/>
                  </a:lnTo>
                  <a:lnTo>
                    <a:pt x="541" y="301"/>
                  </a:lnTo>
                  <a:lnTo>
                    <a:pt x="541" y="300"/>
                  </a:lnTo>
                  <a:lnTo>
                    <a:pt x="541" y="300"/>
                  </a:lnTo>
                  <a:lnTo>
                    <a:pt x="542" y="299"/>
                  </a:lnTo>
                  <a:lnTo>
                    <a:pt x="542" y="299"/>
                  </a:lnTo>
                  <a:lnTo>
                    <a:pt x="542" y="298"/>
                  </a:lnTo>
                  <a:lnTo>
                    <a:pt x="543" y="297"/>
                  </a:lnTo>
                  <a:lnTo>
                    <a:pt x="543" y="297"/>
                  </a:lnTo>
                  <a:lnTo>
                    <a:pt x="543" y="296"/>
                  </a:lnTo>
                  <a:lnTo>
                    <a:pt x="543" y="296"/>
                  </a:lnTo>
                  <a:lnTo>
                    <a:pt x="543" y="295"/>
                  </a:lnTo>
                  <a:lnTo>
                    <a:pt x="543" y="295"/>
                  </a:lnTo>
                  <a:lnTo>
                    <a:pt x="544" y="294"/>
                  </a:lnTo>
                  <a:lnTo>
                    <a:pt x="544" y="294"/>
                  </a:lnTo>
                  <a:lnTo>
                    <a:pt x="543" y="293"/>
                  </a:lnTo>
                  <a:lnTo>
                    <a:pt x="543" y="293"/>
                  </a:lnTo>
                  <a:lnTo>
                    <a:pt x="543" y="292"/>
                  </a:lnTo>
                  <a:lnTo>
                    <a:pt x="543" y="292"/>
                  </a:lnTo>
                  <a:lnTo>
                    <a:pt x="543" y="291"/>
                  </a:lnTo>
                  <a:lnTo>
                    <a:pt x="542" y="291"/>
                  </a:lnTo>
                  <a:lnTo>
                    <a:pt x="542" y="290"/>
                  </a:lnTo>
                  <a:lnTo>
                    <a:pt x="542" y="290"/>
                  </a:lnTo>
                  <a:lnTo>
                    <a:pt x="542" y="289"/>
                  </a:lnTo>
                  <a:lnTo>
                    <a:pt x="541" y="289"/>
                  </a:lnTo>
                  <a:lnTo>
                    <a:pt x="541" y="288"/>
                  </a:lnTo>
                  <a:lnTo>
                    <a:pt x="541" y="288"/>
                  </a:lnTo>
                  <a:lnTo>
                    <a:pt x="541" y="288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40" y="287"/>
                  </a:lnTo>
                  <a:lnTo>
                    <a:pt x="539" y="287"/>
                  </a:lnTo>
                  <a:lnTo>
                    <a:pt x="539" y="287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9" y="286"/>
                  </a:lnTo>
                  <a:lnTo>
                    <a:pt x="538" y="286"/>
                  </a:lnTo>
                  <a:lnTo>
                    <a:pt x="538" y="286"/>
                  </a:lnTo>
                  <a:lnTo>
                    <a:pt x="538" y="286"/>
                  </a:lnTo>
                  <a:lnTo>
                    <a:pt x="538" y="286"/>
                  </a:lnTo>
                  <a:lnTo>
                    <a:pt x="537" y="286"/>
                  </a:lnTo>
                  <a:lnTo>
                    <a:pt x="537" y="286"/>
                  </a:lnTo>
                  <a:lnTo>
                    <a:pt x="536" y="286"/>
                  </a:lnTo>
                  <a:lnTo>
                    <a:pt x="536" y="287"/>
                  </a:lnTo>
                  <a:lnTo>
                    <a:pt x="535" y="287"/>
                  </a:lnTo>
                  <a:lnTo>
                    <a:pt x="535" y="287"/>
                  </a:lnTo>
                  <a:lnTo>
                    <a:pt x="535" y="287"/>
                  </a:lnTo>
                  <a:lnTo>
                    <a:pt x="534" y="287"/>
                  </a:lnTo>
                  <a:lnTo>
                    <a:pt x="534" y="288"/>
                  </a:lnTo>
                  <a:lnTo>
                    <a:pt x="533" y="288"/>
                  </a:lnTo>
                  <a:lnTo>
                    <a:pt x="533" y="288"/>
                  </a:lnTo>
                  <a:lnTo>
                    <a:pt x="533" y="289"/>
                  </a:lnTo>
                  <a:lnTo>
                    <a:pt x="532" y="289"/>
                  </a:lnTo>
                  <a:lnTo>
                    <a:pt x="532" y="290"/>
                  </a:lnTo>
                  <a:lnTo>
                    <a:pt x="532" y="290"/>
                  </a:lnTo>
                  <a:lnTo>
                    <a:pt x="531" y="290"/>
                  </a:lnTo>
                  <a:lnTo>
                    <a:pt x="531" y="291"/>
                  </a:lnTo>
                  <a:lnTo>
                    <a:pt x="531" y="291"/>
                  </a:lnTo>
                  <a:lnTo>
                    <a:pt x="531" y="292"/>
                  </a:lnTo>
                  <a:lnTo>
                    <a:pt x="530" y="292"/>
                  </a:lnTo>
                  <a:lnTo>
                    <a:pt x="530" y="293"/>
                  </a:lnTo>
                  <a:lnTo>
                    <a:pt x="530" y="293"/>
                  </a:lnTo>
                  <a:lnTo>
                    <a:pt x="528" y="293"/>
                  </a:lnTo>
                  <a:lnTo>
                    <a:pt x="528" y="294"/>
                  </a:lnTo>
                  <a:lnTo>
                    <a:pt x="528" y="294"/>
                  </a:lnTo>
                  <a:lnTo>
                    <a:pt x="527" y="295"/>
                  </a:lnTo>
                  <a:lnTo>
                    <a:pt x="527" y="295"/>
                  </a:lnTo>
                  <a:lnTo>
                    <a:pt x="527" y="296"/>
                  </a:lnTo>
                  <a:lnTo>
                    <a:pt x="526" y="296"/>
                  </a:lnTo>
                  <a:lnTo>
                    <a:pt x="526" y="296"/>
                  </a:lnTo>
                  <a:lnTo>
                    <a:pt x="525" y="297"/>
                  </a:lnTo>
                  <a:lnTo>
                    <a:pt x="525" y="297"/>
                  </a:lnTo>
                  <a:lnTo>
                    <a:pt x="525" y="297"/>
                  </a:lnTo>
                  <a:lnTo>
                    <a:pt x="524" y="298"/>
                  </a:lnTo>
                  <a:lnTo>
                    <a:pt x="524" y="298"/>
                  </a:lnTo>
                  <a:lnTo>
                    <a:pt x="524" y="298"/>
                  </a:lnTo>
                  <a:lnTo>
                    <a:pt x="523" y="299"/>
                  </a:lnTo>
                  <a:lnTo>
                    <a:pt x="523" y="299"/>
                  </a:lnTo>
                  <a:lnTo>
                    <a:pt x="523" y="300"/>
                  </a:lnTo>
                  <a:lnTo>
                    <a:pt x="523" y="300"/>
                  </a:lnTo>
                  <a:lnTo>
                    <a:pt x="523" y="301"/>
                  </a:lnTo>
                  <a:lnTo>
                    <a:pt x="523" y="301"/>
                  </a:lnTo>
                  <a:lnTo>
                    <a:pt x="522" y="303"/>
                  </a:lnTo>
                  <a:lnTo>
                    <a:pt x="522" y="303"/>
                  </a:lnTo>
                  <a:lnTo>
                    <a:pt x="522" y="304"/>
                  </a:lnTo>
                  <a:lnTo>
                    <a:pt x="522" y="305"/>
                  </a:lnTo>
                  <a:lnTo>
                    <a:pt x="522" y="306"/>
                  </a:lnTo>
                  <a:lnTo>
                    <a:pt x="522" y="307"/>
                  </a:lnTo>
                  <a:lnTo>
                    <a:pt x="522" y="308"/>
                  </a:lnTo>
                  <a:lnTo>
                    <a:pt x="522" y="308"/>
                  </a:lnTo>
                  <a:lnTo>
                    <a:pt x="522" y="309"/>
                  </a:lnTo>
                  <a:lnTo>
                    <a:pt x="522" y="310"/>
                  </a:lnTo>
                  <a:lnTo>
                    <a:pt x="522" y="311"/>
                  </a:lnTo>
                  <a:lnTo>
                    <a:pt x="522" y="312"/>
                  </a:lnTo>
                  <a:lnTo>
                    <a:pt x="522" y="313"/>
                  </a:lnTo>
                  <a:lnTo>
                    <a:pt x="523" y="314"/>
                  </a:lnTo>
                  <a:lnTo>
                    <a:pt x="523" y="314"/>
                  </a:lnTo>
                  <a:lnTo>
                    <a:pt x="523" y="315"/>
                  </a:lnTo>
                  <a:lnTo>
                    <a:pt x="523" y="316"/>
                  </a:lnTo>
                  <a:lnTo>
                    <a:pt x="523" y="317"/>
                  </a:lnTo>
                  <a:lnTo>
                    <a:pt x="523" y="317"/>
                  </a:lnTo>
                  <a:lnTo>
                    <a:pt x="523" y="318"/>
                  </a:lnTo>
                  <a:lnTo>
                    <a:pt x="524" y="318"/>
                  </a:lnTo>
                  <a:lnTo>
                    <a:pt x="524" y="318"/>
                  </a:lnTo>
                  <a:lnTo>
                    <a:pt x="524" y="319"/>
                  </a:lnTo>
                  <a:lnTo>
                    <a:pt x="524" y="319"/>
                  </a:lnTo>
                  <a:lnTo>
                    <a:pt x="524" y="319"/>
                  </a:lnTo>
                  <a:lnTo>
                    <a:pt x="524" y="319"/>
                  </a:lnTo>
                  <a:lnTo>
                    <a:pt x="524" y="319"/>
                  </a:lnTo>
                  <a:lnTo>
                    <a:pt x="524" y="321"/>
                  </a:lnTo>
                  <a:lnTo>
                    <a:pt x="524" y="321"/>
                  </a:lnTo>
                  <a:lnTo>
                    <a:pt x="524" y="321"/>
                  </a:lnTo>
                  <a:lnTo>
                    <a:pt x="524" y="321"/>
                  </a:lnTo>
                  <a:lnTo>
                    <a:pt x="525" y="322"/>
                  </a:lnTo>
                  <a:lnTo>
                    <a:pt x="525" y="322"/>
                  </a:lnTo>
                  <a:lnTo>
                    <a:pt x="525" y="323"/>
                  </a:lnTo>
                  <a:lnTo>
                    <a:pt x="526" y="323"/>
                  </a:lnTo>
                  <a:lnTo>
                    <a:pt x="526" y="323"/>
                  </a:lnTo>
                  <a:lnTo>
                    <a:pt x="527" y="324"/>
                  </a:lnTo>
                  <a:lnTo>
                    <a:pt x="527" y="324"/>
                  </a:lnTo>
                  <a:lnTo>
                    <a:pt x="527" y="324"/>
                  </a:lnTo>
                  <a:lnTo>
                    <a:pt x="527" y="325"/>
                  </a:lnTo>
                  <a:lnTo>
                    <a:pt x="528" y="325"/>
                  </a:lnTo>
                  <a:lnTo>
                    <a:pt x="528" y="325"/>
                  </a:lnTo>
                  <a:lnTo>
                    <a:pt x="528" y="326"/>
                  </a:lnTo>
                  <a:lnTo>
                    <a:pt x="528" y="326"/>
                  </a:lnTo>
                  <a:lnTo>
                    <a:pt x="528" y="326"/>
                  </a:lnTo>
                  <a:lnTo>
                    <a:pt x="528" y="327"/>
                  </a:lnTo>
                  <a:lnTo>
                    <a:pt x="528" y="327"/>
                  </a:lnTo>
                  <a:lnTo>
                    <a:pt x="528" y="328"/>
                  </a:lnTo>
                  <a:lnTo>
                    <a:pt x="528" y="328"/>
                  </a:lnTo>
                  <a:lnTo>
                    <a:pt x="528" y="329"/>
                  </a:lnTo>
                  <a:lnTo>
                    <a:pt x="528" y="329"/>
                  </a:lnTo>
                  <a:lnTo>
                    <a:pt x="528" y="330"/>
                  </a:lnTo>
                  <a:lnTo>
                    <a:pt x="528" y="330"/>
                  </a:lnTo>
                  <a:lnTo>
                    <a:pt x="528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0"/>
                  </a:lnTo>
                  <a:lnTo>
                    <a:pt x="527" y="331"/>
                  </a:lnTo>
                  <a:lnTo>
                    <a:pt x="526" y="331"/>
                  </a:lnTo>
                  <a:lnTo>
                    <a:pt x="526" y="331"/>
                  </a:lnTo>
                  <a:lnTo>
                    <a:pt x="526" y="331"/>
                  </a:lnTo>
                  <a:lnTo>
                    <a:pt x="526" y="331"/>
                  </a:lnTo>
                  <a:lnTo>
                    <a:pt x="525" y="332"/>
                  </a:lnTo>
                  <a:lnTo>
                    <a:pt x="525" y="332"/>
                  </a:lnTo>
                  <a:lnTo>
                    <a:pt x="525" y="332"/>
                  </a:lnTo>
                  <a:lnTo>
                    <a:pt x="524" y="333"/>
                  </a:lnTo>
                  <a:lnTo>
                    <a:pt x="524" y="333"/>
                  </a:lnTo>
                  <a:lnTo>
                    <a:pt x="524" y="334"/>
                  </a:lnTo>
                  <a:lnTo>
                    <a:pt x="523" y="335"/>
                  </a:lnTo>
                  <a:lnTo>
                    <a:pt x="523" y="335"/>
                  </a:lnTo>
                  <a:lnTo>
                    <a:pt x="522" y="336"/>
                  </a:lnTo>
                  <a:lnTo>
                    <a:pt x="522" y="336"/>
                  </a:lnTo>
                  <a:lnTo>
                    <a:pt x="521" y="337"/>
                  </a:lnTo>
                  <a:lnTo>
                    <a:pt x="521" y="339"/>
                  </a:lnTo>
                  <a:lnTo>
                    <a:pt x="520" y="339"/>
                  </a:lnTo>
                  <a:lnTo>
                    <a:pt x="520" y="340"/>
                  </a:lnTo>
                  <a:lnTo>
                    <a:pt x="519" y="340"/>
                  </a:lnTo>
                  <a:lnTo>
                    <a:pt x="519" y="340"/>
                  </a:lnTo>
                  <a:lnTo>
                    <a:pt x="518" y="341"/>
                  </a:lnTo>
                  <a:lnTo>
                    <a:pt x="518" y="341"/>
                  </a:lnTo>
                  <a:lnTo>
                    <a:pt x="517" y="341"/>
                  </a:lnTo>
                  <a:lnTo>
                    <a:pt x="517" y="342"/>
                  </a:lnTo>
                  <a:lnTo>
                    <a:pt x="516" y="342"/>
                  </a:lnTo>
                  <a:lnTo>
                    <a:pt x="516" y="342"/>
                  </a:lnTo>
                  <a:lnTo>
                    <a:pt x="515" y="343"/>
                  </a:lnTo>
                  <a:lnTo>
                    <a:pt x="515" y="343"/>
                  </a:lnTo>
                  <a:lnTo>
                    <a:pt x="514" y="343"/>
                  </a:lnTo>
                  <a:lnTo>
                    <a:pt x="513" y="344"/>
                  </a:lnTo>
                  <a:lnTo>
                    <a:pt x="513" y="344"/>
                  </a:lnTo>
                  <a:lnTo>
                    <a:pt x="512" y="344"/>
                  </a:lnTo>
                  <a:lnTo>
                    <a:pt x="512" y="345"/>
                  </a:lnTo>
                  <a:lnTo>
                    <a:pt x="510" y="345"/>
                  </a:lnTo>
                  <a:lnTo>
                    <a:pt x="510" y="345"/>
                  </a:lnTo>
                  <a:lnTo>
                    <a:pt x="509" y="345"/>
                  </a:lnTo>
                  <a:lnTo>
                    <a:pt x="509" y="345"/>
                  </a:lnTo>
                  <a:lnTo>
                    <a:pt x="509" y="345"/>
                  </a:lnTo>
                  <a:lnTo>
                    <a:pt x="508" y="345"/>
                  </a:lnTo>
                  <a:lnTo>
                    <a:pt x="508" y="345"/>
                  </a:lnTo>
                  <a:lnTo>
                    <a:pt x="507" y="344"/>
                  </a:lnTo>
                  <a:lnTo>
                    <a:pt x="507" y="344"/>
                  </a:lnTo>
                  <a:lnTo>
                    <a:pt x="506" y="344"/>
                  </a:lnTo>
                  <a:lnTo>
                    <a:pt x="506" y="343"/>
                  </a:lnTo>
                  <a:lnTo>
                    <a:pt x="506" y="343"/>
                  </a:lnTo>
                  <a:lnTo>
                    <a:pt x="505" y="342"/>
                  </a:lnTo>
                  <a:lnTo>
                    <a:pt x="505" y="342"/>
                  </a:lnTo>
                  <a:lnTo>
                    <a:pt x="505" y="341"/>
                  </a:lnTo>
                  <a:lnTo>
                    <a:pt x="504" y="341"/>
                  </a:lnTo>
                  <a:lnTo>
                    <a:pt x="504" y="340"/>
                  </a:lnTo>
                  <a:lnTo>
                    <a:pt x="504" y="340"/>
                  </a:lnTo>
                  <a:lnTo>
                    <a:pt x="504" y="339"/>
                  </a:lnTo>
                  <a:lnTo>
                    <a:pt x="504" y="339"/>
                  </a:lnTo>
                  <a:lnTo>
                    <a:pt x="504" y="337"/>
                  </a:lnTo>
                  <a:lnTo>
                    <a:pt x="504" y="337"/>
                  </a:lnTo>
                  <a:lnTo>
                    <a:pt x="504" y="336"/>
                  </a:lnTo>
                  <a:lnTo>
                    <a:pt x="504" y="336"/>
                  </a:lnTo>
                  <a:lnTo>
                    <a:pt x="503" y="335"/>
                  </a:lnTo>
                  <a:lnTo>
                    <a:pt x="503" y="335"/>
                  </a:lnTo>
                  <a:lnTo>
                    <a:pt x="503" y="334"/>
                  </a:lnTo>
                  <a:lnTo>
                    <a:pt x="503" y="334"/>
                  </a:lnTo>
                  <a:lnTo>
                    <a:pt x="503" y="334"/>
                  </a:lnTo>
                  <a:lnTo>
                    <a:pt x="503" y="333"/>
                  </a:lnTo>
                  <a:lnTo>
                    <a:pt x="503" y="333"/>
                  </a:lnTo>
                  <a:lnTo>
                    <a:pt x="502" y="333"/>
                  </a:lnTo>
                  <a:lnTo>
                    <a:pt x="502" y="332"/>
                  </a:lnTo>
                  <a:lnTo>
                    <a:pt x="502" y="332"/>
                  </a:lnTo>
                  <a:lnTo>
                    <a:pt x="502" y="332"/>
                  </a:lnTo>
                  <a:lnTo>
                    <a:pt x="502" y="331"/>
                  </a:lnTo>
                  <a:lnTo>
                    <a:pt x="502" y="331"/>
                  </a:lnTo>
                  <a:lnTo>
                    <a:pt x="502" y="331"/>
                  </a:lnTo>
                  <a:lnTo>
                    <a:pt x="501" y="330"/>
                  </a:lnTo>
                  <a:lnTo>
                    <a:pt x="501" y="330"/>
                  </a:lnTo>
                  <a:lnTo>
                    <a:pt x="501" y="329"/>
                  </a:lnTo>
                  <a:lnTo>
                    <a:pt x="501" y="329"/>
                  </a:lnTo>
                  <a:lnTo>
                    <a:pt x="501" y="329"/>
                  </a:lnTo>
                  <a:lnTo>
                    <a:pt x="500" y="328"/>
                  </a:lnTo>
                  <a:lnTo>
                    <a:pt x="500" y="328"/>
                  </a:lnTo>
                  <a:lnTo>
                    <a:pt x="500" y="327"/>
                  </a:lnTo>
                  <a:lnTo>
                    <a:pt x="500" y="327"/>
                  </a:lnTo>
                  <a:lnTo>
                    <a:pt x="500" y="327"/>
                  </a:lnTo>
                  <a:lnTo>
                    <a:pt x="499" y="327"/>
                  </a:lnTo>
                  <a:lnTo>
                    <a:pt x="499" y="326"/>
                  </a:lnTo>
                  <a:lnTo>
                    <a:pt x="499" y="326"/>
                  </a:lnTo>
                  <a:lnTo>
                    <a:pt x="499" y="326"/>
                  </a:lnTo>
                  <a:lnTo>
                    <a:pt x="498" y="326"/>
                  </a:lnTo>
                  <a:lnTo>
                    <a:pt x="498" y="326"/>
                  </a:lnTo>
                  <a:lnTo>
                    <a:pt x="497" y="326"/>
                  </a:lnTo>
                  <a:lnTo>
                    <a:pt x="496" y="326"/>
                  </a:lnTo>
                  <a:lnTo>
                    <a:pt x="495" y="326"/>
                  </a:lnTo>
                  <a:lnTo>
                    <a:pt x="494" y="327"/>
                  </a:lnTo>
                  <a:lnTo>
                    <a:pt x="492" y="327"/>
                  </a:lnTo>
                  <a:lnTo>
                    <a:pt x="491" y="327"/>
                  </a:lnTo>
                  <a:lnTo>
                    <a:pt x="490" y="328"/>
                  </a:lnTo>
                  <a:lnTo>
                    <a:pt x="489" y="328"/>
                  </a:lnTo>
                  <a:lnTo>
                    <a:pt x="488" y="328"/>
                  </a:lnTo>
                  <a:lnTo>
                    <a:pt x="487" y="329"/>
                  </a:lnTo>
                  <a:lnTo>
                    <a:pt x="486" y="329"/>
                  </a:lnTo>
                  <a:lnTo>
                    <a:pt x="485" y="330"/>
                  </a:lnTo>
                  <a:lnTo>
                    <a:pt x="484" y="331"/>
                  </a:lnTo>
                  <a:lnTo>
                    <a:pt x="484" y="331"/>
                  </a:lnTo>
                  <a:lnTo>
                    <a:pt x="484" y="332"/>
                  </a:lnTo>
                  <a:lnTo>
                    <a:pt x="483" y="332"/>
                  </a:lnTo>
                  <a:lnTo>
                    <a:pt x="483" y="333"/>
                  </a:lnTo>
                  <a:lnTo>
                    <a:pt x="483" y="333"/>
                  </a:lnTo>
                  <a:lnTo>
                    <a:pt x="483" y="333"/>
                  </a:lnTo>
                  <a:lnTo>
                    <a:pt x="482" y="334"/>
                  </a:lnTo>
                  <a:lnTo>
                    <a:pt x="482" y="334"/>
                  </a:lnTo>
                  <a:lnTo>
                    <a:pt x="482" y="335"/>
                  </a:lnTo>
                  <a:lnTo>
                    <a:pt x="482" y="335"/>
                  </a:lnTo>
                  <a:lnTo>
                    <a:pt x="481" y="336"/>
                  </a:lnTo>
                  <a:lnTo>
                    <a:pt x="481" y="336"/>
                  </a:lnTo>
                  <a:lnTo>
                    <a:pt x="481" y="336"/>
                  </a:lnTo>
                  <a:lnTo>
                    <a:pt x="481" y="337"/>
                  </a:lnTo>
                  <a:lnTo>
                    <a:pt x="480" y="337"/>
                  </a:lnTo>
                  <a:lnTo>
                    <a:pt x="480" y="339"/>
                  </a:lnTo>
                  <a:lnTo>
                    <a:pt x="480" y="339"/>
                  </a:lnTo>
                  <a:lnTo>
                    <a:pt x="479" y="340"/>
                  </a:lnTo>
                  <a:lnTo>
                    <a:pt x="479" y="340"/>
                  </a:lnTo>
                  <a:lnTo>
                    <a:pt x="479" y="341"/>
                  </a:lnTo>
                  <a:lnTo>
                    <a:pt x="478" y="342"/>
                  </a:lnTo>
                  <a:lnTo>
                    <a:pt x="478" y="342"/>
                  </a:lnTo>
                  <a:lnTo>
                    <a:pt x="478" y="343"/>
                  </a:lnTo>
                  <a:lnTo>
                    <a:pt x="477" y="343"/>
                  </a:lnTo>
                  <a:lnTo>
                    <a:pt x="477" y="344"/>
                  </a:lnTo>
                  <a:lnTo>
                    <a:pt x="476" y="344"/>
                  </a:lnTo>
                  <a:lnTo>
                    <a:pt x="476" y="345"/>
                  </a:lnTo>
                  <a:lnTo>
                    <a:pt x="474" y="345"/>
                  </a:lnTo>
                  <a:lnTo>
                    <a:pt x="474" y="345"/>
                  </a:lnTo>
                  <a:lnTo>
                    <a:pt x="473" y="346"/>
                  </a:lnTo>
                  <a:lnTo>
                    <a:pt x="472" y="346"/>
                  </a:lnTo>
                  <a:lnTo>
                    <a:pt x="471" y="346"/>
                  </a:lnTo>
                  <a:lnTo>
                    <a:pt x="471" y="346"/>
                  </a:lnTo>
                  <a:lnTo>
                    <a:pt x="470" y="346"/>
                  </a:lnTo>
                  <a:lnTo>
                    <a:pt x="470" y="346"/>
                  </a:lnTo>
                  <a:lnTo>
                    <a:pt x="470" y="346"/>
                  </a:lnTo>
                  <a:lnTo>
                    <a:pt x="469" y="346"/>
                  </a:lnTo>
                  <a:lnTo>
                    <a:pt x="469" y="346"/>
                  </a:lnTo>
                  <a:lnTo>
                    <a:pt x="469" y="346"/>
                  </a:lnTo>
                  <a:lnTo>
                    <a:pt x="469" y="347"/>
                  </a:lnTo>
                  <a:lnTo>
                    <a:pt x="469" y="347"/>
                  </a:lnTo>
                  <a:lnTo>
                    <a:pt x="469" y="347"/>
                  </a:lnTo>
                  <a:lnTo>
                    <a:pt x="469" y="347"/>
                  </a:lnTo>
                  <a:lnTo>
                    <a:pt x="469" y="348"/>
                  </a:lnTo>
                  <a:lnTo>
                    <a:pt x="469" y="348"/>
                  </a:lnTo>
                  <a:lnTo>
                    <a:pt x="469" y="348"/>
                  </a:lnTo>
                  <a:lnTo>
                    <a:pt x="469" y="349"/>
                  </a:lnTo>
                  <a:lnTo>
                    <a:pt x="469" y="349"/>
                  </a:lnTo>
                  <a:lnTo>
                    <a:pt x="469" y="349"/>
                  </a:lnTo>
                  <a:lnTo>
                    <a:pt x="469" y="350"/>
                  </a:lnTo>
                  <a:lnTo>
                    <a:pt x="469" y="350"/>
                  </a:lnTo>
                  <a:lnTo>
                    <a:pt x="469" y="351"/>
                  </a:lnTo>
                  <a:lnTo>
                    <a:pt x="469" y="351"/>
                  </a:lnTo>
                  <a:lnTo>
                    <a:pt x="470" y="352"/>
                  </a:lnTo>
                  <a:lnTo>
                    <a:pt x="470" y="352"/>
                  </a:lnTo>
                  <a:lnTo>
                    <a:pt x="470" y="353"/>
                  </a:lnTo>
                  <a:lnTo>
                    <a:pt x="469" y="353"/>
                  </a:lnTo>
                  <a:lnTo>
                    <a:pt x="469" y="354"/>
                  </a:lnTo>
                  <a:lnTo>
                    <a:pt x="469" y="355"/>
                  </a:lnTo>
                  <a:lnTo>
                    <a:pt x="469" y="355"/>
                  </a:lnTo>
                  <a:lnTo>
                    <a:pt x="468" y="357"/>
                  </a:lnTo>
                  <a:lnTo>
                    <a:pt x="468" y="357"/>
                  </a:lnTo>
                  <a:lnTo>
                    <a:pt x="467" y="358"/>
                  </a:lnTo>
                  <a:lnTo>
                    <a:pt x="467" y="358"/>
                  </a:lnTo>
                  <a:lnTo>
                    <a:pt x="466" y="359"/>
                  </a:lnTo>
                  <a:lnTo>
                    <a:pt x="465" y="359"/>
                  </a:lnTo>
                  <a:lnTo>
                    <a:pt x="464" y="360"/>
                  </a:lnTo>
                  <a:lnTo>
                    <a:pt x="464" y="360"/>
                  </a:lnTo>
                  <a:lnTo>
                    <a:pt x="463" y="360"/>
                  </a:lnTo>
                  <a:lnTo>
                    <a:pt x="463" y="361"/>
                  </a:lnTo>
                  <a:lnTo>
                    <a:pt x="462" y="361"/>
                  </a:lnTo>
                  <a:lnTo>
                    <a:pt x="461" y="361"/>
                  </a:lnTo>
                  <a:lnTo>
                    <a:pt x="461" y="361"/>
                  </a:lnTo>
                  <a:lnTo>
                    <a:pt x="460" y="361"/>
                  </a:lnTo>
                  <a:lnTo>
                    <a:pt x="460" y="362"/>
                  </a:lnTo>
                  <a:lnTo>
                    <a:pt x="459" y="362"/>
                  </a:lnTo>
                  <a:lnTo>
                    <a:pt x="459" y="362"/>
                  </a:lnTo>
                  <a:lnTo>
                    <a:pt x="459" y="362"/>
                  </a:lnTo>
                  <a:lnTo>
                    <a:pt x="458" y="362"/>
                  </a:lnTo>
                  <a:lnTo>
                    <a:pt x="458" y="361"/>
                  </a:lnTo>
                  <a:lnTo>
                    <a:pt x="456" y="361"/>
                  </a:lnTo>
                  <a:lnTo>
                    <a:pt x="456" y="361"/>
                  </a:lnTo>
                  <a:lnTo>
                    <a:pt x="455" y="361"/>
                  </a:lnTo>
                  <a:lnTo>
                    <a:pt x="455" y="361"/>
                  </a:lnTo>
                  <a:lnTo>
                    <a:pt x="455" y="361"/>
                  </a:lnTo>
                  <a:lnTo>
                    <a:pt x="454" y="361"/>
                  </a:lnTo>
                  <a:lnTo>
                    <a:pt x="454" y="360"/>
                  </a:lnTo>
                  <a:lnTo>
                    <a:pt x="453" y="360"/>
                  </a:lnTo>
                  <a:lnTo>
                    <a:pt x="453" y="360"/>
                  </a:lnTo>
                  <a:lnTo>
                    <a:pt x="452" y="360"/>
                  </a:lnTo>
                  <a:lnTo>
                    <a:pt x="452" y="359"/>
                  </a:lnTo>
                  <a:lnTo>
                    <a:pt x="451" y="359"/>
                  </a:lnTo>
                  <a:lnTo>
                    <a:pt x="451" y="359"/>
                  </a:lnTo>
                  <a:lnTo>
                    <a:pt x="450" y="358"/>
                  </a:lnTo>
                  <a:lnTo>
                    <a:pt x="450" y="358"/>
                  </a:lnTo>
                  <a:lnTo>
                    <a:pt x="449" y="358"/>
                  </a:lnTo>
                  <a:lnTo>
                    <a:pt x="449" y="357"/>
                  </a:lnTo>
                  <a:lnTo>
                    <a:pt x="448" y="357"/>
                  </a:lnTo>
                  <a:lnTo>
                    <a:pt x="447" y="355"/>
                  </a:lnTo>
                  <a:lnTo>
                    <a:pt x="447" y="355"/>
                  </a:lnTo>
                  <a:lnTo>
                    <a:pt x="446" y="355"/>
                  </a:lnTo>
                  <a:lnTo>
                    <a:pt x="445" y="354"/>
                  </a:lnTo>
                  <a:lnTo>
                    <a:pt x="444" y="354"/>
                  </a:lnTo>
                  <a:lnTo>
                    <a:pt x="444" y="354"/>
                  </a:lnTo>
                  <a:lnTo>
                    <a:pt x="443" y="354"/>
                  </a:lnTo>
                  <a:lnTo>
                    <a:pt x="442" y="353"/>
                  </a:lnTo>
                  <a:lnTo>
                    <a:pt x="441" y="353"/>
                  </a:lnTo>
                  <a:lnTo>
                    <a:pt x="441" y="353"/>
                  </a:lnTo>
                  <a:lnTo>
                    <a:pt x="440" y="352"/>
                  </a:lnTo>
                  <a:lnTo>
                    <a:pt x="438" y="352"/>
                  </a:lnTo>
                  <a:lnTo>
                    <a:pt x="438" y="352"/>
                  </a:lnTo>
                  <a:lnTo>
                    <a:pt x="437" y="352"/>
                  </a:lnTo>
                  <a:lnTo>
                    <a:pt x="437" y="351"/>
                  </a:lnTo>
                  <a:lnTo>
                    <a:pt x="437" y="351"/>
                  </a:lnTo>
                  <a:lnTo>
                    <a:pt x="436" y="351"/>
                  </a:lnTo>
                  <a:lnTo>
                    <a:pt x="436" y="351"/>
                  </a:lnTo>
                  <a:lnTo>
                    <a:pt x="436" y="351"/>
                  </a:lnTo>
                  <a:lnTo>
                    <a:pt x="435" y="350"/>
                  </a:lnTo>
                  <a:lnTo>
                    <a:pt x="435" y="350"/>
                  </a:lnTo>
                  <a:lnTo>
                    <a:pt x="435" y="350"/>
                  </a:lnTo>
                  <a:lnTo>
                    <a:pt x="434" y="350"/>
                  </a:lnTo>
                  <a:lnTo>
                    <a:pt x="434" y="349"/>
                  </a:lnTo>
                  <a:lnTo>
                    <a:pt x="434" y="349"/>
                  </a:lnTo>
                  <a:lnTo>
                    <a:pt x="434" y="349"/>
                  </a:lnTo>
                  <a:lnTo>
                    <a:pt x="433" y="348"/>
                  </a:lnTo>
                  <a:lnTo>
                    <a:pt x="433" y="348"/>
                  </a:lnTo>
                  <a:lnTo>
                    <a:pt x="433" y="347"/>
                  </a:lnTo>
                  <a:lnTo>
                    <a:pt x="433" y="346"/>
                  </a:lnTo>
                  <a:lnTo>
                    <a:pt x="433" y="346"/>
                  </a:lnTo>
                  <a:lnTo>
                    <a:pt x="433" y="345"/>
                  </a:lnTo>
                  <a:lnTo>
                    <a:pt x="433" y="344"/>
                  </a:lnTo>
                  <a:lnTo>
                    <a:pt x="433" y="343"/>
                  </a:lnTo>
                  <a:lnTo>
                    <a:pt x="433" y="342"/>
                  </a:lnTo>
                  <a:lnTo>
                    <a:pt x="433" y="342"/>
                  </a:lnTo>
                  <a:lnTo>
                    <a:pt x="433" y="341"/>
                  </a:lnTo>
                  <a:lnTo>
                    <a:pt x="433" y="340"/>
                  </a:lnTo>
                  <a:lnTo>
                    <a:pt x="433" y="339"/>
                  </a:lnTo>
                  <a:lnTo>
                    <a:pt x="433" y="337"/>
                  </a:lnTo>
                  <a:lnTo>
                    <a:pt x="433" y="337"/>
                  </a:lnTo>
                  <a:lnTo>
                    <a:pt x="434" y="336"/>
                  </a:lnTo>
                  <a:lnTo>
                    <a:pt x="434" y="336"/>
                  </a:lnTo>
                  <a:lnTo>
                    <a:pt x="434" y="335"/>
                  </a:lnTo>
                  <a:lnTo>
                    <a:pt x="435" y="335"/>
                  </a:lnTo>
                  <a:lnTo>
                    <a:pt x="435" y="335"/>
                  </a:lnTo>
                  <a:lnTo>
                    <a:pt x="436" y="335"/>
                  </a:lnTo>
                  <a:lnTo>
                    <a:pt x="436" y="335"/>
                  </a:lnTo>
                  <a:lnTo>
                    <a:pt x="437" y="335"/>
                  </a:lnTo>
                  <a:lnTo>
                    <a:pt x="437" y="335"/>
                  </a:lnTo>
                  <a:lnTo>
                    <a:pt x="437" y="334"/>
                  </a:lnTo>
                  <a:lnTo>
                    <a:pt x="438" y="334"/>
                  </a:lnTo>
                  <a:lnTo>
                    <a:pt x="438" y="334"/>
                  </a:lnTo>
                  <a:lnTo>
                    <a:pt x="440" y="334"/>
                  </a:lnTo>
                  <a:lnTo>
                    <a:pt x="440" y="334"/>
                  </a:lnTo>
                  <a:lnTo>
                    <a:pt x="440" y="334"/>
                  </a:lnTo>
                  <a:lnTo>
                    <a:pt x="441" y="334"/>
                  </a:lnTo>
                  <a:lnTo>
                    <a:pt x="441" y="333"/>
                  </a:lnTo>
                  <a:lnTo>
                    <a:pt x="442" y="333"/>
                  </a:lnTo>
                  <a:lnTo>
                    <a:pt x="442" y="333"/>
                  </a:lnTo>
                  <a:lnTo>
                    <a:pt x="443" y="333"/>
                  </a:lnTo>
                  <a:lnTo>
                    <a:pt x="444" y="333"/>
                  </a:lnTo>
                  <a:lnTo>
                    <a:pt x="444" y="332"/>
                  </a:lnTo>
                  <a:lnTo>
                    <a:pt x="445" y="332"/>
                  </a:lnTo>
                  <a:lnTo>
                    <a:pt x="445" y="332"/>
                  </a:lnTo>
                  <a:lnTo>
                    <a:pt x="446" y="332"/>
                  </a:lnTo>
                  <a:lnTo>
                    <a:pt x="446" y="332"/>
                  </a:lnTo>
                  <a:lnTo>
                    <a:pt x="446" y="331"/>
                  </a:lnTo>
                  <a:lnTo>
                    <a:pt x="447" y="331"/>
                  </a:lnTo>
                  <a:lnTo>
                    <a:pt x="447" y="331"/>
                  </a:lnTo>
                  <a:lnTo>
                    <a:pt x="447" y="331"/>
                  </a:lnTo>
                  <a:lnTo>
                    <a:pt x="447" y="331"/>
                  </a:lnTo>
                  <a:lnTo>
                    <a:pt x="447" y="330"/>
                  </a:lnTo>
                  <a:lnTo>
                    <a:pt x="447" y="330"/>
                  </a:lnTo>
                  <a:lnTo>
                    <a:pt x="448" y="330"/>
                  </a:lnTo>
                  <a:lnTo>
                    <a:pt x="448" y="329"/>
                  </a:lnTo>
                  <a:lnTo>
                    <a:pt x="448" y="329"/>
                  </a:lnTo>
                  <a:lnTo>
                    <a:pt x="447" y="329"/>
                  </a:lnTo>
                  <a:lnTo>
                    <a:pt x="447" y="328"/>
                  </a:lnTo>
                  <a:lnTo>
                    <a:pt x="447" y="328"/>
                  </a:lnTo>
                  <a:lnTo>
                    <a:pt x="447" y="328"/>
                  </a:lnTo>
                  <a:lnTo>
                    <a:pt x="447" y="327"/>
                  </a:lnTo>
                  <a:lnTo>
                    <a:pt x="447" y="327"/>
                  </a:lnTo>
                  <a:lnTo>
                    <a:pt x="447" y="327"/>
                  </a:lnTo>
                  <a:lnTo>
                    <a:pt x="446" y="326"/>
                  </a:lnTo>
                  <a:lnTo>
                    <a:pt x="446" y="326"/>
                  </a:lnTo>
                  <a:lnTo>
                    <a:pt x="446" y="326"/>
                  </a:lnTo>
                  <a:lnTo>
                    <a:pt x="446" y="326"/>
                  </a:lnTo>
                  <a:lnTo>
                    <a:pt x="445" y="326"/>
                  </a:lnTo>
                  <a:lnTo>
                    <a:pt x="445" y="325"/>
                  </a:lnTo>
                  <a:lnTo>
                    <a:pt x="445" y="325"/>
                  </a:lnTo>
                  <a:lnTo>
                    <a:pt x="444" y="325"/>
                  </a:lnTo>
                  <a:lnTo>
                    <a:pt x="444" y="325"/>
                  </a:lnTo>
                  <a:lnTo>
                    <a:pt x="444" y="325"/>
                  </a:lnTo>
                  <a:lnTo>
                    <a:pt x="443" y="326"/>
                  </a:lnTo>
                  <a:lnTo>
                    <a:pt x="443" y="326"/>
                  </a:lnTo>
                  <a:lnTo>
                    <a:pt x="443" y="326"/>
                  </a:lnTo>
                  <a:lnTo>
                    <a:pt x="442" y="326"/>
                  </a:lnTo>
                  <a:lnTo>
                    <a:pt x="442" y="326"/>
                  </a:lnTo>
                  <a:lnTo>
                    <a:pt x="442" y="327"/>
                  </a:lnTo>
                  <a:lnTo>
                    <a:pt x="441" y="327"/>
                  </a:lnTo>
                  <a:lnTo>
                    <a:pt x="441" y="328"/>
                  </a:lnTo>
                  <a:lnTo>
                    <a:pt x="441" y="328"/>
                  </a:lnTo>
                  <a:lnTo>
                    <a:pt x="441" y="328"/>
                  </a:lnTo>
                  <a:lnTo>
                    <a:pt x="440" y="329"/>
                  </a:lnTo>
                  <a:lnTo>
                    <a:pt x="440" y="329"/>
                  </a:lnTo>
                  <a:lnTo>
                    <a:pt x="440" y="329"/>
                  </a:lnTo>
                  <a:lnTo>
                    <a:pt x="438" y="330"/>
                  </a:lnTo>
                  <a:lnTo>
                    <a:pt x="438" y="330"/>
                  </a:lnTo>
                  <a:lnTo>
                    <a:pt x="438" y="330"/>
                  </a:lnTo>
                  <a:lnTo>
                    <a:pt x="437" y="330"/>
                  </a:lnTo>
                  <a:lnTo>
                    <a:pt x="437" y="331"/>
                  </a:lnTo>
                  <a:lnTo>
                    <a:pt x="437" y="331"/>
                  </a:lnTo>
                  <a:lnTo>
                    <a:pt x="437" y="331"/>
                  </a:lnTo>
                  <a:lnTo>
                    <a:pt x="436" y="331"/>
                  </a:lnTo>
                  <a:lnTo>
                    <a:pt x="436" y="331"/>
                  </a:lnTo>
                  <a:lnTo>
                    <a:pt x="436" y="332"/>
                  </a:lnTo>
                  <a:lnTo>
                    <a:pt x="436" y="332"/>
                  </a:lnTo>
                  <a:lnTo>
                    <a:pt x="435" y="332"/>
                  </a:lnTo>
                  <a:lnTo>
                    <a:pt x="435" y="332"/>
                  </a:lnTo>
                  <a:lnTo>
                    <a:pt x="435" y="332"/>
                  </a:lnTo>
                  <a:lnTo>
                    <a:pt x="435" y="332"/>
                  </a:lnTo>
                  <a:lnTo>
                    <a:pt x="434" y="332"/>
                  </a:lnTo>
                  <a:lnTo>
                    <a:pt x="434" y="332"/>
                  </a:lnTo>
                  <a:lnTo>
                    <a:pt x="434" y="332"/>
                  </a:lnTo>
                  <a:lnTo>
                    <a:pt x="433" y="332"/>
                  </a:lnTo>
                  <a:lnTo>
                    <a:pt x="433" y="332"/>
                  </a:lnTo>
                  <a:lnTo>
                    <a:pt x="432" y="332"/>
                  </a:lnTo>
                  <a:lnTo>
                    <a:pt x="432" y="332"/>
                  </a:lnTo>
                  <a:lnTo>
                    <a:pt x="432" y="332"/>
                  </a:lnTo>
                  <a:lnTo>
                    <a:pt x="431" y="332"/>
                  </a:lnTo>
                  <a:lnTo>
                    <a:pt x="431" y="332"/>
                  </a:lnTo>
                  <a:lnTo>
                    <a:pt x="431" y="332"/>
                  </a:lnTo>
                  <a:lnTo>
                    <a:pt x="431" y="332"/>
                  </a:lnTo>
                  <a:lnTo>
                    <a:pt x="431" y="332"/>
                  </a:lnTo>
                  <a:lnTo>
                    <a:pt x="430" y="332"/>
                  </a:lnTo>
                  <a:lnTo>
                    <a:pt x="430" y="331"/>
                  </a:lnTo>
                  <a:lnTo>
                    <a:pt x="430" y="331"/>
                  </a:lnTo>
                  <a:lnTo>
                    <a:pt x="430" y="331"/>
                  </a:lnTo>
                  <a:lnTo>
                    <a:pt x="430" y="331"/>
                  </a:lnTo>
                  <a:lnTo>
                    <a:pt x="430" y="330"/>
                  </a:lnTo>
                  <a:lnTo>
                    <a:pt x="430" y="330"/>
                  </a:lnTo>
                  <a:lnTo>
                    <a:pt x="429" y="330"/>
                  </a:lnTo>
                  <a:lnTo>
                    <a:pt x="429" y="329"/>
                  </a:lnTo>
                  <a:lnTo>
                    <a:pt x="429" y="329"/>
                  </a:lnTo>
                  <a:lnTo>
                    <a:pt x="429" y="329"/>
                  </a:lnTo>
                  <a:lnTo>
                    <a:pt x="429" y="328"/>
                  </a:lnTo>
                  <a:lnTo>
                    <a:pt x="428" y="328"/>
                  </a:lnTo>
                  <a:lnTo>
                    <a:pt x="428" y="327"/>
                  </a:lnTo>
                  <a:lnTo>
                    <a:pt x="428" y="327"/>
                  </a:lnTo>
                  <a:lnTo>
                    <a:pt x="428" y="327"/>
                  </a:lnTo>
                  <a:lnTo>
                    <a:pt x="428" y="326"/>
                  </a:lnTo>
                  <a:lnTo>
                    <a:pt x="428" y="326"/>
                  </a:lnTo>
                  <a:lnTo>
                    <a:pt x="427" y="326"/>
                  </a:lnTo>
                  <a:lnTo>
                    <a:pt x="427" y="325"/>
                  </a:lnTo>
                  <a:lnTo>
                    <a:pt x="427" y="325"/>
                  </a:lnTo>
                  <a:lnTo>
                    <a:pt x="427" y="325"/>
                  </a:lnTo>
                  <a:lnTo>
                    <a:pt x="427" y="325"/>
                  </a:lnTo>
                  <a:lnTo>
                    <a:pt x="427" y="324"/>
                  </a:lnTo>
                  <a:lnTo>
                    <a:pt x="427" y="324"/>
                  </a:lnTo>
                  <a:lnTo>
                    <a:pt x="427" y="324"/>
                  </a:lnTo>
                  <a:lnTo>
                    <a:pt x="427" y="323"/>
                  </a:lnTo>
                  <a:lnTo>
                    <a:pt x="427" y="323"/>
                  </a:lnTo>
                  <a:lnTo>
                    <a:pt x="427" y="323"/>
                  </a:lnTo>
                  <a:lnTo>
                    <a:pt x="427" y="322"/>
                  </a:lnTo>
                  <a:lnTo>
                    <a:pt x="427" y="322"/>
                  </a:lnTo>
                  <a:lnTo>
                    <a:pt x="427" y="321"/>
                  </a:lnTo>
                  <a:lnTo>
                    <a:pt x="428" y="321"/>
                  </a:lnTo>
                  <a:lnTo>
                    <a:pt x="428" y="319"/>
                  </a:lnTo>
                  <a:lnTo>
                    <a:pt x="428" y="319"/>
                  </a:lnTo>
                  <a:lnTo>
                    <a:pt x="428" y="319"/>
                  </a:lnTo>
                  <a:lnTo>
                    <a:pt x="429" y="318"/>
                  </a:lnTo>
                  <a:lnTo>
                    <a:pt x="429" y="318"/>
                  </a:lnTo>
                  <a:lnTo>
                    <a:pt x="429" y="318"/>
                  </a:lnTo>
                  <a:lnTo>
                    <a:pt x="430" y="317"/>
                  </a:lnTo>
                  <a:lnTo>
                    <a:pt x="430" y="317"/>
                  </a:lnTo>
                  <a:lnTo>
                    <a:pt x="430" y="317"/>
                  </a:lnTo>
                  <a:lnTo>
                    <a:pt x="431" y="316"/>
                  </a:lnTo>
                  <a:lnTo>
                    <a:pt x="431" y="316"/>
                  </a:lnTo>
                  <a:lnTo>
                    <a:pt x="431" y="315"/>
                  </a:lnTo>
                  <a:lnTo>
                    <a:pt x="431" y="315"/>
                  </a:lnTo>
                  <a:lnTo>
                    <a:pt x="432" y="315"/>
                  </a:lnTo>
                  <a:lnTo>
                    <a:pt x="432" y="314"/>
                  </a:lnTo>
                  <a:lnTo>
                    <a:pt x="432" y="314"/>
                  </a:lnTo>
                  <a:lnTo>
                    <a:pt x="432" y="313"/>
                  </a:lnTo>
                  <a:lnTo>
                    <a:pt x="432" y="313"/>
                  </a:lnTo>
                  <a:lnTo>
                    <a:pt x="432" y="313"/>
                  </a:lnTo>
                  <a:lnTo>
                    <a:pt x="432" y="312"/>
                  </a:lnTo>
                  <a:lnTo>
                    <a:pt x="432" y="312"/>
                  </a:lnTo>
                  <a:lnTo>
                    <a:pt x="432" y="312"/>
                  </a:lnTo>
                  <a:lnTo>
                    <a:pt x="432" y="311"/>
                  </a:lnTo>
                  <a:lnTo>
                    <a:pt x="432" y="311"/>
                  </a:lnTo>
                  <a:lnTo>
                    <a:pt x="431" y="311"/>
                  </a:lnTo>
                  <a:lnTo>
                    <a:pt x="431" y="311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1" y="310"/>
                  </a:lnTo>
                  <a:lnTo>
                    <a:pt x="430" y="310"/>
                  </a:lnTo>
                  <a:lnTo>
                    <a:pt x="430" y="310"/>
                  </a:lnTo>
                  <a:lnTo>
                    <a:pt x="430" y="310"/>
                  </a:lnTo>
                  <a:lnTo>
                    <a:pt x="430" y="309"/>
                  </a:lnTo>
                  <a:lnTo>
                    <a:pt x="430" y="309"/>
                  </a:lnTo>
                  <a:lnTo>
                    <a:pt x="430" y="309"/>
                  </a:lnTo>
                  <a:lnTo>
                    <a:pt x="429" y="309"/>
                  </a:lnTo>
                  <a:lnTo>
                    <a:pt x="429" y="310"/>
                  </a:lnTo>
                  <a:lnTo>
                    <a:pt x="429" y="310"/>
                  </a:lnTo>
                  <a:lnTo>
                    <a:pt x="428" y="310"/>
                  </a:lnTo>
                  <a:lnTo>
                    <a:pt x="428" y="310"/>
                  </a:lnTo>
                  <a:lnTo>
                    <a:pt x="428" y="310"/>
                  </a:lnTo>
                  <a:lnTo>
                    <a:pt x="427" y="311"/>
                  </a:lnTo>
                  <a:lnTo>
                    <a:pt x="427" y="311"/>
                  </a:lnTo>
                  <a:lnTo>
                    <a:pt x="427" y="312"/>
                  </a:lnTo>
                  <a:lnTo>
                    <a:pt x="427" y="312"/>
                  </a:lnTo>
                  <a:lnTo>
                    <a:pt x="426" y="312"/>
                  </a:lnTo>
                  <a:lnTo>
                    <a:pt x="426" y="313"/>
                  </a:lnTo>
                  <a:lnTo>
                    <a:pt x="426" y="313"/>
                  </a:lnTo>
                  <a:lnTo>
                    <a:pt x="426" y="314"/>
                  </a:lnTo>
                  <a:lnTo>
                    <a:pt x="425" y="315"/>
                  </a:lnTo>
                  <a:lnTo>
                    <a:pt x="425" y="315"/>
                  </a:lnTo>
                  <a:lnTo>
                    <a:pt x="425" y="316"/>
                  </a:lnTo>
                  <a:lnTo>
                    <a:pt x="425" y="317"/>
                  </a:lnTo>
                  <a:lnTo>
                    <a:pt x="425" y="317"/>
                  </a:lnTo>
                  <a:lnTo>
                    <a:pt x="425" y="318"/>
                  </a:lnTo>
                  <a:lnTo>
                    <a:pt x="425" y="319"/>
                  </a:lnTo>
                  <a:lnTo>
                    <a:pt x="425" y="321"/>
                  </a:lnTo>
                  <a:lnTo>
                    <a:pt x="425" y="321"/>
                  </a:lnTo>
                  <a:lnTo>
                    <a:pt x="425" y="322"/>
                  </a:lnTo>
                  <a:lnTo>
                    <a:pt x="425" y="323"/>
                  </a:lnTo>
                  <a:lnTo>
                    <a:pt x="425" y="324"/>
                  </a:lnTo>
                  <a:lnTo>
                    <a:pt x="425" y="325"/>
                  </a:lnTo>
                  <a:lnTo>
                    <a:pt x="425" y="326"/>
                  </a:lnTo>
                  <a:lnTo>
                    <a:pt x="426" y="326"/>
                  </a:lnTo>
                  <a:lnTo>
                    <a:pt x="426" y="327"/>
                  </a:lnTo>
                  <a:lnTo>
                    <a:pt x="426" y="328"/>
                  </a:lnTo>
                  <a:lnTo>
                    <a:pt x="426" y="328"/>
                  </a:lnTo>
                  <a:lnTo>
                    <a:pt x="427" y="329"/>
                  </a:lnTo>
                  <a:lnTo>
                    <a:pt x="427" y="330"/>
                  </a:lnTo>
                  <a:lnTo>
                    <a:pt x="427" y="331"/>
                  </a:lnTo>
                  <a:lnTo>
                    <a:pt x="428" y="332"/>
                  </a:lnTo>
                  <a:lnTo>
                    <a:pt x="428" y="333"/>
                  </a:lnTo>
                  <a:lnTo>
                    <a:pt x="428" y="334"/>
                  </a:lnTo>
                  <a:lnTo>
                    <a:pt x="429" y="335"/>
                  </a:lnTo>
                  <a:lnTo>
                    <a:pt x="429" y="336"/>
                  </a:lnTo>
                  <a:lnTo>
                    <a:pt x="429" y="339"/>
                  </a:lnTo>
                  <a:lnTo>
                    <a:pt x="430" y="340"/>
                  </a:lnTo>
                  <a:lnTo>
                    <a:pt x="430" y="341"/>
                  </a:lnTo>
                  <a:lnTo>
                    <a:pt x="430" y="342"/>
                  </a:lnTo>
                  <a:lnTo>
                    <a:pt x="430" y="343"/>
                  </a:lnTo>
                  <a:lnTo>
                    <a:pt x="430" y="345"/>
                  </a:lnTo>
                  <a:lnTo>
                    <a:pt x="430" y="346"/>
                  </a:lnTo>
                  <a:lnTo>
                    <a:pt x="431" y="347"/>
                  </a:lnTo>
                  <a:lnTo>
                    <a:pt x="431" y="348"/>
                  </a:lnTo>
                  <a:lnTo>
                    <a:pt x="431" y="349"/>
                  </a:lnTo>
                  <a:lnTo>
                    <a:pt x="431" y="350"/>
                  </a:lnTo>
                  <a:lnTo>
                    <a:pt x="431" y="350"/>
                  </a:lnTo>
                  <a:lnTo>
                    <a:pt x="431" y="351"/>
                  </a:lnTo>
                  <a:lnTo>
                    <a:pt x="432" y="352"/>
                  </a:lnTo>
                  <a:lnTo>
                    <a:pt x="432" y="353"/>
                  </a:lnTo>
                  <a:lnTo>
                    <a:pt x="432" y="353"/>
                  </a:lnTo>
                  <a:lnTo>
                    <a:pt x="432" y="354"/>
                  </a:lnTo>
                  <a:lnTo>
                    <a:pt x="433" y="355"/>
                  </a:lnTo>
                  <a:lnTo>
                    <a:pt x="433" y="355"/>
                  </a:lnTo>
                  <a:lnTo>
                    <a:pt x="433" y="357"/>
                  </a:lnTo>
                  <a:lnTo>
                    <a:pt x="433" y="358"/>
                  </a:lnTo>
                  <a:lnTo>
                    <a:pt x="433" y="358"/>
                  </a:lnTo>
                  <a:lnTo>
                    <a:pt x="433" y="359"/>
                  </a:lnTo>
                  <a:lnTo>
                    <a:pt x="433" y="360"/>
                  </a:lnTo>
                  <a:lnTo>
                    <a:pt x="433" y="360"/>
                  </a:lnTo>
                  <a:lnTo>
                    <a:pt x="433" y="361"/>
                  </a:lnTo>
                  <a:lnTo>
                    <a:pt x="433" y="361"/>
                  </a:lnTo>
                  <a:lnTo>
                    <a:pt x="433" y="362"/>
                  </a:lnTo>
                  <a:lnTo>
                    <a:pt x="432" y="362"/>
                  </a:lnTo>
                  <a:lnTo>
                    <a:pt x="432" y="363"/>
                  </a:lnTo>
                  <a:lnTo>
                    <a:pt x="432" y="363"/>
                  </a:lnTo>
                  <a:lnTo>
                    <a:pt x="432" y="364"/>
                  </a:lnTo>
                  <a:lnTo>
                    <a:pt x="432" y="364"/>
                  </a:lnTo>
                  <a:lnTo>
                    <a:pt x="431" y="364"/>
                  </a:lnTo>
                  <a:lnTo>
                    <a:pt x="431" y="365"/>
                  </a:lnTo>
                  <a:lnTo>
                    <a:pt x="431" y="365"/>
                  </a:lnTo>
                  <a:lnTo>
                    <a:pt x="431" y="365"/>
                  </a:lnTo>
                  <a:lnTo>
                    <a:pt x="430" y="366"/>
                  </a:lnTo>
                  <a:lnTo>
                    <a:pt x="430" y="366"/>
                  </a:lnTo>
                  <a:lnTo>
                    <a:pt x="429" y="367"/>
                  </a:lnTo>
                  <a:lnTo>
                    <a:pt x="429" y="367"/>
                  </a:lnTo>
                  <a:lnTo>
                    <a:pt x="428" y="368"/>
                  </a:lnTo>
                  <a:lnTo>
                    <a:pt x="427" y="368"/>
                  </a:lnTo>
                  <a:lnTo>
                    <a:pt x="427" y="368"/>
                  </a:lnTo>
                  <a:lnTo>
                    <a:pt x="426" y="368"/>
                  </a:lnTo>
                  <a:lnTo>
                    <a:pt x="426" y="369"/>
                  </a:lnTo>
                  <a:lnTo>
                    <a:pt x="425" y="369"/>
                  </a:lnTo>
                  <a:lnTo>
                    <a:pt x="424" y="369"/>
                  </a:lnTo>
                  <a:lnTo>
                    <a:pt x="424" y="369"/>
                  </a:lnTo>
                  <a:lnTo>
                    <a:pt x="423" y="370"/>
                  </a:lnTo>
                  <a:lnTo>
                    <a:pt x="423" y="370"/>
                  </a:lnTo>
                  <a:lnTo>
                    <a:pt x="422" y="370"/>
                  </a:lnTo>
                  <a:lnTo>
                    <a:pt x="420" y="370"/>
                  </a:lnTo>
                  <a:lnTo>
                    <a:pt x="419" y="370"/>
                  </a:lnTo>
                  <a:lnTo>
                    <a:pt x="419" y="371"/>
                  </a:lnTo>
                  <a:lnTo>
                    <a:pt x="418" y="371"/>
                  </a:lnTo>
                  <a:lnTo>
                    <a:pt x="417" y="371"/>
                  </a:lnTo>
                  <a:lnTo>
                    <a:pt x="417" y="371"/>
                  </a:lnTo>
                  <a:lnTo>
                    <a:pt x="416" y="371"/>
                  </a:lnTo>
                  <a:lnTo>
                    <a:pt x="415" y="371"/>
                  </a:lnTo>
                  <a:lnTo>
                    <a:pt x="414" y="371"/>
                  </a:lnTo>
                  <a:lnTo>
                    <a:pt x="414" y="372"/>
                  </a:lnTo>
                  <a:lnTo>
                    <a:pt x="413" y="372"/>
                  </a:lnTo>
                  <a:lnTo>
                    <a:pt x="412" y="372"/>
                  </a:lnTo>
                  <a:lnTo>
                    <a:pt x="411" y="372"/>
                  </a:lnTo>
                  <a:lnTo>
                    <a:pt x="411" y="372"/>
                  </a:lnTo>
                  <a:lnTo>
                    <a:pt x="410" y="372"/>
                  </a:lnTo>
                  <a:lnTo>
                    <a:pt x="409" y="372"/>
                  </a:lnTo>
                  <a:lnTo>
                    <a:pt x="409" y="372"/>
                  </a:lnTo>
                  <a:lnTo>
                    <a:pt x="408" y="371"/>
                  </a:lnTo>
                  <a:lnTo>
                    <a:pt x="407" y="371"/>
                  </a:lnTo>
                  <a:lnTo>
                    <a:pt x="407" y="371"/>
                  </a:lnTo>
                  <a:lnTo>
                    <a:pt x="406" y="371"/>
                  </a:lnTo>
                  <a:lnTo>
                    <a:pt x="406" y="371"/>
                  </a:lnTo>
                  <a:lnTo>
                    <a:pt x="405" y="370"/>
                  </a:lnTo>
                  <a:lnTo>
                    <a:pt x="404" y="370"/>
                  </a:lnTo>
                  <a:lnTo>
                    <a:pt x="404" y="370"/>
                  </a:lnTo>
                  <a:lnTo>
                    <a:pt x="402" y="369"/>
                  </a:lnTo>
                  <a:lnTo>
                    <a:pt x="401" y="369"/>
                  </a:lnTo>
                  <a:lnTo>
                    <a:pt x="401" y="369"/>
                  </a:lnTo>
                  <a:lnTo>
                    <a:pt x="400" y="368"/>
                  </a:lnTo>
                  <a:lnTo>
                    <a:pt x="400" y="368"/>
                  </a:lnTo>
                  <a:lnTo>
                    <a:pt x="399" y="367"/>
                  </a:lnTo>
                  <a:lnTo>
                    <a:pt x="399" y="367"/>
                  </a:lnTo>
                  <a:lnTo>
                    <a:pt x="399" y="366"/>
                  </a:lnTo>
                  <a:lnTo>
                    <a:pt x="398" y="366"/>
                  </a:lnTo>
                  <a:lnTo>
                    <a:pt x="398" y="366"/>
                  </a:lnTo>
                  <a:lnTo>
                    <a:pt x="398" y="365"/>
                  </a:lnTo>
                  <a:lnTo>
                    <a:pt x="398" y="365"/>
                  </a:lnTo>
                  <a:lnTo>
                    <a:pt x="398" y="364"/>
                  </a:lnTo>
                  <a:lnTo>
                    <a:pt x="398" y="364"/>
                  </a:lnTo>
                  <a:lnTo>
                    <a:pt x="398" y="363"/>
                  </a:lnTo>
                  <a:lnTo>
                    <a:pt x="398" y="362"/>
                  </a:lnTo>
                  <a:lnTo>
                    <a:pt x="398" y="362"/>
                  </a:lnTo>
                  <a:lnTo>
                    <a:pt x="399" y="361"/>
                  </a:lnTo>
                  <a:lnTo>
                    <a:pt x="399" y="361"/>
                  </a:lnTo>
                  <a:lnTo>
                    <a:pt x="399" y="360"/>
                  </a:lnTo>
                  <a:lnTo>
                    <a:pt x="399" y="359"/>
                  </a:lnTo>
                  <a:lnTo>
                    <a:pt x="400" y="359"/>
                  </a:lnTo>
                  <a:lnTo>
                    <a:pt x="400" y="358"/>
                  </a:lnTo>
                  <a:lnTo>
                    <a:pt x="400" y="358"/>
                  </a:lnTo>
                  <a:lnTo>
                    <a:pt x="400" y="357"/>
                  </a:lnTo>
                  <a:lnTo>
                    <a:pt x="401" y="357"/>
                  </a:lnTo>
                  <a:lnTo>
                    <a:pt x="401" y="355"/>
                  </a:lnTo>
                  <a:lnTo>
                    <a:pt x="401" y="355"/>
                  </a:lnTo>
                  <a:lnTo>
                    <a:pt x="401" y="355"/>
                  </a:lnTo>
                  <a:lnTo>
                    <a:pt x="401" y="354"/>
                  </a:lnTo>
                  <a:lnTo>
                    <a:pt x="402" y="354"/>
                  </a:lnTo>
                  <a:lnTo>
                    <a:pt x="402" y="353"/>
                  </a:lnTo>
                  <a:lnTo>
                    <a:pt x="402" y="353"/>
                  </a:lnTo>
                  <a:lnTo>
                    <a:pt x="402" y="352"/>
                  </a:lnTo>
                  <a:lnTo>
                    <a:pt x="402" y="352"/>
                  </a:lnTo>
                  <a:lnTo>
                    <a:pt x="402" y="351"/>
                  </a:lnTo>
                  <a:lnTo>
                    <a:pt x="402" y="351"/>
                  </a:lnTo>
                  <a:lnTo>
                    <a:pt x="402" y="350"/>
                  </a:lnTo>
                  <a:lnTo>
                    <a:pt x="402" y="350"/>
                  </a:lnTo>
                  <a:lnTo>
                    <a:pt x="402" y="350"/>
                  </a:lnTo>
                  <a:lnTo>
                    <a:pt x="402" y="349"/>
                  </a:lnTo>
                  <a:lnTo>
                    <a:pt x="402" y="349"/>
                  </a:lnTo>
                  <a:lnTo>
                    <a:pt x="402" y="348"/>
                  </a:lnTo>
                  <a:lnTo>
                    <a:pt x="402" y="348"/>
                  </a:lnTo>
                  <a:lnTo>
                    <a:pt x="401" y="348"/>
                  </a:lnTo>
                  <a:lnTo>
                    <a:pt x="401" y="348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1" y="347"/>
                  </a:lnTo>
                  <a:lnTo>
                    <a:pt x="400" y="346"/>
                  </a:lnTo>
                  <a:lnTo>
                    <a:pt x="400" y="346"/>
                  </a:lnTo>
                  <a:lnTo>
                    <a:pt x="400" y="346"/>
                  </a:lnTo>
                  <a:lnTo>
                    <a:pt x="400" y="346"/>
                  </a:lnTo>
                  <a:lnTo>
                    <a:pt x="399" y="347"/>
                  </a:lnTo>
                  <a:lnTo>
                    <a:pt x="399" y="347"/>
                  </a:lnTo>
                  <a:lnTo>
                    <a:pt x="399" y="347"/>
                  </a:lnTo>
                  <a:lnTo>
                    <a:pt x="398" y="347"/>
                  </a:lnTo>
                  <a:lnTo>
                    <a:pt x="398" y="347"/>
                  </a:lnTo>
                  <a:lnTo>
                    <a:pt x="398" y="347"/>
                  </a:lnTo>
                  <a:lnTo>
                    <a:pt x="398" y="347"/>
                  </a:lnTo>
                  <a:lnTo>
                    <a:pt x="398" y="347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8"/>
                  </a:lnTo>
                  <a:lnTo>
                    <a:pt x="398" y="349"/>
                  </a:lnTo>
                  <a:lnTo>
                    <a:pt x="398" y="349"/>
                  </a:lnTo>
                  <a:lnTo>
                    <a:pt x="398" y="349"/>
                  </a:lnTo>
                  <a:lnTo>
                    <a:pt x="398" y="349"/>
                  </a:lnTo>
                  <a:lnTo>
                    <a:pt x="398" y="350"/>
                  </a:lnTo>
                  <a:lnTo>
                    <a:pt x="399" y="350"/>
                  </a:lnTo>
                  <a:lnTo>
                    <a:pt x="399" y="350"/>
                  </a:lnTo>
                  <a:lnTo>
                    <a:pt x="399" y="350"/>
                  </a:lnTo>
                  <a:lnTo>
                    <a:pt x="399" y="351"/>
                  </a:lnTo>
                  <a:lnTo>
                    <a:pt x="399" y="351"/>
                  </a:lnTo>
                  <a:lnTo>
                    <a:pt x="399" y="351"/>
                  </a:lnTo>
                  <a:lnTo>
                    <a:pt x="399" y="352"/>
                  </a:lnTo>
                  <a:lnTo>
                    <a:pt x="399" y="352"/>
                  </a:lnTo>
                  <a:lnTo>
                    <a:pt x="399" y="352"/>
                  </a:lnTo>
                  <a:lnTo>
                    <a:pt x="400" y="353"/>
                  </a:lnTo>
                  <a:lnTo>
                    <a:pt x="400" y="353"/>
                  </a:lnTo>
                  <a:lnTo>
                    <a:pt x="399" y="353"/>
                  </a:lnTo>
                  <a:lnTo>
                    <a:pt x="399" y="354"/>
                  </a:lnTo>
                  <a:lnTo>
                    <a:pt x="399" y="354"/>
                  </a:lnTo>
                  <a:lnTo>
                    <a:pt x="399" y="354"/>
                  </a:lnTo>
                  <a:lnTo>
                    <a:pt x="399" y="354"/>
                  </a:lnTo>
                  <a:lnTo>
                    <a:pt x="399" y="355"/>
                  </a:lnTo>
                  <a:lnTo>
                    <a:pt x="399" y="355"/>
                  </a:lnTo>
                  <a:lnTo>
                    <a:pt x="399" y="355"/>
                  </a:lnTo>
                  <a:lnTo>
                    <a:pt x="398" y="355"/>
                  </a:lnTo>
                  <a:lnTo>
                    <a:pt x="398" y="355"/>
                  </a:lnTo>
                  <a:lnTo>
                    <a:pt x="398" y="355"/>
                  </a:lnTo>
                  <a:lnTo>
                    <a:pt x="398" y="355"/>
                  </a:lnTo>
                  <a:lnTo>
                    <a:pt x="398" y="355"/>
                  </a:lnTo>
                  <a:lnTo>
                    <a:pt x="397" y="355"/>
                  </a:lnTo>
                  <a:lnTo>
                    <a:pt x="397" y="355"/>
                  </a:lnTo>
                  <a:lnTo>
                    <a:pt x="397" y="355"/>
                  </a:lnTo>
                  <a:lnTo>
                    <a:pt x="397" y="355"/>
                  </a:lnTo>
                  <a:lnTo>
                    <a:pt x="396" y="355"/>
                  </a:lnTo>
                  <a:lnTo>
                    <a:pt x="396" y="355"/>
                  </a:lnTo>
                  <a:lnTo>
                    <a:pt x="396" y="355"/>
                  </a:lnTo>
                  <a:lnTo>
                    <a:pt x="395" y="354"/>
                  </a:lnTo>
                  <a:lnTo>
                    <a:pt x="395" y="354"/>
                  </a:lnTo>
                  <a:lnTo>
                    <a:pt x="395" y="354"/>
                  </a:lnTo>
                  <a:lnTo>
                    <a:pt x="394" y="354"/>
                  </a:lnTo>
                  <a:lnTo>
                    <a:pt x="394" y="354"/>
                  </a:lnTo>
                  <a:lnTo>
                    <a:pt x="393" y="354"/>
                  </a:lnTo>
                  <a:lnTo>
                    <a:pt x="393" y="354"/>
                  </a:lnTo>
                  <a:lnTo>
                    <a:pt x="392" y="354"/>
                  </a:lnTo>
                  <a:lnTo>
                    <a:pt x="391" y="354"/>
                  </a:lnTo>
                  <a:lnTo>
                    <a:pt x="391" y="354"/>
                  </a:lnTo>
                  <a:lnTo>
                    <a:pt x="390" y="355"/>
                  </a:lnTo>
                  <a:lnTo>
                    <a:pt x="390" y="355"/>
                  </a:lnTo>
                  <a:lnTo>
                    <a:pt x="389" y="355"/>
                  </a:lnTo>
                  <a:lnTo>
                    <a:pt x="389" y="355"/>
                  </a:lnTo>
                  <a:lnTo>
                    <a:pt x="388" y="355"/>
                  </a:lnTo>
                  <a:lnTo>
                    <a:pt x="388" y="355"/>
                  </a:lnTo>
                  <a:lnTo>
                    <a:pt x="387" y="355"/>
                  </a:lnTo>
                  <a:lnTo>
                    <a:pt x="386" y="355"/>
                  </a:lnTo>
                  <a:lnTo>
                    <a:pt x="386" y="357"/>
                  </a:lnTo>
                  <a:lnTo>
                    <a:pt x="384" y="357"/>
                  </a:lnTo>
                  <a:lnTo>
                    <a:pt x="384" y="357"/>
                  </a:lnTo>
                  <a:lnTo>
                    <a:pt x="383" y="357"/>
                  </a:lnTo>
                  <a:lnTo>
                    <a:pt x="383" y="358"/>
                  </a:lnTo>
                  <a:lnTo>
                    <a:pt x="382" y="358"/>
                  </a:lnTo>
                  <a:lnTo>
                    <a:pt x="381" y="358"/>
                  </a:lnTo>
                  <a:lnTo>
                    <a:pt x="381" y="359"/>
                  </a:lnTo>
                  <a:lnTo>
                    <a:pt x="380" y="359"/>
                  </a:lnTo>
                  <a:lnTo>
                    <a:pt x="380" y="359"/>
                  </a:lnTo>
                  <a:lnTo>
                    <a:pt x="379" y="359"/>
                  </a:lnTo>
                  <a:lnTo>
                    <a:pt x="379" y="359"/>
                  </a:lnTo>
                  <a:lnTo>
                    <a:pt x="378" y="359"/>
                  </a:lnTo>
                  <a:lnTo>
                    <a:pt x="377" y="359"/>
                  </a:lnTo>
                  <a:lnTo>
                    <a:pt x="377" y="359"/>
                  </a:lnTo>
                  <a:lnTo>
                    <a:pt x="376" y="359"/>
                  </a:lnTo>
                  <a:lnTo>
                    <a:pt x="376" y="359"/>
                  </a:lnTo>
                  <a:lnTo>
                    <a:pt x="376" y="359"/>
                  </a:lnTo>
                  <a:lnTo>
                    <a:pt x="375" y="359"/>
                  </a:lnTo>
                  <a:lnTo>
                    <a:pt x="375" y="359"/>
                  </a:lnTo>
                  <a:lnTo>
                    <a:pt x="374" y="359"/>
                  </a:lnTo>
                  <a:lnTo>
                    <a:pt x="374" y="359"/>
                  </a:lnTo>
                  <a:lnTo>
                    <a:pt x="374" y="359"/>
                  </a:lnTo>
                  <a:lnTo>
                    <a:pt x="374" y="359"/>
                  </a:lnTo>
                  <a:lnTo>
                    <a:pt x="373" y="359"/>
                  </a:lnTo>
                  <a:lnTo>
                    <a:pt x="373" y="358"/>
                  </a:lnTo>
                  <a:lnTo>
                    <a:pt x="373" y="358"/>
                  </a:lnTo>
                  <a:lnTo>
                    <a:pt x="373" y="358"/>
                  </a:lnTo>
                  <a:lnTo>
                    <a:pt x="373" y="358"/>
                  </a:lnTo>
                  <a:lnTo>
                    <a:pt x="372" y="358"/>
                  </a:lnTo>
                  <a:lnTo>
                    <a:pt x="372" y="358"/>
                  </a:lnTo>
                  <a:lnTo>
                    <a:pt x="372" y="357"/>
                  </a:lnTo>
                  <a:lnTo>
                    <a:pt x="372" y="357"/>
                  </a:lnTo>
                  <a:lnTo>
                    <a:pt x="372" y="357"/>
                  </a:lnTo>
                  <a:lnTo>
                    <a:pt x="372" y="355"/>
                  </a:lnTo>
                  <a:lnTo>
                    <a:pt x="371" y="355"/>
                  </a:lnTo>
                  <a:lnTo>
                    <a:pt x="371" y="354"/>
                  </a:lnTo>
                  <a:lnTo>
                    <a:pt x="371" y="354"/>
                  </a:lnTo>
                  <a:lnTo>
                    <a:pt x="371" y="353"/>
                  </a:lnTo>
                  <a:lnTo>
                    <a:pt x="371" y="353"/>
                  </a:lnTo>
                  <a:lnTo>
                    <a:pt x="371" y="352"/>
                  </a:lnTo>
                  <a:lnTo>
                    <a:pt x="371" y="352"/>
                  </a:lnTo>
                  <a:lnTo>
                    <a:pt x="371" y="352"/>
                  </a:lnTo>
                  <a:lnTo>
                    <a:pt x="371" y="351"/>
                  </a:lnTo>
                  <a:lnTo>
                    <a:pt x="372" y="351"/>
                  </a:lnTo>
                  <a:lnTo>
                    <a:pt x="372" y="351"/>
                  </a:lnTo>
                  <a:lnTo>
                    <a:pt x="372" y="351"/>
                  </a:lnTo>
                  <a:lnTo>
                    <a:pt x="373" y="350"/>
                  </a:lnTo>
                  <a:lnTo>
                    <a:pt x="373" y="350"/>
                  </a:lnTo>
                  <a:lnTo>
                    <a:pt x="374" y="350"/>
                  </a:lnTo>
                  <a:lnTo>
                    <a:pt x="374" y="350"/>
                  </a:lnTo>
                  <a:lnTo>
                    <a:pt x="374" y="349"/>
                  </a:lnTo>
                  <a:lnTo>
                    <a:pt x="375" y="349"/>
                  </a:lnTo>
                  <a:lnTo>
                    <a:pt x="375" y="349"/>
                  </a:lnTo>
                  <a:lnTo>
                    <a:pt x="376" y="348"/>
                  </a:lnTo>
                  <a:lnTo>
                    <a:pt x="376" y="348"/>
                  </a:lnTo>
                  <a:lnTo>
                    <a:pt x="376" y="347"/>
                  </a:lnTo>
                  <a:lnTo>
                    <a:pt x="376" y="347"/>
                  </a:lnTo>
                  <a:lnTo>
                    <a:pt x="376" y="347"/>
                  </a:lnTo>
                  <a:lnTo>
                    <a:pt x="376" y="346"/>
                  </a:lnTo>
                  <a:lnTo>
                    <a:pt x="376" y="346"/>
                  </a:lnTo>
                  <a:lnTo>
                    <a:pt x="376" y="345"/>
                  </a:lnTo>
                  <a:lnTo>
                    <a:pt x="376" y="345"/>
                  </a:lnTo>
                  <a:lnTo>
                    <a:pt x="376" y="345"/>
                  </a:lnTo>
                  <a:lnTo>
                    <a:pt x="376" y="344"/>
                  </a:lnTo>
                  <a:lnTo>
                    <a:pt x="376" y="344"/>
                  </a:lnTo>
                  <a:lnTo>
                    <a:pt x="376" y="344"/>
                  </a:lnTo>
                  <a:lnTo>
                    <a:pt x="376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5" y="343"/>
                  </a:lnTo>
                  <a:lnTo>
                    <a:pt x="374" y="343"/>
                  </a:lnTo>
                  <a:lnTo>
                    <a:pt x="374" y="343"/>
                  </a:lnTo>
                  <a:lnTo>
                    <a:pt x="374" y="344"/>
                  </a:lnTo>
                  <a:lnTo>
                    <a:pt x="374" y="344"/>
                  </a:lnTo>
                  <a:lnTo>
                    <a:pt x="374" y="344"/>
                  </a:lnTo>
                  <a:lnTo>
                    <a:pt x="374" y="345"/>
                  </a:lnTo>
                  <a:lnTo>
                    <a:pt x="374" y="345"/>
                  </a:lnTo>
                  <a:lnTo>
                    <a:pt x="374" y="345"/>
                  </a:lnTo>
                  <a:lnTo>
                    <a:pt x="374" y="345"/>
                  </a:lnTo>
                  <a:lnTo>
                    <a:pt x="374" y="346"/>
                  </a:lnTo>
                  <a:lnTo>
                    <a:pt x="373" y="346"/>
                  </a:lnTo>
                  <a:lnTo>
                    <a:pt x="373" y="346"/>
                  </a:lnTo>
                  <a:lnTo>
                    <a:pt x="373" y="347"/>
                  </a:lnTo>
                  <a:lnTo>
                    <a:pt x="373" y="347"/>
                  </a:lnTo>
                  <a:lnTo>
                    <a:pt x="373" y="347"/>
                  </a:lnTo>
                  <a:lnTo>
                    <a:pt x="372" y="347"/>
                  </a:lnTo>
                  <a:lnTo>
                    <a:pt x="372" y="348"/>
                  </a:lnTo>
                  <a:lnTo>
                    <a:pt x="372" y="348"/>
                  </a:lnTo>
                  <a:lnTo>
                    <a:pt x="371" y="348"/>
                  </a:lnTo>
                  <a:lnTo>
                    <a:pt x="371" y="348"/>
                  </a:lnTo>
                  <a:lnTo>
                    <a:pt x="370" y="349"/>
                  </a:lnTo>
                  <a:lnTo>
                    <a:pt x="370" y="349"/>
                  </a:lnTo>
                  <a:lnTo>
                    <a:pt x="370" y="349"/>
                  </a:lnTo>
                  <a:lnTo>
                    <a:pt x="369" y="349"/>
                  </a:lnTo>
                  <a:lnTo>
                    <a:pt x="369" y="350"/>
                  </a:lnTo>
                  <a:lnTo>
                    <a:pt x="369" y="350"/>
                  </a:lnTo>
                  <a:lnTo>
                    <a:pt x="369" y="350"/>
                  </a:lnTo>
                  <a:lnTo>
                    <a:pt x="368" y="351"/>
                  </a:lnTo>
                  <a:lnTo>
                    <a:pt x="368" y="351"/>
                  </a:lnTo>
                  <a:lnTo>
                    <a:pt x="368" y="351"/>
                  </a:lnTo>
                  <a:lnTo>
                    <a:pt x="368" y="351"/>
                  </a:lnTo>
                  <a:lnTo>
                    <a:pt x="368" y="352"/>
                  </a:lnTo>
                  <a:lnTo>
                    <a:pt x="368" y="352"/>
                  </a:lnTo>
                  <a:lnTo>
                    <a:pt x="368" y="352"/>
                  </a:lnTo>
                  <a:lnTo>
                    <a:pt x="368" y="352"/>
                  </a:lnTo>
                  <a:lnTo>
                    <a:pt x="368" y="353"/>
                  </a:lnTo>
                  <a:lnTo>
                    <a:pt x="368" y="353"/>
                  </a:lnTo>
                  <a:lnTo>
                    <a:pt x="369" y="353"/>
                  </a:lnTo>
                  <a:lnTo>
                    <a:pt x="369" y="353"/>
                  </a:lnTo>
                  <a:lnTo>
                    <a:pt x="369" y="354"/>
                  </a:lnTo>
                  <a:lnTo>
                    <a:pt x="369" y="354"/>
                  </a:lnTo>
                  <a:lnTo>
                    <a:pt x="369" y="354"/>
                  </a:lnTo>
                  <a:lnTo>
                    <a:pt x="370" y="354"/>
                  </a:lnTo>
                  <a:lnTo>
                    <a:pt x="370" y="355"/>
                  </a:lnTo>
                  <a:lnTo>
                    <a:pt x="370" y="355"/>
                  </a:lnTo>
                  <a:lnTo>
                    <a:pt x="370" y="355"/>
                  </a:lnTo>
                  <a:lnTo>
                    <a:pt x="370" y="357"/>
                  </a:lnTo>
                  <a:lnTo>
                    <a:pt x="370" y="357"/>
                  </a:lnTo>
                  <a:lnTo>
                    <a:pt x="370" y="357"/>
                  </a:lnTo>
                  <a:lnTo>
                    <a:pt x="370" y="357"/>
                  </a:lnTo>
                  <a:lnTo>
                    <a:pt x="370" y="358"/>
                  </a:lnTo>
                  <a:lnTo>
                    <a:pt x="370" y="358"/>
                  </a:lnTo>
                  <a:lnTo>
                    <a:pt x="370" y="358"/>
                  </a:lnTo>
                  <a:lnTo>
                    <a:pt x="369" y="358"/>
                  </a:lnTo>
                  <a:lnTo>
                    <a:pt x="369" y="358"/>
                  </a:lnTo>
                  <a:lnTo>
                    <a:pt x="369" y="359"/>
                  </a:lnTo>
                  <a:lnTo>
                    <a:pt x="369" y="359"/>
                  </a:lnTo>
                  <a:lnTo>
                    <a:pt x="369" y="359"/>
                  </a:lnTo>
                  <a:lnTo>
                    <a:pt x="369" y="359"/>
                  </a:lnTo>
                  <a:lnTo>
                    <a:pt x="369" y="359"/>
                  </a:lnTo>
                  <a:lnTo>
                    <a:pt x="368" y="359"/>
                  </a:lnTo>
                  <a:lnTo>
                    <a:pt x="368" y="359"/>
                  </a:lnTo>
                  <a:lnTo>
                    <a:pt x="368" y="359"/>
                  </a:lnTo>
                  <a:lnTo>
                    <a:pt x="368" y="359"/>
                  </a:lnTo>
                  <a:lnTo>
                    <a:pt x="366" y="359"/>
                  </a:lnTo>
                  <a:lnTo>
                    <a:pt x="366" y="359"/>
                  </a:lnTo>
                  <a:lnTo>
                    <a:pt x="366" y="359"/>
                  </a:lnTo>
                  <a:lnTo>
                    <a:pt x="366" y="358"/>
                  </a:lnTo>
                  <a:lnTo>
                    <a:pt x="365" y="358"/>
                  </a:lnTo>
                  <a:lnTo>
                    <a:pt x="365" y="358"/>
                  </a:lnTo>
                  <a:lnTo>
                    <a:pt x="365" y="357"/>
                  </a:lnTo>
                  <a:lnTo>
                    <a:pt x="365" y="357"/>
                  </a:lnTo>
                  <a:lnTo>
                    <a:pt x="364" y="357"/>
                  </a:lnTo>
                  <a:lnTo>
                    <a:pt x="364" y="357"/>
                  </a:lnTo>
                  <a:lnTo>
                    <a:pt x="364" y="357"/>
                  </a:lnTo>
                  <a:lnTo>
                    <a:pt x="364" y="355"/>
                  </a:lnTo>
                  <a:lnTo>
                    <a:pt x="364" y="355"/>
                  </a:lnTo>
                  <a:lnTo>
                    <a:pt x="363" y="355"/>
                  </a:lnTo>
                  <a:lnTo>
                    <a:pt x="363" y="355"/>
                  </a:lnTo>
                  <a:lnTo>
                    <a:pt x="363" y="355"/>
                  </a:lnTo>
                  <a:lnTo>
                    <a:pt x="362" y="355"/>
                  </a:lnTo>
                  <a:lnTo>
                    <a:pt x="362" y="355"/>
                  </a:lnTo>
                  <a:lnTo>
                    <a:pt x="362" y="355"/>
                  </a:lnTo>
                  <a:lnTo>
                    <a:pt x="361" y="355"/>
                  </a:lnTo>
                  <a:lnTo>
                    <a:pt x="361" y="355"/>
                  </a:lnTo>
                  <a:lnTo>
                    <a:pt x="360" y="355"/>
                  </a:lnTo>
                  <a:lnTo>
                    <a:pt x="360" y="355"/>
                  </a:lnTo>
                  <a:lnTo>
                    <a:pt x="360" y="357"/>
                  </a:lnTo>
                  <a:lnTo>
                    <a:pt x="360" y="357"/>
                  </a:lnTo>
                  <a:lnTo>
                    <a:pt x="360" y="357"/>
                  </a:lnTo>
                  <a:lnTo>
                    <a:pt x="360" y="357"/>
                  </a:lnTo>
                  <a:lnTo>
                    <a:pt x="360" y="357"/>
                  </a:lnTo>
                  <a:lnTo>
                    <a:pt x="360" y="358"/>
                  </a:lnTo>
                  <a:lnTo>
                    <a:pt x="360" y="358"/>
                  </a:lnTo>
                  <a:lnTo>
                    <a:pt x="360" y="358"/>
                  </a:lnTo>
                  <a:lnTo>
                    <a:pt x="360" y="358"/>
                  </a:lnTo>
                  <a:lnTo>
                    <a:pt x="360" y="359"/>
                  </a:lnTo>
                  <a:lnTo>
                    <a:pt x="360" y="359"/>
                  </a:lnTo>
                  <a:lnTo>
                    <a:pt x="360" y="359"/>
                  </a:lnTo>
                  <a:lnTo>
                    <a:pt x="361" y="359"/>
                  </a:lnTo>
                  <a:lnTo>
                    <a:pt x="361" y="360"/>
                  </a:lnTo>
                  <a:lnTo>
                    <a:pt x="361" y="360"/>
                  </a:lnTo>
                  <a:lnTo>
                    <a:pt x="362" y="360"/>
                  </a:lnTo>
                  <a:lnTo>
                    <a:pt x="362" y="361"/>
                  </a:lnTo>
                  <a:lnTo>
                    <a:pt x="362" y="361"/>
                  </a:lnTo>
                  <a:lnTo>
                    <a:pt x="363" y="361"/>
                  </a:lnTo>
                  <a:lnTo>
                    <a:pt x="363" y="361"/>
                  </a:lnTo>
                  <a:lnTo>
                    <a:pt x="363" y="362"/>
                  </a:lnTo>
                  <a:lnTo>
                    <a:pt x="364" y="362"/>
                  </a:lnTo>
                  <a:lnTo>
                    <a:pt x="364" y="362"/>
                  </a:lnTo>
                  <a:lnTo>
                    <a:pt x="365" y="362"/>
                  </a:lnTo>
                  <a:lnTo>
                    <a:pt x="365" y="362"/>
                  </a:lnTo>
                  <a:lnTo>
                    <a:pt x="365" y="362"/>
                  </a:lnTo>
                  <a:lnTo>
                    <a:pt x="365" y="362"/>
                  </a:lnTo>
                  <a:lnTo>
                    <a:pt x="366" y="362"/>
                  </a:lnTo>
                  <a:lnTo>
                    <a:pt x="366" y="362"/>
                  </a:lnTo>
                  <a:lnTo>
                    <a:pt x="366" y="362"/>
                  </a:lnTo>
                  <a:lnTo>
                    <a:pt x="366" y="362"/>
                  </a:lnTo>
                  <a:lnTo>
                    <a:pt x="368" y="362"/>
                  </a:lnTo>
                  <a:lnTo>
                    <a:pt x="368" y="362"/>
                  </a:lnTo>
                  <a:lnTo>
                    <a:pt x="368" y="362"/>
                  </a:lnTo>
                  <a:lnTo>
                    <a:pt x="368" y="362"/>
                  </a:lnTo>
                  <a:lnTo>
                    <a:pt x="369" y="361"/>
                  </a:lnTo>
                  <a:lnTo>
                    <a:pt x="369" y="361"/>
                  </a:lnTo>
                  <a:lnTo>
                    <a:pt x="369" y="361"/>
                  </a:lnTo>
                  <a:lnTo>
                    <a:pt x="369" y="361"/>
                  </a:lnTo>
                  <a:lnTo>
                    <a:pt x="370" y="361"/>
                  </a:lnTo>
                  <a:lnTo>
                    <a:pt x="370" y="361"/>
                  </a:lnTo>
                  <a:lnTo>
                    <a:pt x="370" y="361"/>
                  </a:lnTo>
                  <a:lnTo>
                    <a:pt x="370" y="361"/>
                  </a:lnTo>
                  <a:lnTo>
                    <a:pt x="370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1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2"/>
                  </a:lnTo>
                  <a:lnTo>
                    <a:pt x="371" y="363"/>
                  </a:lnTo>
                  <a:lnTo>
                    <a:pt x="371" y="363"/>
                  </a:lnTo>
                  <a:lnTo>
                    <a:pt x="370" y="363"/>
                  </a:lnTo>
                  <a:lnTo>
                    <a:pt x="370" y="363"/>
                  </a:lnTo>
                  <a:lnTo>
                    <a:pt x="370" y="363"/>
                  </a:lnTo>
                  <a:lnTo>
                    <a:pt x="369" y="364"/>
                  </a:lnTo>
                  <a:lnTo>
                    <a:pt x="368" y="364"/>
                  </a:lnTo>
                  <a:lnTo>
                    <a:pt x="368" y="364"/>
                  </a:lnTo>
                  <a:lnTo>
                    <a:pt x="366" y="365"/>
                  </a:lnTo>
                  <a:lnTo>
                    <a:pt x="365" y="365"/>
                  </a:lnTo>
                  <a:lnTo>
                    <a:pt x="364" y="366"/>
                  </a:lnTo>
                  <a:lnTo>
                    <a:pt x="363" y="366"/>
                  </a:lnTo>
                  <a:lnTo>
                    <a:pt x="362" y="366"/>
                  </a:lnTo>
                  <a:lnTo>
                    <a:pt x="361" y="367"/>
                  </a:lnTo>
                  <a:lnTo>
                    <a:pt x="360" y="367"/>
                  </a:lnTo>
                  <a:lnTo>
                    <a:pt x="360" y="368"/>
                  </a:lnTo>
                  <a:lnTo>
                    <a:pt x="359" y="368"/>
                  </a:lnTo>
                  <a:lnTo>
                    <a:pt x="358" y="369"/>
                  </a:lnTo>
                  <a:lnTo>
                    <a:pt x="358" y="369"/>
                  </a:lnTo>
                  <a:lnTo>
                    <a:pt x="357" y="370"/>
                  </a:lnTo>
                  <a:lnTo>
                    <a:pt x="357" y="370"/>
                  </a:lnTo>
                  <a:lnTo>
                    <a:pt x="357" y="370"/>
                  </a:lnTo>
                  <a:lnTo>
                    <a:pt x="356" y="371"/>
                  </a:lnTo>
                  <a:lnTo>
                    <a:pt x="356" y="371"/>
                  </a:lnTo>
                  <a:lnTo>
                    <a:pt x="356" y="372"/>
                  </a:lnTo>
                  <a:lnTo>
                    <a:pt x="356" y="372"/>
                  </a:lnTo>
                  <a:lnTo>
                    <a:pt x="355" y="374"/>
                  </a:lnTo>
                  <a:lnTo>
                    <a:pt x="355" y="374"/>
                  </a:lnTo>
                  <a:lnTo>
                    <a:pt x="355" y="374"/>
                  </a:lnTo>
                  <a:lnTo>
                    <a:pt x="355" y="375"/>
                  </a:lnTo>
                  <a:lnTo>
                    <a:pt x="355" y="375"/>
                  </a:lnTo>
                  <a:lnTo>
                    <a:pt x="355" y="376"/>
                  </a:lnTo>
                  <a:lnTo>
                    <a:pt x="355" y="376"/>
                  </a:lnTo>
                  <a:lnTo>
                    <a:pt x="356" y="377"/>
                  </a:lnTo>
                  <a:lnTo>
                    <a:pt x="356" y="378"/>
                  </a:lnTo>
                  <a:lnTo>
                    <a:pt x="356" y="378"/>
                  </a:lnTo>
                  <a:lnTo>
                    <a:pt x="356" y="379"/>
                  </a:lnTo>
                  <a:lnTo>
                    <a:pt x="356" y="379"/>
                  </a:lnTo>
                  <a:lnTo>
                    <a:pt x="357" y="380"/>
                  </a:lnTo>
                  <a:lnTo>
                    <a:pt x="357" y="380"/>
                  </a:lnTo>
                  <a:lnTo>
                    <a:pt x="357" y="380"/>
                  </a:lnTo>
                  <a:lnTo>
                    <a:pt x="358" y="381"/>
                  </a:lnTo>
                  <a:lnTo>
                    <a:pt x="358" y="381"/>
                  </a:lnTo>
                  <a:lnTo>
                    <a:pt x="358" y="381"/>
                  </a:lnTo>
                  <a:lnTo>
                    <a:pt x="359" y="381"/>
                  </a:lnTo>
                  <a:lnTo>
                    <a:pt x="359" y="381"/>
                  </a:lnTo>
                  <a:lnTo>
                    <a:pt x="359" y="381"/>
                  </a:lnTo>
                  <a:lnTo>
                    <a:pt x="360" y="381"/>
                  </a:lnTo>
                  <a:lnTo>
                    <a:pt x="360" y="381"/>
                  </a:lnTo>
                  <a:lnTo>
                    <a:pt x="361" y="381"/>
                  </a:lnTo>
                  <a:lnTo>
                    <a:pt x="361" y="381"/>
                  </a:lnTo>
                  <a:lnTo>
                    <a:pt x="362" y="381"/>
                  </a:lnTo>
                  <a:lnTo>
                    <a:pt x="362" y="381"/>
                  </a:lnTo>
                  <a:lnTo>
                    <a:pt x="363" y="381"/>
                  </a:lnTo>
                  <a:lnTo>
                    <a:pt x="363" y="381"/>
                  </a:lnTo>
                  <a:lnTo>
                    <a:pt x="364" y="380"/>
                  </a:lnTo>
                  <a:lnTo>
                    <a:pt x="364" y="380"/>
                  </a:lnTo>
                  <a:lnTo>
                    <a:pt x="365" y="380"/>
                  </a:lnTo>
                  <a:lnTo>
                    <a:pt x="365" y="380"/>
                  </a:lnTo>
                  <a:lnTo>
                    <a:pt x="366" y="380"/>
                  </a:lnTo>
                  <a:lnTo>
                    <a:pt x="366" y="380"/>
                  </a:lnTo>
                  <a:lnTo>
                    <a:pt x="368" y="380"/>
                  </a:lnTo>
                  <a:lnTo>
                    <a:pt x="368" y="380"/>
                  </a:lnTo>
                  <a:lnTo>
                    <a:pt x="368" y="380"/>
                  </a:lnTo>
                  <a:lnTo>
                    <a:pt x="369" y="380"/>
                  </a:lnTo>
                  <a:lnTo>
                    <a:pt x="369" y="380"/>
                  </a:lnTo>
                  <a:lnTo>
                    <a:pt x="370" y="380"/>
                  </a:lnTo>
                  <a:lnTo>
                    <a:pt x="370" y="381"/>
                  </a:lnTo>
                  <a:lnTo>
                    <a:pt x="370" y="381"/>
                  </a:lnTo>
                  <a:lnTo>
                    <a:pt x="371" y="381"/>
                  </a:lnTo>
                  <a:lnTo>
                    <a:pt x="371" y="382"/>
                  </a:lnTo>
                  <a:lnTo>
                    <a:pt x="371" y="382"/>
                  </a:lnTo>
                  <a:lnTo>
                    <a:pt x="371" y="382"/>
                  </a:lnTo>
                  <a:lnTo>
                    <a:pt x="371" y="383"/>
                  </a:lnTo>
                  <a:lnTo>
                    <a:pt x="371" y="383"/>
                  </a:lnTo>
                  <a:lnTo>
                    <a:pt x="371" y="383"/>
                  </a:lnTo>
                  <a:lnTo>
                    <a:pt x="371" y="384"/>
                  </a:lnTo>
                  <a:lnTo>
                    <a:pt x="371" y="384"/>
                  </a:lnTo>
                  <a:lnTo>
                    <a:pt x="371" y="384"/>
                  </a:lnTo>
                  <a:lnTo>
                    <a:pt x="371" y="385"/>
                  </a:lnTo>
                  <a:lnTo>
                    <a:pt x="370" y="385"/>
                  </a:lnTo>
                  <a:lnTo>
                    <a:pt x="370" y="385"/>
                  </a:lnTo>
                  <a:lnTo>
                    <a:pt x="369" y="386"/>
                  </a:lnTo>
                  <a:lnTo>
                    <a:pt x="368" y="386"/>
                  </a:lnTo>
                  <a:lnTo>
                    <a:pt x="368" y="386"/>
                  </a:lnTo>
                  <a:lnTo>
                    <a:pt x="366" y="387"/>
                  </a:lnTo>
                  <a:lnTo>
                    <a:pt x="366" y="387"/>
                  </a:lnTo>
                  <a:lnTo>
                    <a:pt x="365" y="387"/>
                  </a:lnTo>
                  <a:lnTo>
                    <a:pt x="364" y="387"/>
                  </a:lnTo>
                  <a:lnTo>
                    <a:pt x="364" y="388"/>
                  </a:lnTo>
                  <a:lnTo>
                    <a:pt x="363" y="388"/>
                  </a:lnTo>
                  <a:lnTo>
                    <a:pt x="363" y="388"/>
                  </a:lnTo>
                  <a:lnTo>
                    <a:pt x="363" y="388"/>
                  </a:lnTo>
                  <a:lnTo>
                    <a:pt x="362" y="388"/>
                  </a:lnTo>
                  <a:lnTo>
                    <a:pt x="362" y="388"/>
                  </a:lnTo>
                  <a:lnTo>
                    <a:pt x="361" y="388"/>
                  </a:lnTo>
                  <a:lnTo>
                    <a:pt x="361" y="389"/>
                  </a:lnTo>
                  <a:lnTo>
                    <a:pt x="361" y="389"/>
                  </a:lnTo>
                  <a:lnTo>
                    <a:pt x="361" y="389"/>
                  </a:lnTo>
                  <a:lnTo>
                    <a:pt x="360" y="388"/>
                  </a:lnTo>
                  <a:lnTo>
                    <a:pt x="360" y="388"/>
                  </a:lnTo>
                  <a:lnTo>
                    <a:pt x="360" y="388"/>
                  </a:lnTo>
                  <a:lnTo>
                    <a:pt x="360" y="388"/>
                  </a:lnTo>
                  <a:lnTo>
                    <a:pt x="360" y="388"/>
                  </a:lnTo>
                  <a:lnTo>
                    <a:pt x="359" y="388"/>
                  </a:lnTo>
                  <a:lnTo>
                    <a:pt x="359" y="388"/>
                  </a:lnTo>
                  <a:lnTo>
                    <a:pt x="359" y="387"/>
                  </a:lnTo>
                  <a:lnTo>
                    <a:pt x="359" y="387"/>
                  </a:lnTo>
                  <a:lnTo>
                    <a:pt x="358" y="387"/>
                  </a:lnTo>
                  <a:lnTo>
                    <a:pt x="358" y="387"/>
                  </a:lnTo>
                  <a:lnTo>
                    <a:pt x="358" y="387"/>
                  </a:lnTo>
                  <a:lnTo>
                    <a:pt x="357" y="387"/>
                  </a:lnTo>
                  <a:lnTo>
                    <a:pt x="357" y="387"/>
                  </a:lnTo>
                  <a:lnTo>
                    <a:pt x="357" y="388"/>
                  </a:lnTo>
                  <a:lnTo>
                    <a:pt x="356" y="388"/>
                  </a:lnTo>
                  <a:lnTo>
                    <a:pt x="355" y="388"/>
                  </a:lnTo>
                  <a:lnTo>
                    <a:pt x="355" y="389"/>
                  </a:lnTo>
                  <a:lnTo>
                    <a:pt x="354" y="389"/>
                  </a:lnTo>
                  <a:lnTo>
                    <a:pt x="354" y="390"/>
                  </a:lnTo>
                  <a:lnTo>
                    <a:pt x="353" y="390"/>
                  </a:lnTo>
                  <a:lnTo>
                    <a:pt x="352" y="392"/>
                  </a:lnTo>
                  <a:lnTo>
                    <a:pt x="352" y="392"/>
                  </a:lnTo>
                  <a:lnTo>
                    <a:pt x="351" y="393"/>
                  </a:lnTo>
                  <a:lnTo>
                    <a:pt x="351" y="393"/>
                  </a:lnTo>
                  <a:lnTo>
                    <a:pt x="350" y="394"/>
                  </a:lnTo>
                  <a:lnTo>
                    <a:pt x="350" y="394"/>
                  </a:lnTo>
                  <a:lnTo>
                    <a:pt x="348" y="395"/>
                  </a:lnTo>
                  <a:lnTo>
                    <a:pt x="348" y="395"/>
                  </a:lnTo>
                  <a:lnTo>
                    <a:pt x="347" y="396"/>
                  </a:lnTo>
                  <a:lnTo>
                    <a:pt x="346" y="396"/>
                  </a:lnTo>
                  <a:lnTo>
                    <a:pt x="346" y="396"/>
                  </a:lnTo>
                  <a:lnTo>
                    <a:pt x="345" y="397"/>
                  </a:lnTo>
                  <a:lnTo>
                    <a:pt x="345" y="397"/>
                  </a:lnTo>
                  <a:lnTo>
                    <a:pt x="344" y="397"/>
                  </a:lnTo>
                  <a:lnTo>
                    <a:pt x="343" y="397"/>
                  </a:lnTo>
                  <a:lnTo>
                    <a:pt x="343" y="397"/>
                  </a:lnTo>
                  <a:lnTo>
                    <a:pt x="342" y="397"/>
                  </a:lnTo>
                  <a:lnTo>
                    <a:pt x="341" y="397"/>
                  </a:lnTo>
                  <a:lnTo>
                    <a:pt x="340" y="397"/>
                  </a:lnTo>
                  <a:lnTo>
                    <a:pt x="340" y="397"/>
                  </a:lnTo>
                  <a:lnTo>
                    <a:pt x="339" y="397"/>
                  </a:lnTo>
                  <a:lnTo>
                    <a:pt x="339" y="397"/>
                  </a:lnTo>
                  <a:lnTo>
                    <a:pt x="339" y="396"/>
                  </a:lnTo>
                  <a:lnTo>
                    <a:pt x="338" y="396"/>
                  </a:lnTo>
                  <a:lnTo>
                    <a:pt x="338" y="395"/>
                  </a:lnTo>
                  <a:lnTo>
                    <a:pt x="339" y="395"/>
                  </a:lnTo>
                  <a:lnTo>
                    <a:pt x="339" y="394"/>
                  </a:lnTo>
                  <a:lnTo>
                    <a:pt x="340" y="393"/>
                  </a:lnTo>
                  <a:lnTo>
                    <a:pt x="341" y="392"/>
                  </a:lnTo>
                  <a:lnTo>
                    <a:pt x="341" y="392"/>
                  </a:lnTo>
                  <a:lnTo>
                    <a:pt x="342" y="390"/>
                  </a:lnTo>
                  <a:lnTo>
                    <a:pt x="343" y="389"/>
                  </a:lnTo>
                  <a:lnTo>
                    <a:pt x="343" y="389"/>
                  </a:lnTo>
                  <a:lnTo>
                    <a:pt x="343" y="388"/>
                  </a:lnTo>
                  <a:lnTo>
                    <a:pt x="344" y="388"/>
                  </a:lnTo>
                  <a:lnTo>
                    <a:pt x="344" y="387"/>
                  </a:lnTo>
                  <a:lnTo>
                    <a:pt x="344" y="387"/>
                  </a:lnTo>
                  <a:lnTo>
                    <a:pt x="344" y="387"/>
                  </a:lnTo>
                  <a:lnTo>
                    <a:pt x="344" y="386"/>
                  </a:lnTo>
                  <a:lnTo>
                    <a:pt x="344" y="386"/>
                  </a:lnTo>
                  <a:lnTo>
                    <a:pt x="344" y="386"/>
                  </a:lnTo>
                  <a:lnTo>
                    <a:pt x="344" y="385"/>
                  </a:lnTo>
                  <a:lnTo>
                    <a:pt x="344" y="385"/>
                  </a:lnTo>
                  <a:lnTo>
                    <a:pt x="344" y="385"/>
                  </a:lnTo>
                  <a:lnTo>
                    <a:pt x="344" y="384"/>
                  </a:lnTo>
                  <a:lnTo>
                    <a:pt x="344" y="384"/>
                  </a:lnTo>
                  <a:lnTo>
                    <a:pt x="343" y="384"/>
                  </a:lnTo>
                  <a:lnTo>
                    <a:pt x="343" y="383"/>
                  </a:lnTo>
                  <a:lnTo>
                    <a:pt x="343" y="383"/>
                  </a:lnTo>
                  <a:lnTo>
                    <a:pt x="343" y="383"/>
                  </a:lnTo>
                  <a:lnTo>
                    <a:pt x="343" y="382"/>
                  </a:lnTo>
                  <a:lnTo>
                    <a:pt x="343" y="382"/>
                  </a:lnTo>
                  <a:lnTo>
                    <a:pt x="343" y="382"/>
                  </a:lnTo>
                  <a:lnTo>
                    <a:pt x="343" y="382"/>
                  </a:lnTo>
                  <a:lnTo>
                    <a:pt x="343" y="381"/>
                  </a:lnTo>
                  <a:lnTo>
                    <a:pt x="343" y="381"/>
                  </a:lnTo>
                  <a:lnTo>
                    <a:pt x="343" y="381"/>
                  </a:lnTo>
                  <a:lnTo>
                    <a:pt x="343" y="381"/>
                  </a:lnTo>
                  <a:lnTo>
                    <a:pt x="343" y="380"/>
                  </a:lnTo>
                  <a:lnTo>
                    <a:pt x="343" y="380"/>
                  </a:lnTo>
                  <a:lnTo>
                    <a:pt x="344" y="380"/>
                  </a:lnTo>
                  <a:lnTo>
                    <a:pt x="344" y="380"/>
                  </a:lnTo>
                  <a:lnTo>
                    <a:pt x="344" y="380"/>
                  </a:lnTo>
                  <a:lnTo>
                    <a:pt x="344" y="380"/>
                  </a:lnTo>
                  <a:lnTo>
                    <a:pt x="345" y="380"/>
                  </a:lnTo>
                  <a:lnTo>
                    <a:pt x="345" y="380"/>
                  </a:lnTo>
                  <a:lnTo>
                    <a:pt x="345" y="380"/>
                  </a:lnTo>
                  <a:lnTo>
                    <a:pt x="345" y="381"/>
                  </a:lnTo>
                  <a:lnTo>
                    <a:pt x="346" y="381"/>
                  </a:lnTo>
                  <a:lnTo>
                    <a:pt x="346" y="381"/>
                  </a:lnTo>
                  <a:lnTo>
                    <a:pt x="346" y="381"/>
                  </a:lnTo>
                  <a:lnTo>
                    <a:pt x="347" y="381"/>
                  </a:lnTo>
                  <a:lnTo>
                    <a:pt x="347" y="382"/>
                  </a:lnTo>
                  <a:lnTo>
                    <a:pt x="347" y="382"/>
                  </a:lnTo>
                  <a:lnTo>
                    <a:pt x="348" y="382"/>
                  </a:lnTo>
                  <a:lnTo>
                    <a:pt x="348" y="382"/>
                  </a:lnTo>
                  <a:lnTo>
                    <a:pt x="350" y="382"/>
                  </a:lnTo>
                  <a:lnTo>
                    <a:pt x="350" y="382"/>
                  </a:lnTo>
                  <a:lnTo>
                    <a:pt x="350" y="382"/>
                  </a:lnTo>
                  <a:lnTo>
                    <a:pt x="351" y="382"/>
                  </a:lnTo>
                  <a:lnTo>
                    <a:pt x="351" y="382"/>
                  </a:lnTo>
                  <a:lnTo>
                    <a:pt x="351" y="382"/>
                  </a:lnTo>
                  <a:lnTo>
                    <a:pt x="352" y="382"/>
                  </a:lnTo>
                  <a:lnTo>
                    <a:pt x="352" y="382"/>
                  </a:lnTo>
                  <a:lnTo>
                    <a:pt x="352" y="382"/>
                  </a:lnTo>
                  <a:lnTo>
                    <a:pt x="353" y="381"/>
                  </a:lnTo>
                  <a:lnTo>
                    <a:pt x="353" y="381"/>
                  </a:lnTo>
                  <a:lnTo>
                    <a:pt x="353" y="381"/>
                  </a:lnTo>
                  <a:lnTo>
                    <a:pt x="353" y="380"/>
                  </a:lnTo>
                  <a:lnTo>
                    <a:pt x="353" y="380"/>
                  </a:lnTo>
                  <a:lnTo>
                    <a:pt x="353" y="380"/>
                  </a:lnTo>
                  <a:lnTo>
                    <a:pt x="354" y="379"/>
                  </a:lnTo>
                  <a:lnTo>
                    <a:pt x="354" y="379"/>
                  </a:lnTo>
                  <a:lnTo>
                    <a:pt x="354" y="378"/>
                  </a:lnTo>
                  <a:lnTo>
                    <a:pt x="354" y="378"/>
                  </a:lnTo>
                  <a:lnTo>
                    <a:pt x="354" y="377"/>
                  </a:lnTo>
                  <a:lnTo>
                    <a:pt x="354" y="377"/>
                  </a:lnTo>
                  <a:lnTo>
                    <a:pt x="353" y="377"/>
                  </a:lnTo>
                  <a:lnTo>
                    <a:pt x="353" y="376"/>
                  </a:lnTo>
                  <a:lnTo>
                    <a:pt x="353" y="376"/>
                  </a:lnTo>
                  <a:lnTo>
                    <a:pt x="352" y="376"/>
                  </a:lnTo>
                  <a:lnTo>
                    <a:pt x="352" y="376"/>
                  </a:lnTo>
                  <a:lnTo>
                    <a:pt x="352" y="375"/>
                  </a:lnTo>
                  <a:lnTo>
                    <a:pt x="351" y="375"/>
                  </a:lnTo>
                  <a:lnTo>
                    <a:pt x="351" y="375"/>
                  </a:lnTo>
                  <a:lnTo>
                    <a:pt x="350" y="375"/>
                  </a:lnTo>
                  <a:lnTo>
                    <a:pt x="348" y="376"/>
                  </a:lnTo>
                  <a:lnTo>
                    <a:pt x="348" y="376"/>
                  </a:lnTo>
                  <a:lnTo>
                    <a:pt x="347" y="376"/>
                  </a:lnTo>
                  <a:lnTo>
                    <a:pt x="347" y="376"/>
                  </a:lnTo>
                  <a:lnTo>
                    <a:pt x="346" y="376"/>
                  </a:lnTo>
                  <a:lnTo>
                    <a:pt x="346" y="377"/>
                  </a:lnTo>
                  <a:lnTo>
                    <a:pt x="346" y="377"/>
                  </a:lnTo>
                  <a:lnTo>
                    <a:pt x="346" y="377"/>
                  </a:lnTo>
                  <a:lnTo>
                    <a:pt x="345" y="377"/>
                  </a:lnTo>
                  <a:lnTo>
                    <a:pt x="345" y="377"/>
                  </a:lnTo>
                  <a:lnTo>
                    <a:pt x="345" y="377"/>
                  </a:lnTo>
                  <a:lnTo>
                    <a:pt x="345" y="377"/>
                  </a:lnTo>
                  <a:lnTo>
                    <a:pt x="344" y="377"/>
                  </a:lnTo>
                  <a:lnTo>
                    <a:pt x="344" y="377"/>
                  </a:lnTo>
                  <a:lnTo>
                    <a:pt x="344" y="377"/>
                  </a:lnTo>
                  <a:lnTo>
                    <a:pt x="343" y="376"/>
                  </a:lnTo>
                  <a:lnTo>
                    <a:pt x="343" y="376"/>
                  </a:lnTo>
                  <a:lnTo>
                    <a:pt x="342" y="376"/>
                  </a:lnTo>
                  <a:lnTo>
                    <a:pt x="342" y="375"/>
                  </a:lnTo>
                  <a:lnTo>
                    <a:pt x="341" y="375"/>
                  </a:lnTo>
                  <a:lnTo>
                    <a:pt x="341" y="374"/>
                  </a:lnTo>
                  <a:lnTo>
                    <a:pt x="340" y="374"/>
                  </a:lnTo>
                  <a:lnTo>
                    <a:pt x="340" y="374"/>
                  </a:lnTo>
                  <a:lnTo>
                    <a:pt x="340" y="372"/>
                  </a:lnTo>
                  <a:lnTo>
                    <a:pt x="339" y="372"/>
                  </a:lnTo>
                  <a:lnTo>
                    <a:pt x="339" y="372"/>
                  </a:lnTo>
                  <a:lnTo>
                    <a:pt x="339" y="372"/>
                  </a:lnTo>
                  <a:lnTo>
                    <a:pt x="339" y="371"/>
                  </a:lnTo>
                  <a:lnTo>
                    <a:pt x="339" y="371"/>
                  </a:lnTo>
                  <a:lnTo>
                    <a:pt x="339" y="371"/>
                  </a:lnTo>
                  <a:lnTo>
                    <a:pt x="339" y="371"/>
                  </a:lnTo>
                  <a:lnTo>
                    <a:pt x="339" y="371"/>
                  </a:lnTo>
                  <a:lnTo>
                    <a:pt x="340" y="371"/>
                  </a:lnTo>
                  <a:lnTo>
                    <a:pt x="340" y="370"/>
                  </a:lnTo>
                  <a:lnTo>
                    <a:pt x="341" y="370"/>
                  </a:lnTo>
                  <a:lnTo>
                    <a:pt x="341" y="370"/>
                  </a:lnTo>
                  <a:lnTo>
                    <a:pt x="341" y="369"/>
                  </a:lnTo>
                  <a:lnTo>
                    <a:pt x="342" y="369"/>
                  </a:lnTo>
                  <a:lnTo>
                    <a:pt x="342" y="369"/>
                  </a:lnTo>
                  <a:lnTo>
                    <a:pt x="343" y="368"/>
                  </a:lnTo>
                  <a:lnTo>
                    <a:pt x="343" y="367"/>
                  </a:lnTo>
                  <a:lnTo>
                    <a:pt x="343" y="367"/>
                  </a:lnTo>
                  <a:lnTo>
                    <a:pt x="343" y="366"/>
                  </a:lnTo>
                  <a:lnTo>
                    <a:pt x="344" y="366"/>
                  </a:lnTo>
                  <a:lnTo>
                    <a:pt x="344" y="365"/>
                  </a:lnTo>
                  <a:lnTo>
                    <a:pt x="344" y="365"/>
                  </a:lnTo>
                  <a:lnTo>
                    <a:pt x="344" y="364"/>
                  </a:lnTo>
                  <a:lnTo>
                    <a:pt x="344" y="364"/>
                  </a:lnTo>
                  <a:lnTo>
                    <a:pt x="344" y="363"/>
                  </a:lnTo>
                  <a:lnTo>
                    <a:pt x="344" y="363"/>
                  </a:lnTo>
                  <a:lnTo>
                    <a:pt x="344" y="363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2"/>
                  </a:lnTo>
                  <a:lnTo>
                    <a:pt x="344" y="361"/>
                  </a:lnTo>
                  <a:lnTo>
                    <a:pt x="344" y="361"/>
                  </a:lnTo>
                  <a:lnTo>
                    <a:pt x="344" y="361"/>
                  </a:lnTo>
                  <a:lnTo>
                    <a:pt x="344" y="361"/>
                  </a:lnTo>
                  <a:lnTo>
                    <a:pt x="344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3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1"/>
                  </a:lnTo>
                  <a:lnTo>
                    <a:pt x="342" y="362"/>
                  </a:lnTo>
                  <a:lnTo>
                    <a:pt x="342" y="362"/>
                  </a:lnTo>
                  <a:lnTo>
                    <a:pt x="342" y="362"/>
                  </a:lnTo>
                  <a:lnTo>
                    <a:pt x="342" y="362"/>
                  </a:lnTo>
                  <a:lnTo>
                    <a:pt x="341" y="362"/>
                  </a:lnTo>
                  <a:lnTo>
                    <a:pt x="341" y="362"/>
                  </a:lnTo>
                  <a:lnTo>
                    <a:pt x="341" y="363"/>
                  </a:lnTo>
                  <a:lnTo>
                    <a:pt x="341" y="363"/>
                  </a:lnTo>
                  <a:lnTo>
                    <a:pt x="341" y="363"/>
                  </a:lnTo>
                  <a:lnTo>
                    <a:pt x="341" y="363"/>
                  </a:lnTo>
                  <a:lnTo>
                    <a:pt x="341" y="363"/>
                  </a:lnTo>
                  <a:lnTo>
                    <a:pt x="341" y="364"/>
                  </a:lnTo>
                  <a:lnTo>
                    <a:pt x="341" y="364"/>
                  </a:lnTo>
                  <a:lnTo>
                    <a:pt x="340" y="364"/>
                  </a:lnTo>
                  <a:lnTo>
                    <a:pt x="340" y="364"/>
                  </a:lnTo>
                  <a:lnTo>
                    <a:pt x="340" y="364"/>
                  </a:lnTo>
                  <a:lnTo>
                    <a:pt x="339" y="364"/>
                  </a:lnTo>
                  <a:lnTo>
                    <a:pt x="339" y="364"/>
                  </a:lnTo>
                  <a:lnTo>
                    <a:pt x="339" y="364"/>
                  </a:lnTo>
                  <a:lnTo>
                    <a:pt x="338" y="364"/>
                  </a:lnTo>
                  <a:lnTo>
                    <a:pt x="338" y="364"/>
                  </a:lnTo>
                  <a:lnTo>
                    <a:pt x="337" y="364"/>
                  </a:lnTo>
                  <a:lnTo>
                    <a:pt x="336" y="364"/>
                  </a:lnTo>
                  <a:lnTo>
                    <a:pt x="336" y="364"/>
                  </a:lnTo>
                  <a:lnTo>
                    <a:pt x="335" y="364"/>
                  </a:lnTo>
                  <a:lnTo>
                    <a:pt x="335" y="364"/>
                  </a:lnTo>
                  <a:lnTo>
                    <a:pt x="334" y="364"/>
                  </a:lnTo>
                  <a:lnTo>
                    <a:pt x="334" y="364"/>
                  </a:lnTo>
                  <a:lnTo>
                    <a:pt x="333" y="364"/>
                  </a:lnTo>
                  <a:lnTo>
                    <a:pt x="333" y="364"/>
                  </a:lnTo>
                  <a:lnTo>
                    <a:pt x="332" y="364"/>
                  </a:lnTo>
                  <a:lnTo>
                    <a:pt x="330" y="364"/>
                  </a:lnTo>
                  <a:lnTo>
                    <a:pt x="330" y="364"/>
                  </a:lnTo>
                  <a:lnTo>
                    <a:pt x="329" y="364"/>
                  </a:lnTo>
                  <a:lnTo>
                    <a:pt x="329" y="364"/>
                  </a:lnTo>
                  <a:lnTo>
                    <a:pt x="328" y="364"/>
                  </a:lnTo>
                  <a:lnTo>
                    <a:pt x="327" y="363"/>
                  </a:lnTo>
                  <a:lnTo>
                    <a:pt x="326" y="363"/>
                  </a:lnTo>
                  <a:lnTo>
                    <a:pt x="326" y="363"/>
                  </a:lnTo>
                  <a:lnTo>
                    <a:pt x="325" y="363"/>
                  </a:lnTo>
                  <a:lnTo>
                    <a:pt x="325" y="363"/>
                  </a:lnTo>
                  <a:lnTo>
                    <a:pt x="324" y="362"/>
                  </a:lnTo>
                  <a:lnTo>
                    <a:pt x="324" y="362"/>
                  </a:lnTo>
                  <a:lnTo>
                    <a:pt x="324" y="362"/>
                  </a:lnTo>
                  <a:lnTo>
                    <a:pt x="323" y="361"/>
                  </a:lnTo>
                  <a:lnTo>
                    <a:pt x="323" y="361"/>
                  </a:lnTo>
                  <a:lnTo>
                    <a:pt x="322" y="361"/>
                  </a:lnTo>
                  <a:lnTo>
                    <a:pt x="322" y="361"/>
                  </a:lnTo>
                  <a:lnTo>
                    <a:pt x="321" y="361"/>
                  </a:lnTo>
                  <a:lnTo>
                    <a:pt x="320" y="361"/>
                  </a:lnTo>
                  <a:lnTo>
                    <a:pt x="319" y="361"/>
                  </a:lnTo>
                  <a:lnTo>
                    <a:pt x="319" y="361"/>
                  </a:lnTo>
                  <a:lnTo>
                    <a:pt x="318" y="361"/>
                  </a:lnTo>
                  <a:lnTo>
                    <a:pt x="317" y="361"/>
                  </a:lnTo>
                  <a:lnTo>
                    <a:pt x="317" y="361"/>
                  </a:lnTo>
                  <a:lnTo>
                    <a:pt x="316" y="361"/>
                  </a:lnTo>
                  <a:lnTo>
                    <a:pt x="316" y="361"/>
                  </a:lnTo>
                  <a:lnTo>
                    <a:pt x="315" y="361"/>
                  </a:lnTo>
                  <a:lnTo>
                    <a:pt x="315" y="361"/>
                  </a:lnTo>
                  <a:lnTo>
                    <a:pt x="314" y="361"/>
                  </a:lnTo>
                  <a:lnTo>
                    <a:pt x="314" y="361"/>
                  </a:lnTo>
                  <a:lnTo>
                    <a:pt x="314" y="362"/>
                  </a:lnTo>
                  <a:lnTo>
                    <a:pt x="312" y="362"/>
                  </a:lnTo>
                  <a:lnTo>
                    <a:pt x="312" y="362"/>
                  </a:lnTo>
                  <a:lnTo>
                    <a:pt x="312" y="362"/>
                  </a:lnTo>
                  <a:lnTo>
                    <a:pt x="311" y="362"/>
                  </a:lnTo>
                  <a:lnTo>
                    <a:pt x="311" y="363"/>
                  </a:lnTo>
                  <a:lnTo>
                    <a:pt x="311" y="363"/>
                  </a:lnTo>
                  <a:lnTo>
                    <a:pt x="311" y="363"/>
                  </a:lnTo>
                  <a:lnTo>
                    <a:pt x="311" y="364"/>
                  </a:lnTo>
                  <a:lnTo>
                    <a:pt x="311" y="364"/>
                  </a:lnTo>
                  <a:lnTo>
                    <a:pt x="311" y="364"/>
                  </a:lnTo>
                  <a:lnTo>
                    <a:pt x="310" y="364"/>
                  </a:lnTo>
                  <a:lnTo>
                    <a:pt x="311" y="364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1" y="365"/>
                  </a:lnTo>
                  <a:lnTo>
                    <a:pt x="312" y="366"/>
                  </a:lnTo>
                  <a:lnTo>
                    <a:pt x="312" y="366"/>
                  </a:lnTo>
                  <a:lnTo>
                    <a:pt x="312" y="366"/>
                  </a:lnTo>
                  <a:lnTo>
                    <a:pt x="314" y="366"/>
                  </a:lnTo>
                  <a:lnTo>
                    <a:pt x="314" y="366"/>
                  </a:lnTo>
                  <a:lnTo>
                    <a:pt x="315" y="366"/>
                  </a:lnTo>
                  <a:lnTo>
                    <a:pt x="316" y="367"/>
                  </a:lnTo>
                  <a:lnTo>
                    <a:pt x="317" y="367"/>
                  </a:lnTo>
                  <a:lnTo>
                    <a:pt x="318" y="367"/>
                  </a:lnTo>
                  <a:lnTo>
                    <a:pt x="319" y="367"/>
                  </a:lnTo>
                  <a:lnTo>
                    <a:pt x="320" y="368"/>
                  </a:lnTo>
                  <a:lnTo>
                    <a:pt x="321" y="368"/>
                  </a:lnTo>
                  <a:lnTo>
                    <a:pt x="322" y="368"/>
                  </a:lnTo>
                  <a:lnTo>
                    <a:pt x="323" y="368"/>
                  </a:lnTo>
                  <a:lnTo>
                    <a:pt x="324" y="369"/>
                  </a:lnTo>
                  <a:lnTo>
                    <a:pt x="325" y="369"/>
                  </a:lnTo>
                  <a:lnTo>
                    <a:pt x="326" y="369"/>
                  </a:lnTo>
                  <a:lnTo>
                    <a:pt x="326" y="369"/>
                  </a:lnTo>
                  <a:lnTo>
                    <a:pt x="327" y="369"/>
                  </a:lnTo>
                  <a:lnTo>
                    <a:pt x="327" y="370"/>
                  </a:lnTo>
                  <a:lnTo>
                    <a:pt x="328" y="370"/>
                  </a:lnTo>
                  <a:lnTo>
                    <a:pt x="328" y="370"/>
                  </a:lnTo>
                  <a:lnTo>
                    <a:pt x="329" y="370"/>
                  </a:lnTo>
                  <a:lnTo>
                    <a:pt x="329" y="370"/>
                  </a:lnTo>
                  <a:lnTo>
                    <a:pt x="330" y="370"/>
                  </a:lnTo>
                  <a:lnTo>
                    <a:pt x="330" y="370"/>
                  </a:lnTo>
                  <a:lnTo>
                    <a:pt x="332" y="370"/>
                  </a:lnTo>
                  <a:lnTo>
                    <a:pt x="332" y="370"/>
                  </a:lnTo>
                  <a:lnTo>
                    <a:pt x="332" y="370"/>
                  </a:lnTo>
                  <a:lnTo>
                    <a:pt x="333" y="371"/>
                  </a:lnTo>
                  <a:lnTo>
                    <a:pt x="333" y="371"/>
                  </a:lnTo>
                  <a:lnTo>
                    <a:pt x="333" y="371"/>
                  </a:lnTo>
                  <a:lnTo>
                    <a:pt x="334" y="372"/>
                  </a:lnTo>
                  <a:lnTo>
                    <a:pt x="334" y="372"/>
                  </a:lnTo>
                  <a:lnTo>
                    <a:pt x="334" y="374"/>
                  </a:lnTo>
                  <a:lnTo>
                    <a:pt x="334" y="374"/>
                  </a:lnTo>
                  <a:lnTo>
                    <a:pt x="334" y="375"/>
                  </a:lnTo>
                  <a:lnTo>
                    <a:pt x="334" y="375"/>
                  </a:lnTo>
                  <a:lnTo>
                    <a:pt x="334" y="376"/>
                  </a:lnTo>
                  <a:lnTo>
                    <a:pt x="335" y="376"/>
                  </a:lnTo>
                  <a:lnTo>
                    <a:pt x="335" y="377"/>
                  </a:lnTo>
                  <a:lnTo>
                    <a:pt x="335" y="378"/>
                  </a:lnTo>
                  <a:lnTo>
                    <a:pt x="334" y="378"/>
                  </a:lnTo>
                  <a:lnTo>
                    <a:pt x="334" y="379"/>
                  </a:lnTo>
                  <a:lnTo>
                    <a:pt x="334" y="379"/>
                  </a:lnTo>
                  <a:lnTo>
                    <a:pt x="334" y="380"/>
                  </a:lnTo>
                  <a:lnTo>
                    <a:pt x="334" y="380"/>
                  </a:lnTo>
                  <a:lnTo>
                    <a:pt x="334" y="380"/>
                  </a:lnTo>
                  <a:lnTo>
                    <a:pt x="334" y="381"/>
                  </a:lnTo>
                  <a:lnTo>
                    <a:pt x="334" y="381"/>
                  </a:lnTo>
                  <a:lnTo>
                    <a:pt x="334" y="382"/>
                  </a:lnTo>
                  <a:lnTo>
                    <a:pt x="334" y="382"/>
                  </a:lnTo>
                  <a:lnTo>
                    <a:pt x="334" y="382"/>
                  </a:lnTo>
                  <a:lnTo>
                    <a:pt x="334" y="383"/>
                  </a:lnTo>
                  <a:lnTo>
                    <a:pt x="334" y="383"/>
                  </a:lnTo>
                  <a:lnTo>
                    <a:pt x="334" y="383"/>
                  </a:lnTo>
                  <a:lnTo>
                    <a:pt x="334" y="383"/>
                  </a:lnTo>
                  <a:lnTo>
                    <a:pt x="334" y="384"/>
                  </a:lnTo>
                  <a:lnTo>
                    <a:pt x="334" y="384"/>
                  </a:lnTo>
                  <a:lnTo>
                    <a:pt x="334" y="384"/>
                  </a:lnTo>
                  <a:lnTo>
                    <a:pt x="334" y="384"/>
                  </a:lnTo>
                  <a:lnTo>
                    <a:pt x="334" y="385"/>
                  </a:lnTo>
                  <a:lnTo>
                    <a:pt x="334" y="385"/>
                  </a:lnTo>
                  <a:lnTo>
                    <a:pt x="334" y="385"/>
                  </a:lnTo>
                  <a:lnTo>
                    <a:pt x="335" y="385"/>
                  </a:lnTo>
                  <a:lnTo>
                    <a:pt x="335" y="385"/>
                  </a:lnTo>
                  <a:lnTo>
                    <a:pt x="335" y="385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6"/>
                  </a:lnTo>
                  <a:lnTo>
                    <a:pt x="335" y="387"/>
                  </a:lnTo>
                  <a:lnTo>
                    <a:pt x="335" y="387"/>
                  </a:lnTo>
                  <a:lnTo>
                    <a:pt x="335" y="387"/>
                  </a:lnTo>
                  <a:lnTo>
                    <a:pt x="334" y="387"/>
                  </a:lnTo>
                  <a:lnTo>
                    <a:pt x="334" y="387"/>
                  </a:lnTo>
                  <a:lnTo>
                    <a:pt x="334" y="387"/>
                  </a:lnTo>
                  <a:lnTo>
                    <a:pt x="334" y="387"/>
                  </a:lnTo>
                  <a:lnTo>
                    <a:pt x="333" y="387"/>
                  </a:lnTo>
                  <a:lnTo>
                    <a:pt x="333" y="387"/>
                  </a:lnTo>
                  <a:lnTo>
                    <a:pt x="332" y="387"/>
                  </a:lnTo>
                  <a:lnTo>
                    <a:pt x="330" y="387"/>
                  </a:lnTo>
                  <a:lnTo>
                    <a:pt x="330" y="387"/>
                  </a:lnTo>
                  <a:lnTo>
                    <a:pt x="329" y="387"/>
                  </a:lnTo>
                  <a:lnTo>
                    <a:pt x="328" y="387"/>
                  </a:lnTo>
                  <a:lnTo>
                    <a:pt x="328" y="387"/>
                  </a:lnTo>
                  <a:lnTo>
                    <a:pt x="327" y="387"/>
                  </a:lnTo>
                  <a:lnTo>
                    <a:pt x="326" y="388"/>
                  </a:lnTo>
                  <a:lnTo>
                    <a:pt x="325" y="388"/>
                  </a:lnTo>
                  <a:lnTo>
                    <a:pt x="325" y="388"/>
                  </a:lnTo>
                  <a:lnTo>
                    <a:pt x="324" y="388"/>
                  </a:lnTo>
                  <a:lnTo>
                    <a:pt x="323" y="388"/>
                  </a:lnTo>
                  <a:lnTo>
                    <a:pt x="323" y="389"/>
                  </a:lnTo>
                  <a:lnTo>
                    <a:pt x="322" y="389"/>
                  </a:lnTo>
                  <a:lnTo>
                    <a:pt x="322" y="389"/>
                  </a:lnTo>
                  <a:lnTo>
                    <a:pt x="321" y="389"/>
                  </a:lnTo>
                  <a:lnTo>
                    <a:pt x="321" y="390"/>
                  </a:lnTo>
                  <a:lnTo>
                    <a:pt x="320" y="390"/>
                  </a:lnTo>
                  <a:lnTo>
                    <a:pt x="320" y="390"/>
                  </a:lnTo>
                  <a:lnTo>
                    <a:pt x="320" y="390"/>
                  </a:lnTo>
                  <a:lnTo>
                    <a:pt x="320" y="390"/>
                  </a:lnTo>
                  <a:lnTo>
                    <a:pt x="319" y="390"/>
                  </a:lnTo>
                  <a:lnTo>
                    <a:pt x="319" y="390"/>
                  </a:lnTo>
                  <a:lnTo>
                    <a:pt x="319" y="390"/>
                  </a:lnTo>
                  <a:lnTo>
                    <a:pt x="319" y="392"/>
                  </a:lnTo>
                  <a:lnTo>
                    <a:pt x="319" y="392"/>
                  </a:lnTo>
                  <a:lnTo>
                    <a:pt x="318" y="392"/>
                  </a:lnTo>
                  <a:lnTo>
                    <a:pt x="318" y="392"/>
                  </a:lnTo>
                  <a:lnTo>
                    <a:pt x="318" y="392"/>
                  </a:lnTo>
                  <a:lnTo>
                    <a:pt x="318" y="393"/>
                  </a:lnTo>
                  <a:lnTo>
                    <a:pt x="318" y="393"/>
                  </a:lnTo>
                  <a:lnTo>
                    <a:pt x="317" y="393"/>
                  </a:lnTo>
                  <a:lnTo>
                    <a:pt x="317" y="394"/>
                  </a:lnTo>
                  <a:lnTo>
                    <a:pt x="317" y="394"/>
                  </a:lnTo>
                  <a:lnTo>
                    <a:pt x="317" y="395"/>
                  </a:lnTo>
                  <a:lnTo>
                    <a:pt x="316" y="395"/>
                  </a:lnTo>
                  <a:lnTo>
                    <a:pt x="316" y="396"/>
                  </a:lnTo>
                  <a:lnTo>
                    <a:pt x="316" y="396"/>
                  </a:lnTo>
                  <a:lnTo>
                    <a:pt x="316" y="396"/>
                  </a:lnTo>
                  <a:lnTo>
                    <a:pt x="316" y="397"/>
                  </a:lnTo>
                  <a:lnTo>
                    <a:pt x="316" y="397"/>
                  </a:lnTo>
                  <a:lnTo>
                    <a:pt x="316" y="397"/>
                  </a:lnTo>
                  <a:lnTo>
                    <a:pt x="316" y="398"/>
                  </a:lnTo>
                  <a:lnTo>
                    <a:pt x="316" y="398"/>
                  </a:lnTo>
                  <a:lnTo>
                    <a:pt x="316" y="398"/>
                  </a:lnTo>
                  <a:lnTo>
                    <a:pt x="316" y="399"/>
                  </a:lnTo>
                  <a:lnTo>
                    <a:pt x="316" y="399"/>
                  </a:lnTo>
                  <a:lnTo>
                    <a:pt x="316" y="399"/>
                  </a:lnTo>
                  <a:lnTo>
                    <a:pt x="317" y="400"/>
                  </a:lnTo>
                  <a:lnTo>
                    <a:pt x="317" y="400"/>
                  </a:lnTo>
                  <a:lnTo>
                    <a:pt x="317" y="400"/>
                  </a:lnTo>
                  <a:lnTo>
                    <a:pt x="317" y="401"/>
                  </a:lnTo>
                  <a:lnTo>
                    <a:pt x="317" y="401"/>
                  </a:lnTo>
                  <a:lnTo>
                    <a:pt x="317" y="401"/>
                  </a:lnTo>
                  <a:lnTo>
                    <a:pt x="317" y="401"/>
                  </a:lnTo>
                  <a:lnTo>
                    <a:pt x="317" y="402"/>
                  </a:lnTo>
                  <a:lnTo>
                    <a:pt x="317" y="402"/>
                  </a:lnTo>
                  <a:lnTo>
                    <a:pt x="317" y="402"/>
                  </a:lnTo>
                  <a:lnTo>
                    <a:pt x="317" y="403"/>
                  </a:lnTo>
                  <a:lnTo>
                    <a:pt x="317" y="403"/>
                  </a:lnTo>
                  <a:lnTo>
                    <a:pt x="316" y="403"/>
                  </a:lnTo>
                  <a:lnTo>
                    <a:pt x="316" y="403"/>
                  </a:lnTo>
                  <a:lnTo>
                    <a:pt x="316" y="403"/>
                  </a:lnTo>
                  <a:lnTo>
                    <a:pt x="315" y="404"/>
                  </a:lnTo>
                  <a:lnTo>
                    <a:pt x="315" y="404"/>
                  </a:lnTo>
                  <a:lnTo>
                    <a:pt x="314" y="404"/>
                  </a:lnTo>
                  <a:lnTo>
                    <a:pt x="314" y="404"/>
                  </a:lnTo>
                  <a:lnTo>
                    <a:pt x="314" y="404"/>
                  </a:lnTo>
                  <a:lnTo>
                    <a:pt x="312" y="404"/>
                  </a:lnTo>
                  <a:lnTo>
                    <a:pt x="312" y="403"/>
                  </a:lnTo>
                  <a:lnTo>
                    <a:pt x="312" y="403"/>
                  </a:lnTo>
                  <a:lnTo>
                    <a:pt x="311" y="403"/>
                  </a:lnTo>
                  <a:lnTo>
                    <a:pt x="311" y="403"/>
                  </a:lnTo>
                  <a:lnTo>
                    <a:pt x="311" y="403"/>
                  </a:lnTo>
                  <a:lnTo>
                    <a:pt x="310" y="403"/>
                  </a:lnTo>
                  <a:lnTo>
                    <a:pt x="310" y="402"/>
                  </a:lnTo>
                  <a:lnTo>
                    <a:pt x="309" y="402"/>
                  </a:lnTo>
                  <a:lnTo>
                    <a:pt x="309" y="402"/>
                  </a:lnTo>
                  <a:lnTo>
                    <a:pt x="308" y="402"/>
                  </a:lnTo>
                  <a:lnTo>
                    <a:pt x="308" y="402"/>
                  </a:lnTo>
                  <a:lnTo>
                    <a:pt x="307" y="402"/>
                  </a:lnTo>
                  <a:lnTo>
                    <a:pt x="307" y="402"/>
                  </a:lnTo>
                  <a:lnTo>
                    <a:pt x="306" y="402"/>
                  </a:lnTo>
                  <a:lnTo>
                    <a:pt x="306" y="402"/>
                  </a:lnTo>
                  <a:lnTo>
                    <a:pt x="305" y="402"/>
                  </a:lnTo>
                  <a:lnTo>
                    <a:pt x="305" y="402"/>
                  </a:lnTo>
                  <a:lnTo>
                    <a:pt x="304" y="402"/>
                  </a:lnTo>
                  <a:lnTo>
                    <a:pt x="304" y="402"/>
                  </a:lnTo>
                  <a:lnTo>
                    <a:pt x="303" y="402"/>
                  </a:lnTo>
                  <a:lnTo>
                    <a:pt x="303" y="402"/>
                  </a:lnTo>
                  <a:lnTo>
                    <a:pt x="303" y="402"/>
                  </a:lnTo>
                  <a:lnTo>
                    <a:pt x="302" y="403"/>
                  </a:lnTo>
                  <a:lnTo>
                    <a:pt x="302" y="403"/>
                  </a:lnTo>
                  <a:lnTo>
                    <a:pt x="301" y="403"/>
                  </a:lnTo>
                  <a:lnTo>
                    <a:pt x="301" y="404"/>
                  </a:lnTo>
                  <a:lnTo>
                    <a:pt x="300" y="404"/>
                  </a:lnTo>
                  <a:lnTo>
                    <a:pt x="300" y="404"/>
                  </a:lnTo>
                  <a:lnTo>
                    <a:pt x="299" y="405"/>
                  </a:lnTo>
                  <a:lnTo>
                    <a:pt x="298" y="405"/>
                  </a:lnTo>
                  <a:lnTo>
                    <a:pt x="298" y="405"/>
                  </a:lnTo>
                  <a:lnTo>
                    <a:pt x="297" y="405"/>
                  </a:lnTo>
                  <a:lnTo>
                    <a:pt x="297" y="405"/>
                  </a:lnTo>
                  <a:lnTo>
                    <a:pt x="296" y="406"/>
                  </a:lnTo>
                  <a:lnTo>
                    <a:pt x="294" y="406"/>
                  </a:lnTo>
                  <a:lnTo>
                    <a:pt x="294" y="406"/>
                  </a:lnTo>
                  <a:lnTo>
                    <a:pt x="293" y="406"/>
                  </a:lnTo>
                  <a:lnTo>
                    <a:pt x="292" y="406"/>
                  </a:lnTo>
                  <a:lnTo>
                    <a:pt x="292" y="406"/>
                  </a:lnTo>
                  <a:lnTo>
                    <a:pt x="291" y="406"/>
                  </a:lnTo>
                  <a:lnTo>
                    <a:pt x="290" y="406"/>
                  </a:lnTo>
                  <a:lnTo>
                    <a:pt x="289" y="406"/>
                  </a:lnTo>
                  <a:lnTo>
                    <a:pt x="289" y="406"/>
                  </a:lnTo>
                  <a:lnTo>
                    <a:pt x="288" y="406"/>
                  </a:lnTo>
                  <a:lnTo>
                    <a:pt x="287" y="406"/>
                  </a:lnTo>
                  <a:lnTo>
                    <a:pt x="287" y="406"/>
                  </a:lnTo>
                  <a:lnTo>
                    <a:pt x="286" y="406"/>
                  </a:lnTo>
                  <a:lnTo>
                    <a:pt x="286" y="406"/>
                  </a:lnTo>
                  <a:lnTo>
                    <a:pt x="286" y="406"/>
                  </a:lnTo>
                  <a:lnTo>
                    <a:pt x="285" y="405"/>
                  </a:lnTo>
                  <a:lnTo>
                    <a:pt x="285" y="405"/>
                  </a:lnTo>
                  <a:lnTo>
                    <a:pt x="285" y="405"/>
                  </a:lnTo>
                  <a:lnTo>
                    <a:pt x="284" y="405"/>
                  </a:lnTo>
                  <a:lnTo>
                    <a:pt x="284" y="404"/>
                  </a:lnTo>
                  <a:lnTo>
                    <a:pt x="284" y="404"/>
                  </a:lnTo>
                  <a:lnTo>
                    <a:pt x="284" y="404"/>
                  </a:lnTo>
                  <a:lnTo>
                    <a:pt x="284" y="404"/>
                  </a:lnTo>
                  <a:lnTo>
                    <a:pt x="284" y="403"/>
                  </a:lnTo>
                  <a:lnTo>
                    <a:pt x="284" y="403"/>
                  </a:lnTo>
                  <a:lnTo>
                    <a:pt x="283" y="403"/>
                  </a:lnTo>
                  <a:lnTo>
                    <a:pt x="283" y="402"/>
                  </a:lnTo>
                  <a:lnTo>
                    <a:pt x="283" y="402"/>
                  </a:lnTo>
                  <a:lnTo>
                    <a:pt x="283" y="402"/>
                  </a:lnTo>
                  <a:lnTo>
                    <a:pt x="283" y="401"/>
                  </a:lnTo>
                  <a:lnTo>
                    <a:pt x="283" y="401"/>
                  </a:lnTo>
                  <a:lnTo>
                    <a:pt x="283" y="401"/>
                  </a:lnTo>
                  <a:lnTo>
                    <a:pt x="283" y="400"/>
                  </a:lnTo>
                  <a:lnTo>
                    <a:pt x="283" y="400"/>
                  </a:lnTo>
                  <a:lnTo>
                    <a:pt x="283" y="399"/>
                  </a:lnTo>
                  <a:lnTo>
                    <a:pt x="283" y="399"/>
                  </a:lnTo>
                  <a:lnTo>
                    <a:pt x="283" y="399"/>
                  </a:lnTo>
                  <a:lnTo>
                    <a:pt x="283" y="398"/>
                  </a:lnTo>
                  <a:lnTo>
                    <a:pt x="283" y="398"/>
                  </a:lnTo>
                  <a:lnTo>
                    <a:pt x="283" y="397"/>
                  </a:lnTo>
                  <a:lnTo>
                    <a:pt x="283" y="397"/>
                  </a:lnTo>
                  <a:lnTo>
                    <a:pt x="283" y="397"/>
                  </a:lnTo>
                  <a:lnTo>
                    <a:pt x="283" y="396"/>
                  </a:lnTo>
                  <a:lnTo>
                    <a:pt x="283" y="396"/>
                  </a:lnTo>
                  <a:lnTo>
                    <a:pt x="283" y="395"/>
                  </a:lnTo>
                  <a:lnTo>
                    <a:pt x="283" y="395"/>
                  </a:lnTo>
                  <a:lnTo>
                    <a:pt x="283" y="394"/>
                  </a:lnTo>
                  <a:lnTo>
                    <a:pt x="283" y="394"/>
                  </a:lnTo>
                  <a:lnTo>
                    <a:pt x="283" y="394"/>
                  </a:lnTo>
                  <a:lnTo>
                    <a:pt x="282" y="393"/>
                  </a:lnTo>
                  <a:lnTo>
                    <a:pt x="282" y="393"/>
                  </a:lnTo>
                  <a:lnTo>
                    <a:pt x="282" y="393"/>
                  </a:lnTo>
                  <a:lnTo>
                    <a:pt x="282" y="393"/>
                  </a:lnTo>
                  <a:lnTo>
                    <a:pt x="282" y="392"/>
                  </a:lnTo>
                  <a:lnTo>
                    <a:pt x="282" y="392"/>
                  </a:lnTo>
                  <a:lnTo>
                    <a:pt x="281" y="392"/>
                  </a:lnTo>
                  <a:lnTo>
                    <a:pt x="281" y="392"/>
                  </a:lnTo>
                  <a:lnTo>
                    <a:pt x="281" y="392"/>
                  </a:lnTo>
                  <a:lnTo>
                    <a:pt x="281" y="392"/>
                  </a:lnTo>
                  <a:lnTo>
                    <a:pt x="280" y="392"/>
                  </a:lnTo>
                  <a:lnTo>
                    <a:pt x="280" y="392"/>
                  </a:lnTo>
                  <a:lnTo>
                    <a:pt x="280" y="392"/>
                  </a:lnTo>
                  <a:lnTo>
                    <a:pt x="280" y="393"/>
                  </a:lnTo>
                  <a:lnTo>
                    <a:pt x="280" y="393"/>
                  </a:lnTo>
                  <a:lnTo>
                    <a:pt x="279" y="393"/>
                  </a:lnTo>
                  <a:lnTo>
                    <a:pt x="279" y="393"/>
                  </a:lnTo>
                  <a:lnTo>
                    <a:pt x="279" y="393"/>
                  </a:lnTo>
                  <a:lnTo>
                    <a:pt x="279" y="393"/>
                  </a:lnTo>
                  <a:lnTo>
                    <a:pt x="279" y="394"/>
                  </a:lnTo>
                  <a:lnTo>
                    <a:pt x="278" y="394"/>
                  </a:lnTo>
                  <a:lnTo>
                    <a:pt x="278" y="394"/>
                  </a:lnTo>
                  <a:lnTo>
                    <a:pt x="278" y="394"/>
                  </a:lnTo>
                  <a:lnTo>
                    <a:pt x="278" y="395"/>
                  </a:lnTo>
                  <a:lnTo>
                    <a:pt x="276" y="395"/>
                  </a:lnTo>
                  <a:lnTo>
                    <a:pt x="276" y="395"/>
                  </a:lnTo>
                  <a:lnTo>
                    <a:pt x="276" y="395"/>
                  </a:lnTo>
                  <a:lnTo>
                    <a:pt x="276" y="395"/>
                  </a:lnTo>
                  <a:lnTo>
                    <a:pt x="276" y="396"/>
                  </a:lnTo>
                  <a:lnTo>
                    <a:pt x="276" y="396"/>
                  </a:lnTo>
                  <a:lnTo>
                    <a:pt x="275" y="396"/>
                  </a:lnTo>
                  <a:lnTo>
                    <a:pt x="275" y="396"/>
                  </a:lnTo>
                  <a:lnTo>
                    <a:pt x="275" y="396"/>
                  </a:lnTo>
                  <a:lnTo>
                    <a:pt x="275" y="397"/>
                  </a:lnTo>
                  <a:lnTo>
                    <a:pt x="275" y="397"/>
                  </a:lnTo>
                  <a:lnTo>
                    <a:pt x="276" y="397"/>
                  </a:lnTo>
                  <a:lnTo>
                    <a:pt x="276" y="397"/>
                  </a:lnTo>
                  <a:lnTo>
                    <a:pt x="276" y="398"/>
                  </a:lnTo>
                  <a:lnTo>
                    <a:pt x="276" y="398"/>
                  </a:lnTo>
                  <a:lnTo>
                    <a:pt x="276" y="398"/>
                  </a:lnTo>
                  <a:lnTo>
                    <a:pt x="278" y="398"/>
                  </a:lnTo>
                  <a:lnTo>
                    <a:pt x="278" y="398"/>
                  </a:lnTo>
                  <a:lnTo>
                    <a:pt x="278" y="399"/>
                  </a:lnTo>
                  <a:lnTo>
                    <a:pt x="279" y="399"/>
                  </a:lnTo>
                  <a:lnTo>
                    <a:pt x="279" y="399"/>
                  </a:lnTo>
                  <a:lnTo>
                    <a:pt x="279" y="399"/>
                  </a:lnTo>
                  <a:lnTo>
                    <a:pt x="280" y="400"/>
                  </a:lnTo>
                  <a:lnTo>
                    <a:pt x="280" y="400"/>
                  </a:lnTo>
                  <a:lnTo>
                    <a:pt x="280" y="400"/>
                  </a:lnTo>
                  <a:lnTo>
                    <a:pt x="281" y="401"/>
                  </a:lnTo>
                  <a:lnTo>
                    <a:pt x="281" y="401"/>
                  </a:lnTo>
                  <a:lnTo>
                    <a:pt x="281" y="401"/>
                  </a:lnTo>
                  <a:lnTo>
                    <a:pt x="281" y="402"/>
                  </a:lnTo>
                  <a:lnTo>
                    <a:pt x="281" y="402"/>
                  </a:lnTo>
                  <a:lnTo>
                    <a:pt x="281" y="402"/>
                  </a:lnTo>
                  <a:lnTo>
                    <a:pt x="280" y="402"/>
                  </a:lnTo>
                  <a:lnTo>
                    <a:pt x="280" y="403"/>
                  </a:lnTo>
                  <a:lnTo>
                    <a:pt x="280" y="403"/>
                  </a:lnTo>
                  <a:lnTo>
                    <a:pt x="279" y="403"/>
                  </a:lnTo>
                  <a:lnTo>
                    <a:pt x="279" y="403"/>
                  </a:lnTo>
                  <a:lnTo>
                    <a:pt x="278" y="404"/>
                  </a:lnTo>
                  <a:lnTo>
                    <a:pt x="278" y="404"/>
                  </a:lnTo>
                  <a:lnTo>
                    <a:pt x="276" y="404"/>
                  </a:lnTo>
                  <a:lnTo>
                    <a:pt x="276" y="404"/>
                  </a:lnTo>
                  <a:lnTo>
                    <a:pt x="275" y="405"/>
                  </a:lnTo>
                  <a:lnTo>
                    <a:pt x="275" y="405"/>
                  </a:lnTo>
                  <a:lnTo>
                    <a:pt x="274" y="405"/>
                  </a:lnTo>
                  <a:lnTo>
                    <a:pt x="274" y="405"/>
                  </a:lnTo>
                  <a:lnTo>
                    <a:pt x="273" y="406"/>
                  </a:lnTo>
                  <a:lnTo>
                    <a:pt x="273" y="406"/>
                  </a:lnTo>
                  <a:lnTo>
                    <a:pt x="272" y="406"/>
                  </a:lnTo>
                  <a:lnTo>
                    <a:pt x="272" y="406"/>
                  </a:lnTo>
                  <a:lnTo>
                    <a:pt x="271" y="407"/>
                  </a:lnTo>
                  <a:lnTo>
                    <a:pt x="271" y="407"/>
                  </a:lnTo>
                  <a:lnTo>
                    <a:pt x="270" y="408"/>
                  </a:lnTo>
                  <a:lnTo>
                    <a:pt x="270" y="408"/>
                  </a:lnTo>
                  <a:lnTo>
                    <a:pt x="269" y="410"/>
                  </a:lnTo>
                  <a:lnTo>
                    <a:pt x="269" y="410"/>
                  </a:lnTo>
                  <a:lnTo>
                    <a:pt x="268" y="411"/>
                  </a:lnTo>
                  <a:lnTo>
                    <a:pt x="267" y="411"/>
                  </a:lnTo>
                  <a:lnTo>
                    <a:pt x="267" y="412"/>
                  </a:lnTo>
                  <a:lnTo>
                    <a:pt x="266" y="413"/>
                  </a:lnTo>
                  <a:lnTo>
                    <a:pt x="265" y="413"/>
                  </a:lnTo>
                  <a:lnTo>
                    <a:pt x="265" y="414"/>
                  </a:lnTo>
                  <a:lnTo>
                    <a:pt x="264" y="414"/>
                  </a:lnTo>
                  <a:lnTo>
                    <a:pt x="264" y="415"/>
                  </a:lnTo>
                  <a:lnTo>
                    <a:pt x="263" y="415"/>
                  </a:lnTo>
                  <a:lnTo>
                    <a:pt x="263" y="416"/>
                  </a:lnTo>
                  <a:lnTo>
                    <a:pt x="262" y="416"/>
                  </a:lnTo>
                  <a:lnTo>
                    <a:pt x="262" y="417"/>
                  </a:lnTo>
                  <a:lnTo>
                    <a:pt x="261" y="417"/>
                  </a:lnTo>
                  <a:lnTo>
                    <a:pt x="261" y="418"/>
                  </a:lnTo>
                  <a:lnTo>
                    <a:pt x="260" y="418"/>
                  </a:lnTo>
                  <a:lnTo>
                    <a:pt x="260" y="418"/>
                  </a:lnTo>
                  <a:lnTo>
                    <a:pt x="258" y="419"/>
                  </a:lnTo>
                  <a:lnTo>
                    <a:pt x="258" y="419"/>
                  </a:lnTo>
                  <a:lnTo>
                    <a:pt x="257" y="420"/>
                  </a:lnTo>
                  <a:lnTo>
                    <a:pt x="257" y="420"/>
                  </a:lnTo>
                  <a:lnTo>
                    <a:pt x="256" y="420"/>
                  </a:lnTo>
                  <a:lnTo>
                    <a:pt x="256" y="420"/>
                  </a:lnTo>
                  <a:lnTo>
                    <a:pt x="255" y="421"/>
                  </a:lnTo>
                  <a:lnTo>
                    <a:pt x="254" y="421"/>
                  </a:lnTo>
                  <a:lnTo>
                    <a:pt x="254" y="421"/>
                  </a:lnTo>
                  <a:lnTo>
                    <a:pt x="253" y="421"/>
                  </a:lnTo>
                  <a:lnTo>
                    <a:pt x="253" y="422"/>
                  </a:lnTo>
                  <a:lnTo>
                    <a:pt x="252" y="422"/>
                  </a:lnTo>
                  <a:lnTo>
                    <a:pt x="252" y="422"/>
                  </a:lnTo>
                  <a:lnTo>
                    <a:pt x="251" y="422"/>
                  </a:lnTo>
                  <a:lnTo>
                    <a:pt x="251" y="422"/>
                  </a:lnTo>
                  <a:lnTo>
                    <a:pt x="250" y="422"/>
                  </a:lnTo>
                  <a:lnTo>
                    <a:pt x="250" y="421"/>
                  </a:lnTo>
                  <a:lnTo>
                    <a:pt x="250" y="421"/>
                  </a:lnTo>
                  <a:lnTo>
                    <a:pt x="250" y="421"/>
                  </a:lnTo>
                  <a:lnTo>
                    <a:pt x="250" y="421"/>
                  </a:lnTo>
                  <a:lnTo>
                    <a:pt x="250" y="421"/>
                  </a:lnTo>
                  <a:lnTo>
                    <a:pt x="250" y="420"/>
                  </a:lnTo>
                  <a:lnTo>
                    <a:pt x="250" y="420"/>
                  </a:lnTo>
                  <a:lnTo>
                    <a:pt x="250" y="420"/>
                  </a:lnTo>
                  <a:lnTo>
                    <a:pt x="250" y="419"/>
                  </a:lnTo>
                  <a:lnTo>
                    <a:pt x="251" y="419"/>
                  </a:lnTo>
                  <a:lnTo>
                    <a:pt x="251" y="419"/>
                  </a:lnTo>
                  <a:lnTo>
                    <a:pt x="251" y="419"/>
                  </a:lnTo>
                  <a:lnTo>
                    <a:pt x="252" y="418"/>
                  </a:lnTo>
                  <a:lnTo>
                    <a:pt x="252" y="418"/>
                  </a:lnTo>
                  <a:lnTo>
                    <a:pt x="252" y="418"/>
                  </a:lnTo>
                  <a:lnTo>
                    <a:pt x="253" y="417"/>
                  </a:lnTo>
                  <a:lnTo>
                    <a:pt x="253" y="417"/>
                  </a:lnTo>
                  <a:lnTo>
                    <a:pt x="253" y="416"/>
                  </a:lnTo>
                  <a:lnTo>
                    <a:pt x="254" y="416"/>
                  </a:lnTo>
                  <a:lnTo>
                    <a:pt x="254" y="416"/>
                  </a:lnTo>
                  <a:lnTo>
                    <a:pt x="255" y="415"/>
                  </a:lnTo>
                  <a:lnTo>
                    <a:pt x="255" y="415"/>
                  </a:lnTo>
                  <a:lnTo>
                    <a:pt x="255" y="415"/>
                  </a:lnTo>
                  <a:lnTo>
                    <a:pt x="256" y="414"/>
                  </a:lnTo>
                  <a:lnTo>
                    <a:pt x="256" y="414"/>
                  </a:lnTo>
                  <a:lnTo>
                    <a:pt x="257" y="414"/>
                  </a:lnTo>
                  <a:lnTo>
                    <a:pt x="257" y="413"/>
                  </a:lnTo>
                  <a:lnTo>
                    <a:pt x="258" y="413"/>
                  </a:lnTo>
                  <a:lnTo>
                    <a:pt x="258" y="413"/>
                  </a:lnTo>
                  <a:lnTo>
                    <a:pt x="258" y="412"/>
                  </a:lnTo>
                  <a:lnTo>
                    <a:pt x="260" y="412"/>
                  </a:lnTo>
                  <a:lnTo>
                    <a:pt x="260" y="412"/>
                  </a:lnTo>
                  <a:lnTo>
                    <a:pt x="260" y="411"/>
                  </a:lnTo>
                  <a:lnTo>
                    <a:pt x="260" y="411"/>
                  </a:lnTo>
                  <a:lnTo>
                    <a:pt x="260" y="411"/>
                  </a:lnTo>
                  <a:lnTo>
                    <a:pt x="260" y="410"/>
                  </a:lnTo>
                  <a:lnTo>
                    <a:pt x="260" y="410"/>
                  </a:lnTo>
                  <a:lnTo>
                    <a:pt x="260" y="410"/>
                  </a:lnTo>
                  <a:lnTo>
                    <a:pt x="260" y="410"/>
                  </a:lnTo>
                  <a:lnTo>
                    <a:pt x="258" y="410"/>
                  </a:lnTo>
                  <a:lnTo>
                    <a:pt x="258" y="410"/>
                  </a:lnTo>
                  <a:lnTo>
                    <a:pt x="257" y="410"/>
                  </a:lnTo>
                  <a:lnTo>
                    <a:pt x="256" y="408"/>
                  </a:lnTo>
                  <a:lnTo>
                    <a:pt x="255" y="407"/>
                  </a:lnTo>
                  <a:lnTo>
                    <a:pt x="254" y="406"/>
                  </a:lnTo>
                  <a:lnTo>
                    <a:pt x="253" y="406"/>
                  </a:lnTo>
                  <a:lnTo>
                    <a:pt x="252" y="405"/>
                  </a:lnTo>
                  <a:lnTo>
                    <a:pt x="252" y="405"/>
                  </a:lnTo>
                  <a:lnTo>
                    <a:pt x="251" y="404"/>
                  </a:lnTo>
                  <a:lnTo>
                    <a:pt x="251" y="404"/>
                  </a:lnTo>
                  <a:lnTo>
                    <a:pt x="250" y="404"/>
                  </a:lnTo>
                  <a:lnTo>
                    <a:pt x="250" y="403"/>
                  </a:lnTo>
                  <a:lnTo>
                    <a:pt x="249" y="403"/>
                  </a:lnTo>
                  <a:lnTo>
                    <a:pt x="249" y="403"/>
                  </a:lnTo>
                  <a:lnTo>
                    <a:pt x="248" y="403"/>
                  </a:lnTo>
                  <a:lnTo>
                    <a:pt x="247" y="403"/>
                  </a:lnTo>
                  <a:lnTo>
                    <a:pt x="246" y="403"/>
                  </a:lnTo>
                  <a:lnTo>
                    <a:pt x="244" y="403"/>
                  </a:lnTo>
                  <a:lnTo>
                    <a:pt x="244" y="403"/>
                  </a:lnTo>
                  <a:lnTo>
                    <a:pt x="243" y="403"/>
                  </a:lnTo>
                  <a:lnTo>
                    <a:pt x="242" y="404"/>
                  </a:lnTo>
                  <a:lnTo>
                    <a:pt x="242" y="404"/>
                  </a:lnTo>
                  <a:lnTo>
                    <a:pt x="240" y="404"/>
                  </a:lnTo>
                  <a:lnTo>
                    <a:pt x="239" y="404"/>
                  </a:lnTo>
                  <a:lnTo>
                    <a:pt x="239" y="404"/>
                  </a:lnTo>
                  <a:lnTo>
                    <a:pt x="238" y="405"/>
                  </a:lnTo>
                  <a:lnTo>
                    <a:pt x="238" y="405"/>
                  </a:lnTo>
                  <a:lnTo>
                    <a:pt x="238" y="405"/>
                  </a:lnTo>
                  <a:lnTo>
                    <a:pt x="238" y="405"/>
                  </a:lnTo>
                  <a:lnTo>
                    <a:pt x="238" y="406"/>
                  </a:lnTo>
                  <a:lnTo>
                    <a:pt x="238" y="406"/>
                  </a:lnTo>
                  <a:lnTo>
                    <a:pt x="238" y="406"/>
                  </a:lnTo>
                  <a:lnTo>
                    <a:pt x="238" y="406"/>
                  </a:lnTo>
                  <a:lnTo>
                    <a:pt x="239" y="406"/>
                  </a:lnTo>
                  <a:lnTo>
                    <a:pt x="240" y="407"/>
                  </a:lnTo>
                  <a:lnTo>
                    <a:pt x="240" y="407"/>
                  </a:lnTo>
                  <a:lnTo>
                    <a:pt x="242" y="407"/>
                  </a:lnTo>
                  <a:lnTo>
                    <a:pt x="243" y="407"/>
                  </a:lnTo>
                  <a:lnTo>
                    <a:pt x="243" y="407"/>
                  </a:lnTo>
                  <a:lnTo>
                    <a:pt x="244" y="407"/>
                  </a:lnTo>
                  <a:lnTo>
                    <a:pt x="244" y="407"/>
                  </a:lnTo>
                  <a:lnTo>
                    <a:pt x="245" y="407"/>
                  </a:lnTo>
                  <a:lnTo>
                    <a:pt x="245" y="407"/>
                  </a:lnTo>
                  <a:lnTo>
                    <a:pt x="245" y="408"/>
                  </a:lnTo>
                  <a:lnTo>
                    <a:pt x="246" y="408"/>
                  </a:lnTo>
                  <a:lnTo>
                    <a:pt x="246" y="408"/>
                  </a:lnTo>
                  <a:lnTo>
                    <a:pt x="246" y="408"/>
                  </a:lnTo>
                  <a:lnTo>
                    <a:pt x="246" y="408"/>
                  </a:lnTo>
                  <a:lnTo>
                    <a:pt x="246" y="410"/>
                  </a:lnTo>
                  <a:lnTo>
                    <a:pt x="246" y="410"/>
                  </a:lnTo>
                  <a:lnTo>
                    <a:pt x="246" y="411"/>
                  </a:lnTo>
                  <a:lnTo>
                    <a:pt x="246" y="411"/>
                  </a:lnTo>
                  <a:lnTo>
                    <a:pt x="246" y="411"/>
                  </a:lnTo>
                  <a:lnTo>
                    <a:pt x="246" y="412"/>
                  </a:lnTo>
                  <a:lnTo>
                    <a:pt x="245" y="412"/>
                  </a:lnTo>
                  <a:lnTo>
                    <a:pt x="245" y="412"/>
                  </a:lnTo>
                  <a:lnTo>
                    <a:pt x="244" y="412"/>
                  </a:lnTo>
                  <a:lnTo>
                    <a:pt x="243" y="413"/>
                  </a:lnTo>
                  <a:lnTo>
                    <a:pt x="243" y="413"/>
                  </a:lnTo>
                  <a:lnTo>
                    <a:pt x="242" y="413"/>
                  </a:lnTo>
                  <a:lnTo>
                    <a:pt x="240" y="413"/>
                  </a:lnTo>
                  <a:lnTo>
                    <a:pt x="239" y="413"/>
                  </a:lnTo>
                  <a:lnTo>
                    <a:pt x="238" y="414"/>
                  </a:lnTo>
                  <a:lnTo>
                    <a:pt x="238" y="414"/>
                  </a:lnTo>
                  <a:lnTo>
                    <a:pt x="237" y="414"/>
                  </a:lnTo>
                  <a:lnTo>
                    <a:pt x="236" y="414"/>
                  </a:lnTo>
                  <a:lnTo>
                    <a:pt x="235" y="414"/>
                  </a:lnTo>
                  <a:lnTo>
                    <a:pt x="234" y="414"/>
                  </a:lnTo>
                  <a:lnTo>
                    <a:pt x="234" y="414"/>
                  </a:lnTo>
                  <a:lnTo>
                    <a:pt x="233" y="414"/>
                  </a:lnTo>
                  <a:lnTo>
                    <a:pt x="232" y="414"/>
                  </a:lnTo>
                  <a:lnTo>
                    <a:pt x="232" y="414"/>
                  </a:lnTo>
                  <a:lnTo>
                    <a:pt x="231" y="415"/>
                  </a:lnTo>
                  <a:lnTo>
                    <a:pt x="231" y="415"/>
                  </a:lnTo>
                  <a:lnTo>
                    <a:pt x="230" y="415"/>
                  </a:lnTo>
                  <a:lnTo>
                    <a:pt x="230" y="415"/>
                  </a:lnTo>
                  <a:lnTo>
                    <a:pt x="230" y="415"/>
                  </a:lnTo>
                  <a:lnTo>
                    <a:pt x="229" y="415"/>
                  </a:lnTo>
                  <a:lnTo>
                    <a:pt x="229" y="415"/>
                  </a:lnTo>
                  <a:lnTo>
                    <a:pt x="228" y="415"/>
                  </a:lnTo>
                  <a:lnTo>
                    <a:pt x="228" y="415"/>
                  </a:lnTo>
                  <a:lnTo>
                    <a:pt x="228" y="415"/>
                  </a:lnTo>
                  <a:lnTo>
                    <a:pt x="227" y="415"/>
                  </a:lnTo>
                  <a:lnTo>
                    <a:pt x="227" y="414"/>
                  </a:lnTo>
                  <a:lnTo>
                    <a:pt x="227" y="414"/>
                  </a:lnTo>
                  <a:lnTo>
                    <a:pt x="227" y="414"/>
                  </a:lnTo>
                  <a:lnTo>
                    <a:pt x="226" y="414"/>
                  </a:lnTo>
                  <a:lnTo>
                    <a:pt x="226" y="414"/>
                  </a:lnTo>
                  <a:lnTo>
                    <a:pt x="226" y="414"/>
                  </a:lnTo>
                  <a:lnTo>
                    <a:pt x="226" y="414"/>
                  </a:lnTo>
                  <a:lnTo>
                    <a:pt x="226" y="413"/>
                  </a:lnTo>
                  <a:lnTo>
                    <a:pt x="226" y="413"/>
                  </a:lnTo>
                  <a:lnTo>
                    <a:pt x="226" y="413"/>
                  </a:lnTo>
                  <a:lnTo>
                    <a:pt x="226" y="413"/>
                  </a:lnTo>
                  <a:lnTo>
                    <a:pt x="227" y="412"/>
                  </a:lnTo>
                  <a:lnTo>
                    <a:pt x="227" y="412"/>
                  </a:lnTo>
                  <a:lnTo>
                    <a:pt x="228" y="412"/>
                  </a:lnTo>
                  <a:lnTo>
                    <a:pt x="229" y="412"/>
                  </a:lnTo>
                  <a:lnTo>
                    <a:pt x="230" y="411"/>
                  </a:lnTo>
                  <a:lnTo>
                    <a:pt x="230" y="411"/>
                  </a:lnTo>
                  <a:lnTo>
                    <a:pt x="231" y="411"/>
                  </a:lnTo>
                  <a:lnTo>
                    <a:pt x="232" y="411"/>
                  </a:lnTo>
                  <a:lnTo>
                    <a:pt x="232" y="410"/>
                  </a:lnTo>
                  <a:lnTo>
                    <a:pt x="232" y="410"/>
                  </a:lnTo>
                  <a:lnTo>
                    <a:pt x="233" y="410"/>
                  </a:lnTo>
                  <a:lnTo>
                    <a:pt x="233" y="410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8"/>
                  </a:lnTo>
                  <a:lnTo>
                    <a:pt x="233" y="407"/>
                  </a:lnTo>
                  <a:lnTo>
                    <a:pt x="232" y="407"/>
                  </a:lnTo>
                  <a:lnTo>
                    <a:pt x="232" y="407"/>
                  </a:lnTo>
                  <a:lnTo>
                    <a:pt x="232" y="407"/>
                  </a:lnTo>
                  <a:lnTo>
                    <a:pt x="231" y="407"/>
                  </a:lnTo>
                  <a:lnTo>
                    <a:pt x="231" y="407"/>
                  </a:lnTo>
                  <a:lnTo>
                    <a:pt x="230" y="407"/>
                  </a:lnTo>
                  <a:lnTo>
                    <a:pt x="230" y="407"/>
                  </a:lnTo>
                  <a:lnTo>
                    <a:pt x="229" y="407"/>
                  </a:lnTo>
                  <a:lnTo>
                    <a:pt x="229" y="406"/>
                  </a:lnTo>
                  <a:lnTo>
                    <a:pt x="228" y="406"/>
                  </a:lnTo>
                  <a:lnTo>
                    <a:pt x="227" y="406"/>
                  </a:lnTo>
                  <a:lnTo>
                    <a:pt x="227" y="406"/>
                  </a:lnTo>
                  <a:lnTo>
                    <a:pt x="226" y="406"/>
                  </a:lnTo>
                  <a:lnTo>
                    <a:pt x="226" y="406"/>
                  </a:lnTo>
                  <a:lnTo>
                    <a:pt x="225" y="406"/>
                  </a:lnTo>
                  <a:lnTo>
                    <a:pt x="224" y="406"/>
                  </a:lnTo>
                  <a:lnTo>
                    <a:pt x="224" y="406"/>
                  </a:lnTo>
                  <a:lnTo>
                    <a:pt x="222" y="406"/>
                  </a:lnTo>
                  <a:lnTo>
                    <a:pt x="222" y="406"/>
                  </a:lnTo>
                  <a:lnTo>
                    <a:pt x="221" y="406"/>
                  </a:lnTo>
                  <a:lnTo>
                    <a:pt x="221" y="405"/>
                  </a:lnTo>
                  <a:lnTo>
                    <a:pt x="221" y="405"/>
                  </a:lnTo>
                  <a:lnTo>
                    <a:pt x="220" y="405"/>
                  </a:lnTo>
                  <a:lnTo>
                    <a:pt x="220" y="405"/>
                  </a:lnTo>
                  <a:lnTo>
                    <a:pt x="220" y="405"/>
                  </a:lnTo>
                  <a:lnTo>
                    <a:pt x="219" y="405"/>
                  </a:lnTo>
                  <a:lnTo>
                    <a:pt x="219" y="405"/>
                  </a:lnTo>
                  <a:lnTo>
                    <a:pt x="219" y="405"/>
                  </a:lnTo>
                  <a:lnTo>
                    <a:pt x="219" y="405"/>
                  </a:lnTo>
                  <a:lnTo>
                    <a:pt x="218" y="405"/>
                  </a:lnTo>
                  <a:lnTo>
                    <a:pt x="218" y="405"/>
                  </a:lnTo>
                  <a:lnTo>
                    <a:pt x="218" y="405"/>
                  </a:lnTo>
                  <a:lnTo>
                    <a:pt x="218" y="405"/>
                  </a:lnTo>
                  <a:lnTo>
                    <a:pt x="218" y="405"/>
                  </a:lnTo>
                  <a:lnTo>
                    <a:pt x="217" y="405"/>
                  </a:lnTo>
                  <a:lnTo>
                    <a:pt x="217" y="405"/>
                  </a:lnTo>
                  <a:lnTo>
                    <a:pt x="217" y="404"/>
                  </a:lnTo>
                  <a:lnTo>
                    <a:pt x="217" y="404"/>
                  </a:lnTo>
                  <a:lnTo>
                    <a:pt x="217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6" y="404"/>
                  </a:lnTo>
                  <a:lnTo>
                    <a:pt x="215" y="404"/>
                  </a:lnTo>
                  <a:lnTo>
                    <a:pt x="215" y="404"/>
                  </a:lnTo>
                  <a:lnTo>
                    <a:pt x="215" y="404"/>
                  </a:lnTo>
                  <a:lnTo>
                    <a:pt x="215" y="404"/>
                  </a:lnTo>
                  <a:lnTo>
                    <a:pt x="215" y="404"/>
                  </a:lnTo>
                  <a:lnTo>
                    <a:pt x="215" y="405"/>
                  </a:lnTo>
                  <a:lnTo>
                    <a:pt x="215" y="405"/>
                  </a:lnTo>
                  <a:lnTo>
                    <a:pt x="215" y="405"/>
                  </a:lnTo>
                  <a:lnTo>
                    <a:pt x="214" y="405"/>
                  </a:lnTo>
                  <a:lnTo>
                    <a:pt x="214" y="405"/>
                  </a:lnTo>
                  <a:lnTo>
                    <a:pt x="214" y="406"/>
                  </a:lnTo>
                  <a:lnTo>
                    <a:pt x="214" y="406"/>
                  </a:lnTo>
                  <a:lnTo>
                    <a:pt x="214" y="406"/>
                  </a:lnTo>
                  <a:lnTo>
                    <a:pt x="214" y="406"/>
                  </a:lnTo>
                  <a:lnTo>
                    <a:pt x="213" y="406"/>
                  </a:lnTo>
                  <a:lnTo>
                    <a:pt x="213" y="406"/>
                  </a:lnTo>
                  <a:lnTo>
                    <a:pt x="213" y="407"/>
                  </a:lnTo>
                  <a:lnTo>
                    <a:pt x="213" y="407"/>
                  </a:lnTo>
                  <a:lnTo>
                    <a:pt x="212" y="407"/>
                  </a:lnTo>
                  <a:lnTo>
                    <a:pt x="212" y="407"/>
                  </a:lnTo>
                  <a:lnTo>
                    <a:pt x="212" y="408"/>
                  </a:lnTo>
                  <a:lnTo>
                    <a:pt x="211" y="408"/>
                  </a:lnTo>
                  <a:lnTo>
                    <a:pt x="211" y="408"/>
                  </a:lnTo>
                  <a:lnTo>
                    <a:pt x="211" y="408"/>
                  </a:lnTo>
                  <a:lnTo>
                    <a:pt x="211" y="408"/>
                  </a:lnTo>
                  <a:lnTo>
                    <a:pt x="211" y="408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1" y="410"/>
                  </a:lnTo>
                  <a:lnTo>
                    <a:pt x="212" y="411"/>
                  </a:lnTo>
                  <a:lnTo>
                    <a:pt x="212" y="411"/>
                  </a:lnTo>
                  <a:lnTo>
                    <a:pt x="212" y="411"/>
                  </a:lnTo>
                  <a:lnTo>
                    <a:pt x="212" y="411"/>
                  </a:lnTo>
                  <a:lnTo>
                    <a:pt x="212" y="411"/>
                  </a:lnTo>
                  <a:lnTo>
                    <a:pt x="213" y="411"/>
                  </a:lnTo>
                  <a:lnTo>
                    <a:pt x="213" y="411"/>
                  </a:lnTo>
                  <a:lnTo>
                    <a:pt x="213" y="412"/>
                  </a:lnTo>
                  <a:lnTo>
                    <a:pt x="213" y="412"/>
                  </a:lnTo>
                  <a:lnTo>
                    <a:pt x="214" y="412"/>
                  </a:lnTo>
                  <a:lnTo>
                    <a:pt x="214" y="412"/>
                  </a:lnTo>
                  <a:lnTo>
                    <a:pt x="214" y="412"/>
                  </a:lnTo>
                  <a:lnTo>
                    <a:pt x="215" y="412"/>
                  </a:lnTo>
                  <a:lnTo>
                    <a:pt x="215" y="412"/>
                  </a:lnTo>
                  <a:lnTo>
                    <a:pt x="215" y="412"/>
                  </a:lnTo>
                  <a:lnTo>
                    <a:pt x="216" y="412"/>
                  </a:lnTo>
                  <a:lnTo>
                    <a:pt x="216" y="412"/>
                  </a:lnTo>
                  <a:lnTo>
                    <a:pt x="216" y="412"/>
                  </a:lnTo>
                  <a:lnTo>
                    <a:pt x="217" y="412"/>
                  </a:lnTo>
                  <a:lnTo>
                    <a:pt x="217" y="412"/>
                  </a:lnTo>
                  <a:lnTo>
                    <a:pt x="218" y="411"/>
                  </a:lnTo>
                  <a:lnTo>
                    <a:pt x="218" y="411"/>
                  </a:lnTo>
                  <a:lnTo>
                    <a:pt x="218" y="411"/>
                  </a:lnTo>
                  <a:lnTo>
                    <a:pt x="219" y="411"/>
                  </a:lnTo>
                  <a:lnTo>
                    <a:pt x="219" y="411"/>
                  </a:lnTo>
                  <a:lnTo>
                    <a:pt x="219" y="411"/>
                  </a:lnTo>
                  <a:lnTo>
                    <a:pt x="220" y="411"/>
                  </a:lnTo>
                  <a:lnTo>
                    <a:pt x="220" y="411"/>
                  </a:lnTo>
                  <a:lnTo>
                    <a:pt x="220" y="411"/>
                  </a:lnTo>
                  <a:lnTo>
                    <a:pt x="220" y="411"/>
                  </a:lnTo>
                  <a:lnTo>
                    <a:pt x="220" y="411"/>
                  </a:lnTo>
                  <a:lnTo>
                    <a:pt x="221" y="411"/>
                  </a:lnTo>
                  <a:lnTo>
                    <a:pt x="221" y="411"/>
                  </a:lnTo>
                  <a:lnTo>
                    <a:pt x="221" y="411"/>
                  </a:lnTo>
                  <a:lnTo>
                    <a:pt x="221" y="411"/>
                  </a:lnTo>
                  <a:lnTo>
                    <a:pt x="221" y="412"/>
                  </a:lnTo>
                  <a:lnTo>
                    <a:pt x="221" y="412"/>
                  </a:lnTo>
                  <a:lnTo>
                    <a:pt x="221" y="412"/>
                  </a:lnTo>
                  <a:lnTo>
                    <a:pt x="221" y="413"/>
                  </a:lnTo>
                  <a:lnTo>
                    <a:pt x="221" y="413"/>
                  </a:lnTo>
                  <a:lnTo>
                    <a:pt x="221" y="413"/>
                  </a:lnTo>
                  <a:lnTo>
                    <a:pt x="221" y="414"/>
                  </a:lnTo>
                  <a:lnTo>
                    <a:pt x="221" y="414"/>
                  </a:lnTo>
                  <a:lnTo>
                    <a:pt x="221" y="414"/>
                  </a:lnTo>
                  <a:lnTo>
                    <a:pt x="221" y="414"/>
                  </a:lnTo>
                  <a:lnTo>
                    <a:pt x="220" y="414"/>
                  </a:lnTo>
                  <a:lnTo>
                    <a:pt x="220" y="415"/>
                  </a:lnTo>
                  <a:lnTo>
                    <a:pt x="220" y="415"/>
                  </a:lnTo>
                  <a:lnTo>
                    <a:pt x="220" y="415"/>
                  </a:lnTo>
                  <a:lnTo>
                    <a:pt x="219" y="415"/>
                  </a:lnTo>
                  <a:lnTo>
                    <a:pt x="219" y="415"/>
                  </a:lnTo>
                  <a:lnTo>
                    <a:pt x="218" y="415"/>
                  </a:lnTo>
                  <a:lnTo>
                    <a:pt x="218" y="415"/>
                  </a:lnTo>
                  <a:lnTo>
                    <a:pt x="218" y="416"/>
                  </a:lnTo>
                  <a:lnTo>
                    <a:pt x="217" y="416"/>
                  </a:lnTo>
                  <a:lnTo>
                    <a:pt x="217" y="416"/>
                  </a:lnTo>
                  <a:lnTo>
                    <a:pt x="216" y="416"/>
                  </a:lnTo>
                  <a:lnTo>
                    <a:pt x="216" y="416"/>
                  </a:lnTo>
                  <a:lnTo>
                    <a:pt x="216" y="417"/>
                  </a:lnTo>
                  <a:lnTo>
                    <a:pt x="215" y="417"/>
                  </a:lnTo>
                  <a:lnTo>
                    <a:pt x="215" y="417"/>
                  </a:lnTo>
                  <a:lnTo>
                    <a:pt x="215" y="418"/>
                  </a:lnTo>
                  <a:lnTo>
                    <a:pt x="214" y="418"/>
                  </a:lnTo>
                  <a:lnTo>
                    <a:pt x="214" y="418"/>
                  </a:lnTo>
                  <a:lnTo>
                    <a:pt x="213" y="419"/>
                  </a:lnTo>
                  <a:lnTo>
                    <a:pt x="213" y="419"/>
                  </a:lnTo>
                  <a:lnTo>
                    <a:pt x="213" y="419"/>
                  </a:lnTo>
                  <a:lnTo>
                    <a:pt x="212" y="420"/>
                  </a:lnTo>
                  <a:lnTo>
                    <a:pt x="211" y="420"/>
                  </a:lnTo>
                  <a:lnTo>
                    <a:pt x="211" y="420"/>
                  </a:lnTo>
                  <a:lnTo>
                    <a:pt x="211" y="421"/>
                  </a:lnTo>
                  <a:lnTo>
                    <a:pt x="210" y="421"/>
                  </a:lnTo>
                  <a:lnTo>
                    <a:pt x="210" y="421"/>
                  </a:lnTo>
                  <a:lnTo>
                    <a:pt x="209" y="421"/>
                  </a:lnTo>
                  <a:lnTo>
                    <a:pt x="209" y="421"/>
                  </a:lnTo>
                  <a:lnTo>
                    <a:pt x="208" y="421"/>
                  </a:lnTo>
                  <a:lnTo>
                    <a:pt x="208" y="422"/>
                  </a:lnTo>
                  <a:lnTo>
                    <a:pt x="207" y="422"/>
                  </a:lnTo>
                  <a:lnTo>
                    <a:pt x="207" y="422"/>
                  </a:lnTo>
                  <a:lnTo>
                    <a:pt x="206" y="422"/>
                  </a:lnTo>
                  <a:lnTo>
                    <a:pt x="206" y="422"/>
                  </a:lnTo>
                  <a:lnTo>
                    <a:pt x="204" y="422"/>
                  </a:lnTo>
                  <a:lnTo>
                    <a:pt x="204" y="421"/>
                  </a:lnTo>
                  <a:lnTo>
                    <a:pt x="203" y="421"/>
                  </a:lnTo>
                  <a:lnTo>
                    <a:pt x="203" y="421"/>
                  </a:lnTo>
                  <a:lnTo>
                    <a:pt x="202" y="421"/>
                  </a:lnTo>
                  <a:lnTo>
                    <a:pt x="202" y="421"/>
                  </a:lnTo>
                  <a:lnTo>
                    <a:pt x="201" y="422"/>
                  </a:lnTo>
                  <a:lnTo>
                    <a:pt x="201" y="422"/>
                  </a:lnTo>
                  <a:lnTo>
                    <a:pt x="200" y="422"/>
                  </a:lnTo>
                  <a:lnTo>
                    <a:pt x="200" y="422"/>
                  </a:lnTo>
                  <a:lnTo>
                    <a:pt x="200" y="422"/>
                  </a:lnTo>
                  <a:lnTo>
                    <a:pt x="199" y="422"/>
                  </a:lnTo>
                  <a:lnTo>
                    <a:pt x="199" y="422"/>
                  </a:lnTo>
                  <a:lnTo>
                    <a:pt x="199" y="422"/>
                  </a:lnTo>
                  <a:lnTo>
                    <a:pt x="198" y="423"/>
                  </a:lnTo>
                  <a:lnTo>
                    <a:pt x="198" y="423"/>
                  </a:lnTo>
                  <a:lnTo>
                    <a:pt x="198" y="423"/>
                  </a:lnTo>
                  <a:lnTo>
                    <a:pt x="197" y="423"/>
                  </a:lnTo>
                  <a:lnTo>
                    <a:pt x="197" y="424"/>
                  </a:lnTo>
                  <a:lnTo>
                    <a:pt x="197" y="424"/>
                  </a:lnTo>
                  <a:lnTo>
                    <a:pt x="196" y="424"/>
                  </a:lnTo>
                  <a:lnTo>
                    <a:pt x="196" y="425"/>
                  </a:lnTo>
                  <a:lnTo>
                    <a:pt x="196" y="425"/>
                  </a:lnTo>
                  <a:lnTo>
                    <a:pt x="196" y="425"/>
                  </a:lnTo>
                  <a:lnTo>
                    <a:pt x="195" y="426"/>
                  </a:lnTo>
                  <a:lnTo>
                    <a:pt x="195" y="426"/>
                  </a:lnTo>
                  <a:lnTo>
                    <a:pt x="195" y="426"/>
                  </a:lnTo>
                  <a:lnTo>
                    <a:pt x="194" y="428"/>
                  </a:lnTo>
                  <a:lnTo>
                    <a:pt x="194" y="428"/>
                  </a:lnTo>
                  <a:lnTo>
                    <a:pt x="194" y="428"/>
                  </a:lnTo>
                  <a:lnTo>
                    <a:pt x="193" y="428"/>
                  </a:lnTo>
                  <a:lnTo>
                    <a:pt x="193" y="428"/>
                  </a:lnTo>
                  <a:lnTo>
                    <a:pt x="192" y="428"/>
                  </a:lnTo>
                  <a:lnTo>
                    <a:pt x="192" y="428"/>
                  </a:lnTo>
                  <a:lnTo>
                    <a:pt x="191" y="428"/>
                  </a:lnTo>
                  <a:lnTo>
                    <a:pt x="191" y="428"/>
                  </a:lnTo>
                  <a:lnTo>
                    <a:pt x="190" y="428"/>
                  </a:lnTo>
                  <a:lnTo>
                    <a:pt x="189" y="428"/>
                  </a:lnTo>
                  <a:lnTo>
                    <a:pt x="189" y="428"/>
                  </a:lnTo>
                  <a:lnTo>
                    <a:pt x="188" y="428"/>
                  </a:lnTo>
                  <a:lnTo>
                    <a:pt x="188" y="428"/>
                  </a:lnTo>
                  <a:lnTo>
                    <a:pt x="186" y="428"/>
                  </a:lnTo>
                  <a:lnTo>
                    <a:pt x="185" y="428"/>
                  </a:lnTo>
                  <a:lnTo>
                    <a:pt x="185" y="428"/>
                  </a:lnTo>
                  <a:lnTo>
                    <a:pt x="184" y="426"/>
                  </a:lnTo>
                  <a:lnTo>
                    <a:pt x="184" y="426"/>
                  </a:lnTo>
                  <a:lnTo>
                    <a:pt x="184" y="426"/>
                  </a:lnTo>
                  <a:lnTo>
                    <a:pt x="183" y="426"/>
                  </a:lnTo>
                  <a:lnTo>
                    <a:pt x="183" y="426"/>
                  </a:lnTo>
                  <a:lnTo>
                    <a:pt x="182" y="426"/>
                  </a:lnTo>
                  <a:lnTo>
                    <a:pt x="182" y="426"/>
                  </a:lnTo>
                  <a:lnTo>
                    <a:pt x="182" y="426"/>
                  </a:lnTo>
                  <a:lnTo>
                    <a:pt x="182" y="426"/>
                  </a:lnTo>
                  <a:lnTo>
                    <a:pt x="181" y="426"/>
                  </a:lnTo>
                  <a:lnTo>
                    <a:pt x="180" y="426"/>
                  </a:lnTo>
                  <a:lnTo>
                    <a:pt x="180" y="426"/>
                  </a:lnTo>
                  <a:lnTo>
                    <a:pt x="179" y="426"/>
                  </a:lnTo>
                  <a:lnTo>
                    <a:pt x="178" y="426"/>
                  </a:lnTo>
                  <a:lnTo>
                    <a:pt x="177" y="426"/>
                  </a:lnTo>
                  <a:lnTo>
                    <a:pt x="176" y="426"/>
                  </a:lnTo>
                  <a:lnTo>
                    <a:pt x="175" y="426"/>
                  </a:lnTo>
                  <a:lnTo>
                    <a:pt x="174" y="426"/>
                  </a:lnTo>
                  <a:lnTo>
                    <a:pt x="173" y="426"/>
                  </a:lnTo>
                  <a:lnTo>
                    <a:pt x="172" y="428"/>
                  </a:lnTo>
                  <a:lnTo>
                    <a:pt x="171" y="428"/>
                  </a:lnTo>
                  <a:lnTo>
                    <a:pt x="170" y="429"/>
                  </a:lnTo>
                  <a:lnTo>
                    <a:pt x="168" y="429"/>
                  </a:lnTo>
                  <a:lnTo>
                    <a:pt x="168" y="430"/>
                  </a:lnTo>
                  <a:lnTo>
                    <a:pt x="167" y="431"/>
                  </a:lnTo>
                  <a:lnTo>
                    <a:pt x="166" y="431"/>
                  </a:lnTo>
                  <a:lnTo>
                    <a:pt x="166" y="432"/>
                  </a:lnTo>
                  <a:lnTo>
                    <a:pt x="165" y="433"/>
                  </a:lnTo>
                  <a:lnTo>
                    <a:pt x="164" y="434"/>
                  </a:lnTo>
                  <a:lnTo>
                    <a:pt x="164" y="435"/>
                  </a:lnTo>
                  <a:lnTo>
                    <a:pt x="163" y="436"/>
                  </a:lnTo>
                  <a:lnTo>
                    <a:pt x="162" y="437"/>
                  </a:lnTo>
                  <a:lnTo>
                    <a:pt x="162" y="438"/>
                  </a:lnTo>
                  <a:lnTo>
                    <a:pt x="161" y="439"/>
                  </a:lnTo>
                  <a:lnTo>
                    <a:pt x="161" y="440"/>
                  </a:lnTo>
                  <a:lnTo>
                    <a:pt x="160" y="441"/>
                  </a:lnTo>
                  <a:lnTo>
                    <a:pt x="160" y="442"/>
                  </a:lnTo>
                  <a:lnTo>
                    <a:pt x="159" y="442"/>
                  </a:lnTo>
                  <a:lnTo>
                    <a:pt x="159" y="443"/>
                  </a:lnTo>
                  <a:lnTo>
                    <a:pt x="159" y="443"/>
                  </a:lnTo>
                  <a:lnTo>
                    <a:pt x="159" y="444"/>
                  </a:lnTo>
                  <a:lnTo>
                    <a:pt x="159" y="444"/>
                  </a:lnTo>
                  <a:lnTo>
                    <a:pt x="159" y="446"/>
                  </a:lnTo>
                  <a:lnTo>
                    <a:pt x="159" y="446"/>
                  </a:lnTo>
                  <a:lnTo>
                    <a:pt x="159" y="446"/>
                  </a:lnTo>
                  <a:lnTo>
                    <a:pt x="159" y="447"/>
                  </a:lnTo>
                  <a:lnTo>
                    <a:pt x="159" y="447"/>
                  </a:lnTo>
                  <a:lnTo>
                    <a:pt x="158" y="447"/>
                  </a:lnTo>
                  <a:lnTo>
                    <a:pt x="158" y="447"/>
                  </a:lnTo>
                  <a:lnTo>
                    <a:pt x="158" y="448"/>
                  </a:lnTo>
                  <a:lnTo>
                    <a:pt x="158" y="448"/>
                  </a:lnTo>
                  <a:lnTo>
                    <a:pt x="158" y="448"/>
                  </a:lnTo>
                  <a:lnTo>
                    <a:pt x="158" y="448"/>
                  </a:lnTo>
                  <a:lnTo>
                    <a:pt x="158" y="448"/>
                  </a:lnTo>
                  <a:lnTo>
                    <a:pt x="157" y="449"/>
                  </a:lnTo>
                  <a:lnTo>
                    <a:pt x="157" y="449"/>
                  </a:lnTo>
                  <a:lnTo>
                    <a:pt x="157" y="449"/>
                  </a:lnTo>
                  <a:lnTo>
                    <a:pt x="157" y="449"/>
                  </a:lnTo>
                  <a:lnTo>
                    <a:pt x="157" y="449"/>
                  </a:lnTo>
                  <a:lnTo>
                    <a:pt x="156" y="449"/>
                  </a:lnTo>
                  <a:lnTo>
                    <a:pt x="156" y="449"/>
                  </a:lnTo>
                  <a:lnTo>
                    <a:pt x="156" y="448"/>
                  </a:lnTo>
                  <a:lnTo>
                    <a:pt x="156" y="448"/>
                  </a:lnTo>
                  <a:lnTo>
                    <a:pt x="156" y="448"/>
                  </a:lnTo>
                  <a:lnTo>
                    <a:pt x="156" y="448"/>
                  </a:lnTo>
                  <a:lnTo>
                    <a:pt x="156" y="447"/>
                  </a:lnTo>
                  <a:lnTo>
                    <a:pt x="156" y="447"/>
                  </a:lnTo>
                  <a:lnTo>
                    <a:pt x="156" y="447"/>
                  </a:lnTo>
                  <a:lnTo>
                    <a:pt x="156" y="446"/>
                  </a:lnTo>
                  <a:lnTo>
                    <a:pt x="156" y="446"/>
                  </a:lnTo>
                  <a:lnTo>
                    <a:pt x="155" y="444"/>
                  </a:lnTo>
                  <a:lnTo>
                    <a:pt x="155" y="444"/>
                  </a:lnTo>
                  <a:lnTo>
                    <a:pt x="155" y="443"/>
                  </a:lnTo>
                  <a:lnTo>
                    <a:pt x="155" y="442"/>
                  </a:lnTo>
                  <a:lnTo>
                    <a:pt x="155" y="442"/>
                  </a:lnTo>
                  <a:lnTo>
                    <a:pt x="154" y="441"/>
                  </a:lnTo>
                  <a:lnTo>
                    <a:pt x="154" y="440"/>
                  </a:lnTo>
                  <a:lnTo>
                    <a:pt x="154" y="440"/>
                  </a:lnTo>
                  <a:lnTo>
                    <a:pt x="154" y="439"/>
                  </a:lnTo>
                  <a:lnTo>
                    <a:pt x="154" y="438"/>
                  </a:lnTo>
                  <a:lnTo>
                    <a:pt x="153" y="438"/>
                  </a:lnTo>
                  <a:lnTo>
                    <a:pt x="153" y="437"/>
                  </a:lnTo>
                  <a:lnTo>
                    <a:pt x="153" y="436"/>
                  </a:lnTo>
                  <a:lnTo>
                    <a:pt x="153" y="436"/>
                  </a:lnTo>
                  <a:lnTo>
                    <a:pt x="153" y="435"/>
                  </a:lnTo>
                  <a:lnTo>
                    <a:pt x="153" y="435"/>
                  </a:lnTo>
                  <a:lnTo>
                    <a:pt x="153" y="435"/>
                  </a:lnTo>
                  <a:lnTo>
                    <a:pt x="153" y="435"/>
                  </a:lnTo>
                  <a:lnTo>
                    <a:pt x="153" y="435"/>
                  </a:lnTo>
                  <a:lnTo>
                    <a:pt x="153" y="434"/>
                  </a:lnTo>
                  <a:lnTo>
                    <a:pt x="153" y="434"/>
                  </a:lnTo>
                  <a:lnTo>
                    <a:pt x="153" y="434"/>
                  </a:lnTo>
                  <a:lnTo>
                    <a:pt x="153" y="433"/>
                  </a:lnTo>
                  <a:lnTo>
                    <a:pt x="153" y="433"/>
                  </a:lnTo>
                  <a:lnTo>
                    <a:pt x="153" y="433"/>
                  </a:lnTo>
                  <a:lnTo>
                    <a:pt x="154" y="433"/>
                  </a:lnTo>
                  <a:lnTo>
                    <a:pt x="154" y="432"/>
                  </a:lnTo>
                  <a:lnTo>
                    <a:pt x="154" y="432"/>
                  </a:lnTo>
                  <a:lnTo>
                    <a:pt x="155" y="432"/>
                  </a:lnTo>
                  <a:lnTo>
                    <a:pt x="155" y="431"/>
                  </a:lnTo>
                  <a:lnTo>
                    <a:pt x="156" y="431"/>
                  </a:lnTo>
                  <a:lnTo>
                    <a:pt x="156" y="431"/>
                  </a:lnTo>
                  <a:lnTo>
                    <a:pt x="157" y="430"/>
                  </a:lnTo>
                  <a:lnTo>
                    <a:pt x="158" y="430"/>
                  </a:lnTo>
                  <a:lnTo>
                    <a:pt x="159" y="430"/>
                  </a:lnTo>
                  <a:lnTo>
                    <a:pt x="159" y="429"/>
                  </a:lnTo>
                  <a:lnTo>
                    <a:pt x="160" y="429"/>
                  </a:lnTo>
                  <a:lnTo>
                    <a:pt x="161" y="429"/>
                  </a:lnTo>
                  <a:lnTo>
                    <a:pt x="162" y="428"/>
                  </a:lnTo>
                  <a:lnTo>
                    <a:pt x="162" y="428"/>
                  </a:lnTo>
                  <a:lnTo>
                    <a:pt x="163" y="426"/>
                  </a:lnTo>
                  <a:lnTo>
                    <a:pt x="164" y="426"/>
                  </a:lnTo>
                  <a:lnTo>
                    <a:pt x="164" y="426"/>
                  </a:lnTo>
                  <a:lnTo>
                    <a:pt x="165" y="425"/>
                  </a:lnTo>
                  <a:lnTo>
                    <a:pt x="166" y="425"/>
                  </a:lnTo>
                  <a:lnTo>
                    <a:pt x="167" y="425"/>
                  </a:lnTo>
                  <a:lnTo>
                    <a:pt x="167" y="424"/>
                  </a:lnTo>
                  <a:lnTo>
                    <a:pt x="168" y="424"/>
                  </a:lnTo>
                  <a:lnTo>
                    <a:pt x="170" y="424"/>
                  </a:lnTo>
                  <a:lnTo>
                    <a:pt x="170" y="424"/>
                  </a:lnTo>
                  <a:lnTo>
                    <a:pt x="171" y="424"/>
                  </a:lnTo>
                  <a:lnTo>
                    <a:pt x="171" y="423"/>
                  </a:lnTo>
                  <a:lnTo>
                    <a:pt x="172" y="423"/>
                  </a:lnTo>
                  <a:lnTo>
                    <a:pt x="173" y="423"/>
                  </a:lnTo>
                  <a:lnTo>
                    <a:pt x="173" y="422"/>
                  </a:lnTo>
                  <a:lnTo>
                    <a:pt x="173" y="422"/>
                  </a:lnTo>
                  <a:lnTo>
                    <a:pt x="174" y="422"/>
                  </a:lnTo>
                  <a:lnTo>
                    <a:pt x="174" y="421"/>
                  </a:lnTo>
                  <a:lnTo>
                    <a:pt x="174" y="421"/>
                  </a:lnTo>
                  <a:lnTo>
                    <a:pt x="175" y="421"/>
                  </a:lnTo>
                  <a:lnTo>
                    <a:pt x="175" y="420"/>
                  </a:lnTo>
                  <a:lnTo>
                    <a:pt x="175" y="420"/>
                  </a:lnTo>
                  <a:lnTo>
                    <a:pt x="175" y="420"/>
                  </a:lnTo>
                  <a:lnTo>
                    <a:pt x="175" y="419"/>
                  </a:lnTo>
                  <a:lnTo>
                    <a:pt x="175" y="419"/>
                  </a:lnTo>
                  <a:lnTo>
                    <a:pt x="175" y="419"/>
                  </a:lnTo>
                  <a:lnTo>
                    <a:pt x="175" y="418"/>
                  </a:lnTo>
                  <a:lnTo>
                    <a:pt x="175" y="418"/>
                  </a:lnTo>
                  <a:lnTo>
                    <a:pt x="175" y="418"/>
                  </a:lnTo>
                  <a:lnTo>
                    <a:pt x="175" y="417"/>
                  </a:lnTo>
                  <a:lnTo>
                    <a:pt x="175" y="417"/>
                  </a:lnTo>
                  <a:lnTo>
                    <a:pt x="175" y="417"/>
                  </a:lnTo>
                  <a:lnTo>
                    <a:pt x="175" y="417"/>
                  </a:lnTo>
                  <a:lnTo>
                    <a:pt x="175" y="416"/>
                  </a:lnTo>
                  <a:lnTo>
                    <a:pt x="175" y="416"/>
                  </a:lnTo>
                  <a:lnTo>
                    <a:pt x="174" y="416"/>
                  </a:lnTo>
                  <a:lnTo>
                    <a:pt x="174" y="416"/>
                  </a:lnTo>
                  <a:lnTo>
                    <a:pt x="174" y="416"/>
                  </a:lnTo>
                  <a:lnTo>
                    <a:pt x="174" y="416"/>
                  </a:lnTo>
                  <a:lnTo>
                    <a:pt x="174" y="416"/>
                  </a:lnTo>
                  <a:lnTo>
                    <a:pt x="173" y="416"/>
                  </a:lnTo>
                  <a:lnTo>
                    <a:pt x="173" y="417"/>
                  </a:lnTo>
                  <a:lnTo>
                    <a:pt x="173" y="417"/>
                  </a:lnTo>
                  <a:lnTo>
                    <a:pt x="172" y="417"/>
                  </a:lnTo>
                  <a:lnTo>
                    <a:pt x="172" y="418"/>
                  </a:lnTo>
                  <a:lnTo>
                    <a:pt x="171" y="418"/>
                  </a:lnTo>
                  <a:lnTo>
                    <a:pt x="171" y="418"/>
                  </a:lnTo>
                  <a:lnTo>
                    <a:pt x="170" y="419"/>
                  </a:lnTo>
                  <a:lnTo>
                    <a:pt x="170" y="419"/>
                  </a:lnTo>
                  <a:lnTo>
                    <a:pt x="168" y="420"/>
                  </a:lnTo>
                  <a:lnTo>
                    <a:pt x="168" y="420"/>
                  </a:lnTo>
                  <a:lnTo>
                    <a:pt x="167" y="421"/>
                  </a:lnTo>
                  <a:lnTo>
                    <a:pt x="166" y="421"/>
                  </a:lnTo>
                  <a:lnTo>
                    <a:pt x="166" y="421"/>
                  </a:lnTo>
                  <a:lnTo>
                    <a:pt x="165" y="422"/>
                  </a:lnTo>
                  <a:lnTo>
                    <a:pt x="165" y="422"/>
                  </a:lnTo>
                  <a:lnTo>
                    <a:pt x="165" y="422"/>
                  </a:lnTo>
                  <a:lnTo>
                    <a:pt x="164" y="422"/>
                  </a:lnTo>
                  <a:lnTo>
                    <a:pt x="163" y="422"/>
                  </a:lnTo>
                  <a:lnTo>
                    <a:pt x="163" y="423"/>
                  </a:lnTo>
                  <a:lnTo>
                    <a:pt x="162" y="423"/>
                  </a:lnTo>
                  <a:lnTo>
                    <a:pt x="161" y="424"/>
                  </a:lnTo>
                  <a:lnTo>
                    <a:pt x="160" y="424"/>
                  </a:lnTo>
                  <a:lnTo>
                    <a:pt x="159" y="425"/>
                  </a:lnTo>
                  <a:lnTo>
                    <a:pt x="158" y="425"/>
                  </a:lnTo>
                  <a:lnTo>
                    <a:pt x="157" y="426"/>
                  </a:lnTo>
                  <a:lnTo>
                    <a:pt x="156" y="426"/>
                  </a:lnTo>
                  <a:lnTo>
                    <a:pt x="156" y="428"/>
                  </a:lnTo>
                  <a:lnTo>
                    <a:pt x="155" y="428"/>
                  </a:lnTo>
                  <a:lnTo>
                    <a:pt x="154" y="429"/>
                  </a:lnTo>
                  <a:lnTo>
                    <a:pt x="153" y="429"/>
                  </a:lnTo>
                  <a:lnTo>
                    <a:pt x="153" y="430"/>
                  </a:lnTo>
                  <a:lnTo>
                    <a:pt x="152" y="430"/>
                  </a:lnTo>
                  <a:lnTo>
                    <a:pt x="152" y="431"/>
                  </a:lnTo>
                  <a:lnTo>
                    <a:pt x="152" y="431"/>
                  </a:lnTo>
                  <a:lnTo>
                    <a:pt x="150" y="432"/>
                  </a:lnTo>
                  <a:lnTo>
                    <a:pt x="150" y="432"/>
                  </a:lnTo>
                  <a:lnTo>
                    <a:pt x="150" y="433"/>
                  </a:lnTo>
                  <a:lnTo>
                    <a:pt x="150" y="433"/>
                  </a:lnTo>
                  <a:lnTo>
                    <a:pt x="150" y="434"/>
                  </a:lnTo>
                  <a:lnTo>
                    <a:pt x="149" y="435"/>
                  </a:lnTo>
                  <a:lnTo>
                    <a:pt x="149" y="435"/>
                  </a:lnTo>
                  <a:lnTo>
                    <a:pt x="149" y="436"/>
                  </a:lnTo>
                  <a:lnTo>
                    <a:pt x="149" y="437"/>
                  </a:lnTo>
                  <a:lnTo>
                    <a:pt x="149" y="437"/>
                  </a:lnTo>
                  <a:lnTo>
                    <a:pt x="149" y="438"/>
                  </a:lnTo>
                  <a:lnTo>
                    <a:pt x="150" y="439"/>
                  </a:lnTo>
                  <a:lnTo>
                    <a:pt x="150" y="439"/>
                  </a:lnTo>
                  <a:lnTo>
                    <a:pt x="150" y="440"/>
                  </a:lnTo>
                  <a:lnTo>
                    <a:pt x="150" y="441"/>
                  </a:lnTo>
                  <a:lnTo>
                    <a:pt x="150" y="441"/>
                  </a:lnTo>
                  <a:lnTo>
                    <a:pt x="152" y="442"/>
                  </a:lnTo>
                  <a:lnTo>
                    <a:pt x="152" y="443"/>
                  </a:lnTo>
                  <a:lnTo>
                    <a:pt x="152" y="443"/>
                  </a:lnTo>
                  <a:lnTo>
                    <a:pt x="153" y="444"/>
                  </a:lnTo>
                  <a:lnTo>
                    <a:pt x="153" y="446"/>
                  </a:lnTo>
                  <a:lnTo>
                    <a:pt x="153" y="447"/>
                  </a:lnTo>
                  <a:lnTo>
                    <a:pt x="154" y="447"/>
                  </a:lnTo>
                  <a:lnTo>
                    <a:pt x="154" y="448"/>
                  </a:lnTo>
                  <a:lnTo>
                    <a:pt x="154" y="449"/>
                  </a:lnTo>
                  <a:lnTo>
                    <a:pt x="154" y="449"/>
                  </a:lnTo>
                  <a:lnTo>
                    <a:pt x="154" y="450"/>
                  </a:lnTo>
                  <a:lnTo>
                    <a:pt x="154" y="451"/>
                  </a:lnTo>
                  <a:lnTo>
                    <a:pt x="154" y="451"/>
                  </a:lnTo>
                  <a:lnTo>
                    <a:pt x="154" y="452"/>
                  </a:lnTo>
                  <a:lnTo>
                    <a:pt x="154" y="452"/>
                  </a:lnTo>
                  <a:lnTo>
                    <a:pt x="154" y="453"/>
                  </a:lnTo>
                  <a:lnTo>
                    <a:pt x="154" y="453"/>
                  </a:lnTo>
                  <a:lnTo>
                    <a:pt x="154" y="453"/>
                  </a:lnTo>
                  <a:lnTo>
                    <a:pt x="154" y="454"/>
                  </a:lnTo>
                  <a:lnTo>
                    <a:pt x="153" y="454"/>
                  </a:lnTo>
                  <a:lnTo>
                    <a:pt x="153" y="454"/>
                  </a:lnTo>
                  <a:lnTo>
                    <a:pt x="153" y="454"/>
                  </a:lnTo>
                  <a:lnTo>
                    <a:pt x="153" y="454"/>
                  </a:lnTo>
                  <a:lnTo>
                    <a:pt x="153" y="454"/>
                  </a:lnTo>
                  <a:lnTo>
                    <a:pt x="152" y="454"/>
                  </a:lnTo>
                  <a:lnTo>
                    <a:pt x="152" y="454"/>
                  </a:lnTo>
                  <a:lnTo>
                    <a:pt x="152" y="454"/>
                  </a:lnTo>
                  <a:lnTo>
                    <a:pt x="152" y="454"/>
                  </a:lnTo>
                  <a:lnTo>
                    <a:pt x="150" y="454"/>
                  </a:lnTo>
                  <a:lnTo>
                    <a:pt x="150" y="454"/>
                  </a:lnTo>
                  <a:lnTo>
                    <a:pt x="149" y="454"/>
                  </a:lnTo>
                  <a:lnTo>
                    <a:pt x="149" y="454"/>
                  </a:lnTo>
                  <a:lnTo>
                    <a:pt x="149" y="454"/>
                  </a:lnTo>
                  <a:lnTo>
                    <a:pt x="148" y="454"/>
                  </a:lnTo>
                  <a:lnTo>
                    <a:pt x="148" y="453"/>
                  </a:lnTo>
                  <a:lnTo>
                    <a:pt x="148" y="453"/>
                  </a:lnTo>
                  <a:lnTo>
                    <a:pt x="148" y="453"/>
                  </a:lnTo>
                  <a:lnTo>
                    <a:pt x="147" y="453"/>
                  </a:lnTo>
                  <a:lnTo>
                    <a:pt x="147" y="453"/>
                  </a:lnTo>
                  <a:lnTo>
                    <a:pt x="147" y="453"/>
                  </a:lnTo>
                  <a:lnTo>
                    <a:pt x="146" y="453"/>
                  </a:lnTo>
                  <a:lnTo>
                    <a:pt x="146" y="453"/>
                  </a:lnTo>
                  <a:lnTo>
                    <a:pt x="146" y="453"/>
                  </a:lnTo>
                  <a:lnTo>
                    <a:pt x="145" y="453"/>
                  </a:lnTo>
                  <a:lnTo>
                    <a:pt x="145" y="454"/>
                  </a:lnTo>
                  <a:lnTo>
                    <a:pt x="144" y="454"/>
                  </a:lnTo>
                  <a:lnTo>
                    <a:pt x="143" y="454"/>
                  </a:lnTo>
                  <a:lnTo>
                    <a:pt x="143" y="454"/>
                  </a:lnTo>
                  <a:lnTo>
                    <a:pt x="142" y="454"/>
                  </a:lnTo>
                  <a:lnTo>
                    <a:pt x="141" y="454"/>
                  </a:lnTo>
                  <a:lnTo>
                    <a:pt x="141" y="454"/>
                  </a:lnTo>
                  <a:lnTo>
                    <a:pt x="140" y="454"/>
                  </a:lnTo>
                  <a:lnTo>
                    <a:pt x="139" y="454"/>
                  </a:lnTo>
                  <a:lnTo>
                    <a:pt x="138" y="454"/>
                  </a:lnTo>
                  <a:lnTo>
                    <a:pt x="138" y="454"/>
                  </a:lnTo>
                  <a:lnTo>
                    <a:pt x="137" y="454"/>
                  </a:lnTo>
                  <a:lnTo>
                    <a:pt x="136" y="454"/>
                  </a:lnTo>
                  <a:lnTo>
                    <a:pt x="136" y="454"/>
                  </a:lnTo>
                  <a:lnTo>
                    <a:pt x="135" y="454"/>
                  </a:lnTo>
                  <a:lnTo>
                    <a:pt x="134" y="454"/>
                  </a:lnTo>
                  <a:lnTo>
                    <a:pt x="134" y="454"/>
                  </a:lnTo>
                  <a:lnTo>
                    <a:pt x="132" y="454"/>
                  </a:lnTo>
                  <a:lnTo>
                    <a:pt x="132" y="454"/>
                  </a:lnTo>
                  <a:lnTo>
                    <a:pt x="131" y="455"/>
                  </a:lnTo>
                  <a:lnTo>
                    <a:pt x="131" y="455"/>
                  </a:lnTo>
                  <a:lnTo>
                    <a:pt x="130" y="455"/>
                  </a:lnTo>
                  <a:lnTo>
                    <a:pt x="130" y="456"/>
                  </a:lnTo>
                  <a:lnTo>
                    <a:pt x="129" y="456"/>
                  </a:lnTo>
                  <a:lnTo>
                    <a:pt x="129" y="456"/>
                  </a:lnTo>
                  <a:lnTo>
                    <a:pt x="128" y="456"/>
                  </a:lnTo>
                  <a:lnTo>
                    <a:pt x="128" y="457"/>
                  </a:lnTo>
                  <a:lnTo>
                    <a:pt x="128" y="457"/>
                  </a:lnTo>
                  <a:lnTo>
                    <a:pt x="127" y="457"/>
                  </a:lnTo>
                  <a:lnTo>
                    <a:pt x="127" y="458"/>
                  </a:lnTo>
                  <a:lnTo>
                    <a:pt x="126" y="458"/>
                  </a:lnTo>
                  <a:lnTo>
                    <a:pt x="126" y="458"/>
                  </a:lnTo>
                  <a:lnTo>
                    <a:pt x="126" y="458"/>
                  </a:lnTo>
                  <a:lnTo>
                    <a:pt x="125" y="458"/>
                  </a:lnTo>
                  <a:lnTo>
                    <a:pt x="125" y="459"/>
                  </a:lnTo>
                  <a:lnTo>
                    <a:pt x="124" y="459"/>
                  </a:lnTo>
                  <a:lnTo>
                    <a:pt x="124" y="459"/>
                  </a:lnTo>
                  <a:lnTo>
                    <a:pt x="124" y="459"/>
                  </a:lnTo>
                  <a:lnTo>
                    <a:pt x="123" y="459"/>
                  </a:lnTo>
                  <a:lnTo>
                    <a:pt x="123" y="459"/>
                  </a:lnTo>
                  <a:lnTo>
                    <a:pt x="123" y="459"/>
                  </a:lnTo>
                  <a:lnTo>
                    <a:pt x="123" y="459"/>
                  </a:lnTo>
                  <a:lnTo>
                    <a:pt x="122" y="459"/>
                  </a:lnTo>
                  <a:lnTo>
                    <a:pt x="122" y="459"/>
                  </a:lnTo>
                  <a:lnTo>
                    <a:pt x="122" y="459"/>
                  </a:lnTo>
                  <a:lnTo>
                    <a:pt x="122" y="459"/>
                  </a:lnTo>
                  <a:lnTo>
                    <a:pt x="122" y="459"/>
                  </a:lnTo>
                  <a:lnTo>
                    <a:pt x="122" y="458"/>
                  </a:lnTo>
                  <a:lnTo>
                    <a:pt x="122" y="458"/>
                  </a:lnTo>
                  <a:lnTo>
                    <a:pt x="122" y="458"/>
                  </a:lnTo>
                  <a:lnTo>
                    <a:pt x="122" y="457"/>
                  </a:lnTo>
                  <a:lnTo>
                    <a:pt x="122" y="457"/>
                  </a:lnTo>
                  <a:lnTo>
                    <a:pt x="122" y="456"/>
                  </a:lnTo>
                  <a:lnTo>
                    <a:pt x="122" y="456"/>
                  </a:lnTo>
                  <a:lnTo>
                    <a:pt x="122" y="455"/>
                  </a:lnTo>
                  <a:lnTo>
                    <a:pt x="122" y="455"/>
                  </a:lnTo>
                  <a:lnTo>
                    <a:pt x="122" y="454"/>
                  </a:lnTo>
                  <a:lnTo>
                    <a:pt x="122" y="453"/>
                  </a:lnTo>
                  <a:lnTo>
                    <a:pt x="122" y="453"/>
                  </a:lnTo>
                  <a:lnTo>
                    <a:pt x="121" y="452"/>
                  </a:lnTo>
                  <a:lnTo>
                    <a:pt x="121" y="451"/>
                  </a:lnTo>
                  <a:lnTo>
                    <a:pt x="121" y="451"/>
                  </a:lnTo>
                  <a:lnTo>
                    <a:pt x="121" y="450"/>
                  </a:lnTo>
                  <a:lnTo>
                    <a:pt x="121" y="450"/>
                  </a:lnTo>
                  <a:lnTo>
                    <a:pt x="121" y="449"/>
                  </a:lnTo>
                  <a:lnTo>
                    <a:pt x="121" y="449"/>
                  </a:lnTo>
                  <a:lnTo>
                    <a:pt x="121" y="449"/>
                  </a:lnTo>
                  <a:lnTo>
                    <a:pt x="121" y="448"/>
                  </a:lnTo>
                  <a:lnTo>
                    <a:pt x="121" y="448"/>
                  </a:lnTo>
                  <a:lnTo>
                    <a:pt x="121" y="447"/>
                  </a:lnTo>
                  <a:lnTo>
                    <a:pt x="121" y="447"/>
                  </a:lnTo>
                  <a:lnTo>
                    <a:pt x="121" y="447"/>
                  </a:lnTo>
                  <a:lnTo>
                    <a:pt x="121" y="446"/>
                  </a:lnTo>
                  <a:lnTo>
                    <a:pt x="122" y="446"/>
                  </a:lnTo>
                  <a:lnTo>
                    <a:pt x="122" y="446"/>
                  </a:lnTo>
                  <a:lnTo>
                    <a:pt x="122" y="444"/>
                  </a:lnTo>
                  <a:lnTo>
                    <a:pt x="122" y="444"/>
                  </a:lnTo>
                  <a:lnTo>
                    <a:pt x="123" y="444"/>
                  </a:lnTo>
                  <a:lnTo>
                    <a:pt x="123" y="444"/>
                  </a:lnTo>
                  <a:lnTo>
                    <a:pt x="123" y="444"/>
                  </a:lnTo>
                  <a:lnTo>
                    <a:pt x="123" y="444"/>
                  </a:lnTo>
                  <a:lnTo>
                    <a:pt x="124" y="444"/>
                  </a:lnTo>
                  <a:lnTo>
                    <a:pt x="124" y="444"/>
                  </a:lnTo>
                  <a:lnTo>
                    <a:pt x="124" y="444"/>
                  </a:lnTo>
                  <a:lnTo>
                    <a:pt x="125" y="444"/>
                  </a:lnTo>
                  <a:lnTo>
                    <a:pt x="125" y="444"/>
                  </a:lnTo>
                  <a:lnTo>
                    <a:pt x="125" y="444"/>
                  </a:lnTo>
                  <a:lnTo>
                    <a:pt x="126" y="444"/>
                  </a:lnTo>
                  <a:lnTo>
                    <a:pt x="126" y="444"/>
                  </a:lnTo>
                  <a:lnTo>
                    <a:pt x="126" y="444"/>
                  </a:lnTo>
                  <a:lnTo>
                    <a:pt x="126" y="444"/>
                  </a:lnTo>
                  <a:lnTo>
                    <a:pt x="127" y="446"/>
                  </a:lnTo>
                  <a:lnTo>
                    <a:pt x="127" y="446"/>
                  </a:lnTo>
                  <a:lnTo>
                    <a:pt x="127" y="446"/>
                  </a:lnTo>
                  <a:lnTo>
                    <a:pt x="127" y="446"/>
                  </a:lnTo>
                  <a:lnTo>
                    <a:pt x="128" y="447"/>
                  </a:lnTo>
                  <a:lnTo>
                    <a:pt x="128" y="447"/>
                  </a:lnTo>
                  <a:lnTo>
                    <a:pt x="128" y="447"/>
                  </a:lnTo>
                  <a:lnTo>
                    <a:pt x="128" y="448"/>
                  </a:lnTo>
                  <a:lnTo>
                    <a:pt x="128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29" y="448"/>
                  </a:lnTo>
                  <a:lnTo>
                    <a:pt x="130" y="448"/>
                  </a:lnTo>
                  <a:lnTo>
                    <a:pt x="130" y="448"/>
                  </a:lnTo>
                  <a:lnTo>
                    <a:pt x="130" y="448"/>
                  </a:lnTo>
                  <a:lnTo>
                    <a:pt x="130" y="448"/>
                  </a:lnTo>
                  <a:lnTo>
                    <a:pt x="130" y="447"/>
                  </a:lnTo>
                  <a:lnTo>
                    <a:pt x="131" y="447"/>
                  </a:lnTo>
                  <a:lnTo>
                    <a:pt x="131" y="447"/>
                  </a:lnTo>
                  <a:lnTo>
                    <a:pt x="131" y="446"/>
                  </a:lnTo>
                  <a:lnTo>
                    <a:pt x="132" y="446"/>
                  </a:lnTo>
                  <a:lnTo>
                    <a:pt x="132" y="444"/>
                  </a:lnTo>
                  <a:lnTo>
                    <a:pt x="132" y="444"/>
                  </a:lnTo>
                  <a:lnTo>
                    <a:pt x="132" y="444"/>
                  </a:lnTo>
                  <a:lnTo>
                    <a:pt x="132" y="444"/>
                  </a:lnTo>
                  <a:lnTo>
                    <a:pt x="132" y="443"/>
                  </a:lnTo>
                  <a:lnTo>
                    <a:pt x="134" y="443"/>
                  </a:lnTo>
                  <a:lnTo>
                    <a:pt x="134" y="443"/>
                  </a:lnTo>
                  <a:lnTo>
                    <a:pt x="134" y="443"/>
                  </a:lnTo>
                  <a:lnTo>
                    <a:pt x="134" y="442"/>
                  </a:lnTo>
                  <a:lnTo>
                    <a:pt x="134" y="442"/>
                  </a:lnTo>
                  <a:lnTo>
                    <a:pt x="134" y="442"/>
                  </a:lnTo>
                  <a:lnTo>
                    <a:pt x="134" y="442"/>
                  </a:lnTo>
                  <a:lnTo>
                    <a:pt x="134" y="441"/>
                  </a:lnTo>
                  <a:lnTo>
                    <a:pt x="134" y="441"/>
                  </a:lnTo>
                  <a:lnTo>
                    <a:pt x="134" y="441"/>
                  </a:lnTo>
                  <a:lnTo>
                    <a:pt x="134" y="440"/>
                  </a:lnTo>
                  <a:lnTo>
                    <a:pt x="134" y="440"/>
                  </a:lnTo>
                  <a:lnTo>
                    <a:pt x="134" y="440"/>
                  </a:lnTo>
                  <a:lnTo>
                    <a:pt x="134" y="439"/>
                  </a:lnTo>
                  <a:lnTo>
                    <a:pt x="132" y="439"/>
                  </a:lnTo>
                  <a:lnTo>
                    <a:pt x="132" y="438"/>
                  </a:lnTo>
                  <a:lnTo>
                    <a:pt x="132" y="438"/>
                  </a:lnTo>
                  <a:lnTo>
                    <a:pt x="132" y="438"/>
                  </a:lnTo>
                  <a:lnTo>
                    <a:pt x="131" y="437"/>
                  </a:lnTo>
                  <a:lnTo>
                    <a:pt x="131" y="437"/>
                  </a:lnTo>
                  <a:lnTo>
                    <a:pt x="131" y="437"/>
                  </a:lnTo>
                  <a:lnTo>
                    <a:pt x="130" y="436"/>
                  </a:lnTo>
                  <a:lnTo>
                    <a:pt x="130" y="436"/>
                  </a:lnTo>
                  <a:lnTo>
                    <a:pt x="130" y="436"/>
                  </a:lnTo>
                  <a:lnTo>
                    <a:pt x="129" y="436"/>
                  </a:lnTo>
                  <a:lnTo>
                    <a:pt x="129" y="435"/>
                  </a:lnTo>
                  <a:lnTo>
                    <a:pt x="129" y="435"/>
                  </a:lnTo>
                  <a:lnTo>
                    <a:pt x="128" y="435"/>
                  </a:lnTo>
                  <a:lnTo>
                    <a:pt x="128" y="435"/>
                  </a:lnTo>
                  <a:lnTo>
                    <a:pt x="128" y="435"/>
                  </a:lnTo>
                  <a:lnTo>
                    <a:pt x="128" y="435"/>
                  </a:lnTo>
                  <a:lnTo>
                    <a:pt x="127" y="435"/>
                  </a:lnTo>
                  <a:lnTo>
                    <a:pt x="127" y="435"/>
                  </a:lnTo>
                  <a:lnTo>
                    <a:pt x="127" y="435"/>
                  </a:lnTo>
                  <a:lnTo>
                    <a:pt x="127" y="435"/>
                  </a:lnTo>
                  <a:lnTo>
                    <a:pt x="126" y="435"/>
                  </a:lnTo>
                  <a:lnTo>
                    <a:pt x="126" y="436"/>
                  </a:lnTo>
                  <a:lnTo>
                    <a:pt x="126" y="436"/>
                  </a:lnTo>
                  <a:lnTo>
                    <a:pt x="126" y="436"/>
                  </a:lnTo>
                  <a:lnTo>
                    <a:pt x="126" y="437"/>
                  </a:lnTo>
                  <a:lnTo>
                    <a:pt x="125" y="437"/>
                  </a:lnTo>
                  <a:lnTo>
                    <a:pt x="125" y="438"/>
                  </a:lnTo>
                  <a:lnTo>
                    <a:pt x="125" y="438"/>
                  </a:lnTo>
                  <a:lnTo>
                    <a:pt x="125" y="438"/>
                  </a:lnTo>
                  <a:lnTo>
                    <a:pt x="125" y="439"/>
                  </a:lnTo>
                  <a:lnTo>
                    <a:pt x="124" y="439"/>
                  </a:lnTo>
                  <a:lnTo>
                    <a:pt x="124" y="439"/>
                  </a:lnTo>
                  <a:lnTo>
                    <a:pt x="124" y="440"/>
                  </a:lnTo>
                  <a:lnTo>
                    <a:pt x="124" y="440"/>
                  </a:lnTo>
                  <a:lnTo>
                    <a:pt x="124" y="440"/>
                  </a:lnTo>
                  <a:lnTo>
                    <a:pt x="124" y="440"/>
                  </a:lnTo>
                  <a:lnTo>
                    <a:pt x="123" y="440"/>
                  </a:lnTo>
                  <a:lnTo>
                    <a:pt x="123" y="440"/>
                  </a:lnTo>
                  <a:lnTo>
                    <a:pt x="123" y="440"/>
                  </a:lnTo>
                  <a:lnTo>
                    <a:pt x="123" y="440"/>
                  </a:lnTo>
                  <a:lnTo>
                    <a:pt x="123" y="440"/>
                  </a:lnTo>
                  <a:lnTo>
                    <a:pt x="122" y="440"/>
                  </a:lnTo>
                  <a:lnTo>
                    <a:pt x="122" y="440"/>
                  </a:lnTo>
                  <a:lnTo>
                    <a:pt x="122" y="440"/>
                  </a:lnTo>
                  <a:lnTo>
                    <a:pt x="122" y="439"/>
                  </a:lnTo>
                  <a:lnTo>
                    <a:pt x="122" y="439"/>
                  </a:lnTo>
                  <a:lnTo>
                    <a:pt x="121" y="439"/>
                  </a:lnTo>
                  <a:lnTo>
                    <a:pt x="121" y="438"/>
                  </a:lnTo>
                  <a:lnTo>
                    <a:pt x="121" y="438"/>
                  </a:lnTo>
                  <a:lnTo>
                    <a:pt x="121" y="437"/>
                  </a:lnTo>
                  <a:lnTo>
                    <a:pt x="121" y="436"/>
                  </a:lnTo>
                  <a:lnTo>
                    <a:pt x="121" y="436"/>
                  </a:lnTo>
                  <a:lnTo>
                    <a:pt x="121" y="435"/>
                  </a:lnTo>
                  <a:lnTo>
                    <a:pt x="121" y="435"/>
                  </a:lnTo>
                  <a:lnTo>
                    <a:pt x="121" y="434"/>
                  </a:lnTo>
                  <a:lnTo>
                    <a:pt x="121" y="434"/>
                  </a:lnTo>
                  <a:lnTo>
                    <a:pt x="121" y="433"/>
                  </a:lnTo>
                  <a:lnTo>
                    <a:pt x="121" y="433"/>
                  </a:lnTo>
                  <a:lnTo>
                    <a:pt x="122" y="432"/>
                  </a:lnTo>
                  <a:lnTo>
                    <a:pt x="122" y="432"/>
                  </a:lnTo>
                  <a:lnTo>
                    <a:pt x="122" y="432"/>
                  </a:lnTo>
                  <a:lnTo>
                    <a:pt x="122" y="431"/>
                  </a:lnTo>
                  <a:lnTo>
                    <a:pt x="121" y="431"/>
                  </a:lnTo>
                  <a:lnTo>
                    <a:pt x="121" y="431"/>
                  </a:lnTo>
                  <a:lnTo>
                    <a:pt x="121" y="431"/>
                  </a:lnTo>
                  <a:lnTo>
                    <a:pt x="121" y="431"/>
                  </a:lnTo>
                  <a:lnTo>
                    <a:pt x="121" y="430"/>
                  </a:lnTo>
                  <a:lnTo>
                    <a:pt x="121" y="430"/>
                  </a:lnTo>
                  <a:lnTo>
                    <a:pt x="120" y="430"/>
                  </a:lnTo>
                  <a:lnTo>
                    <a:pt x="120" y="430"/>
                  </a:lnTo>
                  <a:lnTo>
                    <a:pt x="120" y="430"/>
                  </a:lnTo>
                  <a:lnTo>
                    <a:pt x="120" y="430"/>
                  </a:lnTo>
                  <a:lnTo>
                    <a:pt x="119" y="429"/>
                  </a:lnTo>
                  <a:lnTo>
                    <a:pt x="119" y="429"/>
                  </a:lnTo>
                  <a:lnTo>
                    <a:pt x="119" y="429"/>
                  </a:lnTo>
                  <a:lnTo>
                    <a:pt x="119" y="428"/>
                  </a:lnTo>
                  <a:lnTo>
                    <a:pt x="118" y="428"/>
                  </a:lnTo>
                  <a:lnTo>
                    <a:pt x="118" y="428"/>
                  </a:lnTo>
                  <a:lnTo>
                    <a:pt x="118" y="426"/>
                  </a:lnTo>
                  <a:lnTo>
                    <a:pt x="118" y="426"/>
                  </a:lnTo>
                  <a:lnTo>
                    <a:pt x="117" y="426"/>
                  </a:lnTo>
                  <a:lnTo>
                    <a:pt x="117" y="425"/>
                  </a:lnTo>
                  <a:lnTo>
                    <a:pt x="117" y="425"/>
                  </a:lnTo>
                  <a:lnTo>
                    <a:pt x="116" y="424"/>
                  </a:lnTo>
                  <a:lnTo>
                    <a:pt x="116" y="424"/>
                  </a:lnTo>
                  <a:lnTo>
                    <a:pt x="116" y="424"/>
                  </a:lnTo>
                  <a:lnTo>
                    <a:pt x="114" y="423"/>
                  </a:lnTo>
                  <a:lnTo>
                    <a:pt x="114" y="423"/>
                  </a:lnTo>
                  <a:lnTo>
                    <a:pt x="114" y="423"/>
                  </a:lnTo>
                  <a:lnTo>
                    <a:pt x="114" y="422"/>
                  </a:lnTo>
                  <a:lnTo>
                    <a:pt x="114" y="422"/>
                  </a:lnTo>
                  <a:lnTo>
                    <a:pt x="113" y="422"/>
                  </a:lnTo>
                  <a:lnTo>
                    <a:pt x="113" y="421"/>
                  </a:lnTo>
                  <a:lnTo>
                    <a:pt x="113" y="421"/>
                  </a:lnTo>
                  <a:lnTo>
                    <a:pt x="113" y="421"/>
                  </a:lnTo>
                  <a:lnTo>
                    <a:pt x="113" y="420"/>
                  </a:lnTo>
                  <a:lnTo>
                    <a:pt x="113" y="420"/>
                  </a:lnTo>
                  <a:lnTo>
                    <a:pt x="113" y="420"/>
                  </a:lnTo>
                  <a:lnTo>
                    <a:pt x="113" y="419"/>
                  </a:lnTo>
                  <a:lnTo>
                    <a:pt x="113" y="419"/>
                  </a:lnTo>
                  <a:lnTo>
                    <a:pt x="114" y="419"/>
                  </a:lnTo>
                  <a:lnTo>
                    <a:pt x="114" y="419"/>
                  </a:lnTo>
                  <a:lnTo>
                    <a:pt x="114" y="418"/>
                  </a:lnTo>
                  <a:lnTo>
                    <a:pt x="114" y="418"/>
                  </a:lnTo>
                  <a:lnTo>
                    <a:pt x="114" y="418"/>
                  </a:lnTo>
                  <a:lnTo>
                    <a:pt x="116" y="417"/>
                  </a:lnTo>
                  <a:lnTo>
                    <a:pt x="116" y="417"/>
                  </a:lnTo>
                  <a:lnTo>
                    <a:pt x="116" y="417"/>
                  </a:lnTo>
                  <a:lnTo>
                    <a:pt x="116" y="417"/>
                  </a:lnTo>
                  <a:lnTo>
                    <a:pt x="116" y="416"/>
                  </a:lnTo>
                  <a:lnTo>
                    <a:pt x="117" y="416"/>
                  </a:lnTo>
                  <a:lnTo>
                    <a:pt x="117" y="416"/>
                  </a:lnTo>
                  <a:lnTo>
                    <a:pt x="117" y="416"/>
                  </a:lnTo>
                  <a:lnTo>
                    <a:pt x="117" y="416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6" y="415"/>
                  </a:lnTo>
                  <a:lnTo>
                    <a:pt x="114" y="415"/>
                  </a:lnTo>
                  <a:lnTo>
                    <a:pt x="114" y="415"/>
                  </a:lnTo>
                  <a:lnTo>
                    <a:pt x="114" y="415"/>
                  </a:lnTo>
                  <a:lnTo>
                    <a:pt x="113" y="415"/>
                  </a:lnTo>
                  <a:lnTo>
                    <a:pt x="113" y="415"/>
                  </a:lnTo>
                  <a:lnTo>
                    <a:pt x="112" y="415"/>
                  </a:lnTo>
                  <a:lnTo>
                    <a:pt x="111" y="416"/>
                  </a:lnTo>
                  <a:lnTo>
                    <a:pt x="111" y="416"/>
                  </a:lnTo>
                  <a:lnTo>
                    <a:pt x="110" y="416"/>
                  </a:lnTo>
                  <a:lnTo>
                    <a:pt x="110" y="417"/>
                  </a:lnTo>
                  <a:lnTo>
                    <a:pt x="109" y="417"/>
                  </a:lnTo>
                  <a:lnTo>
                    <a:pt x="108" y="418"/>
                  </a:lnTo>
                  <a:lnTo>
                    <a:pt x="108" y="418"/>
                  </a:lnTo>
                  <a:lnTo>
                    <a:pt x="107" y="419"/>
                  </a:lnTo>
                  <a:lnTo>
                    <a:pt x="107" y="419"/>
                  </a:lnTo>
                  <a:lnTo>
                    <a:pt x="106" y="419"/>
                  </a:lnTo>
                  <a:lnTo>
                    <a:pt x="106" y="420"/>
                  </a:lnTo>
                  <a:lnTo>
                    <a:pt x="106" y="420"/>
                  </a:lnTo>
                  <a:lnTo>
                    <a:pt x="106" y="420"/>
                  </a:lnTo>
                  <a:lnTo>
                    <a:pt x="106" y="420"/>
                  </a:lnTo>
                  <a:lnTo>
                    <a:pt x="105" y="421"/>
                  </a:lnTo>
                  <a:lnTo>
                    <a:pt x="105" y="421"/>
                  </a:lnTo>
                  <a:lnTo>
                    <a:pt x="105" y="421"/>
                  </a:lnTo>
                  <a:lnTo>
                    <a:pt x="105" y="421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5" y="422"/>
                  </a:lnTo>
                  <a:lnTo>
                    <a:pt x="106" y="422"/>
                  </a:lnTo>
                  <a:lnTo>
                    <a:pt x="106" y="422"/>
                  </a:lnTo>
                  <a:lnTo>
                    <a:pt x="107" y="422"/>
                  </a:lnTo>
                  <a:lnTo>
                    <a:pt x="107" y="422"/>
                  </a:lnTo>
                  <a:lnTo>
                    <a:pt x="108" y="422"/>
                  </a:lnTo>
                  <a:lnTo>
                    <a:pt x="108" y="421"/>
                  </a:lnTo>
                  <a:lnTo>
                    <a:pt x="108" y="421"/>
                  </a:lnTo>
                  <a:lnTo>
                    <a:pt x="109" y="421"/>
                  </a:lnTo>
                  <a:lnTo>
                    <a:pt x="109" y="421"/>
                  </a:lnTo>
                  <a:lnTo>
                    <a:pt x="109" y="421"/>
                  </a:lnTo>
                  <a:lnTo>
                    <a:pt x="110" y="421"/>
                  </a:lnTo>
                  <a:lnTo>
                    <a:pt x="110" y="420"/>
                  </a:lnTo>
                  <a:lnTo>
                    <a:pt x="110" y="420"/>
                  </a:lnTo>
                  <a:lnTo>
                    <a:pt x="110" y="421"/>
                  </a:lnTo>
                  <a:lnTo>
                    <a:pt x="111" y="421"/>
                  </a:lnTo>
                  <a:lnTo>
                    <a:pt x="111" y="421"/>
                  </a:lnTo>
                  <a:lnTo>
                    <a:pt x="111" y="421"/>
                  </a:lnTo>
                  <a:lnTo>
                    <a:pt x="111" y="422"/>
                  </a:lnTo>
                  <a:lnTo>
                    <a:pt x="111" y="423"/>
                  </a:lnTo>
                  <a:lnTo>
                    <a:pt x="112" y="423"/>
                  </a:lnTo>
                  <a:lnTo>
                    <a:pt x="112" y="424"/>
                  </a:lnTo>
                  <a:lnTo>
                    <a:pt x="112" y="425"/>
                  </a:lnTo>
                  <a:lnTo>
                    <a:pt x="113" y="426"/>
                  </a:lnTo>
                  <a:lnTo>
                    <a:pt x="113" y="426"/>
                  </a:lnTo>
                  <a:lnTo>
                    <a:pt x="113" y="428"/>
                  </a:lnTo>
                  <a:lnTo>
                    <a:pt x="114" y="429"/>
                  </a:lnTo>
                  <a:lnTo>
                    <a:pt x="114" y="430"/>
                  </a:lnTo>
                  <a:lnTo>
                    <a:pt x="116" y="431"/>
                  </a:lnTo>
                  <a:lnTo>
                    <a:pt x="116" y="431"/>
                  </a:lnTo>
                  <a:lnTo>
                    <a:pt x="116" y="432"/>
                  </a:lnTo>
                  <a:lnTo>
                    <a:pt x="117" y="433"/>
                  </a:lnTo>
                  <a:lnTo>
                    <a:pt x="117" y="433"/>
                  </a:lnTo>
                  <a:lnTo>
                    <a:pt x="117" y="434"/>
                  </a:lnTo>
                  <a:lnTo>
                    <a:pt x="118" y="434"/>
                  </a:lnTo>
                  <a:lnTo>
                    <a:pt x="118" y="435"/>
                  </a:lnTo>
                  <a:lnTo>
                    <a:pt x="118" y="435"/>
                  </a:lnTo>
                  <a:lnTo>
                    <a:pt x="118" y="435"/>
                  </a:lnTo>
                  <a:lnTo>
                    <a:pt x="118" y="436"/>
                  </a:lnTo>
                  <a:lnTo>
                    <a:pt x="118" y="436"/>
                  </a:lnTo>
                  <a:lnTo>
                    <a:pt x="119" y="436"/>
                  </a:lnTo>
                  <a:lnTo>
                    <a:pt x="119" y="437"/>
                  </a:lnTo>
                  <a:lnTo>
                    <a:pt x="119" y="437"/>
                  </a:lnTo>
                  <a:lnTo>
                    <a:pt x="119" y="437"/>
                  </a:lnTo>
                  <a:lnTo>
                    <a:pt x="119" y="438"/>
                  </a:lnTo>
                  <a:lnTo>
                    <a:pt x="119" y="438"/>
                  </a:lnTo>
                  <a:lnTo>
                    <a:pt x="119" y="438"/>
                  </a:lnTo>
                  <a:lnTo>
                    <a:pt x="119" y="439"/>
                  </a:lnTo>
                  <a:lnTo>
                    <a:pt x="119" y="439"/>
                  </a:lnTo>
                  <a:lnTo>
                    <a:pt x="119" y="440"/>
                  </a:lnTo>
                  <a:lnTo>
                    <a:pt x="119" y="440"/>
                  </a:lnTo>
                  <a:lnTo>
                    <a:pt x="119" y="441"/>
                  </a:lnTo>
                  <a:lnTo>
                    <a:pt x="119" y="441"/>
                  </a:lnTo>
                  <a:lnTo>
                    <a:pt x="119" y="441"/>
                  </a:lnTo>
                  <a:lnTo>
                    <a:pt x="119" y="442"/>
                  </a:lnTo>
                  <a:lnTo>
                    <a:pt x="119" y="442"/>
                  </a:lnTo>
                  <a:lnTo>
                    <a:pt x="118" y="442"/>
                  </a:lnTo>
                  <a:lnTo>
                    <a:pt x="118" y="443"/>
                  </a:lnTo>
                  <a:lnTo>
                    <a:pt x="118" y="443"/>
                  </a:lnTo>
                  <a:lnTo>
                    <a:pt x="118" y="443"/>
                  </a:lnTo>
                  <a:lnTo>
                    <a:pt x="118" y="444"/>
                  </a:lnTo>
                  <a:lnTo>
                    <a:pt x="118" y="444"/>
                  </a:lnTo>
                  <a:lnTo>
                    <a:pt x="118" y="444"/>
                  </a:lnTo>
                  <a:lnTo>
                    <a:pt x="118" y="444"/>
                  </a:lnTo>
                  <a:lnTo>
                    <a:pt x="117" y="444"/>
                  </a:lnTo>
                  <a:lnTo>
                    <a:pt x="117" y="446"/>
                  </a:lnTo>
                  <a:lnTo>
                    <a:pt x="117" y="446"/>
                  </a:lnTo>
                  <a:lnTo>
                    <a:pt x="117" y="446"/>
                  </a:lnTo>
                  <a:lnTo>
                    <a:pt x="117" y="446"/>
                  </a:lnTo>
                  <a:lnTo>
                    <a:pt x="116" y="446"/>
                  </a:lnTo>
                  <a:lnTo>
                    <a:pt x="116" y="447"/>
                  </a:lnTo>
                  <a:lnTo>
                    <a:pt x="116" y="447"/>
                  </a:lnTo>
                  <a:lnTo>
                    <a:pt x="116" y="447"/>
                  </a:lnTo>
                  <a:lnTo>
                    <a:pt x="116" y="447"/>
                  </a:lnTo>
                  <a:lnTo>
                    <a:pt x="116" y="447"/>
                  </a:lnTo>
                  <a:lnTo>
                    <a:pt x="116" y="448"/>
                  </a:lnTo>
                  <a:lnTo>
                    <a:pt x="116" y="448"/>
                  </a:lnTo>
                  <a:lnTo>
                    <a:pt x="116" y="448"/>
                  </a:lnTo>
                  <a:lnTo>
                    <a:pt x="116" y="448"/>
                  </a:lnTo>
                  <a:lnTo>
                    <a:pt x="116" y="448"/>
                  </a:lnTo>
                  <a:lnTo>
                    <a:pt x="116" y="449"/>
                  </a:lnTo>
                  <a:lnTo>
                    <a:pt x="116" y="449"/>
                  </a:lnTo>
                  <a:lnTo>
                    <a:pt x="116" y="449"/>
                  </a:lnTo>
                  <a:lnTo>
                    <a:pt x="117" y="450"/>
                  </a:lnTo>
                  <a:lnTo>
                    <a:pt x="117" y="450"/>
                  </a:lnTo>
                  <a:lnTo>
                    <a:pt x="117" y="450"/>
                  </a:lnTo>
                  <a:lnTo>
                    <a:pt x="118" y="450"/>
                  </a:lnTo>
                  <a:lnTo>
                    <a:pt x="118" y="451"/>
                  </a:lnTo>
                  <a:lnTo>
                    <a:pt x="118" y="451"/>
                  </a:lnTo>
                  <a:lnTo>
                    <a:pt x="119" y="451"/>
                  </a:lnTo>
                  <a:lnTo>
                    <a:pt x="119" y="452"/>
                  </a:lnTo>
                  <a:lnTo>
                    <a:pt x="119" y="452"/>
                  </a:lnTo>
                  <a:lnTo>
                    <a:pt x="119" y="452"/>
                  </a:lnTo>
                  <a:lnTo>
                    <a:pt x="119" y="453"/>
                  </a:lnTo>
                  <a:lnTo>
                    <a:pt x="120" y="453"/>
                  </a:lnTo>
                  <a:lnTo>
                    <a:pt x="120" y="453"/>
                  </a:lnTo>
                  <a:lnTo>
                    <a:pt x="120" y="454"/>
                  </a:lnTo>
                  <a:lnTo>
                    <a:pt x="120" y="454"/>
                  </a:lnTo>
                  <a:lnTo>
                    <a:pt x="120" y="455"/>
                  </a:lnTo>
                  <a:lnTo>
                    <a:pt x="119" y="455"/>
                  </a:lnTo>
                  <a:lnTo>
                    <a:pt x="119" y="456"/>
                  </a:lnTo>
                  <a:lnTo>
                    <a:pt x="119" y="456"/>
                  </a:lnTo>
                  <a:lnTo>
                    <a:pt x="119" y="457"/>
                  </a:lnTo>
                  <a:lnTo>
                    <a:pt x="119" y="458"/>
                  </a:lnTo>
                  <a:lnTo>
                    <a:pt x="119" y="458"/>
                  </a:lnTo>
                  <a:lnTo>
                    <a:pt x="119" y="459"/>
                  </a:lnTo>
                  <a:lnTo>
                    <a:pt x="119" y="460"/>
                  </a:lnTo>
                  <a:lnTo>
                    <a:pt x="119" y="461"/>
                  </a:lnTo>
                  <a:lnTo>
                    <a:pt x="118" y="461"/>
                  </a:lnTo>
                  <a:lnTo>
                    <a:pt x="118" y="462"/>
                  </a:lnTo>
                  <a:lnTo>
                    <a:pt x="118" y="464"/>
                  </a:lnTo>
                  <a:lnTo>
                    <a:pt x="118" y="464"/>
                  </a:lnTo>
                  <a:lnTo>
                    <a:pt x="118" y="465"/>
                  </a:lnTo>
                  <a:lnTo>
                    <a:pt x="117" y="466"/>
                  </a:lnTo>
                  <a:lnTo>
                    <a:pt x="117" y="466"/>
                  </a:lnTo>
                  <a:lnTo>
                    <a:pt x="117" y="466"/>
                  </a:lnTo>
                  <a:lnTo>
                    <a:pt x="117" y="467"/>
                  </a:lnTo>
                  <a:lnTo>
                    <a:pt x="116" y="467"/>
                  </a:lnTo>
                  <a:lnTo>
                    <a:pt x="116" y="467"/>
                  </a:lnTo>
                  <a:lnTo>
                    <a:pt x="116" y="468"/>
                  </a:lnTo>
                  <a:lnTo>
                    <a:pt x="116" y="468"/>
                  </a:lnTo>
                  <a:lnTo>
                    <a:pt x="114" y="469"/>
                  </a:lnTo>
                  <a:lnTo>
                    <a:pt x="114" y="469"/>
                  </a:lnTo>
                  <a:lnTo>
                    <a:pt x="113" y="470"/>
                  </a:lnTo>
                  <a:lnTo>
                    <a:pt x="113" y="470"/>
                  </a:lnTo>
                  <a:lnTo>
                    <a:pt x="112" y="470"/>
                  </a:lnTo>
                  <a:lnTo>
                    <a:pt x="112" y="471"/>
                  </a:lnTo>
                  <a:lnTo>
                    <a:pt x="111" y="471"/>
                  </a:lnTo>
                  <a:lnTo>
                    <a:pt x="111" y="472"/>
                  </a:lnTo>
                  <a:lnTo>
                    <a:pt x="110" y="472"/>
                  </a:lnTo>
                  <a:lnTo>
                    <a:pt x="109" y="472"/>
                  </a:lnTo>
                  <a:lnTo>
                    <a:pt x="109" y="473"/>
                  </a:lnTo>
                  <a:lnTo>
                    <a:pt x="108" y="473"/>
                  </a:lnTo>
                  <a:lnTo>
                    <a:pt x="107" y="473"/>
                  </a:lnTo>
                  <a:lnTo>
                    <a:pt x="107" y="473"/>
                  </a:lnTo>
                  <a:lnTo>
                    <a:pt x="106" y="474"/>
                  </a:lnTo>
                  <a:lnTo>
                    <a:pt x="106" y="474"/>
                  </a:lnTo>
                  <a:lnTo>
                    <a:pt x="106" y="474"/>
                  </a:lnTo>
                  <a:lnTo>
                    <a:pt x="105" y="474"/>
                  </a:lnTo>
                  <a:lnTo>
                    <a:pt x="105" y="474"/>
                  </a:lnTo>
                  <a:lnTo>
                    <a:pt x="105" y="474"/>
                  </a:lnTo>
                  <a:lnTo>
                    <a:pt x="105" y="475"/>
                  </a:lnTo>
                  <a:lnTo>
                    <a:pt x="104" y="475"/>
                  </a:lnTo>
                  <a:lnTo>
                    <a:pt x="104" y="475"/>
                  </a:lnTo>
                  <a:lnTo>
                    <a:pt x="104" y="475"/>
                  </a:lnTo>
                  <a:lnTo>
                    <a:pt x="104" y="476"/>
                  </a:lnTo>
                  <a:lnTo>
                    <a:pt x="105" y="476"/>
                  </a:lnTo>
                  <a:lnTo>
                    <a:pt x="105" y="477"/>
                  </a:lnTo>
                  <a:lnTo>
                    <a:pt x="105" y="477"/>
                  </a:lnTo>
                  <a:lnTo>
                    <a:pt x="105" y="477"/>
                  </a:lnTo>
                  <a:lnTo>
                    <a:pt x="105" y="477"/>
                  </a:lnTo>
                  <a:lnTo>
                    <a:pt x="106" y="478"/>
                  </a:lnTo>
                  <a:lnTo>
                    <a:pt x="106" y="478"/>
                  </a:lnTo>
                  <a:lnTo>
                    <a:pt x="106" y="478"/>
                  </a:lnTo>
                  <a:lnTo>
                    <a:pt x="106" y="478"/>
                  </a:lnTo>
                  <a:lnTo>
                    <a:pt x="107" y="478"/>
                  </a:lnTo>
                  <a:lnTo>
                    <a:pt x="107" y="478"/>
                  </a:lnTo>
                  <a:lnTo>
                    <a:pt x="107" y="478"/>
                  </a:lnTo>
                  <a:lnTo>
                    <a:pt x="108" y="478"/>
                  </a:lnTo>
                  <a:lnTo>
                    <a:pt x="108" y="478"/>
                  </a:lnTo>
                  <a:lnTo>
                    <a:pt x="109" y="478"/>
                  </a:lnTo>
                  <a:lnTo>
                    <a:pt x="109" y="478"/>
                  </a:lnTo>
                  <a:lnTo>
                    <a:pt x="109" y="477"/>
                  </a:lnTo>
                  <a:lnTo>
                    <a:pt x="110" y="477"/>
                  </a:lnTo>
                  <a:lnTo>
                    <a:pt x="110" y="477"/>
                  </a:lnTo>
                  <a:lnTo>
                    <a:pt x="111" y="477"/>
                  </a:lnTo>
                  <a:lnTo>
                    <a:pt x="112" y="477"/>
                  </a:lnTo>
                  <a:lnTo>
                    <a:pt x="112" y="477"/>
                  </a:lnTo>
                  <a:lnTo>
                    <a:pt x="113" y="476"/>
                  </a:lnTo>
                  <a:lnTo>
                    <a:pt x="113" y="476"/>
                  </a:lnTo>
                  <a:lnTo>
                    <a:pt x="114" y="476"/>
                  </a:lnTo>
                  <a:lnTo>
                    <a:pt x="116" y="476"/>
                  </a:lnTo>
                  <a:lnTo>
                    <a:pt x="116" y="476"/>
                  </a:lnTo>
                  <a:lnTo>
                    <a:pt x="117" y="476"/>
                  </a:lnTo>
                  <a:lnTo>
                    <a:pt x="117" y="476"/>
                  </a:lnTo>
                  <a:lnTo>
                    <a:pt x="118" y="477"/>
                  </a:lnTo>
                  <a:lnTo>
                    <a:pt x="118" y="477"/>
                  </a:lnTo>
                  <a:lnTo>
                    <a:pt x="118" y="477"/>
                  </a:lnTo>
                  <a:lnTo>
                    <a:pt x="119" y="478"/>
                  </a:lnTo>
                  <a:lnTo>
                    <a:pt x="119" y="478"/>
                  </a:lnTo>
                  <a:lnTo>
                    <a:pt x="119" y="479"/>
                  </a:lnTo>
                  <a:lnTo>
                    <a:pt x="119" y="479"/>
                  </a:lnTo>
                  <a:lnTo>
                    <a:pt x="120" y="480"/>
                  </a:lnTo>
                  <a:lnTo>
                    <a:pt x="120" y="480"/>
                  </a:lnTo>
                  <a:lnTo>
                    <a:pt x="120" y="480"/>
                  </a:lnTo>
                  <a:lnTo>
                    <a:pt x="120" y="482"/>
                  </a:lnTo>
                  <a:lnTo>
                    <a:pt x="120" y="482"/>
                  </a:lnTo>
                  <a:lnTo>
                    <a:pt x="121" y="482"/>
                  </a:lnTo>
                  <a:lnTo>
                    <a:pt x="121" y="482"/>
                  </a:lnTo>
                  <a:lnTo>
                    <a:pt x="121" y="483"/>
                  </a:lnTo>
                  <a:lnTo>
                    <a:pt x="122" y="483"/>
                  </a:lnTo>
                  <a:lnTo>
                    <a:pt x="122" y="483"/>
                  </a:lnTo>
                  <a:lnTo>
                    <a:pt x="123" y="483"/>
                  </a:lnTo>
                  <a:lnTo>
                    <a:pt x="124" y="483"/>
                  </a:lnTo>
                  <a:lnTo>
                    <a:pt x="124" y="483"/>
                  </a:lnTo>
                  <a:lnTo>
                    <a:pt x="125" y="483"/>
                  </a:lnTo>
                  <a:lnTo>
                    <a:pt x="126" y="483"/>
                  </a:lnTo>
                  <a:lnTo>
                    <a:pt x="126" y="483"/>
                  </a:lnTo>
                  <a:lnTo>
                    <a:pt x="127" y="483"/>
                  </a:lnTo>
                  <a:lnTo>
                    <a:pt x="128" y="483"/>
                  </a:lnTo>
                  <a:lnTo>
                    <a:pt x="128" y="482"/>
                  </a:lnTo>
                  <a:lnTo>
                    <a:pt x="129" y="482"/>
                  </a:lnTo>
                  <a:lnTo>
                    <a:pt x="129" y="482"/>
                  </a:lnTo>
                  <a:lnTo>
                    <a:pt x="130" y="482"/>
                  </a:lnTo>
                  <a:lnTo>
                    <a:pt x="130" y="482"/>
                  </a:lnTo>
                  <a:lnTo>
                    <a:pt x="131" y="480"/>
                  </a:lnTo>
                  <a:lnTo>
                    <a:pt x="131" y="480"/>
                  </a:lnTo>
                  <a:lnTo>
                    <a:pt x="131" y="480"/>
                  </a:lnTo>
                  <a:lnTo>
                    <a:pt x="131" y="480"/>
                  </a:lnTo>
                  <a:lnTo>
                    <a:pt x="132" y="480"/>
                  </a:lnTo>
                  <a:lnTo>
                    <a:pt x="132" y="479"/>
                  </a:lnTo>
                  <a:lnTo>
                    <a:pt x="132" y="479"/>
                  </a:lnTo>
                  <a:lnTo>
                    <a:pt x="132" y="479"/>
                  </a:lnTo>
                  <a:lnTo>
                    <a:pt x="132" y="479"/>
                  </a:lnTo>
                  <a:lnTo>
                    <a:pt x="134" y="479"/>
                  </a:lnTo>
                  <a:lnTo>
                    <a:pt x="134" y="479"/>
                  </a:lnTo>
                  <a:lnTo>
                    <a:pt x="134" y="478"/>
                  </a:lnTo>
                  <a:lnTo>
                    <a:pt x="134" y="478"/>
                  </a:lnTo>
                  <a:lnTo>
                    <a:pt x="134" y="478"/>
                  </a:lnTo>
                  <a:lnTo>
                    <a:pt x="135" y="478"/>
                  </a:lnTo>
                  <a:lnTo>
                    <a:pt x="135" y="478"/>
                  </a:lnTo>
                  <a:lnTo>
                    <a:pt x="135" y="478"/>
                  </a:lnTo>
                  <a:lnTo>
                    <a:pt x="136" y="478"/>
                  </a:lnTo>
                  <a:lnTo>
                    <a:pt x="136" y="478"/>
                  </a:lnTo>
                  <a:lnTo>
                    <a:pt x="136" y="478"/>
                  </a:lnTo>
                  <a:lnTo>
                    <a:pt x="137" y="478"/>
                  </a:lnTo>
                  <a:lnTo>
                    <a:pt x="137" y="479"/>
                  </a:lnTo>
                  <a:lnTo>
                    <a:pt x="138" y="479"/>
                  </a:lnTo>
                  <a:lnTo>
                    <a:pt x="138" y="479"/>
                  </a:lnTo>
                  <a:lnTo>
                    <a:pt x="139" y="479"/>
                  </a:lnTo>
                  <a:lnTo>
                    <a:pt x="139" y="479"/>
                  </a:lnTo>
                  <a:lnTo>
                    <a:pt x="139" y="480"/>
                  </a:lnTo>
                  <a:lnTo>
                    <a:pt x="140" y="480"/>
                  </a:lnTo>
                  <a:lnTo>
                    <a:pt x="140" y="480"/>
                  </a:lnTo>
                  <a:lnTo>
                    <a:pt x="140" y="482"/>
                  </a:lnTo>
                  <a:lnTo>
                    <a:pt x="141" y="482"/>
                  </a:lnTo>
                  <a:lnTo>
                    <a:pt x="141" y="483"/>
                  </a:lnTo>
                  <a:lnTo>
                    <a:pt x="141" y="483"/>
                  </a:lnTo>
                  <a:lnTo>
                    <a:pt x="141" y="484"/>
                  </a:lnTo>
                  <a:lnTo>
                    <a:pt x="141" y="484"/>
                  </a:lnTo>
                  <a:lnTo>
                    <a:pt x="141" y="485"/>
                  </a:lnTo>
                  <a:lnTo>
                    <a:pt x="141" y="485"/>
                  </a:lnTo>
                  <a:lnTo>
                    <a:pt x="140" y="486"/>
                  </a:lnTo>
                  <a:lnTo>
                    <a:pt x="140" y="486"/>
                  </a:lnTo>
                  <a:lnTo>
                    <a:pt x="140" y="487"/>
                  </a:lnTo>
                  <a:lnTo>
                    <a:pt x="140" y="487"/>
                  </a:lnTo>
                  <a:lnTo>
                    <a:pt x="140" y="488"/>
                  </a:lnTo>
                  <a:lnTo>
                    <a:pt x="139" y="488"/>
                  </a:lnTo>
                  <a:lnTo>
                    <a:pt x="139" y="489"/>
                  </a:lnTo>
                  <a:lnTo>
                    <a:pt x="139" y="489"/>
                  </a:lnTo>
                  <a:lnTo>
                    <a:pt x="139" y="490"/>
                  </a:lnTo>
                  <a:lnTo>
                    <a:pt x="139" y="490"/>
                  </a:lnTo>
                  <a:lnTo>
                    <a:pt x="139" y="491"/>
                  </a:lnTo>
                  <a:lnTo>
                    <a:pt x="139" y="491"/>
                  </a:lnTo>
                  <a:lnTo>
                    <a:pt x="139" y="492"/>
                  </a:lnTo>
                  <a:lnTo>
                    <a:pt x="139" y="493"/>
                  </a:lnTo>
                  <a:lnTo>
                    <a:pt x="139" y="493"/>
                  </a:lnTo>
                  <a:lnTo>
                    <a:pt x="138" y="494"/>
                  </a:lnTo>
                  <a:lnTo>
                    <a:pt x="138" y="494"/>
                  </a:lnTo>
                  <a:lnTo>
                    <a:pt x="138" y="495"/>
                  </a:lnTo>
                  <a:lnTo>
                    <a:pt x="138" y="495"/>
                  </a:lnTo>
                  <a:lnTo>
                    <a:pt x="138" y="496"/>
                  </a:lnTo>
                  <a:lnTo>
                    <a:pt x="138" y="496"/>
                  </a:lnTo>
                  <a:lnTo>
                    <a:pt x="138" y="497"/>
                  </a:lnTo>
                  <a:lnTo>
                    <a:pt x="138" y="498"/>
                  </a:lnTo>
                  <a:lnTo>
                    <a:pt x="138" y="498"/>
                  </a:lnTo>
                  <a:lnTo>
                    <a:pt x="138" y="500"/>
                  </a:lnTo>
                  <a:lnTo>
                    <a:pt x="138" y="500"/>
                  </a:lnTo>
                  <a:lnTo>
                    <a:pt x="138" y="501"/>
                  </a:lnTo>
                  <a:lnTo>
                    <a:pt x="138" y="501"/>
                  </a:lnTo>
                  <a:lnTo>
                    <a:pt x="137" y="502"/>
                  </a:lnTo>
                  <a:lnTo>
                    <a:pt x="137" y="502"/>
                  </a:lnTo>
                  <a:lnTo>
                    <a:pt x="137" y="503"/>
                  </a:lnTo>
                  <a:lnTo>
                    <a:pt x="137" y="503"/>
                  </a:lnTo>
                  <a:lnTo>
                    <a:pt x="137" y="503"/>
                  </a:lnTo>
                  <a:lnTo>
                    <a:pt x="137" y="504"/>
                  </a:lnTo>
                  <a:lnTo>
                    <a:pt x="136" y="504"/>
                  </a:lnTo>
                  <a:lnTo>
                    <a:pt x="136" y="504"/>
                  </a:lnTo>
                  <a:lnTo>
                    <a:pt x="136" y="504"/>
                  </a:lnTo>
                  <a:lnTo>
                    <a:pt x="136" y="504"/>
                  </a:lnTo>
                  <a:lnTo>
                    <a:pt x="136" y="504"/>
                  </a:lnTo>
                  <a:lnTo>
                    <a:pt x="135" y="504"/>
                  </a:lnTo>
                  <a:lnTo>
                    <a:pt x="135" y="504"/>
                  </a:lnTo>
                  <a:lnTo>
                    <a:pt x="135" y="504"/>
                  </a:lnTo>
                  <a:lnTo>
                    <a:pt x="135" y="503"/>
                  </a:lnTo>
                  <a:lnTo>
                    <a:pt x="134" y="503"/>
                  </a:lnTo>
                  <a:lnTo>
                    <a:pt x="134" y="502"/>
                  </a:lnTo>
                  <a:lnTo>
                    <a:pt x="134" y="502"/>
                  </a:lnTo>
                  <a:lnTo>
                    <a:pt x="134" y="501"/>
                  </a:lnTo>
                  <a:lnTo>
                    <a:pt x="132" y="501"/>
                  </a:lnTo>
                  <a:lnTo>
                    <a:pt x="132" y="500"/>
                  </a:lnTo>
                  <a:lnTo>
                    <a:pt x="132" y="500"/>
                  </a:lnTo>
                  <a:lnTo>
                    <a:pt x="132" y="498"/>
                  </a:lnTo>
                  <a:lnTo>
                    <a:pt x="131" y="497"/>
                  </a:lnTo>
                  <a:lnTo>
                    <a:pt x="131" y="497"/>
                  </a:lnTo>
                  <a:lnTo>
                    <a:pt x="131" y="496"/>
                  </a:lnTo>
                  <a:lnTo>
                    <a:pt x="130" y="496"/>
                  </a:lnTo>
                  <a:lnTo>
                    <a:pt x="130" y="495"/>
                  </a:lnTo>
                  <a:lnTo>
                    <a:pt x="129" y="495"/>
                  </a:lnTo>
                  <a:lnTo>
                    <a:pt x="129" y="494"/>
                  </a:lnTo>
                  <a:lnTo>
                    <a:pt x="128" y="494"/>
                  </a:lnTo>
                  <a:lnTo>
                    <a:pt x="128" y="493"/>
                  </a:lnTo>
                  <a:lnTo>
                    <a:pt x="127" y="493"/>
                  </a:lnTo>
                  <a:lnTo>
                    <a:pt x="127" y="493"/>
                  </a:lnTo>
                  <a:lnTo>
                    <a:pt x="127" y="493"/>
                  </a:lnTo>
                  <a:lnTo>
                    <a:pt x="126" y="492"/>
                  </a:lnTo>
                  <a:lnTo>
                    <a:pt x="126" y="492"/>
                  </a:lnTo>
                  <a:lnTo>
                    <a:pt x="125" y="492"/>
                  </a:lnTo>
                  <a:lnTo>
                    <a:pt x="125" y="492"/>
                  </a:lnTo>
                  <a:lnTo>
                    <a:pt x="124" y="492"/>
                  </a:lnTo>
                  <a:lnTo>
                    <a:pt x="124" y="492"/>
                  </a:lnTo>
                  <a:lnTo>
                    <a:pt x="123" y="491"/>
                  </a:lnTo>
                  <a:lnTo>
                    <a:pt x="122" y="491"/>
                  </a:lnTo>
                  <a:lnTo>
                    <a:pt x="121" y="491"/>
                  </a:lnTo>
                  <a:lnTo>
                    <a:pt x="121" y="491"/>
                  </a:lnTo>
                  <a:lnTo>
                    <a:pt x="120" y="491"/>
                  </a:lnTo>
                  <a:lnTo>
                    <a:pt x="119" y="491"/>
                  </a:lnTo>
                  <a:lnTo>
                    <a:pt x="118" y="491"/>
                  </a:lnTo>
                  <a:lnTo>
                    <a:pt x="117" y="491"/>
                  </a:lnTo>
                  <a:lnTo>
                    <a:pt x="117" y="491"/>
                  </a:lnTo>
                  <a:lnTo>
                    <a:pt x="116" y="491"/>
                  </a:lnTo>
                  <a:lnTo>
                    <a:pt x="114" y="491"/>
                  </a:lnTo>
                  <a:lnTo>
                    <a:pt x="113" y="491"/>
                  </a:lnTo>
                  <a:lnTo>
                    <a:pt x="112" y="492"/>
                  </a:lnTo>
                  <a:lnTo>
                    <a:pt x="112" y="492"/>
                  </a:lnTo>
                  <a:lnTo>
                    <a:pt x="111" y="492"/>
                  </a:lnTo>
                  <a:lnTo>
                    <a:pt x="110" y="493"/>
                  </a:lnTo>
                  <a:lnTo>
                    <a:pt x="109" y="493"/>
                  </a:lnTo>
                  <a:lnTo>
                    <a:pt x="108" y="493"/>
                  </a:lnTo>
                  <a:lnTo>
                    <a:pt x="108" y="494"/>
                  </a:lnTo>
                  <a:lnTo>
                    <a:pt x="107" y="494"/>
                  </a:lnTo>
                  <a:lnTo>
                    <a:pt x="106" y="494"/>
                  </a:lnTo>
                  <a:lnTo>
                    <a:pt x="105" y="495"/>
                  </a:lnTo>
                  <a:lnTo>
                    <a:pt x="104" y="495"/>
                  </a:lnTo>
                  <a:lnTo>
                    <a:pt x="103" y="495"/>
                  </a:lnTo>
                  <a:lnTo>
                    <a:pt x="103" y="496"/>
                  </a:lnTo>
                  <a:lnTo>
                    <a:pt x="102" y="496"/>
                  </a:lnTo>
                  <a:lnTo>
                    <a:pt x="101" y="496"/>
                  </a:lnTo>
                  <a:lnTo>
                    <a:pt x="101" y="496"/>
                  </a:lnTo>
                  <a:lnTo>
                    <a:pt x="100" y="497"/>
                  </a:lnTo>
                  <a:lnTo>
                    <a:pt x="99" y="497"/>
                  </a:lnTo>
                  <a:lnTo>
                    <a:pt x="99" y="497"/>
                  </a:lnTo>
                  <a:lnTo>
                    <a:pt x="98" y="497"/>
                  </a:lnTo>
                  <a:lnTo>
                    <a:pt x="98" y="497"/>
                  </a:lnTo>
                  <a:lnTo>
                    <a:pt x="96" y="497"/>
                  </a:lnTo>
                  <a:lnTo>
                    <a:pt x="96" y="498"/>
                  </a:lnTo>
                  <a:lnTo>
                    <a:pt x="96" y="498"/>
                  </a:lnTo>
                  <a:lnTo>
                    <a:pt x="95" y="498"/>
                  </a:lnTo>
                  <a:lnTo>
                    <a:pt x="95" y="498"/>
                  </a:lnTo>
                  <a:lnTo>
                    <a:pt x="95" y="498"/>
                  </a:lnTo>
                  <a:lnTo>
                    <a:pt x="94" y="498"/>
                  </a:lnTo>
                  <a:lnTo>
                    <a:pt x="94" y="498"/>
                  </a:lnTo>
                  <a:lnTo>
                    <a:pt x="94" y="498"/>
                  </a:lnTo>
                  <a:lnTo>
                    <a:pt x="94" y="497"/>
                  </a:lnTo>
                  <a:lnTo>
                    <a:pt x="94" y="497"/>
                  </a:lnTo>
                  <a:lnTo>
                    <a:pt x="94" y="497"/>
                  </a:lnTo>
                  <a:lnTo>
                    <a:pt x="93" y="497"/>
                  </a:lnTo>
                  <a:lnTo>
                    <a:pt x="93" y="497"/>
                  </a:lnTo>
                  <a:lnTo>
                    <a:pt x="93" y="497"/>
                  </a:lnTo>
                  <a:lnTo>
                    <a:pt x="93" y="497"/>
                  </a:lnTo>
                  <a:lnTo>
                    <a:pt x="93" y="496"/>
                  </a:lnTo>
                  <a:lnTo>
                    <a:pt x="93" y="496"/>
                  </a:lnTo>
                  <a:lnTo>
                    <a:pt x="93" y="496"/>
                  </a:lnTo>
                  <a:lnTo>
                    <a:pt x="93" y="495"/>
                  </a:lnTo>
                  <a:lnTo>
                    <a:pt x="93" y="495"/>
                  </a:lnTo>
                  <a:lnTo>
                    <a:pt x="93" y="495"/>
                  </a:lnTo>
                  <a:lnTo>
                    <a:pt x="94" y="494"/>
                  </a:lnTo>
                  <a:lnTo>
                    <a:pt x="94" y="494"/>
                  </a:lnTo>
                  <a:lnTo>
                    <a:pt x="94" y="493"/>
                  </a:lnTo>
                  <a:lnTo>
                    <a:pt x="94" y="493"/>
                  </a:lnTo>
                  <a:lnTo>
                    <a:pt x="95" y="492"/>
                  </a:lnTo>
                  <a:lnTo>
                    <a:pt x="95" y="492"/>
                  </a:lnTo>
                  <a:lnTo>
                    <a:pt x="96" y="491"/>
                  </a:lnTo>
                  <a:lnTo>
                    <a:pt x="96" y="491"/>
                  </a:lnTo>
                  <a:lnTo>
                    <a:pt x="96" y="490"/>
                  </a:lnTo>
                  <a:lnTo>
                    <a:pt x="98" y="490"/>
                  </a:lnTo>
                  <a:lnTo>
                    <a:pt x="98" y="489"/>
                  </a:lnTo>
                  <a:lnTo>
                    <a:pt x="98" y="489"/>
                  </a:lnTo>
                  <a:lnTo>
                    <a:pt x="98" y="489"/>
                  </a:lnTo>
                  <a:lnTo>
                    <a:pt x="98" y="488"/>
                  </a:lnTo>
                  <a:lnTo>
                    <a:pt x="99" y="488"/>
                  </a:lnTo>
                  <a:lnTo>
                    <a:pt x="99" y="488"/>
                  </a:lnTo>
                  <a:lnTo>
                    <a:pt x="99" y="488"/>
                  </a:lnTo>
                  <a:lnTo>
                    <a:pt x="99" y="488"/>
                  </a:lnTo>
                  <a:lnTo>
                    <a:pt x="100" y="488"/>
                  </a:lnTo>
                  <a:lnTo>
                    <a:pt x="100" y="487"/>
                  </a:lnTo>
                  <a:lnTo>
                    <a:pt x="101" y="487"/>
                  </a:lnTo>
                  <a:lnTo>
                    <a:pt x="101" y="487"/>
                  </a:lnTo>
                  <a:lnTo>
                    <a:pt x="101" y="487"/>
                  </a:lnTo>
                  <a:lnTo>
                    <a:pt x="102" y="487"/>
                  </a:lnTo>
                  <a:lnTo>
                    <a:pt x="102" y="487"/>
                  </a:lnTo>
                  <a:lnTo>
                    <a:pt x="103" y="487"/>
                  </a:lnTo>
                  <a:lnTo>
                    <a:pt x="103" y="487"/>
                  </a:lnTo>
                  <a:lnTo>
                    <a:pt x="103" y="487"/>
                  </a:lnTo>
                  <a:lnTo>
                    <a:pt x="103" y="487"/>
                  </a:lnTo>
                  <a:lnTo>
                    <a:pt x="104" y="487"/>
                  </a:lnTo>
                  <a:lnTo>
                    <a:pt x="104" y="486"/>
                  </a:lnTo>
                  <a:lnTo>
                    <a:pt x="104" y="486"/>
                  </a:lnTo>
                  <a:lnTo>
                    <a:pt x="104" y="486"/>
                  </a:lnTo>
                  <a:lnTo>
                    <a:pt x="104" y="486"/>
                  </a:lnTo>
                  <a:lnTo>
                    <a:pt x="104" y="485"/>
                  </a:lnTo>
                  <a:lnTo>
                    <a:pt x="104" y="485"/>
                  </a:lnTo>
                  <a:lnTo>
                    <a:pt x="104" y="484"/>
                  </a:lnTo>
                  <a:lnTo>
                    <a:pt x="104" y="484"/>
                  </a:lnTo>
                  <a:lnTo>
                    <a:pt x="104" y="483"/>
                  </a:lnTo>
                  <a:lnTo>
                    <a:pt x="104" y="483"/>
                  </a:lnTo>
                  <a:lnTo>
                    <a:pt x="104" y="482"/>
                  </a:lnTo>
                  <a:lnTo>
                    <a:pt x="104" y="480"/>
                  </a:lnTo>
                  <a:lnTo>
                    <a:pt x="104" y="480"/>
                  </a:lnTo>
                  <a:lnTo>
                    <a:pt x="103" y="479"/>
                  </a:lnTo>
                  <a:lnTo>
                    <a:pt x="103" y="479"/>
                  </a:lnTo>
                  <a:lnTo>
                    <a:pt x="103" y="478"/>
                  </a:lnTo>
                  <a:lnTo>
                    <a:pt x="103" y="477"/>
                  </a:lnTo>
                  <a:lnTo>
                    <a:pt x="103" y="477"/>
                  </a:lnTo>
                  <a:lnTo>
                    <a:pt x="102" y="476"/>
                  </a:lnTo>
                  <a:lnTo>
                    <a:pt x="102" y="476"/>
                  </a:lnTo>
                  <a:lnTo>
                    <a:pt x="102" y="475"/>
                  </a:lnTo>
                  <a:lnTo>
                    <a:pt x="101" y="475"/>
                  </a:lnTo>
                  <a:lnTo>
                    <a:pt x="101" y="474"/>
                  </a:lnTo>
                  <a:lnTo>
                    <a:pt x="100" y="474"/>
                  </a:lnTo>
                  <a:lnTo>
                    <a:pt x="100" y="474"/>
                  </a:lnTo>
                  <a:lnTo>
                    <a:pt x="100" y="473"/>
                  </a:lnTo>
                  <a:lnTo>
                    <a:pt x="100" y="473"/>
                  </a:lnTo>
                  <a:lnTo>
                    <a:pt x="99" y="473"/>
                  </a:lnTo>
                  <a:lnTo>
                    <a:pt x="99" y="473"/>
                  </a:lnTo>
                  <a:lnTo>
                    <a:pt x="99" y="473"/>
                  </a:lnTo>
                  <a:lnTo>
                    <a:pt x="99" y="473"/>
                  </a:lnTo>
                  <a:lnTo>
                    <a:pt x="99" y="473"/>
                  </a:lnTo>
                  <a:lnTo>
                    <a:pt x="98" y="473"/>
                  </a:lnTo>
                  <a:lnTo>
                    <a:pt x="98" y="473"/>
                  </a:lnTo>
                  <a:lnTo>
                    <a:pt x="98" y="473"/>
                  </a:lnTo>
                  <a:lnTo>
                    <a:pt x="98" y="473"/>
                  </a:lnTo>
                  <a:lnTo>
                    <a:pt x="96" y="473"/>
                  </a:lnTo>
                  <a:lnTo>
                    <a:pt x="96" y="473"/>
                  </a:lnTo>
                  <a:lnTo>
                    <a:pt x="95" y="473"/>
                  </a:lnTo>
                  <a:lnTo>
                    <a:pt x="95" y="473"/>
                  </a:lnTo>
                  <a:lnTo>
                    <a:pt x="94" y="473"/>
                  </a:lnTo>
                  <a:lnTo>
                    <a:pt x="94" y="473"/>
                  </a:lnTo>
                  <a:lnTo>
                    <a:pt x="93" y="473"/>
                  </a:lnTo>
                  <a:lnTo>
                    <a:pt x="93" y="473"/>
                  </a:lnTo>
                  <a:lnTo>
                    <a:pt x="93" y="473"/>
                  </a:lnTo>
                  <a:lnTo>
                    <a:pt x="92" y="473"/>
                  </a:lnTo>
                  <a:lnTo>
                    <a:pt x="92" y="473"/>
                  </a:lnTo>
                  <a:lnTo>
                    <a:pt x="92" y="473"/>
                  </a:lnTo>
                  <a:lnTo>
                    <a:pt x="92" y="473"/>
                  </a:lnTo>
                  <a:lnTo>
                    <a:pt x="91" y="473"/>
                  </a:lnTo>
                  <a:lnTo>
                    <a:pt x="91" y="474"/>
                  </a:lnTo>
                  <a:lnTo>
                    <a:pt x="91" y="474"/>
                  </a:lnTo>
                  <a:lnTo>
                    <a:pt x="91" y="474"/>
                  </a:lnTo>
                  <a:lnTo>
                    <a:pt x="91" y="474"/>
                  </a:lnTo>
                  <a:lnTo>
                    <a:pt x="91" y="475"/>
                  </a:lnTo>
                  <a:lnTo>
                    <a:pt x="91" y="475"/>
                  </a:lnTo>
                  <a:lnTo>
                    <a:pt x="91" y="475"/>
                  </a:lnTo>
                  <a:lnTo>
                    <a:pt x="91" y="476"/>
                  </a:lnTo>
                  <a:lnTo>
                    <a:pt x="91" y="476"/>
                  </a:lnTo>
                  <a:lnTo>
                    <a:pt x="91" y="476"/>
                  </a:lnTo>
                  <a:lnTo>
                    <a:pt x="91" y="477"/>
                  </a:lnTo>
                  <a:lnTo>
                    <a:pt x="91" y="477"/>
                  </a:lnTo>
                  <a:lnTo>
                    <a:pt x="91" y="477"/>
                  </a:lnTo>
                  <a:lnTo>
                    <a:pt x="91" y="478"/>
                  </a:lnTo>
                  <a:lnTo>
                    <a:pt x="91" y="478"/>
                  </a:lnTo>
                  <a:lnTo>
                    <a:pt x="91" y="479"/>
                  </a:lnTo>
                  <a:lnTo>
                    <a:pt x="91" y="479"/>
                  </a:lnTo>
                  <a:lnTo>
                    <a:pt x="91" y="480"/>
                  </a:lnTo>
                  <a:lnTo>
                    <a:pt x="91" y="480"/>
                  </a:lnTo>
                  <a:lnTo>
                    <a:pt x="91" y="482"/>
                  </a:lnTo>
                  <a:lnTo>
                    <a:pt x="91" y="482"/>
                  </a:lnTo>
                  <a:lnTo>
                    <a:pt x="91" y="483"/>
                  </a:lnTo>
                  <a:lnTo>
                    <a:pt x="91" y="483"/>
                  </a:lnTo>
                  <a:lnTo>
                    <a:pt x="91" y="484"/>
                  </a:lnTo>
                  <a:lnTo>
                    <a:pt x="91" y="484"/>
                  </a:lnTo>
                  <a:lnTo>
                    <a:pt x="91" y="484"/>
                  </a:lnTo>
                  <a:lnTo>
                    <a:pt x="91" y="485"/>
                  </a:lnTo>
                  <a:lnTo>
                    <a:pt x="91" y="485"/>
                  </a:lnTo>
                  <a:lnTo>
                    <a:pt x="91" y="485"/>
                  </a:lnTo>
                  <a:lnTo>
                    <a:pt x="90" y="485"/>
                  </a:lnTo>
                  <a:lnTo>
                    <a:pt x="90" y="485"/>
                  </a:lnTo>
                  <a:lnTo>
                    <a:pt x="90" y="485"/>
                  </a:lnTo>
                  <a:lnTo>
                    <a:pt x="90" y="486"/>
                  </a:lnTo>
                  <a:lnTo>
                    <a:pt x="90" y="486"/>
                  </a:lnTo>
                  <a:lnTo>
                    <a:pt x="90" y="486"/>
                  </a:lnTo>
                  <a:lnTo>
                    <a:pt x="89" y="486"/>
                  </a:lnTo>
                  <a:lnTo>
                    <a:pt x="89" y="486"/>
                  </a:lnTo>
                  <a:lnTo>
                    <a:pt x="89" y="486"/>
                  </a:lnTo>
                  <a:lnTo>
                    <a:pt x="89" y="486"/>
                  </a:lnTo>
                  <a:lnTo>
                    <a:pt x="89" y="485"/>
                  </a:lnTo>
                  <a:lnTo>
                    <a:pt x="88" y="485"/>
                  </a:lnTo>
                  <a:lnTo>
                    <a:pt x="88" y="485"/>
                  </a:lnTo>
                  <a:lnTo>
                    <a:pt x="88" y="485"/>
                  </a:lnTo>
                  <a:lnTo>
                    <a:pt x="88" y="484"/>
                  </a:lnTo>
                  <a:lnTo>
                    <a:pt x="88" y="484"/>
                  </a:lnTo>
                  <a:lnTo>
                    <a:pt x="88" y="484"/>
                  </a:lnTo>
                  <a:lnTo>
                    <a:pt x="88" y="483"/>
                  </a:lnTo>
                  <a:lnTo>
                    <a:pt x="88" y="483"/>
                  </a:lnTo>
                  <a:lnTo>
                    <a:pt x="88" y="483"/>
                  </a:lnTo>
                  <a:lnTo>
                    <a:pt x="88" y="482"/>
                  </a:lnTo>
                  <a:lnTo>
                    <a:pt x="88" y="482"/>
                  </a:lnTo>
                  <a:lnTo>
                    <a:pt x="88" y="482"/>
                  </a:lnTo>
                  <a:lnTo>
                    <a:pt x="88" y="480"/>
                  </a:lnTo>
                  <a:lnTo>
                    <a:pt x="88" y="480"/>
                  </a:lnTo>
                  <a:lnTo>
                    <a:pt x="88" y="480"/>
                  </a:lnTo>
                  <a:lnTo>
                    <a:pt x="88" y="479"/>
                  </a:lnTo>
                  <a:lnTo>
                    <a:pt x="88" y="479"/>
                  </a:lnTo>
                  <a:lnTo>
                    <a:pt x="89" y="479"/>
                  </a:lnTo>
                  <a:lnTo>
                    <a:pt x="89" y="478"/>
                  </a:lnTo>
                  <a:lnTo>
                    <a:pt x="89" y="478"/>
                  </a:lnTo>
                  <a:lnTo>
                    <a:pt x="89" y="477"/>
                  </a:lnTo>
                  <a:lnTo>
                    <a:pt x="89" y="477"/>
                  </a:lnTo>
                  <a:lnTo>
                    <a:pt x="89" y="477"/>
                  </a:lnTo>
                  <a:lnTo>
                    <a:pt x="89" y="476"/>
                  </a:lnTo>
                  <a:lnTo>
                    <a:pt x="89" y="476"/>
                  </a:lnTo>
                  <a:lnTo>
                    <a:pt x="88" y="475"/>
                  </a:lnTo>
                  <a:lnTo>
                    <a:pt x="88" y="475"/>
                  </a:lnTo>
                  <a:lnTo>
                    <a:pt x="88" y="475"/>
                  </a:lnTo>
                  <a:lnTo>
                    <a:pt x="88" y="474"/>
                  </a:lnTo>
                  <a:lnTo>
                    <a:pt x="88" y="474"/>
                  </a:lnTo>
                  <a:lnTo>
                    <a:pt x="87" y="474"/>
                  </a:lnTo>
                  <a:lnTo>
                    <a:pt x="87" y="473"/>
                  </a:lnTo>
                  <a:lnTo>
                    <a:pt x="86" y="473"/>
                  </a:lnTo>
                  <a:lnTo>
                    <a:pt x="86" y="472"/>
                  </a:lnTo>
                  <a:lnTo>
                    <a:pt x="85" y="472"/>
                  </a:lnTo>
                  <a:lnTo>
                    <a:pt x="84" y="471"/>
                  </a:lnTo>
                  <a:lnTo>
                    <a:pt x="84" y="471"/>
                  </a:lnTo>
                  <a:lnTo>
                    <a:pt x="83" y="471"/>
                  </a:lnTo>
                  <a:lnTo>
                    <a:pt x="82" y="470"/>
                  </a:lnTo>
                  <a:lnTo>
                    <a:pt x="82" y="470"/>
                  </a:lnTo>
                  <a:lnTo>
                    <a:pt x="81" y="469"/>
                  </a:lnTo>
                  <a:lnTo>
                    <a:pt x="80" y="469"/>
                  </a:lnTo>
                  <a:lnTo>
                    <a:pt x="80" y="469"/>
                  </a:lnTo>
                  <a:lnTo>
                    <a:pt x="78" y="468"/>
                  </a:lnTo>
                  <a:lnTo>
                    <a:pt x="77" y="468"/>
                  </a:lnTo>
                  <a:lnTo>
                    <a:pt x="77" y="468"/>
                  </a:lnTo>
                  <a:lnTo>
                    <a:pt x="77" y="468"/>
                  </a:lnTo>
                  <a:lnTo>
                    <a:pt x="76" y="468"/>
                  </a:lnTo>
                  <a:lnTo>
                    <a:pt x="76" y="467"/>
                  </a:lnTo>
                  <a:lnTo>
                    <a:pt x="76" y="467"/>
                  </a:lnTo>
                  <a:lnTo>
                    <a:pt x="75" y="467"/>
                  </a:lnTo>
                  <a:lnTo>
                    <a:pt x="75" y="467"/>
                  </a:lnTo>
                  <a:lnTo>
                    <a:pt x="75" y="467"/>
                  </a:lnTo>
                  <a:lnTo>
                    <a:pt x="75" y="467"/>
                  </a:lnTo>
                  <a:lnTo>
                    <a:pt x="75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4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7"/>
                  </a:lnTo>
                  <a:lnTo>
                    <a:pt x="73" y="468"/>
                  </a:lnTo>
                  <a:lnTo>
                    <a:pt x="73" y="468"/>
                  </a:lnTo>
                  <a:lnTo>
                    <a:pt x="73" y="468"/>
                  </a:lnTo>
                  <a:lnTo>
                    <a:pt x="73" y="468"/>
                  </a:lnTo>
                  <a:lnTo>
                    <a:pt x="73" y="469"/>
                  </a:lnTo>
                  <a:lnTo>
                    <a:pt x="73" y="469"/>
                  </a:lnTo>
                  <a:lnTo>
                    <a:pt x="74" y="469"/>
                  </a:lnTo>
                  <a:lnTo>
                    <a:pt x="74" y="469"/>
                  </a:lnTo>
                  <a:lnTo>
                    <a:pt x="74" y="469"/>
                  </a:lnTo>
                  <a:lnTo>
                    <a:pt x="75" y="470"/>
                  </a:lnTo>
                  <a:lnTo>
                    <a:pt x="76" y="470"/>
                  </a:lnTo>
                  <a:lnTo>
                    <a:pt x="76" y="470"/>
                  </a:lnTo>
                  <a:lnTo>
                    <a:pt x="77" y="470"/>
                  </a:lnTo>
                  <a:lnTo>
                    <a:pt x="77" y="471"/>
                  </a:lnTo>
                  <a:lnTo>
                    <a:pt x="78" y="471"/>
                  </a:lnTo>
                  <a:lnTo>
                    <a:pt x="78" y="471"/>
                  </a:lnTo>
                  <a:lnTo>
                    <a:pt x="80" y="472"/>
                  </a:lnTo>
                  <a:lnTo>
                    <a:pt x="80" y="472"/>
                  </a:lnTo>
                  <a:lnTo>
                    <a:pt x="81" y="472"/>
                  </a:lnTo>
                  <a:lnTo>
                    <a:pt x="82" y="472"/>
                  </a:lnTo>
                  <a:lnTo>
                    <a:pt x="82" y="473"/>
                  </a:lnTo>
                  <a:lnTo>
                    <a:pt x="82" y="473"/>
                  </a:lnTo>
                  <a:lnTo>
                    <a:pt x="83" y="473"/>
                  </a:lnTo>
                  <a:lnTo>
                    <a:pt x="83" y="474"/>
                  </a:lnTo>
                  <a:lnTo>
                    <a:pt x="84" y="474"/>
                  </a:lnTo>
                  <a:lnTo>
                    <a:pt x="84" y="474"/>
                  </a:lnTo>
                  <a:lnTo>
                    <a:pt x="84" y="474"/>
                  </a:lnTo>
                  <a:lnTo>
                    <a:pt x="84" y="474"/>
                  </a:lnTo>
                  <a:lnTo>
                    <a:pt x="85" y="475"/>
                  </a:lnTo>
                  <a:lnTo>
                    <a:pt x="85" y="475"/>
                  </a:lnTo>
                  <a:lnTo>
                    <a:pt x="85" y="475"/>
                  </a:lnTo>
                  <a:lnTo>
                    <a:pt x="85" y="475"/>
                  </a:lnTo>
                  <a:lnTo>
                    <a:pt x="85" y="476"/>
                  </a:lnTo>
                  <a:lnTo>
                    <a:pt x="86" y="476"/>
                  </a:lnTo>
                  <a:lnTo>
                    <a:pt x="86" y="476"/>
                  </a:lnTo>
                  <a:lnTo>
                    <a:pt x="86" y="477"/>
                  </a:lnTo>
                  <a:lnTo>
                    <a:pt x="86" y="477"/>
                  </a:lnTo>
                  <a:lnTo>
                    <a:pt x="86" y="477"/>
                  </a:lnTo>
                  <a:lnTo>
                    <a:pt x="86" y="478"/>
                  </a:lnTo>
                  <a:lnTo>
                    <a:pt x="86" y="478"/>
                  </a:lnTo>
                  <a:lnTo>
                    <a:pt x="86" y="479"/>
                  </a:lnTo>
                  <a:lnTo>
                    <a:pt x="86" y="480"/>
                  </a:lnTo>
                  <a:lnTo>
                    <a:pt x="85" y="480"/>
                  </a:lnTo>
                  <a:lnTo>
                    <a:pt x="85" y="482"/>
                  </a:lnTo>
                  <a:lnTo>
                    <a:pt x="85" y="483"/>
                  </a:lnTo>
                  <a:lnTo>
                    <a:pt x="85" y="483"/>
                  </a:lnTo>
                  <a:lnTo>
                    <a:pt x="85" y="484"/>
                  </a:lnTo>
                  <a:lnTo>
                    <a:pt x="85" y="484"/>
                  </a:lnTo>
                  <a:lnTo>
                    <a:pt x="85" y="485"/>
                  </a:lnTo>
                  <a:lnTo>
                    <a:pt x="85" y="485"/>
                  </a:lnTo>
                  <a:lnTo>
                    <a:pt x="85" y="486"/>
                  </a:lnTo>
                  <a:lnTo>
                    <a:pt x="85" y="487"/>
                  </a:lnTo>
                  <a:lnTo>
                    <a:pt x="85" y="487"/>
                  </a:lnTo>
                  <a:lnTo>
                    <a:pt x="85" y="488"/>
                  </a:lnTo>
                  <a:lnTo>
                    <a:pt x="85" y="488"/>
                  </a:lnTo>
                  <a:lnTo>
                    <a:pt x="85" y="489"/>
                  </a:lnTo>
                  <a:lnTo>
                    <a:pt x="85" y="489"/>
                  </a:lnTo>
                  <a:lnTo>
                    <a:pt x="85" y="489"/>
                  </a:lnTo>
                  <a:lnTo>
                    <a:pt x="84" y="490"/>
                  </a:lnTo>
                  <a:lnTo>
                    <a:pt x="84" y="490"/>
                  </a:lnTo>
                  <a:lnTo>
                    <a:pt x="84" y="491"/>
                  </a:lnTo>
                  <a:lnTo>
                    <a:pt x="84" y="491"/>
                  </a:lnTo>
                  <a:lnTo>
                    <a:pt x="83" y="491"/>
                  </a:lnTo>
                  <a:lnTo>
                    <a:pt x="83" y="492"/>
                  </a:lnTo>
                  <a:lnTo>
                    <a:pt x="83" y="492"/>
                  </a:lnTo>
                  <a:lnTo>
                    <a:pt x="83" y="492"/>
                  </a:lnTo>
                  <a:lnTo>
                    <a:pt x="82" y="492"/>
                  </a:lnTo>
                  <a:lnTo>
                    <a:pt x="82" y="492"/>
                  </a:lnTo>
                  <a:lnTo>
                    <a:pt x="82" y="492"/>
                  </a:lnTo>
                  <a:lnTo>
                    <a:pt x="81" y="493"/>
                  </a:lnTo>
                  <a:lnTo>
                    <a:pt x="81" y="493"/>
                  </a:lnTo>
                  <a:lnTo>
                    <a:pt x="81" y="493"/>
                  </a:lnTo>
                  <a:lnTo>
                    <a:pt x="81" y="492"/>
                  </a:lnTo>
                  <a:lnTo>
                    <a:pt x="80" y="492"/>
                  </a:lnTo>
                  <a:lnTo>
                    <a:pt x="80" y="492"/>
                  </a:lnTo>
                  <a:lnTo>
                    <a:pt x="80" y="492"/>
                  </a:lnTo>
                  <a:lnTo>
                    <a:pt x="80" y="492"/>
                  </a:lnTo>
                  <a:lnTo>
                    <a:pt x="78" y="491"/>
                  </a:lnTo>
                  <a:lnTo>
                    <a:pt x="78" y="491"/>
                  </a:lnTo>
                  <a:lnTo>
                    <a:pt x="78" y="491"/>
                  </a:lnTo>
                  <a:lnTo>
                    <a:pt x="77" y="490"/>
                  </a:lnTo>
                  <a:lnTo>
                    <a:pt x="77" y="490"/>
                  </a:lnTo>
                  <a:lnTo>
                    <a:pt x="76" y="490"/>
                  </a:lnTo>
                  <a:lnTo>
                    <a:pt x="76" y="489"/>
                  </a:lnTo>
                  <a:lnTo>
                    <a:pt x="75" y="489"/>
                  </a:lnTo>
                  <a:lnTo>
                    <a:pt x="75" y="488"/>
                  </a:lnTo>
                  <a:lnTo>
                    <a:pt x="75" y="488"/>
                  </a:lnTo>
                  <a:lnTo>
                    <a:pt x="74" y="488"/>
                  </a:lnTo>
                  <a:lnTo>
                    <a:pt x="74" y="488"/>
                  </a:lnTo>
                  <a:lnTo>
                    <a:pt x="73" y="487"/>
                  </a:lnTo>
                  <a:lnTo>
                    <a:pt x="73" y="487"/>
                  </a:lnTo>
                  <a:lnTo>
                    <a:pt x="73" y="487"/>
                  </a:lnTo>
                  <a:lnTo>
                    <a:pt x="72" y="487"/>
                  </a:lnTo>
                  <a:lnTo>
                    <a:pt x="72" y="487"/>
                  </a:lnTo>
                  <a:lnTo>
                    <a:pt x="72" y="487"/>
                  </a:lnTo>
                  <a:lnTo>
                    <a:pt x="72" y="486"/>
                  </a:lnTo>
                  <a:lnTo>
                    <a:pt x="71" y="486"/>
                  </a:lnTo>
                  <a:lnTo>
                    <a:pt x="71" y="486"/>
                  </a:lnTo>
                  <a:lnTo>
                    <a:pt x="71" y="486"/>
                  </a:lnTo>
                  <a:lnTo>
                    <a:pt x="71" y="486"/>
                  </a:lnTo>
                  <a:lnTo>
                    <a:pt x="71" y="487"/>
                  </a:lnTo>
                  <a:lnTo>
                    <a:pt x="71" y="487"/>
                  </a:lnTo>
                  <a:lnTo>
                    <a:pt x="70" y="487"/>
                  </a:lnTo>
                  <a:lnTo>
                    <a:pt x="70" y="487"/>
                  </a:lnTo>
                  <a:lnTo>
                    <a:pt x="70" y="487"/>
                  </a:lnTo>
                  <a:lnTo>
                    <a:pt x="70" y="487"/>
                  </a:lnTo>
                  <a:lnTo>
                    <a:pt x="70" y="488"/>
                  </a:lnTo>
                  <a:lnTo>
                    <a:pt x="70" y="488"/>
                  </a:lnTo>
                  <a:lnTo>
                    <a:pt x="70" y="488"/>
                  </a:lnTo>
                  <a:lnTo>
                    <a:pt x="70" y="488"/>
                  </a:lnTo>
                  <a:lnTo>
                    <a:pt x="71" y="489"/>
                  </a:lnTo>
                  <a:lnTo>
                    <a:pt x="71" y="489"/>
                  </a:lnTo>
                  <a:lnTo>
                    <a:pt x="71" y="489"/>
                  </a:lnTo>
                  <a:lnTo>
                    <a:pt x="71" y="489"/>
                  </a:lnTo>
                  <a:lnTo>
                    <a:pt x="71" y="490"/>
                  </a:lnTo>
                  <a:lnTo>
                    <a:pt x="71" y="490"/>
                  </a:lnTo>
                  <a:lnTo>
                    <a:pt x="72" y="490"/>
                  </a:lnTo>
                  <a:lnTo>
                    <a:pt x="72" y="490"/>
                  </a:lnTo>
                  <a:lnTo>
                    <a:pt x="72" y="490"/>
                  </a:lnTo>
                  <a:lnTo>
                    <a:pt x="73" y="491"/>
                  </a:lnTo>
                  <a:lnTo>
                    <a:pt x="73" y="491"/>
                  </a:lnTo>
                  <a:lnTo>
                    <a:pt x="74" y="491"/>
                  </a:lnTo>
                  <a:lnTo>
                    <a:pt x="74" y="491"/>
                  </a:lnTo>
                  <a:lnTo>
                    <a:pt x="74" y="491"/>
                  </a:lnTo>
                  <a:lnTo>
                    <a:pt x="75" y="491"/>
                  </a:lnTo>
                  <a:lnTo>
                    <a:pt x="75" y="492"/>
                  </a:lnTo>
                  <a:lnTo>
                    <a:pt x="76" y="492"/>
                  </a:lnTo>
                  <a:lnTo>
                    <a:pt x="76" y="492"/>
                  </a:lnTo>
                  <a:lnTo>
                    <a:pt x="76" y="493"/>
                  </a:lnTo>
                  <a:lnTo>
                    <a:pt x="77" y="493"/>
                  </a:lnTo>
                  <a:lnTo>
                    <a:pt x="77" y="493"/>
                  </a:lnTo>
                  <a:lnTo>
                    <a:pt x="78" y="494"/>
                  </a:lnTo>
                  <a:lnTo>
                    <a:pt x="78" y="494"/>
                  </a:lnTo>
                  <a:lnTo>
                    <a:pt x="78" y="495"/>
                  </a:lnTo>
                  <a:lnTo>
                    <a:pt x="78" y="495"/>
                  </a:lnTo>
                  <a:lnTo>
                    <a:pt x="80" y="496"/>
                  </a:lnTo>
                  <a:lnTo>
                    <a:pt x="80" y="496"/>
                  </a:lnTo>
                  <a:lnTo>
                    <a:pt x="80" y="496"/>
                  </a:lnTo>
                  <a:lnTo>
                    <a:pt x="80" y="497"/>
                  </a:lnTo>
                  <a:lnTo>
                    <a:pt x="80" y="497"/>
                  </a:lnTo>
                  <a:lnTo>
                    <a:pt x="80" y="498"/>
                  </a:lnTo>
                  <a:lnTo>
                    <a:pt x="80" y="498"/>
                  </a:lnTo>
                  <a:lnTo>
                    <a:pt x="80" y="500"/>
                  </a:lnTo>
                  <a:lnTo>
                    <a:pt x="80" y="500"/>
                  </a:lnTo>
                  <a:lnTo>
                    <a:pt x="80" y="500"/>
                  </a:lnTo>
                  <a:lnTo>
                    <a:pt x="80" y="501"/>
                  </a:lnTo>
                  <a:lnTo>
                    <a:pt x="80" y="501"/>
                  </a:lnTo>
                  <a:lnTo>
                    <a:pt x="80" y="502"/>
                  </a:lnTo>
                  <a:lnTo>
                    <a:pt x="80" y="502"/>
                  </a:lnTo>
                  <a:lnTo>
                    <a:pt x="80" y="503"/>
                  </a:lnTo>
                  <a:lnTo>
                    <a:pt x="80" y="503"/>
                  </a:lnTo>
                  <a:lnTo>
                    <a:pt x="80" y="503"/>
                  </a:lnTo>
                  <a:lnTo>
                    <a:pt x="80" y="504"/>
                  </a:lnTo>
                  <a:lnTo>
                    <a:pt x="80" y="504"/>
                  </a:lnTo>
                  <a:lnTo>
                    <a:pt x="80" y="505"/>
                  </a:lnTo>
                  <a:lnTo>
                    <a:pt x="80" y="505"/>
                  </a:lnTo>
                  <a:lnTo>
                    <a:pt x="80" y="506"/>
                  </a:lnTo>
                  <a:lnTo>
                    <a:pt x="80" y="506"/>
                  </a:lnTo>
                  <a:lnTo>
                    <a:pt x="80" y="506"/>
                  </a:lnTo>
                  <a:lnTo>
                    <a:pt x="80" y="507"/>
                  </a:lnTo>
                  <a:lnTo>
                    <a:pt x="81" y="507"/>
                  </a:lnTo>
                  <a:lnTo>
                    <a:pt x="81" y="508"/>
                  </a:lnTo>
                  <a:lnTo>
                    <a:pt x="81" y="508"/>
                  </a:lnTo>
                  <a:lnTo>
                    <a:pt x="81" y="508"/>
                  </a:lnTo>
                  <a:lnTo>
                    <a:pt x="81" y="509"/>
                  </a:lnTo>
                  <a:lnTo>
                    <a:pt x="81" y="509"/>
                  </a:lnTo>
                  <a:lnTo>
                    <a:pt x="81" y="510"/>
                  </a:lnTo>
                  <a:lnTo>
                    <a:pt x="81" y="510"/>
                  </a:lnTo>
                  <a:lnTo>
                    <a:pt x="81" y="510"/>
                  </a:lnTo>
                  <a:lnTo>
                    <a:pt x="82" y="511"/>
                  </a:lnTo>
                  <a:lnTo>
                    <a:pt x="82" y="511"/>
                  </a:lnTo>
                  <a:lnTo>
                    <a:pt x="82" y="512"/>
                  </a:lnTo>
                  <a:lnTo>
                    <a:pt x="82" y="512"/>
                  </a:lnTo>
                  <a:lnTo>
                    <a:pt x="81" y="512"/>
                  </a:lnTo>
                  <a:lnTo>
                    <a:pt x="81" y="512"/>
                  </a:lnTo>
                  <a:lnTo>
                    <a:pt x="81" y="512"/>
                  </a:lnTo>
                  <a:lnTo>
                    <a:pt x="81" y="513"/>
                  </a:lnTo>
                  <a:lnTo>
                    <a:pt x="81" y="513"/>
                  </a:lnTo>
                  <a:lnTo>
                    <a:pt x="81" y="513"/>
                  </a:lnTo>
                  <a:lnTo>
                    <a:pt x="80" y="513"/>
                  </a:lnTo>
                  <a:lnTo>
                    <a:pt x="80" y="513"/>
                  </a:lnTo>
                  <a:lnTo>
                    <a:pt x="80" y="513"/>
                  </a:lnTo>
                  <a:lnTo>
                    <a:pt x="78" y="513"/>
                  </a:lnTo>
                  <a:lnTo>
                    <a:pt x="78" y="513"/>
                  </a:lnTo>
                  <a:lnTo>
                    <a:pt x="77" y="513"/>
                  </a:lnTo>
                  <a:lnTo>
                    <a:pt x="77" y="513"/>
                  </a:lnTo>
                  <a:lnTo>
                    <a:pt x="76" y="513"/>
                  </a:lnTo>
                  <a:lnTo>
                    <a:pt x="76" y="513"/>
                  </a:lnTo>
                  <a:lnTo>
                    <a:pt x="76" y="513"/>
                  </a:lnTo>
                  <a:lnTo>
                    <a:pt x="75" y="513"/>
                  </a:lnTo>
                  <a:lnTo>
                    <a:pt x="75" y="513"/>
                  </a:lnTo>
                  <a:lnTo>
                    <a:pt x="75" y="513"/>
                  </a:lnTo>
                  <a:lnTo>
                    <a:pt x="75" y="513"/>
                  </a:lnTo>
                  <a:lnTo>
                    <a:pt x="75" y="513"/>
                  </a:lnTo>
                  <a:lnTo>
                    <a:pt x="74" y="513"/>
                  </a:lnTo>
                  <a:lnTo>
                    <a:pt x="74" y="513"/>
                  </a:lnTo>
                  <a:lnTo>
                    <a:pt x="74" y="513"/>
                  </a:lnTo>
                  <a:lnTo>
                    <a:pt x="74" y="513"/>
                  </a:lnTo>
                  <a:lnTo>
                    <a:pt x="74" y="514"/>
                  </a:lnTo>
                  <a:lnTo>
                    <a:pt x="74" y="514"/>
                  </a:lnTo>
                  <a:lnTo>
                    <a:pt x="74" y="514"/>
                  </a:lnTo>
                  <a:lnTo>
                    <a:pt x="74" y="514"/>
                  </a:lnTo>
                  <a:lnTo>
                    <a:pt x="73" y="515"/>
                  </a:lnTo>
                  <a:lnTo>
                    <a:pt x="73" y="515"/>
                  </a:lnTo>
                  <a:lnTo>
                    <a:pt x="73" y="516"/>
                  </a:lnTo>
                  <a:lnTo>
                    <a:pt x="73" y="518"/>
                  </a:lnTo>
                  <a:lnTo>
                    <a:pt x="73" y="518"/>
                  </a:lnTo>
                  <a:lnTo>
                    <a:pt x="73" y="519"/>
                  </a:lnTo>
                  <a:lnTo>
                    <a:pt x="73" y="520"/>
                  </a:lnTo>
                  <a:lnTo>
                    <a:pt x="73" y="521"/>
                  </a:lnTo>
                  <a:lnTo>
                    <a:pt x="73" y="522"/>
                  </a:lnTo>
                  <a:lnTo>
                    <a:pt x="73" y="522"/>
                  </a:lnTo>
                  <a:lnTo>
                    <a:pt x="73" y="523"/>
                  </a:lnTo>
                  <a:lnTo>
                    <a:pt x="73" y="524"/>
                  </a:lnTo>
                  <a:lnTo>
                    <a:pt x="73" y="525"/>
                  </a:lnTo>
                  <a:lnTo>
                    <a:pt x="73" y="525"/>
                  </a:lnTo>
                  <a:lnTo>
                    <a:pt x="74" y="526"/>
                  </a:lnTo>
                  <a:lnTo>
                    <a:pt x="74" y="527"/>
                  </a:lnTo>
                  <a:lnTo>
                    <a:pt x="74" y="527"/>
                  </a:lnTo>
                  <a:lnTo>
                    <a:pt x="74" y="527"/>
                  </a:lnTo>
                  <a:lnTo>
                    <a:pt x="74" y="528"/>
                  </a:lnTo>
                  <a:lnTo>
                    <a:pt x="75" y="528"/>
                  </a:lnTo>
                  <a:lnTo>
                    <a:pt x="75" y="528"/>
                  </a:lnTo>
                  <a:lnTo>
                    <a:pt x="75" y="527"/>
                  </a:lnTo>
                  <a:lnTo>
                    <a:pt x="75" y="527"/>
                  </a:lnTo>
                  <a:lnTo>
                    <a:pt x="75" y="527"/>
                  </a:lnTo>
                  <a:lnTo>
                    <a:pt x="75" y="527"/>
                  </a:lnTo>
                  <a:lnTo>
                    <a:pt x="75" y="526"/>
                  </a:lnTo>
                  <a:lnTo>
                    <a:pt x="75" y="526"/>
                  </a:lnTo>
                  <a:lnTo>
                    <a:pt x="76" y="526"/>
                  </a:lnTo>
                  <a:lnTo>
                    <a:pt x="76" y="525"/>
                  </a:lnTo>
                  <a:lnTo>
                    <a:pt x="76" y="525"/>
                  </a:lnTo>
                  <a:lnTo>
                    <a:pt x="76" y="524"/>
                  </a:lnTo>
                  <a:lnTo>
                    <a:pt x="76" y="524"/>
                  </a:lnTo>
                  <a:lnTo>
                    <a:pt x="76" y="524"/>
                  </a:lnTo>
                  <a:lnTo>
                    <a:pt x="76" y="523"/>
                  </a:lnTo>
                  <a:lnTo>
                    <a:pt x="77" y="523"/>
                  </a:lnTo>
                  <a:lnTo>
                    <a:pt x="77" y="522"/>
                  </a:lnTo>
                  <a:lnTo>
                    <a:pt x="77" y="522"/>
                  </a:lnTo>
                  <a:lnTo>
                    <a:pt x="77" y="521"/>
                  </a:lnTo>
                  <a:lnTo>
                    <a:pt x="78" y="521"/>
                  </a:lnTo>
                  <a:lnTo>
                    <a:pt x="78" y="521"/>
                  </a:lnTo>
                  <a:lnTo>
                    <a:pt x="78" y="520"/>
                  </a:lnTo>
                  <a:lnTo>
                    <a:pt x="80" y="520"/>
                  </a:lnTo>
                  <a:lnTo>
                    <a:pt x="80" y="519"/>
                  </a:lnTo>
                  <a:lnTo>
                    <a:pt x="81" y="519"/>
                  </a:lnTo>
                  <a:lnTo>
                    <a:pt x="81" y="519"/>
                  </a:lnTo>
                  <a:lnTo>
                    <a:pt x="82" y="518"/>
                  </a:lnTo>
                  <a:lnTo>
                    <a:pt x="82" y="518"/>
                  </a:lnTo>
                  <a:lnTo>
                    <a:pt x="83" y="518"/>
                  </a:lnTo>
                  <a:lnTo>
                    <a:pt x="84" y="518"/>
                  </a:lnTo>
                  <a:lnTo>
                    <a:pt x="84" y="518"/>
                  </a:lnTo>
                  <a:lnTo>
                    <a:pt x="85" y="516"/>
                  </a:lnTo>
                  <a:lnTo>
                    <a:pt x="86" y="516"/>
                  </a:lnTo>
                  <a:lnTo>
                    <a:pt x="87" y="516"/>
                  </a:lnTo>
                  <a:lnTo>
                    <a:pt x="88" y="516"/>
                  </a:lnTo>
                  <a:lnTo>
                    <a:pt x="88" y="516"/>
                  </a:lnTo>
                  <a:lnTo>
                    <a:pt x="89" y="518"/>
                  </a:lnTo>
                  <a:lnTo>
                    <a:pt x="90" y="518"/>
                  </a:lnTo>
                  <a:lnTo>
                    <a:pt x="90" y="518"/>
                  </a:lnTo>
                  <a:lnTo>
                    <a:pt x="91" y="518"/>
                  </a:lnTo>
                  <a:lnTo>
                    <a:pt x="92" y="518"/>
                  </a:lnTo>
                  <a:lnTo>
                    <a:pt x="93" y="518"/>
                  </a:lnTo>
                  <a:lnTo>
                    <a:pt x="93" y="518"/>
                  </a:lnTo>
                  <a:lnTo>
                    <a:pt x="94" y="518"/>
                  </a:lnTo>
                  <a:lnTo>
                    <a:pt x="95" y="518"/>
                  </a:lnTo>
                  <a:lnTo>
                    <a:pt x="96" y="518"/>
                  </a:lnTo>
                  <a:lnTo>
                    <a:pt x="96" y="518"/>
                  </a:lnTo>
                  <a:lnTo>
                    <a:pt x="98" y="518"/>
                  </a:lnTo>
                  <a:lnTo>
                    <a:pt x="98" y="518"/>
                  </a:lnTo>
                  <a:lnTo>
                    <a:pt x="99" y="518"/>
                  </a:lnTo>
                  <a:lnTo>
                    <a:pt x="99" y="516"/>
                  </a:lnTo>
                  <a:lnTo>
                    <a:pt x="100" y="516"/>
                  </a:lnTo>
                  <a:lnTo>
                    <a:pt x="100" y="516"/>
                  </a:lnTo>
                  <a:lnTo>
                    <a:pt x="101" y="516"/>
                  </a:lnTo>
                  <a:lnTo>
                    <a:pt x="101" y="516"/>
                  </a:lnTo>
                  <a:lnTo>
                    <a:pt x="102" y="516"/>
                  </a:lnTo>
                  <a:lnTo>
                    <a:pt x="102" y="516"/>
                  </a:lnTo>
                  <a:lnTo>
                    <a:pt x="103" y="516"/>
                  </a:lnTo>
                  <a:lnTo>
                    <a:pt x="103" y="516"/>
                  </a:lnTo>
                  <a:lnTo>
                    <a:pt x="103" y="515"/>
                  </a:lnTo>
                  <a:lnTo>
                    <a:pt x="104" y="516"/>
                  </a:lnTo>
                  <a:lnTo>
                    <a:pt x="104" y="516"/>
                  </a:lnTo>
                  <a:lnTo>
                    <a:pt x="105" y="516"/>
                  </a:lnTo>
                  <a:lnTo>
                    <a:pt x="105" y="516"/>
                  </a:lnTo>
                  <a:lnTo>
                    <a:pt x="106" y="516"/>
                  </a:lnTo>
                  <a:lnTo>
                    <a:pt x="106" y="516"/>
                  </a:lnTo>
                  <a:lnTo>
                    <a:pt x="107" y="518"/>
                  </a:lnTo>
                  <a:lnTo>
                    <a:pt x="107" y="518"/>
                  </a:lnTo>
                  <a:lnTo>
                    <a:pt x="108" y="518"/>
                  </a:lnTo>
                  <a:lnTo>
                    <a:pt x="108" y="519"/>
                  </a:lnTo>
                  <a:lnTo>
                    <a:pt x="109" y="519"/>
                  </a:lnTo>
                  <a:lnTo>
                    <a:pt x="109" y="520"/>
                  </a:lnTo>
                  <a:lnTo>
                    <a:pt x="110" y="520"/>
                  </a:lnTo>
                  <a:lnTo>
                    <a:pt x="110" y="521"/>
                  </a:lnTo>
                  <a:lnTo>
                    <a:pt x="111" y="521"/>
                  </a:lnTo>
                  <a:lnTo>
                    <a:pt x="111" y="522"/>
                  </a:lnTo>
                  <a:lnTo>
                    <a:pt x="112" y="523"/>
                  </a:lnTo>
                  <a:lnTo>
                    <a:pt x="112" y="524"/>
                  </a:lnTo>
                  <a:lnTo>
                    <a:pt x="113" y="524"/>
                  </a:lnTo>
                  <a:lnTo>
                    <a:pt x="113" y="525"/>
                  </a:lnTo>
                  <a:lnTo>
                    <a:pt x="113" y="526"/>
                  </a:lnTo>
                  <a:lnTo>
                    <a:pt x="114" y="526"/>
                  </a:lnTo>
                  <a:lnTo>
                    <a:pt x="114" y="527"/>
                  </a:lnTo>
                  <a:lnTo>
                    <a:pt x="114" y="528"/>
                  </a:lnTo>
                  <a:lnTo>
                    <a:pt x="114" y="529"/>
                  </a:lnTo>
                  <a:lnTo>
                    <a:pt x="114" y="530"/>
                  </a:lnTo>
                  <a:lnTo>
                    <a:pt x="114" y="530"/>
                  </a:lnTo>
                  <a:lnTo>
                    <a:pt x="114" y="531"/>
                  </a:lnTo>
                  <a:lnTo>
                    <a:pt x="114" y="532"/>
                  </a:lnTo>
                  <a:lnTo>
                    <a:pt x="114" y="533"/>
                  </a:lnTo>
                  <a:lnTo>
                    <a:pt x="114" y="533"/>
                  </a:lnTo>
                  <a:lnTo>
                    <a:pt x="114" y="534"/>
                  </a:lnTo>
                  <a:lnTo>
                    <a:pt x="114" y="536"/>
                  </a:lnTo>
                  <a:lnTo>
                    <a:pt x="114" y="537"/>
                  </a:lnTo>
                  <a:lnTo>
                    <a:pt x="114" y="537"/>
                  </a:lnTo>
                  <a:lnTo>
                    <a:pt x="113" y="538"/>
                  </a:lnTo>
                  <a:lnTo>
                    <a:pt x="113" y="538"/>
                  </a:lnTo>
                  <a:lnTo>
                    <a:pt x="113" y="538"/>
                  </a:lnTo>
                  <a:lnTo>
                    <a:pt x="113" y="539"/>
                  </a:lnTo>
                  <a:lnTo>
                    <a:pt x="112" y="539"/>
                  </a:lnTo>
                  <a:lnTo>
                    <a:pt x="112" y="539"/>
                  </a:lnTo>
                  <a:lnTo>
                    <a:pt x="112" y="539"/>
                  </a:lnTo>
                  <a:lnTo>
                    <a:pt x="111" y="539"/>
                  </a:lnTo>
                  <a:lnTo>
                    <a:pt x="111" y="539"/>
                  </a:lnTo>
                  <a:lnTo>
                    <a:pt x="111" y="539"/>
                  </a:lnTo>
                  <a:lnTo>
                    <a:pt x="110" y="539"/>
                  </a:lnTo>
                  <a:lnTo>
                    <a:pt x="110" y="539"/>
                  </a:lnTo>
                  <a:lnTo>
                    <a:pt x="110" y="539"/>
                  </a:lnTo>
                  <a:lnTo>
                    <a:pt x="110" y="539"/>
                  </a:lnTo>
                  <a:lnTo>
                    <a:pt x="109" y="539"/>
                  </a:lnTo>
                  <a:lnTo>
                    <a:pt x="109" y="538"/>
                  </a:lnTo>
                  <a:lnTo>
                    <a:pt x="109" y="538"/>
                  </a:lnTo>
                  <a:lnTo>
                    <a:pt x="109" y="538"/>
                  </a:lnTo>
                  <a:lnTo>
                    <a:pt x="109" y="538"/>
                  </a:lnTo>
                  <a:lnTo>
                    <a:pt x="108" y="537"/>
                  </a:lnTo>
                  <a:lnTo>
                    <a:pt x="108" y="537"/>
                  </a:lnTo>
                  <a:lnTo>
                    <a:pt x="108" y="537"/>
                  </a:lnTo>
                  <a:lnTo>
                    <a:pt x="108" y="536"/>
                  </a:lnTo>
                  <a:lnTo>
                    <a:pt x="108" y="536"/>
                  </a:lnTo>
                  <a:lnTo>
                    <a:pt x="108" y="536"/>
                  </a:lnTo>
                  <a:lnTo>
                    <a:pt x="108" y="534"/>
                  </a:lnTo>
                  <a:lnTo>
                    <a:pt x="108" y="534"/>
                  </a:lnTo>
                  <a:lnTo>
                    <a:pt x="108" y="533"/>
                  </a:lnTo>
                  <a:lnTo>
                    <a:pt x="108" y="533"/>
                  </a:lnTo>
                  <a:lnTo>
                    <a:pt x="108" y="532"/>
                  </a:lnTo>
                  <a:lnTo>
                    <a:pt x="108" y="532"/>
                  </a:lnTo>
                  <a:lnTo>
                    <a:pt x="108" y="531"/>
                  </a:lnTo>
                  <a:lnTo>
                    <a:pt x="108" y="531"/>
                  </a:lnTo>
                  <a:lnTo>
                    <a:pt x="108" y="530"/>
                  </a:lnTo>
                  <a:lnTo>
                    <a:pt x="108" y="530"/>
                  </a:lnTo>
                  <a:lnTo>
                    <a:pt x="108" y="529"/>
                  </a:lnTo>
                  <a:lnTo>
                    <a:pt x="108" y="529"/>
                  </a:lnTo>
                  <a:lnTo>
                    <a:pt x="108" y="528"/>
                  </a:lnTo>
                  <a:lnTo>
                    <a:pt x="107" y="528"/>
                  </a:lnTo>
                  <a:lnTo>
                    <a:pt x="107" y="528"/>
                  </a:lnTo>
                  <a:lnTo>
                    <a:pt x="107" y="528"/>
                  </a:lnTo>
                  <a:lnTo>
                    <a:pt x="107" y="528"/>
                  </a:lnTo>
                  <a:lnTo>
                    <a:pt x="107" y="527"/>
                  </a:lnTo>
                  <a:lnTo>
                    <a:pt x="106" y="527"/>
                  </a:lnTo>
                  <a:lnTo>
                    <a:pt x="106" y="528"/>
                  </a:lnTo>
                  <a:lnTo>
                    <a:pt x="106" y="528"/>
                  </a:lnTo>
                  <a:lnTo>
                    <a:pt x="105" y="528"/>
                  </a:lnTo>
                  <a:lnTo>
                    <a:pt x="105" y="528"/>
                  </a:lnTo>
                  <a:lnTo>
                    <a:pt x="105" y="528"/>
                  </a:lnTo>
                  <a:lnTo>
                    <a:pt x="104" y="529"/>
                  </a:lnTo>
                  <a:lnTo>
                    <a:pt x="104" y="529"/>
                  </a:lnTo>
                  <a:lnTo>
                    <a:pt x="104" y="529"/>
                  </a:lnTo>
                  <a:lnTo>
                    <a:pt x="103" y="530"/>
                  </a:lnTo>
                  <a:lnTo>
                    <a:pt x="103" y="530"/>
                  </a:lnTo>
                  <a:lnTo>
                    <a:pt x="103" y="530"/>
                  </a:lnTo>
                  <a:lnTo>
                    <a:pt x="102" y="531"/>
                  </a:lnTo>
                  <a:lnTo>
                    <a:pt x="102" y="531"/>
                  </a:lnTo>
                  <a:lnTo>
                    <a:pt x="102" y="531"/>
                  </a:lnTo>
                  <a:lnTo>
                    <a:pt x="101" y="532"/>
                  </a:lnTo>
                  <a:lnTo>
                    <a:pt x="101" y="532"/>
                  </a:lnTo>
                  <a:lnTo>
                    <a:pt x="101" y="533"/>
                  </a:lnTo>
                  <a:lnTo>
                    <a:pt x="101" y="533"/>
                  </a:lnTo>
                  <a:lnTo>
                    <a:pt x="101" y="533"/>
                  </a:lnTo>
                  <a:lnTo>
                    <a:pt x="101" y="534"/>
                  </a:lnTo>
                  <a:lnTo>
                    <a:pt x="101" y="534"/>
                  </a:lnTo>
                  <a:lnTo>
                    <a:pt x="102" y="534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2" y="536"/>
                  </a:lnTo>
                  <a:lnTo>
                    <a:pt x="103" y="536"/>
                  </a:lnTo>
                  <a:lnTo>
                    <a:pt x="103" y="536"/>
                  </a:lnTo>
                  <a:lnTo>
                    <a:pt x="103" y="536"/>
                  </a:lnTo>
                  <a:lnTo>
                    <a:pt x="103" y="536"/>
                  </a:lnTo>
                  <a:lnTo>
                    <a:pt x="104" y="536"/>
                  </a:lnTo>
                  <a:lnTo>
                    <a:pt x="104" y="536"/>
                  </a:lnTo>
                  <a:lnTo>
                    <a:pt x="104" y="536"/>
                  </a:lnTo>
                  <a:lnTo>
                    <a:pt x="104" y="536"/>
                  </a:lnTo>
                  <a:lnTo>
                    <a:pt x="105" y="536"/>
                  </a:lnTo>
                  <a:lnTo>
                    <a:pt x="105" y="536"/>
                  </a:lnTo>
                  <a:lnTo>
                    <a:pt x="105" y="536"/>
                  </a:lnTo>
                  <a:lnTo>
                    <a:pt x="105" y="536"/>
                  </a:lnTo>
                  <a:lnTo>
                    <a:pt x="105" y="536"/>
                  </a:lnTo>
                  <a:lnTo>
                    <a:pt x="106" y="536"/>
                  </a:lnTo>
                  <a:lnTo>
                    <a:pt x="106" y="536"/>
                  </a:lnTo>
                  <a:lnTo>
                    <a:pt x="106" y="536"/>
                  </a:lnTo>
                  <a:lnTo>
                    <a:pt x="106" y="537"/>
                  </a:lnTo>
                  <a:lnTo>
                    <a:pt x="106" y="537"/>
                  </a:lnTo>
                  <a:lnTo>
                    <a:pt x="106" y="537"/>
                  </a:lnTo>
                  <a:lnTo>
                    <a:pt x="106" y="537"/>
                  </a:lnTo>
                  <a:lnTo>
                    <a:pt x="106" y="538"/>
                  </a:lnTo>
                  <a:lnTo>
                    <a:pt x="106" y="538"/>
                  </a:lnTo>
                  <a:lnTo>
                    <a:pt x="106" y="539"/>
                  </a:lnTo>
                  <a:lnTo>
                    <a:pt x="106" y="539"/>
                  </a:lnTo>
                  <a:lnTo>
                    <a:pt x="106" y="540"/>
                  </a:lnTo>
                  <a:lnTo>
                    <a:pt x="106" y="540"/>
                  </a:lnTo>
                  <a:lnTo>
                    <a:pt x="106" y="540"/>
                  </a:lnTo>
                  <a:lnTo>
                    <a:pt x="106" y="541"/>
                  </a:lnTo>
                  <a:lnTo>
                    <a:pt x="106" y="541"/>
                  </a:lnTo>
                  <a:lnTo>
                    <a:pt x="106" y="541"/>
                  </a:lnTo>
                  <a:lnTo>
                    <a:pt x="105" y="541"/>
                  </a:lnTo>
                  <a:lnTo>
                    <a:pt x="105" y="541"/>
                  </a:lnTo>
                  <a:lnTo>
                    <a:pt x="105" y="542"/>
                  </a:lnTo>
                  <a:lnTo>
                    <a:pt x="105" y="542"/>
                  </a:lnTo>
                  <a:lnTo>
                    <a:pt x="104" y="542"/>
                  </a:lnTo>
                  <a:lnTo>
                    <a:pt x="104" y="542"/>
                  </a:lnTo>
                  <a:lnTo>
                    <a:pt x="103" y="542"/>
                  </a:lnTo>
                  <a:lnTo>
                    <a:pt x="103" y="542"/>
                  </a:lnTo>
                  <a:lnTo>
                    <a:pt x="102" y="543"/>
                  </a:lnTo>
                  <a:lnTo>
                    <a:pt x="102" y="543"/>
                  </a:lnTo>
                  <a:lnTo>
                    <a:pt x="101" y="543"/>
                  </a:lnTo>
                  <a:lnTo>
                    <a:pt x="101" y="543"/>
                  </a:lnTo>
                  <a:lnTo>
                    <a:pt x="100" y="544"/>
                  </a:lnTo>
                  <a:lnTo>
                    <a:pt x="100" y="544"/>
                  </a:lnTo>
                  <a:lnTo>
                    <a:pt x="99" y="544"/>
                  </a:lnTo>
                  <a:lnTo>
                    <a:pt x="99" y="545"/>
                  </a:lnTo>
                  <a:lnTo>
                    <a:pt x="99" y="545"/>
                  </a:lnTo>
                  <a:lnTo>
                    <a:pt x="98" y="546"/>
                  </a:lnTo>
                  <a:lnTo>
                    <a:pt x="98" y="546"/>
                  </a:lnTo>
                  <a:lnTo>
                    <a:pt x="98" y="546"/>
                  </a:lnTo>
                  <a:lnTo>
                    <a:pt x="98" y="547"/>
                  </a:lnTo>
                  <a:lnTo>
                    <a:pt x="98" y="547"/>
                  </a:lnTo>
                  <a:lnTo>
                    <a:pt x="98" y="548"/>
                  </a:lnTo>
                  <a:lnTo>
                    <a:pt x="99" y="548"/>
                  </a:lnTo>
                  <a:lnTo>
                    <a:pt x="99" y="549"/>
                  </a:lnTo>
                  <a:lnTo>
                    <a:pt x="100" y="549"/>
                  </a:lnTo>
                  <a:lnTo>
                    <a:pt x="100" y="549"/>
                  </a:lnTo>
                  <a:lnTo>
                    <a:pt x="100" y="550"/>
                  </a:lnTo>
                  <a:lnTo>
                    <a:pt x="101" y="550"/>
                  </a:lnTo>
                  <a:lnTo>
                    <a:pt x="101" y="550"/>
                  </a:lnTo>
                  <a:lnTo>
                    <a:pt x="102" y="551"/>
                  </a:lnTo>
                  <a:lnTo>
                    <a:pt x="102" y="551"/>
                  </a:lnTo>
                  <a:lnTo>
                    <a:pt x="102" y="551"/>
                  </a:lnTo>
                  <a:lnTo>
                    <a:pt x="103" y="551"/>
                  </a:lnTo>
                  <a:lnTo>
                    <a:pt x="103" y="551"/>
                  </a:lnTo>
                  <a:lnTo>
                    <a:pt x="104" y="551"/>
                  </a:lnTo>
                  <a:lnTo>
                    <a:pt x="104" y="551"/>
                  </a:lnTo>
                  <a:lnTo>
                    <a:pt x="105" y="552"/>
                  </a:lnTo>
                  <a:lnTo>
                    <a:pt x="105" y="551"/>
                  </a:lnTo>
                  <a:lnTo>
                    <a:pt x="106" y="551"/>
                  </a:lnTo>
                  <a:lnTo>
                    <a:pt x="106" y="551"/>
                  </a:lnTo>
                  <a:lnTo>
                    <a:pt x="107" y="551"/>
                  </a:lnTo>
                  <a:lnTo>
                    <a:pt x="107" y="551"/>
                  </a:lnTo>
                  <a:lnTo>
                    <a:pt x="108" y="550"/>
                  </a:lnTo>
                  <a:lnTo>
                    <a:pt x="109" y="550"/>
                  </a:lnTo>
                  <a:lnTo>
                    <a:pt x="109" y="550"/>
                  </a:lnTo>
                  <a:lnTo>
                    <a:pt x="110" y="549"/>
                  </a:lnTo>
                  <a:lnTo>
                    <a:pt x="110" y="549"/>
                  </a:lnTo>
                  <a:lnTo>
                    <a:pt x="111" y="549"/>
                  </a:lnTo>
                  <a:lnTo>
                    <a:pt x="111" y="548"/>
                  </a:lnTo>
                  <a:lnTo>
                    <a:pt x="112" y="548"/>
                  </a:lnTo>
                  <a:lnTo>
                    <a:pt x="112" y="547"/>
                  </a:lnTo>
                  <a:lnTo>
                    <a:pt x="112" y="547"/>
                  </a:lnTo>
                  <a:lnTo>
                    <a:pt x="113" y="547"/>
                  </a:lnTo>
                  <a:lnTo>
                    <a:pt x="113" y="547"/>
                  </a:lnTo>
                  <a:lnTo>
                    <a:pt x="114" y="547"/>
                  </a:lnTo>
                  <a:lnTo>
                    <a:pt x="114" y="546"/>
                  </a:lnTo>
                  <a:lnTo>
                    <a:pt x="114" y="546"/>
                  </a:lnTo>
                  <a:lnTo>
                    <a:pt x="114" y="546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6" y="547"/>
                  </a:lnTo>
                  <a:lnTo>
                    <a:pt x="118" y="548"/>
                  </a:lnTo>
                  <a:lnTo>
                    <a:pt x="118" y="548"/>
                  </a:lnTo>
                  <a:lnTo>
                    <a:pt x="116" y="548"/>
                  </a:lnTo>
                  <a:lnTo>
                    <a:pt x="116" y="548"/>
                  </a:lnTo>
                  <a:lnTo>
                    <a:pt x="116" y="548"/>
                  </a:lnTo>
                  <a:lnTo>
                    <a:pt x="116" y="549"/>
                  </a:lnTo>
                  <a:lnTo>
                    <a:pt x="116" y="549"/>
                  </a:lnTo>
                  <a:lnTo>
                    <a:pt x="116" y="550"/>
                  </a:lnTo>
                  <a:lnTo>
                    <a:pt x="116" y="550"/>
                  </a:lnTo>
                  <a:lnTo>
                    <a:pt x="116" y="551"/>
                  </a:lnTo>
                  <a:lnTo>
                    <a:pt x="116" y="551"/>
                  </a:lnTo>
                  <a:lnTo>
                    <a:pt x="116" y="551"/>
                  </a:lnTo>
                  <a:lnTo>
                    <a:pt x="116" y="552"/>
                  </a:lnTo>
                  <a:lnTo>
                    <a:pt x="116" y="552"/>
                  </a:lnTo>
                  <a:lnTo>
                    <a:pt x="117" y="552"/>
                  </a:lnTo>
                  <a:lnTo>
                    <a:pt x="117" y="554"/>
                  </a:lnTo>
                  <a:lnTo>
                    <a:pt x="117" y="554"/>
                  </a:lnTo>
                  <a:lnTo>
                    <a:pt x="117" y="554"/>
                  </a:lnTo>
                  <a:lnTo>
                    <a:pt x="117" y="555"/>
                  </a:lnTo>
                  <a:lnTo>
                    <a:pt x="117" y="555"/>
                  </a:lnTo>
                  <a:lnTo>
                    <a:pt x="117" y="555"/>
                  </a:lnTo>
                  <a:lnTo>
                    <a:pt x="117" y="555"/>
                  </a:lnTo>
                  <a:lnTo>
                    <a:pt x="116" y="556"/>
                  </a:lnTo>
                  <a:lnTo>
                    <a:pt x="116" y="556"/>
                  </a:lnTo>
                  <a:lnTo>
                    <a:pt x="116" y="556"/>
                  </a:lnTo>
                  <a:lnTo>
                    <a:pt x="116" y="556"/>
                  </a:lnTo>
                  <a:lnTo>
                    <a:pt x="116" y="556"/>
                  </a:lnTo>
                  <a:lnTo>
                    <a:pt x="116" y="557"/>
                  </a:lnTo>
                  <a:lnTo>
                    <a:pt x="116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7"/>
                  </a:lnTo>
                  <a:lnTo>
                    <a:pt x="114" y="558"/>
                  </a:lnTo>
                  <a:lnTo>
                    <a:pt x="116" y="558"/>
                  </a:lnTo>
                  <a:lnTo>
                    <a:pt x="116" y="558"/>
                  </a:lnTo>
                  <a:lnTo>
                    <a:pt x="116" y="558"/>
                  </a:lnTo>
                  <a:lnTo>
                    <a:pt x="117" y="558"/>
                  </a:lnTo>
                  <a:lnTo>
                    <a:pt x="117" y="559"/>
                  </a:lnTo>
                  <a:lnTo>
                    <a:pt x="118" y="559"/>
                  </a:lnTo>
                  <a:lnTo>
                    <a:pt x="118" y="559"/>
                  </a:lnTo>
                  <a:lnTo>
                    <a:pt x="119" y="560"/>
                  </a:lnTo>
                  <a:lnTo>
                    <a:pt x="119" y="560"/>
                  </a:lnTo>
                  <a:lnTo>
                    <a:pt x="120" y="560"/>
                  </a:lnTo>
                  <a:lnTo>
                    <a:pt x="120" y="561"/>
                  </a:lnTo>
                  <a:lnTo>
                    <a:pt x="120" y="561"/>
                  </a:lnTo>
                  <a:lnTo>
                    <a:pt x="121" y="561"/>
                  </a:lnTo>
                  <a:lnTo>
                    <a:pt x="121" y="561"/>
                  </a:lnTo>
                  <a:lnTo>
                    <a:pt x="121" y="562"/>
                  </a:lnTo>
                  <a:lnTo>
                    <a:pt x="122" y="562"/>
                  </a:lnTo>
                  <a:lnTo>
                    <a:pt x="122" y="562"/>
                  </a:lnTo>
                  <a:lnTo>
                    <a:pt x="122" y="562"/>
                  </a:lnTo>
                  <a:lnTo>
                    <a:pt x="123" y="563"/>
                  </a:lnTo>
                  <a:lnTo>
                    <a:pt x="123" y="563"/>
                  </a:lnTo>
                  <a:lnTo>
                    <a:pt x="123" y="563"/>
                  </a:lnTo>
                  <a:lnTo>
                    <a:pt x="124" y="563"/>
                  </a:lnTo>
                  <a:lnTo>
                    <a:pt x="124" y="563"/>
                  </a:lnTo>
                  <a:lnTo>
                    <a:pt x="124" y="563"/>
                  </a:lnTo>
                  <a:lnTo>
                    <a:pt x="125" y="563"/>
                  </a:lnTo>
                  <a:lnTo>
                    <a:pt x="125" y="563"/>
                  </a:lnTo>
                  <a:lnTo>
                    <a:pt x="125" y="563"/>
                  </a:lnTo>
                  <a:lnTo>
                    <a:pt x="125" y="563"/>
                  </a:lnTo>
                  <a:lnTo>
                    <a:pt x="125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6" y="563"/>
                  </a:lnTo>
                  <a:lnTo>
                    <a:pt x="127" y="563"/>
                  </a:lnTo>
                  <a:lnTo>
                    <a:pt x="127" y="562"/>
                  </a:lnTo>
                  <a:lnTo>
                    <a:pt x="127" y="562"/>
                  </a:lnTo>
                  <a:lnTo>
                    <a:pt x="127" y="562"/>
                  </a:lnTo>
                  <a:lnTo>
                    <a:pt x="127" y="562"/>
                  </a:lnTo>
                  <a:lnTo>
                    <a:pt x="127" y="562"/>
                  </a:lnTo>
                  <a:lnTo>
                    <a:pt x="128" y="561"/>
                  </a:lnTo>
                  <a:lnTo>
                    <a:pt x="128" y="561"/>
                  </a:lnTo>
                  <a:lnTo>
                    <a:pt x="128" y="561"/>
                  </a:lnTo>
                  <a:lnTo>
                    <a:pt x="128" y="561"/>
                  </a:lnTo>
                  <a:lnTo>
                    <a:pt x="128" y="561"/>
                  </a:lnTo>
                  <a:lnTo>
                    <a:pt x="129" y="561"/>
                  </a:lnTo>
                  <a:lnTo>
                    <a:pt x="129" y="561"/>
                  </a:lnTo>
                  <a:lnTo>
                    <a:pt x="129" y="562"/>
                  </a:lnTo>
                  <a:lnTo>
                    <a:pt x="129" y="562"/>
                  </a:lnTo>
                  <a:lnTo>
                    <a:pt x="130" y="562"/>
                  </a:lnTo>
                  <a:lnTo>
                    <a:pt x="130" y="562"/>
                  </a:lnTo>
                  <a:lnTo>
                    <a:pt x="130" y="563"/>
                  </a:lnTo>
                  <a:lnTo>
                    <a:pt x="130" y="563"/>
                  </a:lnTo>
                  <a:lnTo>
                    <a:pt x="131" y="564"/>
                  </a:lnTo>
                  <a:lnTo>
                    <a:pt x="131" y="565"/>
                  </a:lnTo>
                  <a:lnTo>
                    <a:pt x="132" y="565"/>
                  </a:lnTo>
                  <a:lnTo>
                    <a:pt x="134" y="566"/>
                  </a:lnTo>
                  <a:lnTo>
                    <a:pt x="134" y="567"/>
                  </a:lnTo>
                  <a:lnTo>
                    <a:pt x="135" y="569"/>
                  </a:lnTo>
                  <a:lnTo>
                    <a:pt x="136" y="570"/>
                  </a:lnTo>
                  <a:lnTo>
                    <a:pt x="136" y="572"/>
                  </a:lnTo>
                  <a:lnTo>
                    <a:pt x="137" y="573"/>
                  </a:lnTo>
                  <a:lnTo>
                    <a:pt x="137" y="574"/>
                  </a:lnTo>
                  <a:lnTo>
                    <a:pt x="138" y="575"/>
                  </a:lnTo>
                  <a:lnTo>
                    <a:pt x="138" y="576"/>
                  </a:lnTo>
                  <a:lnTo>
                    <a:pt x="139" y="577"/>
                  </a:lnTo>
                  <a:lnTo>
                    <a:pt x="139" y="578"/>
                  </a:lnTo>
                  <a:lnTo>
                    <a:pt x="139" y="579"/>
                  </a:lnTo>
                  <a:lnTo>
                    <a:pt x="139" y="580"/>
                  </a:lnTo>
                  <a:lnTo>
                    <a:pt x="139" y="580"/>
                  </a:lnTo>
                  <a:lnTo>
                    <a:pt x="139" y="581"/>
                  </a:lnTo>
                  <a:lnTo>
                    <a:pt x="139" y="581"/>
                  </a:lnTo>
                  <a:lnTo>
                    <a:pt x="139" y="582"/>
                  </a:lnTo>
                  <a:lnTo>
                    <a:pt x="138" y="582"/>
                  </a:lnTo>
                  <a:lnTo>
                    <a:pt x="138" y="583"/>
                  </a:lnTo>
                  <a:lnTo>
                    <a:pt x="138" y="583"/>
                  </a:lnTo>
                  <a:lnTo>
                    <a:pt x="138" y="584"/>
                  </a:lnTo>
                  <a:lnTo>
                    <a:pt x="138" y="584"/>
                  </a:lnTo>
                  <a:lnTo>
                    <a:pt x="138" y="584"/>
                  </a:lnTo>
                  <a:lnTo>
                    <a:pt x="138" y="584"/>
                  </a:lnTo>
                  <a:lnTo>
                    <a:pt x="137" y="585"/>
                  </a:lnTo>
                  <a:lnTo>
                    <a:pt x="137" y="585"/>
                  </a:lnTo>
                  <a:lnTo>
                    <a:pt x="137" y="585"/>
                  </a:lnTo>
                  <a:lnTo>
                    <a:pt x="136" y="585"/>
                  </a:lnTo>
                  <a:lnTo>
                    <a:pt x="136" y="585"/>
                  </a:lnTo>
                  <a:lnTo>
                    <a:pt x="136" y="586"/>
                  </a:lnTo>
                  <a:lnTo>
                    <a:pt x="135" y="586"/>
                  </a:lnTo>
                  <a:lnTo>
                    <a:pt x="135" y="586"/>
                  </a:lnTo>
                  <a:lnTo>
                    <a:pt x="134" y="587"/>
                  </a:lnTo>
                  <a:lnTo>
                    <a:pt x="134" y="587"/>
                  </a:lnTo>
                  <a:lnTo>
                    <a:pt x="132" y="587"/>
                  </a:lnTo>
                  <a:lnTo>
                    <a:pt x="132" y="588"/>
                  </a:lnTo>
                  <a:lnTo>
                    <a:pt x="131" y="588"/>
                  </a:lnTo>
                  <a:lnTo>
                    <a:pt x="131" y="590"/>
                  </a:lnTo>
                  <a:lnTo>
                    <a:pt x="131" y="590"/>
                  </a:lnTo>
                  <a:lnTo>
                    <a:pt x="130" y="591"/>
                  </a:lnTo>
                  <a:lnTo>
                    <a:pt x="130" y="591"/>
                  </a:lnTo>
                  <a:lnTo>
                    <a:pt x="129" y="591"/>
                  </a:lnTo>
                  <a:lnTo>
                    <a:pt x="129" y="592"/>
                  </a:lnTo>
                  <a:lnTo>
                    <a:pt x="129" y="592"/>
                  </a:lnTo>
                  <a:lnTo>
                    <a:pt x="128" y="593"/>
                  </a:lnTo>
                  <a:lnTo>
                    <a:pt x="128" y="593"/>
                  </a:lnTo>
                  <a:lnTo>
                    <a:pt x="128" y="594"/>
                  </a:lnTo>
                  <a:lnTo>
                    <a:pt x="127" y="595"/>
                  </a:lnTo>
                  <a:lnTo>
                    <a:pt x="127" y="595"/>
                  </a:lnTo>
                  <a:lnTo>
                    <a:pt x="127" y="596"/>
                  </a:lnTo>
                  <a:lnTo>
                    <a:pt x="126" y="596"/>
                  </a:lnTo>
                  <a:lnTo>
                    <a:pt x="126" y="597"/>
                  </a:lnTo>
                  <a:lnTo>
                    <a:pt x="126" y="597"/>
                  </a:lnTo>
                  <a:lnTo>
                    <a:pt x="126" y="598"/>
                  </a:lnTo>
                  <a:lnTo>
                    <a:pt x="125" y="598"/>
                  </a:lnTo>
                  <a:lnTo>
                    <a:pt x="125" y="599"/>
                  </a:lnTo>
                  <a:lnTo>
                    <a:pt x="125" y="600"/>
                  </a:lnTo>
                  <a:lnTo>
                    <a:pt x="124" y="600"/>
                  </a:lnTo>
                  <a:lnTo>
                    <a:pt x="124" y="600"/>
                  </a:lnTo>
                  <a:lnTo>
                    <a:pt x="124" y="601"/>
                  </a:lnTo>
                  <a:lnTo>
                    <a:pt x="124" y="601"/>
                  </a:lnTo>
                  <a:lnTo>
                    <a:pt x="123" y="602"/>
                  </a:lnTo>
                  <a:lnTo>
                    <a:pt x="123" y="602"/>
                  </a:lnTo>
                  <a:lnTo>
                    <a:pt x="123" y="602"/>
                  </a:lnTo>
                  <a:lnTo>
                    <a:pt x="122" y="603"/>
                  </a:lnTo>
                  <a:lnTo>
                    <a:pt x="122" y="603"/>
                  </a:lnTo>
                  <a:lnTo>
                    <a:pt x="122" y="603"/>
                  </a:lnTo>
                  <a:lnTo>
                    <a:pt x="121" y="603"/>
                  </a:lnTo>
                  <a:lnTo>
                    <a:pt x="121" y="604"/>
                  </a:lnTo>
                  <a:lnTo>
                    <a:pt x="121" y="604"/>
                  </a:lnTo>
                  <a:lnTo>
                    <a:pt x="120" y="604"/>
                  </a:lnTo>
                  <a:lnTo>
                    <a:pt x="120" y="604"/>
                  </a:lnTo>
                  <a:lnTo>
                    <a:pt x="119" y="604"/>
                  </a:lnTo>
                  <a:lnTo>
                    <a:pt x="119" y="604"/>
                  </a:lnTo>
                  <a:lnTo>
                    <a:pt x="119" y="604"/>
                  </a:lnTo>
                  <a:lnTo>
                    <a:pt x="118" y="605"/>
                  </a:lnTo>
                  <a:lnTo>
                    <a:pt x="118" y="605"/>
                  </a:lnTo>
                  <a:lnTo>
                    <a:pt x="117" y="605"/>
                  </a:lnTo>
                  <a:lnTo>
                    <a:pt x="117" y="605"/>
                  </a:lnTo>
                  <a:lnTo>
                    <a:pt x="116" y="605"/>
                  </a:lnTo>
                  <a:lnTo>
                    <a:pt x="116" y="605"/>
                  </a:lnTo>
                  <a:lnTo>
                    <a:pt x="114" y="605"/>
                  </a:lnTo>
                  <a:lnTo>
                    <a:pt x="114" y="605"/>
                  </a:lnTo>
                  <a:lnTo>
                    <a:pt x="113" y="605"/>
                  </a:lnTo>
                  <a:lnTo>
                    <a:pt x="113" y="605"/>
                  </a:lnTo>
                  <a:lnTo>
                    <a:pt x="112" y="605"/>
                  </a:lnTo>
                  <a:lnTo>
                    <a:pt x="112" y="605"/>
                  </a:lnTo>
                  <a:lnTo>
                    <a:pt x="112" y="605"/>
                  </a:lnTo>
                  <a:lnTo>
                    <a:pt x="111" y="605"/>
                  </a:lnTo>
                  <a:lnTo>
                    <a:pt x="111" y="606"/>
                  </a:lnTo>
                  <a:lnTo>
                    <a:pt x="110" y="606"/>
                  </a:lnTo>
                  <a:lnTo>
                    <a:pt x="110" y="606"/>
                  </a:lnTo>
                  <a:lnTo>
                    <a:pt x="110" y="608"/>
                  </a:lnTo>
                  <a:lnTo>
                    <a:pt x="110" y="608"/>
                  </a:lnTo>
                  <a:lnTo>
                    <a:pt x="109" y="609"/>
                  </a:lnTo>
                  <a:lnTo>
                    <a:pt x="109" y="609"/>
                  </a:lnTo>
                  <a:lnTo>
                    <a:pt x="109" y="610"/>
                  </a:lnTo>
                  <a:lnTo>
                    <a:pt x="108" y="610"/>
                  </a:lnTo>
                  <a:lnTo>
                    <a:pt x="108" y="610"/>
                  </a:lnTo>
                  <a:lnTo>
                    <a:pt x="108" y="610"/>
                  </a:lnTo>
                  <a:lnTo>
                    <a:pt x="108" y="611"/>
                  </a:lnTo>
                  <a:lnTo>
                    <a:pt x="107" y="611"/>
                  </a:lnTo>
                  <a:lnTo>
                    <a:pt x="107" y="611"/>
                  </a:lnTo>
                  <a:lnTo>
                    <a:pt x="107" y="612"/>
                  </a:lnTo>
                  <a:lnTo>
                    <a:pt x="107" y="612"/>
                  </a:lnTo>
                  <a:lnTo>
                    <a:pt x="107" y="612"/>
                  </a:lnTo>
                  <a:lnTo>
                    <a:pt x="106" y="612"/>
                  </a:lnTo>
                  <a:lnTo>
                    <a:pt x="106" y="613"/>
                  </a:lnTo>
                  <a:lnTo>
                    <a:pt x="106" y="613"/>
                  </a:lnTo>
                  <a:lnTo>
                    <a:pt x="106" y="613"/>
                  </a:lnTo>
                  <a:lnTo>
                    <a:pt x="105" y="614"/>
                  </a:lnTo>
                  <a:lnTo>
                    <a:pt x="105" y="614"/>
                  </a:lnTo>
                  <a:lnTo>
                    <a:pt x="104" y="614"/>
                  </a:lnTo>
                  <a:lnTo>
                    <a:pt x="104" y="614"/>
                  </a:lnTo>
                  <a:lnTo>
                    <a:pt x="103" y="615"/>
                  </a:lnTo>
                  <a:lnTo>
                    <a:pt x="103" y="615"/>
                  </a:lnTo>
                  <a:lnTo>
                    <a:pt x="102" y="615"/>
                  </a:lnTo>
                  <a:lnTo>
                    <a:pt x="102" y="615"/>
                  </a:lnTo>
                  <a:lnTo>
                    <a:pt x="101" y="615"/>
                  </a:lnTo>
                  <a:lnTo>
                    <a:pt x="101" y="615"/>
                  </a:lnTo>
                  <a:lnTo>
                    <a:pt x="100" y="615"/>
                  </a:lnTo>
                  <a:lnTo>
                    <a:pt x="100" y="615"/>
                  </a:lnTo>
                  <a:lnTo>
                    <a:pt x="99" y="615"/>
                  </a:lnTo>
                  <a:lnTo>
                    <a:pt x="99" y="615"/>
                  </a:lnTo>
                  <a:lnTo>
                    <a:pt x="99" y="615"/>
                  </a:lnTo>
                  <a:lnTo>
                    <a:pt x="99" y="615"/>
                  </a:lnTo>
                  <a:lnTo>
                    <a:pt x="99" y="615"/>
                  </a:lnTo>
                  <a:lnTo>
                    <a:pt x="98" y="615"/>
                  </a:lnTo>
                  <a:lnTo>
                    <a:pt x="98" y="614"/>
                  </a:lnTo>
                  <a:lnTo>
                    <a:pt x="98" y="614"/>
                  </a:lnTo>
                  <a:lnTo>
                    <a:pt x="98" y="614"/>
                  </a:lnTo>
                  <a:lnTo>
                    <a:pt x="98" y="614"/>
                  </a:lnTo>
                  <a:lnTo>
                    <a:pt x="98" y="613"/>
                  </a:lnTo>
                  <a:lnTo>
                    <a:pt x="96" y="613"/>
                  </a:lnTo>
                  <a:lnTo>
                    <a:pt x="96" y="613"/>
                  </a:lnTo>
                  <a:lnTo>
                    <a:pt x="96" y="612"/>
                  </a:lnTo>
                  <a:lnTo>
                    <a:pt x="96" y="612"/>
                  </a:lnTo>
                  <a:lnTo>
                    <a:pt x="95" y="612"/>
                  </a:lnTo>
                  <a:lnTo>
                    <a:pt x="95" y="612"/>
                  </a:lnTo>
                  <a:lnTo>
                    <a:pt x="95" y="611"/>
                  </a:lnTo>
                  <a:lnTo>
                    <a:pt x="94" y="611"/>
                  </a:lnTo>
                  <a:lnTo>
                    <a:pt x="94" y="611"/>
                  </a:lnTo>
                  <a:lnTo>
                    <a:pt x="93" y="611"/>
                  </a:lnTo>
                  <a:lnTo>
                    <a:pt x="93" y="611"/>
                  </a:lnTo>
                  <a:lnTo>
                    <a:pt x="92" y="611"/>
                  </a:lnTo>
                  <a:lnTo>
                    <a:pt x="92" y="611"/>
                  </a:lnTo>
                  <a:lnTo>
                    <a:pt x="91" y="611"/>
                  </a:lnTo>
                  <a:lnTo>
                    <a:pt x="91" y="611"/>
                  </a:lnTo>
                  <a:lnTo>
                    <a:pt x="90" y="611"/>
                  </a:lnTo>
                  <a:lnTo>
                    <a:pt x="90" y="611"/>
                  </a:lnTo>
                  <a:lnTo>
                    <a:pt x="89" y="611"/>
                  </a:lnTo>
                  <a:lnTo>
                    <a:pt x="89" y="611"/>
                  </a:lnTo>
                  <a:lnTo>
                    <a:pt x="88" y="611"/>
                  </a:lnTo>
                  <a:lnTo>
                    <a:pt x="88" y="611"/>
                  </a:lnTo>
                  <a:lnTo>
                    <a:pt x="87" y="611"/>
                  </a:lnTo>
                  <a:lnTo>
                    <a:pt x="87" y="611"/>
                  </a:lnTo>
                  <a:lnTo>
                    <a:pt x="87" y="611"/>
                  </a:lnTo>
                  <a:lnTo>
                    <a:pt x="86" y="611"/>
                  </a:lnTo>
                  <a:lnTo>
                    <a:pt x="86" y="611"/>
                  </a:lnTo>
                  <a:lnTo>
                    <a:pt x="86" y="611"/>
                  </a:lnTo>
                  <a:lnTo>
                    <a:pt x="86" y="611"/>
                  </a:lnTo>
                  <a:lnTo>
                    <a:pt x="86" y="611"/>
                  </a:lnTo>
                  <a:lnTo>
                    <a:pt x="85" y="611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2"/>
                  </a:lnTo>
                  <a:lnTo>
                    <a:pt x="85" y="613"/>
                  </a:lnTo>
                  <a:lnTo>
                    <a:pt x="85" y="613"/>
                  </a:lnTo>
                  <a:lnTo>
                    <a:pt x="85" y="613"/>
                  </a:lnTo>
                  <a:lnTo>
                    <a:pt x="85" y="613"/>
                  </a:lnTo>
                  <a:lnTo>
                    <a:pt x="85" y="614"/>
                  </a:lnTo>
                  <a:lnTo>
                    <a:pt x="84" y="614"/>
                  </a:lnTo>
                  <a:lnTo>
                    <a:pt x="84" y="614"/>
                  </a:lnTo>
                  <a:lnTo>
                    <a:pt x="84" y="614"/>
                  </a:lnTo>
                  <a:lnTo>
                    <a:pt x="84" y="614"/>
                  </a:lnTo>
                  <a:lnTo>
                    <a:pt x="83" y="615"/>
                  </a:lnTo>
                  <a:lnTo>
                    <a:pt x="83" y="615"/>
                  </a:lnTo>
                  <a:lnTo>
                    <a:pt x="83" y="615"/>
                  </a:lnTo>
                  <a:lnTo>
                    <a:pt x="82" y="615"/>
                  </a:lnTo>
                  <a:lnTo>
                    <a:pt x="82" y="615"/>
                  </a:lnTo>
                  <a:lnTo>
                    <a:pt x="81" y="615"/>
                  </a:lnTo>
                  <a:lnTo>
                    <a:pt x="81" y="615"/>
                  </a:lnTo>
                  <a:lnTo>
                    <a:pt x="81" y="615"/>
                  </a:lnTo>
                  <a:lnTo>
                    <a:pt x="80" y="616"/>
                  </a:lnTo>
                  <a:lnTo>
                    <a:pt x="80" y="616"/>
                  </a:lnTo>
                  <a:lnTo>
                    <a:pt x="80" y="616"/>
                  </a:lnTo>
                  <a:lnTo>
                    <a:pt x="78" y="616"/>
                  </a:lnTo>
                  <a:lnTo>
                    <a:pt x="78" y="616"/>
                  </a:lnTo>
                  <a:lnTo>
                    <a:pt x="78" y="616"/>
                  </a:lnTo>
                  <a:lnTo>
                    <a:pt x="77" y="616"/>
                  </a:lnTo>
                  <a:lnTo>
                    <a:pt x="77" y="616"/>
                  </a:lnTo>
                  <a:lnTo>
                    <a:pt x="76" y="616"/>
                  </a:lnTo>
                  <a:lnTo>
                    <a:pt x="76" y="616"/>
                  </a:lnTo>
                  <a:lnTo>
                    <a:pt x="75" y="616"/>
                  </a:lnTo>
                  <a:lnTo>
                    <a:pt x="75" y="616"/>
                  </a:lnTo>
                  <a:lnTo>
                    <a:pt x="74" y="616"/>
                  </a:lnTo>
                  <a:lnTo>
                    <a:pt x="74" y="616"/>
                  </a:lnTo>
                  <a:lnTo>
                    <a:pt x="74" y="616"/>
                  </a:lnTo>
                  <a:lnTo>
                    <a:pt x="73" y="616"/>
                  </a:lnTo>
                  <a:lnTo>
                    <a:pt x="73" y="616"/>
                  </a:lnTo>
                  <a:lnTo>
                    <a:pt x="73" y="615"/>
                  </a:lnTo>
                  <a:lnTo>
                    <a:pt x="73" y="615"/>
                  </a:lnTo>
                  <a:lnTo>
                    <a:pt x="72" y="615"/>
                  </a:lnTo>
                  <a:lnTo>
                    <a:pt x="72" y="615"/>
                  </a:lnTo>
                  <a:lnTo>
                    <a:pt x="71" y="615"/>
                  </a:lnTo>
                  <a:lnTo>
                    <a:pt x="71" y="614"/>
                  </a:lnTo>
                  <a:lnTo>
                    <a:pt x="70" y="614"/>
                  </a:lnTo>
                  <a:lnTo>
                    <a:pt x="70" y="614"/>
                  </a:lnTo>
                  <a:lnTo>
                    <a:pt x="69" y="614"/>
                  </a:lnTo>
                  <a:lnTo>
                    <a:pt x="69" y="613"/>
                  </a:lnTo>
                  <a:lnTo>
                    <a:pt x="68" y="613"/>
                  </a:lnTo>
                  <a:lnTo>
                    <a:pt x="67" y="613"/>
                  </a:lnTo>
                  <a:lnTo>
                    <a:pt x="67" y="612"/>
                  </a:lnTo>
                  <a:lnTo>
                    <a:pt x="67" y="612"/>
                  </a:lnTo>
                  <a:lnTo>
                    <a:pt x="66" y="612"/>
                  </a:lnTo>
                  <a:lnTo>
                    <a:pt x="66" y="611"/>
                  </a:lnTo>
                  <a:lnTo>
                    <a:pt x="65" y="611"/>
                  </a:lnTo>
                  <a:lnTo>
                    <a:pt x="65" y="611"/>
                  </a:lnTo>
                  <a:lnTo>
                    <a:pt x="65" y="610"/>
                  </a:lnTo>
                  <a:lnTo>
                    <a:pt x="65" y="610"/>
                  </a:lnTo>
                  <a:lnTo>
                    <a:pt x="64" y="609"/>
                  </a:lnTo>
                  <a:lnTo>
                    <a:pt x="64" y="609"/>
                  </a:lnTo>
                  <a:lnTo>
                    <a:pt x="64" y="609"/>
                  </a:lnTo>
                  <a:lnTo>
                    <a:pt x="64" y="608"/>
                  </a:lnTo>
                  <a:lnTo>
                    <a:pt x="64" y="608"/>
                  </a:lnTo>
                  <a:lnTo>
                    <a:pt x="63" y="608"/>
                  </a:lnTo>
                  <a:lnTo>
                    <a:pt x="63" y="606"/>
                  </a:lnTo>
                  <a:lnTo>
                    <a:pt x="63" y="606"/>
                  </a:lnTo>
                  <a:lnTo>
                    <a:pt x="63" y="606"/>
                  </a:lnTo>
                  <a:lnTo>
                    <a:pt x="62" y="606"/>
                  </a:lnTo>
                  <a:lnTo>
                    <a:pt x="62" y="606"/>
                  </a:lnTo>
                  <a:lnTo>
                    <a:pt x="62" y="606"/>
                  </a:lnTo>
                  <a:lnTo>
                    <a:pt x="62" y="606"/>
                  </a:lnTo>
                  <a:lnTo>
                    <a:pt x="60" y="606"/>
                  </a:lnTo>
                  <a:lnTo>
                    <a:pt x="60" y="606"/>
                  </a:lnTo>
                  <a:lnTo>
                    <a:pt x="60" y="606"/>
                  </a:lnTo>
                  <a:lnTo>
                    <a:pt x="59" y="606"/>
                  </a:lnTo>
                  <a:lnTo>
                    <a:pt x="59" y="608"/>
                  </a:lnTo>
                  <a:lnTo>
                    <a:pt x="59" y="608"/>
                  </a:lnTo>
                  <a:lnTo>
                    <a:pt x="58" y="608"/>
                  </a:lnTo>
                  <a:lnTo>
                    <a:pt x="58" y="608"/>
                  </a:lnTo>
                  <a:lnTo>
                    <a:pt x="58" y="608"/>
                  </a:lnTo>
                  <a:lnTo>
                    <a:pt x="57" y="608"/>
                  </a:lnTo>
                  <a:lnTo>
                    <a:pt x="57" y="609"/>
                  </a:lnTo>
                  <a:lnTo>
                    <a:pt x="56" y="609"/>
                  </a:lnTo>
                  <a:lnTo>
                    <a:pt x="56" y="609"/>
                  </a:lnTo>
                  <a:lnTo>
                    <a:pt x="56" y="609"/>
                  </a:lnTo>
                  <a:lnTo>
                    <a:pt x="55" y="609"/>
                  </a:lnTo>
                  <a:lnTo>
                    <a:pt x="55" y="609"/>
                  </a:lnTo>
                  <a:lnTo>
                    <a:pt x="54" y="609"/>
                  </a:lnTo>
                  <a:lnTo>
                    <a:pt x="54" y="610"/>
                  </a:lnTo>
                  <a:lnTo>
                    <a:pt x="53" y="610"/>
                  </a:lnTo>
                  <a:lnTo>
                    <a:pt x="53" y="610"/>
                  </a:lnTo>
                  <a:lnTo>
                    <a:pt x="52" y="610"/>
                  </a:lnTo>
                  <a:lnTo>
                    <a:pt x="52" y="611"/>
                  </a:lnTo>
                  <a:lnTo>
                    <a:pt x="51" y="611"/>
                  </a:lnTo>
                  <a:lnTo>
                    <a:pt x="51" y="611"/>
                  </a:lnTo>
                  <a:lnTo>
                    <a:pt x="50" y="612"/>
                  </a:lnTo>
                  <a:lnTo>
                    <a:pt x="50" y="612"/>
                  </a:lnTo>
                  <a:lnTo>
                    <a:pt x="49" y="612"/>
                  </a:lnTo>
                  <a:lnTo>
                    <a:pt x="48" y="613"/>
                  </a:lnTo>
                  <a:lnTo>
                    <a:pt x="48" y="613"/>
                  </a:lnTo>
                  <a:lnTo>
                    <a:pt x="47" y="613"/>
                  </a:lnTo>
                  <a:lnTo>
                    <a:pt x="46" y="614"/>
                  </a:lnTo>
                  <a:lnTo>
                    <a:pt x="46" y="614"/>
                  </a:lnTo>
                  <a:lnTo>
                    <a:pt x="45" y="615"/>
                  </a:lnTo>
                  <a:lnTo>
                    <a:pt x="44" y="615"/>
                  </a:lnTo>
                  <a:lnTo>
                    <a:pt x="44" y="615"/>
                  </a:lnTo>
                  <a:lnTo>
                    <a:pt x="42" y="616"/>
                  </a:lnTo>
                  <a:lnTo>
                    <a:pt x="42" y="616"/>
                  </a:lnTo>
                  <a:lnTo>
                    <a:pt x="41" y="616"/>
                  </a:lnTo>
                  <a:lnTo>
                    <a:pt x="41" y="616"/>
                  </a:lnTo>
                  <a:lnTo>
                    <a:pt x="41" y="616"/>
                  </a:lnTo>
                  <a:lnTo>
                    <a:pt x="40" y="616"/>
                  </a:lnTo>
                  <a:lnTo>
                    <a:pt x="40" y="616"/>
                  </a:lnTo>
                  <a:lnTo>
                    <a:pt x="40" y="615"/>
                  </a:lnTo>
                  <a:lnTo>
                    <a:pt x="40" y="615"/>
                  </a:lnTo>
                  <a:lnTo>
                    <a:pt x="40" y="615"/>
                  </a:lnTo>
                  <a:lnTo>
                    <a:pt x="40" y="614"/>
                  </a:lnTo>
                  <a:lnTo>
                    <a:pt x="40" y="614"/>
                  </a:lnTo>
                  <a:lnTo>
                    <a:pt x="41" y="613"/>
                  </a:lnTo>
                  <a:lnTo>
                    <a:pt x="41" y="613"/>
                  </a:lnTo>
                  <a:lnTo>
                    <a:pt x="41" y="612"/>
                  </a:lnTo>
                  <a:lnTo>
                    <a:pt x="41" y="612"/>
                  </a:lnTo>
                  <a:lnTo>
                    <a:pt x="42" y="611"/>
                  </a:lnTo>
                  <a:lnTo>
                    <a:pt x="42" y="611"/>
                  </a:lnTo>
                  <a:lnTo>
                    <a:pt x="42" y="611"/>
                  </a:lnTo>
                  <a:lnTo>
                    <a:pt x="42" y="610"/>
                  </a:lnTo>
                  <a:lnTo>
                    <a:pt x="44" y="610"/>
                  </a:lnTo>
                  <a:lnTo>
                    <a:pt x="44" y="609"/>
                  </a:lnTo>
                  <a:lnTo>
                    <a:pt x="44" y="609"/>
                  </a:lnTo>
                  <a:lnTo>
                    <a:pt x="44" y="608"/>
                  </a:lnTo>
                  <a:lnTo>
                    <a:pt x="44" y="608"/>
                  </a:lnTo>
                  <a:lnTo>
                    <a:pt x="44" y="606"/>
                  </a:lnTo>
                  <a:lnTo>
                    <a:pt x="44" y="606"/>
                  </a:lnTo>
                  <a:lnTo>
                    <a:pt x="44" y="605"/>
                  </a:lnTo>
                  <a:lnTo>
                    <a:pt x="42" y="605"/>
                  </a:lnTo>
                  <a:lnTo>
                    <a:pt x="42" y="604"/>
                  </a:lnTo>
                  <a:lnTo>
                    <a:pt x="42" y="603"/>
                  </a:lnTo>
                  <a:lnTo>
                    <a:pt x="42" y="603"/>
                  </a:lnTo>
                  <a:lnTo>
                    <a:pt x="41" y="602"/>
                  </a:lnTo>
                  <a:lnTo>
                    <a:pt x="41" y="601"/>
                  </a:lnTo>
                  <a:lnTo>
                    <a:pt x="41" y="601"/>
                  </a:lnTo>
                  <a:lnTo>
                    <a:pt x="41" y="600"/>
                  </a:lnTo>
                  <a:lnTo>
                    <a:pt x="40" y="600"/>
                  </a:lnTo>
                  <a:lnTo>
                    <a:pt x="40" y="599"/>
                  </a:lnTo>
                  <a:lnTo>
                    <a:pt x="40" y="599"/>
                  </a:lnTo>
                  <a:lnTo>
                    <a:pt x="40" y="599"/>
                  </a:lnTo>
                  <a:lnTo>
                    <a:pt x="39" y="598"/>
                  </a:lnTo>
                  <a:lnTo>
                    <a:pt x="39" y="598"/>
                  </a:lnTo>
                  <a:lnTo>
                    <a:pt x="38" y="598"/>
                  </a:lnTo>
                  <a:lnTo>
                    <a:pt x="38" y="597"/>
                  </a:lnTo>
                  <a:lnTo>
                    <a:pt x="37" y="597"/>
                  </a:lnTo>
                  <a:lnTo>
                    <a:pt x="37" y="597"/>
                  </a:lnTo>
                  <a:lnTo>
                    <a:pt x="36" y="597"/>
                  </a:lnTo>
                  <a:lnTo>
                    <a:pt x="36" y="596"/>
                  </a:lnTo>
                  <a:lnTo>
                    <a:pt x="36" y="596"/>
                  </a:lnTo>
                  <a:lnTo>
                    <a:pt x="35" y="596"/>
                  </a:lnTo>
                  <a:lnTo>
                    <a:pt x="35" y="595"/>
                  </a:lnTo>
                  <a:lnTo>
                    <a:pt x="34" y="595"/>
                  </a:lnTo>
                  <a:lnTo>
                    <a:pt x="34" y="594"/>
                  </a:lnTo>
                  <a:lnTo>
                    <a:pt x="34" y="594"/>
                  </a:lnTo>
                  <a:lnTo>
                    <a:pt x="34" y="593"/>
                  </a:lnTo>
                  <a:lnTo>
                    <a:pt x="33" y="593"/>
                  </a:lnTo>
                  <a:lnTo>
                    <a:pt x="33" y="593"/>
                  </a:lnTo>
                  <a:lnTo>
                    <a:pt x="33" y="592"/>
                  </a:lnTo>
                  <a:lnTo>
                    <a:pt x="33" y="592"/>
                  </a:lnTo>
                  <a:lnTo>
                    <a:pt x="33" y="591"/>
                  </a:lnTo>
                  <a:lnTo>
                    <a:pt x="33" y="591"/>
                  </a:lnTo>
                  <a:lnTo>
                    <a:pt x="33" y="591"/>
                  </a:lnTo>
                  <a:lnTo>
                    <a:pt x="33" y="590"/>
                  </a:lnTo>
                  <a:lnTo>
                    <a:pt x="33" y="590"/>
                  </a:lnTo>
                  <a:lnTo>
                    <a:pt x="33" y="590"/>
                  </a:lnTo>
                  <a:lnTo>
                    <a:pt x="34" y="588"/>
                  </a:lnTo>
                  <a:lnTo>
                    <a:pt x="34" y="588"/>
                  </a:lnTo>
                  <a:lnTo>
                    <a:pt x="34" y="587"/>
                  </a:lnTo>
                  <a:lnTo>
                    <a:pt x="34" y="587"/>
                  </a:lnTo>
                  <a:lnTo>
                    <a:pt x="35" y="587"/>
                  </a:lnTo>
                  <a:lnTo>
                    <a:pt x="35" y="586"/>
                  </a:lnTo>
                  <a:lnTo>
                    <a:pt x="35" y="586"/>
                  </a:lnTo>
                  <a:lnTo>
                    <a:pt x="36" y="586"/>
                  </a:lnTo>
                  <a:lnTo>
                    <a:pt x="36" y="586"/>
                  </a:lnTo>
                  <a:lnTo>
                    <a:pt x="36" y="585"/>
                  </a:lnTo>
                  <a:lnTo>
                    <a:pt x="36" y="585"/>
                  </a:lnTo>
                  <a:lnTo>
                    <a:pt x="37" y="585"/>
                  </a:lnTo>
                  <a:lnTo>
                    <a:pt x="37" y="585"/>
                  </a:lnTo>
                  <a:lnTo>
                    <a:pt x="37" y="585"/>
                  </a:lnTo>
                  <a:lnTo>
                    <a:pt x="37" y="585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8" y="584"/>
                  </a:lnTo>
                  <a:lnTo>
                    <a:pt x="39" y="584"/>
                  </a:lnTo>
                  <a:lnTo>
                    <a:pt x="39" y="584"/>
                  </a:lnTo>
                  <a:lnTo>
                    <a:pt x="39" y="584"/>
                  </a:lnTo>
                  <a:lnTo>
                    <a:pt x="39" y="585"/>
                  </a:lnTo>
                  <a:lnTo>
                    <a:pt x="39" y="585"/>
                  </a:lnTo>
                  <a:lnTo>
                    <a:pt x="39" y="585"/>
                  </a:lnTo>
                  <a:lnTo>
                    <a:pt x="39" y="585"/>
                  </a:lnTo>
                  <a:lnTo>
                    <a:pt x="39" y="586"/>
                  </a:lnTo>
                  <a:lnTo>
                    <a:pt x="39" y="586"/>
                  </a:lnTo>
                  <a:lnTo>
                    <a:pt x="39" y="586"/>
                  </a:lnTo>
                  <a:lnTo>
                    <a:pt x="40" y="586"/>
                  </a:lnTo>
                  <a:lnTo>
                    <a:pt x="40" y="587"/>
                  </a:lnTo>
                  <a:lnTo>
                    <a:pt x="40" y="587"/>
                  </a:lnTo>
                  <a:lnTo>
                    <a:pt x="40" y="587"/>
                  </a:lnTo>
                  <a:lnTo>
                    <a:pt x="40" y="587"/>
                  </a:lnTo>
                  <a:lnTo>
                    <a:pt x="41" y="587"/>
                  </a:lnTo>
                  <a:lnTo>
                    <a:pt x="41" y="588"/>
                  </a:lnTo>
                  <a:lnTo>
                    <a:pt x="41" y="588"/>
                  </a:lnTo>
                  <a:lnTo>
                    <a:pt x="42" y="588"/>
                  </a:lnTo>
                  <a:lnTo>
                    <a:pt x="42" y="588"/>
                  </a:lnTo>
                  <a:lnTo>
                    <a:pt x="42" y="588"/>
                  </a:lnTo>
                  <a:lnTo>
                    <a:pt x="44" y="588"/>
                  </a:lnTo>
                  <a:lnTo>
                    <a:pt x="44" y="588"/>
                  </a:lnTo>
                  <a:lnTo>
                    <a:pt x="44" y="588"/>
                  </a:lnTo>
                  <a:lnTo>
                    <a:pt x="45" y="588"/>
                  </a:lnTo>
                  <a:lnTo>
                    <a:pt x="45" y="590"/>
                  </a:lnTo>
                  <a:lnTo>
                    <a:pt x="46" y="590"/>
                  </a:lnTo>
                  <a:lnTo>
                    <a:pt x="46" y="590"/>
                  </a:lnTo>
                  <a:lnTo>
                    <a:pt x="46" y="591"/>
                  </a:lnTo>
                  <a:lnTo>
                    <a:pt x="47" y="591"/>
                  </a:lnTo>
                  <a:lnTo>
                    <a:pt x="47" y="592"/>
                  </a:lnTo>
                  <a:lnTo>
                    <a:pt x="48" y="592"/>
                  </a:lnTo>
                  <a:lnTo>
                    <a:pt x="48" y="592"/>
                  </a:lnTo>
                  <a:lnTo>
                    <a:pt x="48" y="593"/>
                  </a:lnTo>
                  <a:lnTo>
                    <a:pt x="48" y="594"/>
                  </a:lnTo>
                  <a:lnTo>
                    <a:pt x="49" y="594"/>
                  </a:lnTo>
                  <a:lnTo>
                    <a:pt x="49" y="595"/>
                  </a:lnTo>
                  <a:lnTo>
                    <a:pt x="49" y="595"/>
                  </a:lnTo>
                  <a:lnTo>
                    <a:pt x="49" y="596"/>
                  </a:lnTo>
                  <a:lnTo>
                    <a:pt x="49" y="596"/>
                  </a:lnTo>
                  <a:lnTo>
                    <a:pt x="49" y="596"/>
                  </a:lnTo>
                  <a:lnTo>
                    <a:pt x="50" y="597"/>
                  </a:lnTo>
                  <a:lnTo>
                    <a:pt x="50" y="597"/>
                  </a:lnTo>
                  <a:lnTo>
                    <a:pt x="50" y="598"/>
                  </a:lnTo>
                  <a:lnTo>
                    <a:pt x="50" y="598"/>
                  </a:lnTo>
                  <a:lnTo>
                    <a:pt x="50" y="599"/>
                  </a:lnTo>
                  <a:lnTo>
                    <a:pt x="50" y="599"/>
                  </a:lnTo>
                  <a:lnTo>
                    <a:pt x="50" y="599"/>
                  </a:lnTo>
                  <a:lnTo>
                    <a:pt x="51" y="600"/>
                  </a:lnTo>
                  <a:lnTo>
                    <a:pt x="51" y="600"/>
                  </a:lnTo>
                  <a:lnTo>
                    <a:pt x="51" y="600"/>
                  </a:lnTo>
                  <a:lnTo>
                    <a:pt x="51" y="600"/>
                  </a:lnTo>
                  <a:lnTo>
                    <a:pt x="52" y="600"/>
                  </a:lnTo>
                  <a:lnTo>
                    <a:pt x="52" y="600"/>
                  </a:lnTo>
                  <a:lnTo>
                    <a:pt x="52" y="600"/>
                  </a:lnTo>
                  <a:lnTo>
                    <a:pt x="53" y="600"/>
                  </a:lnTo>
                  <a:lnTo>
                    <a:pt x="53" y="600"/>
                  </a:lnTo>
                  <a:lnTo>
                    <a:pt x="54" y="600"/>
                  </a:lnTo>
                  <a:lnTo>
                    <a:pt x="54" y="599"/>
                  </a:lnTo>
                  <a:lnTo>
                    <a:pt x="55" y="599"/>
                  </a:lnTo>
                  <a:lnTo>
                    <a:pt x="56" y="599"/>
                  </a:lnTo>
                  <a:lnTo>
                    <a:pt x="56" y="598"/>
                  </a:lnTo>
                  <a:lnTo>
                    <a:pt x="57" y="598"/>
                  </a:lnTo>
                  <a:lnTo>
                    <a:pt x="58" y="597"/>
                  </a:lnTo>
                  <a:lnTo>
                    <a:pt x="58" y="597"/>
                  </a:lnTo>
                  <a:lnTo>
                    <a:pt x="59" y="597"/>
                  </a:lnTo>
                  <a:lnTo>
                    <a:pt x="59" y="596"/>
                  </a:lnTo>
                  <a:lnTo>
                    <a:pt x="60" y="596"/>
                  </a:lnTo>
                  <a:lnTo>
                    <a:pt x="60" y="596"/>
                  </a:lnTo>
                  <a:lnTo>
                    <a:pt x="60" y="595"/>
                  </a:lnTo>
                  <a:lnTo>
                    <a:pt x="60" y="595"/>
                  </a:lnTo>
                  <a:lnTo>
                    <a:pt x="60" y="595"/>
                  </a:lnTo>
                  <a:lnTo>
                    <a:pt x="62" y="595"/>
                  </a:lnTo>
                  <a:lnTo>
                    <a:pt x="60" y="595"/>
                  </a:lnTo>
                  <a:lnTo>
                    <a:pt x="60" y="595"/>
                  </a:lnTo>
                  <a:lnTo>
                    <a:pt x="60" y="594"/>
                  </a:lnTo>
                  <a:lnTo>
                    <a:pt x="60" y="594"/>
                  </a:lnTo>
                  <a:lnTo>
                    <a:pt x="60" y="594"/>
                  </a:lnTo>
                  <a:lnTo>
                    <a:pt x="60" y="594"/>
                  </a:lnTo>
                  <a:lnTo>
                    <a:pt x="60" y="594"/>
                  </a:lnTo>
                  <a:lnTo>
                    <a:pt x="59" y="593"/>
                  </a:lnTo>
                  <a:lnTo>
                    <a:pt x="59" y="593"/>
                  </a:lnTo>
                  <a:lnTo>
                    <a:pt x="59" y="593"/>
                  </a:lnTo>
                  <a:lnTo>
                    <a:pt x="59" y="593"/>
                  </a:lnTo>
                  <a:lnTo>
                    <a:pt x="58" y="593"/>
                  </a:lnTo>
                  <a:lnTo>
                    <a:pt x="58" y="593"/>
                  </a:lnTo>
                  <a:lnTo>
                    <a:pt x="57" y="593"/>
                  </a:lnTo>
                  <a:lnTo>
                    <a:pt x="57" y="593"/>
                  </a:lnTo>
                  <a:lnTo>
                    <a:pt x="57" y="593"/>
                  </a:lnTo>
                  <a:lnTo>
                    <a:pt x="56" y="593"/>
                  </a:lnTo>
                  <a:lnTo>
                    <a:pt x="56" y="593"/>
                  </a:lnTo>
                  <a:lnTo>
                    <a:pt x="56" y="593"/>
                  </a:lnTo>
                  <a:lnTo>
                    <a:pt x="55" y="593"/>
                  </a:lnTo>
                  <a:lnTo>
                    <a:pt x="55" y="593"/>
                  </a:lnTo>
                  <a:lnTo>
                    <a:pt x="55" y="594"/>
                  </a:lnTo>
                  <a:lnTo>
                    <a:pt x="55" y="594"/>
                  </a:lnTo>
                  <a:lnTo>
                    <a:pt x="55" y="594"/>
                  </a:lnTo>
                  <a:lnTo>
                    <a:pt x="54" y="594"/>
                  </a:lnTo>
                  <a:lnTo>
                    <a:pt x="54" y="594"/>
                  </a:lnTo>
                  <a:lnTo>
                    <a:pt x="54" y="595"/>
                  </a:lnTo>
                  <a:lnTo>
                    <a:pt x="54" y="595"/>
                  </a:lnTo>
                  <a:lnTo>
                    <a:pt x="54" y="595"/>
                  </a:lnTo>
                  <a:lnTo>
                    <a:pt x="53" y="596"/>
                  </a:lnTo>
                  <a:lnTo>
                    <a:pt x="53" y="596"/>
                  </a:lnTo>
                  <a:lnTo>
                    <a:pt x="53" y="596"/>
                  </a:lnTo>
                  <a:lnTo>
                    <a:pt x="53" y="596"/>
                  </a:lnTo>
                  <a:lnTo>
                    <a:pt x="52" y="596"/>
                  </a:lnTo>
                  <a:lnTo>
                    <a:pt x="52" y="596"/>
                  </a:lnTo>
                  <a:lnTo>
                    <a:pt x="52" y="596"/>
                  </a:lnTo>
                  <a:lnTo>
                    <a:pt x="51" y="596"/>
                  </a:lnTo>
                  <a:lnTo>
                    <a:pt x="51" y="596"/>
                  </a:lnTo>
                  <a:lnTo>
                    <a:pt x="51" y="595"/>
                  </a:lnTo>
                  <a:lnTo>
                    <a:pt x="51" y="595"/>
                  </a:lnTo>
                  <a:lnTo>
                    <a:pt x="51" y="595"/>
                  </a:lnTo>
                  <a:lnTo>
                    <a:pt x="51" y="594"/>
                  </a:lnTo>
                  <a:lnTo>
                    <a:pt x="51" y="594"/>
                  </a:lnTo>
                  <a:lnTo>
                    <a:pt x="51" y="593"/>
                  </a:lnTo>
                  <a:lnTo>
                    <a:pt x="52" y="593"/>
                  </a:lnTo>
                  <a:lnTo>
                    <a:pt x="52" y="593"/>
                  </a:lnTo>
                  <a:lnTo>
                    <a:pt x="52" y="592"/>
                  </a:lnTo>
                  <a:lnTo>
                    <a:pt x="53" y="592"/>
                  </a:lnTo>
                  <a:lnTo>
                    <a:pt x="53" y="592"/>
                  </a:lnTo>
                  <a:lnTo>
                    <a:pt x="54" y="591"/>
                  </a:lnTo>
                  <a:lnTo>
                    <a:pt x="54" y="591"/>
                  </a:lnTo>
                  <a:lnTo>
                    <a:pt x="54" y="591"/>
                  </a:lnTo>
                  <a:lnTo>
                    <a:pt x="55" y="590"/>
                  </a:lnTo>
                  <a:lnTo>
                    <a:pt x="55" y="590"/>
                  </a:lnTo>
                  <a:lnTo>
                    <a:pt x="55" y="590"/>
                  </a:lnTo>
                  <a:lnTo>
                    <a:pt x="55" y="590"/>
                  </a:lnTo>
                  <a:lnTo>
                    <a:pt x="56" y="588"/>
                  </a:lnTo>
                  <a:lnTo>
                    <a:pt x="56" y="588"/>
                  </a:lnTo>
                  <a:lnTo>
                    <a:pt x="56" y="587"/>
                  </a:lnTo>
                  <a:lnTo>
                    <a:pt x="56" y="587"/>
                  </a:lnTo>
                  <a:lnTo>
                    <a:pt x="56" y="586"/>
                  </a:lnTo>
                  <a:lnTo>
                    <a:pt x="56" y="586"/>
                  </a:lnTo>
                  <a:lnTo>
                    <a:pt x="56" y="585"/>
                  </a:lnTo>
                  <a:lnTo>
                    <a:pt x="56" y="584"/>
                  </a:lnTo>
                  <a:lnTo>
                    <a:pt x="57" y="584"/>
                  </a:lnTo>
                  <a:lnTo>
                    <a:pt x="57" y="584"/>
                  </a:lnTo>
                  <a:lnTo>
                    <a:pt x="57" y="583"/>
                  </a:lnTo>
                  <a:lnTo>
                    <a:pt x="57" y="583"/>
                  </a:lnTo>
                  <a:lnTo>
                    <a:pt x="57" y="583"/>
                  </a:lnTo>
                  <a:lnTo>
                    <a:pt x="57" y="582"/>
                  </a:lnTo>
                  <a:lnTo>
                    <a:pt x="57" y="582"/>
                  </a:lnTo>
                  <a:lnTo>
                    <a:pt x="57" y="582"/>
                  </a:lnTo>
                  <a:lnTo>
                    <a:pt x="57" y="582"/>
                  </a:lnTo>
                  <a:lnTo>
                    <a:pt x="57" y="582"/>
                  </a:lnTo>
                  <a:lnTo>
                    <a:pt x="56" y="581"/>
                  </a:lnTo>
                  <a:lnTo>
                    <a:pt x="56" y="581"/>
                  </a:lnTo>
                  <a:lnTo>
                    <a:pt x="56" y="581"/>
                  </a:lnTo>
                  <a:lnTo>
                    <a:pt x="56" y="581"/>
                  </a:lnTo>
                  <a:lnTo>
                    <a:pt x="56" y="581"/>
                  </a:lnTo>
                  <a:lnTo>
                    <a:pt x="55" y="581"/>
                  </a:lnTo>
                  <a:lnTo>
                    <a:pt x="55" y="581"/>
                  </a:lnTo>
                  <a:lnTo>
                    <a:pt x="55" y="581"/>
                  </a:lnTo>
                  <a:lnTo>
                    <a:pt x="54" y="580"/>
                  </a:lnTo>
                  <a:lnTo>
                    <a:pt x="54" y="580"/>
                  </a:lnTo>
                  <a:lnTo>
                    <a:pt x="53" y="580"/>
                  </a:lnTo>
                  <a:lnTo>
                    <a:pt x="53" y="580"/>
                  </a:lnTo>
                  <a:lnTo>
                    <a:pt x="52" y="579"/>
                  </a:lnTo>
                  <a:lnTo>
                    <a:pt x="52" y="579"/>
                  </a:lnTo>
                  <a:lnTo>
                    <a:pt x="51" y="579"/>
                  </a:lnTo>
                  <a:lnTo>
                    <a:pt x="51" y="579"/>
                  </a:lnTo>
                  <a:lnTo>
                    <a:pt x="50" y="579"/>
                  </a:lnTo>
                  <a:lnTo>
                    <a:pt x="50" y="579"/>
                  </a:lnTo>
                  <a:lnTo>
                    <a:pt x="50" y="579"/>
                  </a:lnTo>
                  <a:lnTo>
                    <a:pt x="49" y="579"/>
                  </a:lnTo>
                  <a:lnTo>
                    <a:pt x="49" y="579"/>
                  </a:lnTo>
                  <a:lnTo>
                    <a:pt x="48" y="579"/>
                  </a:lnTo>
                  <a:lnTo>
                    <a:pt x="47" y="580"/>
                  </a:lnTo>
                  <a:lnTo>
                    <a:pt x="47" y="580"/>
                  </a:lnTo>
                  <a:lnTo>
                    <a:pt x="46" y="581"/>
                  </a:lnTo>
                  <a:lnTo>
                    <a:pt x="45" y="581"/>
                  </a:lnTo>
                  <a:lnTo>
                    <a:pt x="44" y="582"/>
                  </a:lnTo>
                  <a:lnTo>
                    <a:pt x="44" y="582"/>
                  </a:lnTo>
                  <a:lnTo>
                    <a:pt x="42" y="583"/>
                  </a:lnTo>
                  <a:lnTo>
                    <a:pt x="41" y="583"/>
                  </a:lnTo>
                  <a:lnTo>
                    <a:pt x="41" y="583"/>
                  </a:lnTo>
                  <a:lnTo>
                    <a:pt x="40" y="584"/>
                  </a:lnTo>
                  <a:lnTo>
                    <a:pt x="40" y="583"/>
                  </a:lnTo>
                  <a:lnTo>
                    <a:pt x="40" y="583"/>
                  </a:lnTo>
                  <a:lnTo>
                    <a:pt x="40" y="583"/>
                  </a:lnTo>
                  <a:lnTo>
                    <a:pt x="40" y="582"/>
                  </a:lnTo>
                  <a:lnTo>
                    <a:pt x="40" y="582"/>
                  </a:lnTo>
                  <a:lnTo>
                    <a:pt x="40" y="581"/>
                  </a:lnTo>
                  <a:lnTo>
                    <a:pt x="40" y="581"/>
                  </a:lnTo>
                  <a:lnTo>
                    <a:pt x="40" y="580"/>
                  </a:lnTo>
                  <a:lnTo>
                    <a:pt x="40" y="580"/>
                  </a:lnTo>
                  <a:lnTo>
                    <a:pt x="40" y="580"/>
                  </a:lnTo>
                  <a:lnTo>
                    <a:pt x="40" y="579"/>
                  </a:lnTo>
                  <a:lnTo>
                    <a:pt x="40" y="579"/>
                  </a:lnTo>
                  <a:lnTo>
                    <a:pt x="40" y="579"/>
                  </a:lnTo>
                  <a:lnTo>
                    <a:pt x="39" y="578"/>
                  </a:lnTo>
                  <a:lnTo>
                    <a:pt x="39" y="578"/>
                  </a:lnTo>
                  <a:lnTo>
                    <a:pt x="39" y="578"/>
                  </a:lnTo>
                  <a:lnTo>
                    <a:pt x="39" y="578"/>
                  </a:lnTo>
                  <a:lnTo>
                    <a:pt x="39" y="577"/>
                  </a:lnTo>
                  <a:lnTo>
                    <a:pt x="38" y="577"/>
                  </a:lnTo>
                  <a:lnTo>
                    <a:pt x="38" y="577"/>
                  </a:lnTo>
                  <a:lnTo>
                    <a:pt x="38" y="577"/>
                  </a:lnTo>
                  <a:lnTo>
                    <a:pt x="37" y="576"/>
                  </a:lnTo>
                  <a:lnTo>
                    <a:pt x="37" y="576"/>
                  </a:lnTo>
                  <a:lnTo>
                    <a:pt x="37" y="576"/>
                  </a:lnTo>
                  <a:lnTo>
                    <a:pt x="36" y="576"/>
                  </a:lnTo>
                  <a:lnTo>
                    <a:pt x="36" y="575"/>
                  </a:lnTo>
                  <a:lnTo>
                    <a:pt x="36" y="575"/>
                  </a:lnTo>
                  <a:lnTo>
                    <a:pt x="35" y="575"/>
                  </a:lnTo>
                  <a:lnTo>
                    <a:pt x="35" y="575"/>
                  </a:lnTo>
                  <a:lnTo>
                    <a:pt x="34" y="575"/>
                  </a:lnTo>
                  <a:lnTo>
                    <a:pt x="34" y="574"/>
                  </a:lnTo>
                  <a:lnTo>
                    <a:pt x="34" y="574"/>
                  </a:lnTo>
                  <a:lnTo>
                    <a:pt x="33" y="574"/>
                  </a:lnTo>
                  <a:lnTo>
                    <a:pt x="33" y="574"/>
                  </a:lnTo>
                  <a:lnTo>
                    <a:pt x="32" y="574"/>
                  </a:lnTo>
                  <a:lnTo>
                    <a:pt x="31" y="574"/>
                  </a:lnTo>
                  <a:lnTo>
                    <a:pt x="31" y="574"/>
                  </a:lnTo>
                  <a:lnTo>
                    <a:pt x="30" y="574"/>
                  </a:lnTo>
                  <a:lnTo>
                    <a:pt x="30" y="574"/>
                  </a:lnTo>
                  <a:lnTo>
                    <a:pt x="29" y="574"/>
                  </a:lnTo>
                  <a:lnTo>
                    <a:pt x="29" y="574"/>
                  </a:lnTo>
                  <a:lnTo>
                    <a:pt x="29" y="574"/>
                  </a:lnTo>
                  <a:lnTo>
                    <a:pt x="28" y="574"/>
                  </a:lnTo>
                  <a:lnTo>
                    <a:pt x="28" y="574"/>
                  </a:lnTo>
                  <a:lnTo>
                    <a:pt x="27" y="574"/>
                  </a:lnTo>
                  <a:lnTo>
                    <a:pt x="27" y="574"/>
                  </a:lnTo>
                  <a:lnTo>
                    <a:pt x="27" y="574"/>
                  </a:lnTo>
                  <a:lnTo>
                    <a:pt x="27" y="573"/>
                  </a:lnTo>
                  <a:lnTo>
                    <a:pt x="26" y="573"/>
                  </a:lnTo>
                  <a:lnTo>
                    <a:pt x="26" y="573"/>
                  </a:lnTo>
                  <a:lnTo>
                    <a:pt x="26" y="573"/>
                  </a:lnTo>
                  <a:lnTo>
                    <a:pt x="26" y="573"/>
                  </a:lnTo>
                  <a:lnTo>
                    <a:pt x="24" y="572"/>
                  </a:lnTo>
                  <a:lnTo>
                    <a:pt x="24" y="572"/>
                  </a:lnTo>
                  <a:lnTo>
                    <a:pt x="24" y="572"/>
                  </a:lnTo>
                  <a:lnTo>
                    <a:pt x="24" y="570"/>
                  </a:lnTo>
                  <a:lnTo>
                    <a:pt x="24" y="570"/>
                  </a:lnTo>
                  <a:lnTo>
                    <a:pt x="24" y="569"/>
                  </a:lnTo>
                  <a:lnTo>
                    <a:pt x="24" y="569"/>
                  </a:lnTo>
                  <a:lnTo>
                    <a:pt x="24" y="568"/>
                  </a:lnTo>
                  <a:lnTo>
                    <a:pt x="24" y="568"/>
                  </a:lnTo>
                  <a:lnTo>
                    <a:pt x="24" y="568"/>
                  </a:lnTo>
                  <a:lnTo>
                    <a:pt x="24" y="567"/>
                  </a:lnTo>
                  <a:lnTo>
                    <a:pt x="24" y="567"/>
                  </a:lnTo>
                  <a:lnTo>
                    <a:pt x="26" y="566"/>
                  </a:lnTo>
                  <a:lnTo>
                    <a:pt x="26" y="566"/>
                  </a:lnTo>
                  <a:lnTo>
                    <a:pt x="26" y="566"/>
                  </a:lnTo>
                  <a:lnTo>
                    <a:pt x="27" y="566"/>
                  </a:lnTo>
                  <a:lnTo>
                    <a:pt x="28" y="565"/>
                  </a:lnTo>
                  <a:lnTo>
                    <a:pt x="28" y="565"/>
                  </a:lnTo>
                  <a:lnTo>
                    <a:pt x="29" y="565"/>
                  </a:lnTo>
                  <a:lnTo>
                    <a:pt x="29" y="565"/>
                  </a:lnTo>
                  <a:lnTo>
                    <a:pt x="30" y="565"/>
                  </a:lnTo>
                  <a:lnTo>
                    <a:pt x="30" y="565"/>
                  </a:lnTo>
                  <a:lnTo>
                    <a:pt x="31" y="565"/>
                  </a:lnTo>
                  <a:lnTo>
                    <a:pt x="31" y="566"/>
                  </a:lnTo>
                  <a:lnTo>
                    <a:pt x="31" y="566"/>
                  </a:lnTo>
                  <a:lnTo>
                    <a:pt x="32" y="566"/>
                  </a:lnTo>
                  <a:lnTo>
                    <a:pt x="32" y="566"/>
                  </a:lnTo>
                  <a:lnTo>
                    <a:pt x="32" y="566"/>
                  </a:lnTo>
                  <a:lnTo>
                    <a:pt x="32" y="566"/>
                  </a:lnTo>
                  <a:lnTo>
                    <a:pt x="32" y="565"/>
                  </a:lnTo>
                  <a:lnTo>
                    <a:pt x="32" y="565"/>
                  </a:lnTo>
                  <a:lnTo>
                    <a:pt x="32" y="565"/>
                  </a:lnTo>
                  <a:lnTo>
                    <a:pt x="32" y="564"/>
                  </a:lnTo>
                  <a:lnTo>
                    <a:pt x="32" y="564"/>
                  </a:lnTo>
                  <a:lnTo>
                    <a:pt x="32" y="564"/>
                  </a:lnTo>
                  <a:lnTo>
                    <a:pt x="31" y="563"/>
                  </a:lnTo>
                  <a:lnTo>
                    <a:pt x="31" y="563"/>
                  </a:lnTo>
                  <a:lnTo>
                    <a:pt x="30" y="562"/>
                  </a:lnTo>
                  <a:lnTo>
                    <a:pt x="30" y="562"/>
                  </a:lnTo>
                  <a:lnTo>
                    <a:pt x="29" y="561"/>
                  </a:lnTo>
                  <a:lnTo>
                    <a:pt x="29" y="561"/>
                  </a:lnTo>
                  <a:lnTo>
                    <a:pt x="28" y="560"/>
                  </a:lnTo>
                  <a:lnTo>
                    <a:pt x="27" y="559"/>
                  </a:lnTo>
                  <a:lnTo>
                    <a:pt x="27" y="559"/>
                  </a:lnTo>
                  <a:lnTo>
                    <a:pt x="26" y="558"/>
                  </a:lnTo>
                  <a:lnTo>
                    <a:pt x="24" y="558"/>
                  </a:lnTo>
                  <a:lnTo>
                    <a:pt x="24" y="557"/>
                  </a:lnTo>
                  <a:lnTo>
                    <a:pt x="23" y="557"/>
                  </a:lnTo>
                  <a:lnTo>
                    <a:pt x="23" y="556"/>
                  </a:lnTo>
                  <a:lnTo>
                    <a:pt x="23" y="556"/>
                  </a:lnTo>
                  <a:lnTo>
                    <a:pt x="22" y="555"/>
                  </a:lnTo>
                  <a:lnTo>
                    <a:pt x="22" y="555"/>
                  </a:lnTo>
                  <a:lnTo>
                    <a:pt x="22" y="554"/>
                  </a:lnTo>
                  <a:lnTo>
                    <a:pt x="21" y="554"/>
                  </a:lnTo>
                  <a:lnTo>
                    <a:pt x="21" y="554"/>
                  </a:lnTo>
                  <a:lnTo>
                    <a:pt x="21" y="552"/>
                  </a:lnTo>
                  <a:lnTo>
                    <a:pt x="20" y="552"/>
                  </a:lnTo>
                  <a:lnTo>
                    <a:pt x="20" y="552"/>
                  </a:lnTo>
                  <a:lnTo>
                    <a:pt x="20" y="551"/>
                  </a:lnTo>
                  <a:lnTo>
                    <a:pt x="19" y="551"/>
                  </a:lnTo>
                  <a:lnTo>
                    <a:pt x="19" y="551"/>
                  </a:lnTo>
                  <a:lnTo>
                    <a:pt x="18" y="551"/>
                  </a:lnTo>
                  <a:lnTo>
                    <a:pt x="18" y="551"/>
                  </a:lnTo>
                  <a:lnTo>
                    <a:pt x="18" y="551"/>
                  </a:lnTo>
                  <a:lnTo>
                    <a:pt x="17" y="551"/>
                  </a:lnTo>
                  <a:lnTo>
                    <a:pt x="17" y="551"/>
                  </a:lnTo>
                  <a:lnTo>
                    <a:pt x="16" y="551"/>
                  </a:lnTo>
                  <a:lnTo>
                    <a:pt x="16" y="551"/>
                  </a:lnTo>
                  <a:lnTo>
                    <a:pt x="15" y="551"/>
                  </a:lnTo>
                  <a:lnTo>
                    <a:pt x="15" y="551"/>
                  </a:lnTo>
                  <a:lnTo>
                    <a:pt x="15" y="551"/>
                  </a:lnTo>
                  <a:lnTo>
                    <a:pt x="14" y="551"/>
                  </a:lnTo>
                  <a:lnTo>
                    <a:pt x="14" y="551"/>
                  </a:lnTo>
                  <a:lnTo>
                    <a:pt x="14" y="551"/>
                  </a:lnTo>
                  <a:lnTo>
                    <a:pt x="13" y="551"/>
                  </a:lnTo>
                  <a:lnTo>
                    <a:pt x="13" y="550"/>
                  </a:lnTo>
                  <a:lnTo>
                    <a:pt x="13" y="550"/>
                  </a:lnTo>
                  <a:lnTo>
                    <a:pt x="13" y="549"/>
                  </a:lnTo>
                  <a:lnTo>
                    <a:pt x="13" y="549"/>
                  </a:lnTo>
                  <a:lnTo>
                    <a:pt x="13" y="548"/>
                  </a:lnTo>
                  <a:lnTo>
                    <a:pt x="13" y="548"/>
                  </a:lnTo>
                  <a:lnTo>
                    <a:pt x="13" y="547"/>
                  </a:lnTo>
                  <a:lnTo>
                    <a:pt x="13" y="546"/>
                  </a:lnTo>
                  <a:lnTo>
                    <a:pt x="14" y="546"/>
                  </a:lnTo>
                  <a:lnTo>
                    <a:pt x="14" y="545"/>
                  </a:lnTo>
                  <a:lnTo>
                    <a:pt x="14" y="545"/>
                  </a:lnTo>
                  <a:lnTo>
                    <a:pt x="14" y="545"/>
                  </a:lnTo>
                  <a:lnTo>
                    <a:pt x="14" y="544"/>
                  </a:lnTo>
                  <a:lnTo>
                    <a:pt x="15" y="544"/>
                  </a:lnTo>
                  <a:lnTo>
                    <a:pt x="15" y="544"/>
                  </a:lnTo>
                  <a:lnTo>
                    <a:pt x="15" y="544"/>
                  </a:lnTo>
                  <a:lnTo>
                    <a:pt x="16" y="543"/>
                  </a:lnTo>
                  <a:lnTo>
                    <a:pt x="16" y="543"/>
                  </a:lnTo>
                  <a:lnTo>
                    <a:pt x="16" y="543"/>
                  </a:lnTo>
                  <a:lnTo>
                    <a:pt x="17" y="543"/>
                  </a:lnTo>
                  <a:lnTo>
                    <a:pt x="17" y="543"/>
                  </a:lnTo>
                  <a:lnTo>
                    <a:pt x="18" y="543"/>
                  </a:lnTo>
                  <a:lnTo>
                    <a:pt x="18" y="543"/>
                  </a:lnTo>
                  <a:lnTo>
                    <a:pt x="19" y="543"/>
                  </a:lnTo>
                  <a:lnTo>
                    <a:pt x="19" y="543"/>
                  </a:lnTo>
                  <a:lnTo>
                    <a:pt x="20" y="543"/>
                  </a:lnTo>
                  <a:lnTo>
                    <a:pt x="21" y="543"/>
                  </a:lnTo>
                  <a:lnTo>
                    <a:pt x="21" y="543"/>
                  </a:lnTo>
                  <a:lnTo>
                    <a:pt x="22" y="543"/>
                  </a:lnTo>
                  <a:lnTo>
                    <a:pt x="22" y="543"/>
                  </a:lnTo>
                  <a:lnTo>
                    <a:pt x="23" y="543"/>
                  </a:lnTo>
                  <a:lnTo>
                    <a:pt x="24" y="543"/>
                  </a:lnTo>
                  <a:lnTo>
                    <a:pt x="24" y="542"/>
                  </a:lnTo>
                  <a:lnTo>
                    <a:pt x="26" y="542"/>
                  </a:lnTo>
                  <a:lnTo>
                    <a:pt x="26" y="542"/>
                  </a:lnTo>
                  <a:lnTo>
                    <a:pt x="27" y="542"/>
                  </a:lnTo>
                  <a:lnTo>
                    <a:pt x="27" y="542"/>
                  </a:lnTo>
                  <a:lnTo>
                    <a:pt x="28" y="542"/>
                  </a:lnTo>
                  <a:lnTo>
                    <a:pt x="28" y="542"/>
                  </a:lnTo>
                  <a:lnTo>
                    <a:pt x="29" y="542"/>
                  </a:lnTo>
                  <a:lnTo>
                    <a:pt x="29" y="542"/>
                  </a:lnTo>
                  <a:lnTo>
                    <a:pt x="29" y="541"/>
                  </a:lnTo>
                  <a:lnTo>
                    <a:pt x="30" y="541"/>
                  </a:lnTo>
                  <a:lnTo>
                    <a:pt x="30" y="541"/>
                  </a:lnTo>
                  <a:lnTo>
                    <a:pt x="30" y="541"/>
                  </a:lnTo>
                  <a:lnTo>
                    <a:pt x="30" y="540"/>
                  </a:lnTo>
                  <a:lnTo>
                    <a:pt x="31" y="540"/>
                  </a:lnTo>
                  <a:lnTo>
                    <a:pt x="31" y="540"/>
                  </a:lnTo>
                  <a:lnTo>
                    <a:pt x="31" y="540"/>
                  </a:lnTo>
                  <a:lnTo>
                    <a:pt x="31" y="539"/>
                  </a:lnTo>
                  <a:lnTo>
                    <a:pt x="31" y="539"/>
                  </a:lnTo>
                  <a:lnTo>
                    <a:pt x="31" y="539"/>
                  </a:lnTo>
                  <a:lnTo>
                    <a:pt x="31" y="539"/>
                  </a:lnTo>
                  <a:lnTo>
                    <a:pt x="31" y="539"/>
                  </a:lnTo>
                  <a:lnTo>
                    <a:pt x="31" y="538"/>
                  </a:lnTo>
                  <a:lnTo>
                    <a:pt x="31" y="538"/>
                  </a:lnTo>
                  <a:lnTo>
                    <a:pt x="31" y="538"/>
                  </a:lnTo>
                  <a:lnTo>
                    <a:pt x="31" y="538"/>
                  </a:lnTo>
                  <a:lnTo>
                    <a:pt x="31" y="538"/>
                  </a:lnTo>
                  <a:lnTo>
                    <a:pt x="30" y="538"/>
                  </a:lnTo>
                  <a:lnTo>
                    <a:pt x="30" y="538"/>
                  </a:lnTo>
                  <a:lnTo>
                    <a:pt x="30" y="538"/>
                  </a:lnTo>
                  <a:lnTo>
                    <a:pt x="30" y="538"/>
                  </a:lnTo>
                  <a:lnTo>
                    <a:pt x="29" y="538"/>
                  </a:lnTo>
                  <a:lnTo>
                    <a:pt x="29" y="538"/>
                  </a:lnTo>
                  <a:lnTo>
                    <a:pt x="29" y="538"/>
                  </a:lnTo>
                  <a:lnTo>
                    <a:pt x="28" y="538"/>
                  </a:lnTo>
                  <a:lnTo>
                    <a:pt x="28" y="538"/>
                  </a:lnTo>
                  <a:lnTo>
                    <a:pt x="28" y="538"/>
                  </a:lnTo>
                  <a:lnTo>
                    <a:pt x="27" y="538"/>
                  </a:lnTo>
                  <a:lnTo>
                    <a:pt x="27" y="538"/>
                  </a:lnTo>
                  <a:lnTo>
                    <a:pt x="26" y="538"/>
                  </a:lnTo>
                  <a:lnTo>
                    <a:pt x="26" y="538"/>
                  </a:lnTo>
                  <a:lnTo>
                    <a:pt x="26" y="538"/>
                  </a:lnTo>
                  <a:lnTo>
                    <a:pt x="24" y="538"/>
                  </a:lnTo>
                  <a:lnTo>
                    <a:pt x="24" y="538"/>
                  </a:lnTo>
                  <a:lnTo>
                    <a:pt x="23" y="538"/>
                  </a:lnTo>
                  <a:lnTo>
                    <a:pt x="23" y="539"/>
                  </a:lnTo>
                  <a:lnTo>
                    <a:pt x="23" y="539"/>
                  </a:lnTo>
                  <a:lnTo>
                    <a:pt x="22" y="539"/>
                  </a:lnTo>
                  <a:lnTo>
                    <a:pt x="22" y="539"/>
                  </a:lnTo>
                  <a:lnTo>
                    <a:pt x="21" y="539"/>
                  </a:lnTo>
                  <a:lnTo>
                    <a:pt x="21" y="539"/>
                  </a:lnTo>
                  <a:lnTo>
                    <a:pt x="20" y="539"/>
                  </a:lnTo>
                  <a:lnTo>
                    <a:pt x="20" y="540"/>
                  </a:lnTo>
                  <a:lnTo>
                    <a:pt x="20" y="540"/>
                  </a:lnTo>
                  <a:lnTo>
                    <a:pt x="19" y="540"/>
                  </a:lnTo>
                  <a:lnTo>
                    <a:pt x="19" y="540"/>
                  </a:lnTo>
                  <a:lnTo>
                    <a:pt x="18" y="540"/>
                  </a:lnTo>
                  <a:lnTo>
                    <a:pt x="18" y="540"/>
                  </a:lnTo>
                  <a:lnTo>
                    <a:pt x="18" y="540"/>
                  </a:lnTo>
                  <a:lnTo>
                    <a:pt x="18" y="540"/>
                  </a:lnTo>
                  <a:lnTo>
                    <a:pt x="17" y="540"/>
                  </a:lnTo>
                  <a:lnTo>
                    <a:pt x="17" y="540"/>
                  </a:lnTo>
                  <a:lnTo>
                    <a:pt x="17" y="540"/>
                  </a:lnTo>
                  <a:lnTo>
                    <a:pt x="17" y="540"/>
                  </a:lnTo>
                  <a:lnTo>
                    <a:pt x="16" y="540"/>
                  </a:lnTo>
                  <a:lnTo>
                    <a:pt x="16" y="539"/>
                  </a:lnTo>
                  <a:lnTo>
                    <a:pt x="16" y="539"/>
                  </a:lnTo>
                  <a:lnTo>
                    <a:pt x="16" y="539"/>
                  </a:lnTo>
                  <a:lnTo>
                    <a:pt x="16" y="538"/>
                  </a:lnTo>
                  <a:lnTo>
                    <a:pt x="15" y="538"/>
                  </a:lnTo>
                  <a:lnTo>
                    <a:pt x="15" y="538"/>
                  </a:lnTo>
                  <a:lnTo>
                    <a:pt x="15" y="537"/>
                  </a:lnTo>
                  <a:lnTo>
                    <a:pt x="15" y="537"/>
                  </a:lnTo>
                  <a:lnTo>
                    <a:pt x="15" y="536"/>
                  </a:lnTo>
                  <a:lnTo>
                    <a:pt x="15" y="536"/>
                  </a:lnTo>
                  <a:lnTo>
                    <a:pt x="15" y="536"/>
                  </a:lnTo>
                  <a:lnTo>
                    <a:pt x="15" y="534"/>
                  </a:lnTo>
                  <a:lnTo>
                    <a:pt x="15" y="534"/>
                  </a:lnTo>
                  <a:lnTo>
                    <a:pt x="15" y="533"/>
                  </a:lnTo>
                  <a:lnTo>
                    <a:pt x="15" y="533"/>
                  </a:lnTo>
                  <a:lnTo>
                    <a:pt x="15" y="532"/>
                  </a:lnTo>
                  <a:lnTo>
                    <a:pt x="15" y="532"/>
                  </a:lnTo>
                  <a:lnTo>
                    <a:pt x="15" y="531"/>
                  </a:lnTo>
                  <a:lnTo>
                    <a:pt x="15" y="531"/>
                  </a:lnTo>
                  <a:lnTo>
                    <a:pt x="15" y="530"/>
                  </a:lnTo>
                  <a:lnTo>
                    <a:pt x="15" y="530"/>
                  </a:lnTo>
                  <a:lnTo>
                    <a:pt x="15" y="529"/>
                  </a:lnTo>
                  <a:lnTo>
                    <a:pt x="16" y="529"/>
                  </a:lnTo>
                  <a:lnTo>
                    <a:pt x="16" y="528"/>
                  </a:lnTo>
                  <a:lnTo>
                    <a:pt x="16" y="528"/>
                  </a:lnTo>
                  <a:lnTo>
                    <a:pt x="16" y="527"/>
                  </a:lnTo>
                  <a:lnTo>
                    <a:pt x="16" y="527"/>
                  </a:lnTo>
                  <a:lnTo>
                    <a:pt x="16" y="526"/>
                  </a:lnTo>
                  <a:lnTo>
                    <a:pt x="16" y="526"/>
                  </a:lnTo>
                  <a:lnTo>
                    <a:pt x="16" y="525"/>
                  </a:lnTo>
                  <a:lnTo>
                    <a:pt x="17" y="525"/>
                  </a:lnTo>
                  <a:lnTo>
                    <a:pt x="17" y="524"/>
                  </a:lnTo>
                  <a:lnTo>
                    <a:pt x="17" y="524"/>
                  </a:lnTo>
                  <a:lnTo>
                    <a:pt x="17" y="523"/>
                  </a:lnTo>
                  <a:lnTo>
                    <a:pt x="17" y="522"/>
                  </a:lnTo>
                  <a:lnTo>
                    <a:pt x="17" y="521"/>
                  </a:lnTo>
                  <a:lnTo>
                    <a:pt x="17" y="520"/>
                  </a:lnTo>
                  <a:lnTo>
                    <a:pt x="17" y="520"/>
                  </a:lnTo>
                  <a:lnTo>
                    <a:pt x="17" y="519"/>
                  </a:lnTo>
                  <a:lnTo>
                    <a:pt x="17" y="518"/>
                  </a:lnTo>
                  <a:lnTo>
                    <a:pt x="17" y="518"/>
                  </a:lnTo>
                  <a:lnTo>
                    <a:pt x="17" y="516"/>
                  </a:lnTo>
                  <a:lnTo>
                    <a:pt x="17" y="516"/>
                  </a:lnTo>
                  <a:lnTo>
                    <a:pt x="17" y="515"/>
                  </a:lnTo>
                  <a:lnTo>
                    <a:pt x="17" y="515"/>
                  </a:lnTo>
                  <a:lnTo>
                    <a:pt x="17" y="515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4"/>
                  </a:lnTo>
                  <a:lnTo>
                    <a:pt x="16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5" y="513"/>
                  </a:lnTo>
                  <a:lnTo>
                    <a:pt x="14" y="512"/>
                  </a:lnTo>
                  <a:lnTo>
                    <a:pt x="14" y="512"/>
                  </a:lnTo>
                  <a:lnTo>
                    <a:pt x="14" y="512"/>
                  </a:lnTo>
                  <a:lnTo>
                    <a:pt x="14" y="512"/>
                  </a:lnTo>
                  <a:lnTo>
                    <a:pt x="14" y="512"/>
                  </a:lnTo>
                  <a:lnTo>
                    <a:pt x="13" y="512"/>
                  </a:lnTo>
                  <a:lnTo>
                    <a:pt x="13" y="512"/>
                  </a:lnTo>
                  <a:lnTo>
                    <a:pt x="13" y="513"/>
                  </a:lnTo>
                  <a:lnTo>
                    <a:pt x="13" y="513"/>
                  </a:lnTo>
                  <a:lnTo>
                    <a:pt x="12" y="513"/>
                  </a:lnTo>
                  <a:lnTo>
                    <a:pt x="12" y="513"/>
                  </a:lnTo>
                  <a:lnTo>
                    <a:pt x="12" y="514"/>
                  </a:lnTo>
                  <a:lnTo>
                    <a:pt x="12" y="514"/>
                  </a:lnTo>
                  <a:lnTo>
                    <a:pt x="12" y="514"/>
                  </a:lnTo>
                  <a:lnTo>
                    <a:pt x="12" y="514"/>
                  </a:lnTo>
                  <a:lnTo>
                    <a:pt x="12" y="515"/>
                  </a:lnTo>
                  <a:lnTo>
                    <a:pt x="12" y="515"/>
                  </a:lnTo>
                  <a:lnTo>
                    <a:pt x="12" y="515"/>
                  </a:lnTo>
                  <a:lnTo>
                    <a:pt x="12" y="516"/>
                  </a:lnTo>
                  <a:lnTo>
                    <a:pt x="12" y="516"/>
                  </a:lnTo>
                  <a:lnTo>
                    <a:pt x="12" y="518"/>
                  </a:lnTo>
                  <a:lnTo>
                    <a:pt x="12" y="518"/>
                  </a:lnTo>
                  <a:lnTo>
                    <a:pt x="12" y="518"/>
                  </a:lnTo>
                  <a:lnTo>
                    <a:pt x="12" y="519"/>
                  </a:lnTo>
                  <a:lnTo>
                    <a:pt x="12" y="519"/>
                  </a:lnTo>
                  <a:lnTo>
                    <a:pt x="12" y="520"/>
                  </a:lnTo>
                  <a:lnTo>
                    <a:pt x="12" y="520"/>
                  </a:lnTo>
                  <a:lnTo>
                    <a:pt x="12" y="520"/>
                  </a:lnTo>
                  <a:lnTo>
                    <a:pt x="12" y="521"/>
                  </a:lnTo>
                  <a:lnTo>
                    <a:pt x="12" y="521"/>
                  </a:lnTo>
                  <a:lnTo>
                    <a:pt x="13" y="521"/>
                  </a:lnTo>
                  <a:lnTo>
                    <a:pt x="13" y="521"/>
                  </a:lnTo>
                  <a:lnTo>
                    <a:pt x="13" y="522"/>
                  </a:lnTo>
                  <a:lnTo>
                    <a:pt x="13" y="522"/>
                  </a:lnTo>
                  <a:lnTo>
                    <a:pt x="13" y="522"/>
                  </a:lnTo>
                  <a:lnTo>
                    <a:pt x="13" y="522"/>
                  </a:lnTo>
                  <a:lnTo>
                    <a:pt x="13" y="522"/>
                  </a:lnTo>
                  <a:lnTo>
                    <a:pt x="13" y="523"/>
                  </a:lnTo>
                  <a:lnTo>
                    <a:pt x="13" y="523"/>
                  </a:lnTo>
                  <a:lnTo>
                    <a:pt x="12" y="523"/>
                  </a:lnTo>
                  <a:lnTo>
                    <a:pt x="12" y="523"/>
                  </a:lnTo>
                  <a:lnTo>
                    <a:pt x="12" y="523"/>
                  </a:lnTo>
                  <a:lnTo>
                    <a:pt x="11" y="524"/>
                  </a:lnTo>
                  <a:lnTo>
                    <a:pt x="11" y="524"/>
                  </a:lnTo>
                  <a:lnTo>
                    <a:pt x="11" y="524"/>
                  </a:lnTo>
                  <a:lnTo>
                    <a:pt x="10" y="524"/>
                  </a:lnTo>
                  <a:lnTo>
                    <a:pt x="10" y="524"/>
                  </a:lnTo>
                  <a:lnTo>
                    <a:pt x="9" y="523"/>
                  </a:lnTo>
                  <a:lnTo>
                    <a:pt x="9" y="523"/>
                  </a:lnTo>
                  <a:lnTo>
                    <a:pt x="9" y="523"/>
                  </a:lnTo>
                  <a:lnTo>
                    <a:pt x="8" y="523"/>
                  </a:lnTo>
                  <a:lnTo>
                    <a:pt x="8" y="522"/>
                  </a:lnTo>
                  <a:lnTo>
                    <a:pt x="6" y="522"/>
                  </a:lnTo>
                  <a:lnTo>
                    <a:pt x="6" y="522"/>
                  </a:lnTo>
                  <a:lnTo>
                    <a:pt x="5" y="521"/>
                  </a:lnTo>
                  <a:lnTo>
                    <a:pt x="5" y="521"/>
                  </a:lnTo>
                  <a:lnTo>
                    <a:pt x="5" y="520"/>
                  </a:lnTo>
                  <a:lnTo>
                    <a:pt x="4" y="520"/>
                  </a:lnTo>
                  <a:lnTo>
                    <a:pt x="4" y="519"/>
                  </a:lnTo>
                  <a:lnTo>
                    <a:pt x="4" y="518"/>
                  </a:lnTo>
                  <a:lnTo>
                    <a:pt x="3" y="518"/>
                  </a:lnTo>
                  <a:lnTo>
                    <a:pt x="3" y="516"/>
                  </a:lnTo>
                  <a:lnTo>
                    <a:pt x="3" y="515"/>
                  </a:lnTo>
                  <a:lnTo>
                    <a:pt x="2" y="514"/>
                  </a:lnTo>
                  <a:lnTo>
                    <a:pt x="2" y="514"/>
                  </a:lnTo>
                  <a:lnTo>
                    <a:pt x="1" y="513"/>
                  </a:lnTo>
                  <a:lnTo>
                    <a:pt x="1" y="512"/>
                  </a:lnTo>
                  <a:lnTo>
                    <a:pt x="1" y="511"/>
                  </a:lnTo>
                  <a:lnTo>
                    <a:pt x="0" y="510"/>
                  </a:lnTo>
                  <a:lnTo>
                    <a:pt x="0" y="510"/>
                  </a:lnTo>
                  <a:lnTo>
                    <a:pt x="0" y="509"/>
                  </a:lnTo>
                  <a:lnTo>
                    <a:pt x="0" y="508"/>
                  </a:lnTo>
                  <a:lnTo>
                    <a:pt x="0" y="508"/>
                  </a:lnTo>
                  <a:lnTo>
                    <a:pt x="0" y="507"/>
                  </a:lnTo>
                  <a:lnTo>
                    <a:pt x="0" y="507"/>
                  </a:lnTo>
                  <a:lnTo>
                    <a:pt x="0" y="506"/>
                  </a:lnTo>
                  <a:lnTo>
                    <a:pt x="0" y="505"/>
                  </a:lnTo>
                  <a:lnTo>
                    <a:pt x="0" y="504"/>
                  </a:lnTo>
                  <a:lnTo>
                    <a:pt x="0" y="504"/>
                  </a:lnTo>
                  <a:lnTo>
                    <a:pt x="0" y="503"/>
                  </a:lnTo>
                  <a:lnTo>
                    <a:pt x="1" y="502"/>
                  </a:lnTo>
                  <a:lnTo>
                    <a:pt x="1" y="501"/>
                  </a:lnTo>
                  <a:lnTo>
                    <a:pt x="1" y="500"/>
                  </a:lnTo>
                  <a:lnTo>
                    <a:pt x="1" y="498"/>
                  </a:lnTo>
                  <a:lnTo>
                    <a:pt x="1" y="497"/>
                  </a:lnTo>
                  <a:lnTo>
                    <a:pt x="1" y="496"/>
                  </a:lnTo>
                  <a:lnTo>
                    <a:pt x="1" y="496"/>
                  </a:lnTo>
                  <a:lnTo>
                    <a:pt x="1" y="495"/>
                  </a:lnTo>
                  <a:lnTo>
                    <a:pt x="1" y="494"/>
                  </a:lnTo>
                  <a:lnTo>
                    <a:pt x="2" y="494"/>
                  </a:lnTo>
                  <a:lnTo>
                    <a:pt x="2" y="493"/>
                  </a:lnTo>
                  <a:lnTo>
                    <a:pt x="2" y="492"/>
                  </a:lnTo>
                  <a:lnTo>
                    <a:pt x="3" y="492"/>
                  </a:lnTo>
                  <a:lnTo>
                    <a:pt x="3" y="491"/>
                  </a:lnTo>
                  <a:lnTo>
                    <a:pt x="4" y="490"/>
                  </a:lnTo>
                  <a:lnTo>
                    <a:pt x="4" y="490"/>
                  </a:lnTo>
                  <a:lnTo>
                    <a:pt x="5" y="489"/>
                  </a:lnTo>
                  <a:lnTo>
                    <a:pt x="5" y="489"/>
                  </a:lnTo>
                  <a:lnTo>
                    <a:pt x="6" y="488"/>
                  </a:lnTo>
                  <a:lnTo>
                    <a:pt x="6" y="487"/>
                  </a:lnTo>
                  <a:lnTo>
                    <a:pt x="8" y="487"/>
                  </a:lnTo>
                  <a:lnTo>
                    <a:pt x="8" y="486"/>
                  </a:lnTo>
                  <a:lnTo>
                    <a:pt x="9" y="485"/>
                  </a:lnTo>
                  <a:lnTo>
                    <a:pt x="9" y="484"/>
                  </a:lnTo>
                  <a:lnTo>
                    <a:pt x="9" y="484"/>
                  </a:lnTo>
                  <a:lnTo>
                    <a:pt x="9" y="483"/>
                  </a:lnTo>
                  <a:lnTo>
                    <a:pt x="8" y="483"/>
                  </a:lnTo>
                  <a:lnTo>
                    <a:pt x="8" y="482"/>
                  </a:lnTo>
                  <a:lnTo>
                    <a:pt x="8" y="482"/>
                  </a:lnTo>
                  <a:lnTo>
                    <a:pt x="8" y="480"/>
                  </a:lnTo>
                  <a:lnTo>
                    <a:pt x="6" y="480"/>
                  </a:lnTo>
                  <a:lnTo>
                    <a:pt x="6" y="479"/>
                  </a:lnTo>
                  <a:lnTo>
                    <a:pt x="6" y="479"/>
                  </a:lnTo>
                  <a:lnTo>
                    <a:pt x="5" y="478"/>
                  </a:lnTo>
                  <a:lnTo>
                    <a:pt x="5" y="477"/>
                  </a:lnTo>
                  <a:lnTo>
                    <a:pt x="4" y="477"/>
                  </a:lnTo>
                  <a:lnTo>
                    <a:pt x="4" y="476"/>
                  </a:lnTo>
                  <a:lnTo>
                    <a:pt x="3" y="476"/>
                  </a:lnTo>
                  <a:lnTo>
                    <a:pt x="3" y="475"/>
                  </a:lnTo>
                  <a:lnTo>
                    <a:pt x="3" y="475"/>
                  </a:lnTo>
                  <a:lnTo>
                    <a:pt x="2" y="474"/>
                  </a:lnTo>
                  <a:lnTo>
                    <a:pt x="2" y="473"/>
                  </a:lnTo>
                  <a:lnTo>
                    <a:pt x="2" y="473"/>
                  </a:lnTo>
                  <a:lnTo>
                    <a:pt x="2" y="472"/>
                  </a:lnTo>
                  <a:lnTo>
                    <a:pt x="2" y="472"/>
                  </a:lnTo>
                  <a:lnTo>
                    <a:pt x="2" y="471"/>
                  </a:lnTo>
                  <a:lnTo>
                    <a:pt x="2" y="471"/>
                  </a:lnTo>
                  <a:lnTo>
                    <a:pt x="2" y="470"/>
                  </a:lnTo>
                  <a:lnTo>
                    <a:pt x="2" y="469"/>
                  </a:lnTo>
                  <a:lnTo>
                    <a:pt x="3" y="469"/>
                  </a:lnTo>
                  <a:lnTo>
                    <a:pt x="3" y="468"/>
                  </a:lnTo>
                  <a:lnTo>
                    <a:pt x="3" y="468"/>
                  </a:lnTo>
                  <a:lnTo>
                    <a:pt x="4" y="467"/>
                  </a:lnTo>
                  <a:lnTo>
                    <a:pt x="4" y="467"/>
                  </a:lnTo>
                  <a:lnTo>
                    <a:pt x="5" y="466"/>
                  </a:lnTo>
                  <a:lnTo>
                    <a:pt x="5" y="466"/>
                  </a:lnTo>
                  <a:lnTo>
                    <a:pt x="6" y="465"/>
                  </a:lnTo>
                  <a:lnTo>
                    <a:pt x="6" y="465"/>
                  </a:lnTo>
                  <a:lnTo>
                    <a:pt x="8" y="464"/>
                  </a:lnTo>
                  <a:lnTo>
                    <a:pt x="9" y="464"/>
                  </a:lnTo>
                  <a:lnTo>
                    <a:pt x="9" y="462"/>
                  </a:lnTo>
                  <a:lnTo>
                    <a:pt x="10" y="462"/>
                  </a:lnTo>
                  <a:lnTo>
                    <a:pt x="10" y="462"/>
                  </a:lnTo>
                  <a:lnTo>
                    <a:pt x="11" y="461"/>
                  </a:lnTo>
                  <a:lnTo>
                    <a:pt x="11" y="461"/>
                  </a:lnTo>
                  <a:lnTo>
                    <a:pt x="12" y="460"/>
                  </a:lnTo>
                  <a:lnTo>
                    <a:pt x="12" y="460"/>
                  </a:lnTo>
                  <a:lnTo>
                    <a:pt x="13" y="460"/>
                  </a:lnTo>
                  <a:lnTo>
                    <a:pt x="13" y="459"/>
                  </a:lnTo>
                  <a:lnTo>
                    <a:pt x="14" y="459"/>
                  </a:lnTo>
                  <a:lnTo>
                    <a:pt x="14" y="459"/>
                  </a:lnTo>
                  <a:lnTo>
                    <a:pt x="14" y="458"/>
                  </a:lnTo>
                  <a:lnTo>
                    <a:pt x="15" y="458"/>
                  </a:lnTo>
                  <a:lnTo>
                    <a:pt x="15" y="458"/>
                  </a:lnTo>
                  <a:lnTo>
                    <a:pt x="16" y="457"/>
                  </a:lnTo>
                  <a:lnTo>
                    <a:pt x="16" y="457"/>
                  </a:lnTo>
                  <a:lnTo>
                    <a:pt x="16" y="457"/>
                  </a:lnTo>
                  <a:lnTo>
                    <a:pt x="16" y="456"/>
                  </a:lnTo>
                  <a:lnTo>
                    <a:pt x="17" y="456"/>
                  </a:lnTo>
                  <a:lnTo>
                    <a:pt x="17" y="455"/>
                  </a:lnTo>
                  <a:lnTo>
                    <a:pt x="17" y="455"/>
                  </a:lnTo>
                  <a:lnTo>
                    <a:pt x="17" y="454"/>
                  </a:lnTo>
                  <a:lnTo>
                    <a:pt x="17" y="454"/>
                  </a:lnTo>
                  <a:lnTo>
                    <a:pt x="17" y="453"/>
                  </a:lnTo>
                  <a:lnTo>
                    <a:pt x="18" y="453"/>
                  </a:lnTo>
                  <a:lnTo>
                    <a:pt x="18" y="453"/>
                  </a:lnTo>
                  <a:lnTo>
                    <a:pt x="18" y="452"/>
                  </a:lnTo>
                  <a:lnTo>
                    <a:pt x="18" y="452"/>
                  </a:lnTo>
                  <a:lnTo>
                    <a:pt x="18" y="452"/>
                  </a:lnTo>
                  <a:lnTo>
                    <a:pt x="18" y="451"/>
                  </a:lnTo>
                  <a:lnTo>
                    <a:pt x="18" y="451"/>
                  </a:lnTo>
                  <a:lnTo>
                    <a:pt x="18" y="450"/>
                  </a:lnTo>
                  <a:lnTo>
                    <a:pt x="18" y="449"/>
                  </a:lnTo>
                  <a:lnTo>
                    <a:pt x="18" y="448"/>
                  </a:lnTo>
                  <a:lnTo>
                    <a:pt x="17" y="447"/>
                  </a:lnTo>
                  <a:lnTo>
                    <a:pt x="17" y="446"/>
                  </a:lnTo>
                  <a:lnTo>
                    <a:pt x="17" y="444"/>
                  </a:lnTo>
                  <a:lnTo>
                    <a:pt x="17" y="443"/>
                  </a:lnTo>
                  <a:lnTo>
                    <a:pt x="17" y="442"/>
                  </a:lnTo>
                  <a:lnTo>
                    <a:pt x="17" y="441"/>
                  </a:lnTo>
                  <a:lnTo>
                    <a:pt x="17" y="440"/>
                  </a:lnTo>
                  <a:lnTo>
                    <a:pt x="17" y="439"/>
                  </a:lnTo>
                  <a:lnTo>
                    <a:pt x="17" y="438"/>
                  </a:lnTo>
                  <a:lnTo>
                    <a:pt x="17" y="437"/>
                  </a:lnTo>
                  <a:lnTo>
                    <a:pt x="17" y="437"/>
                  </a:lnTo>
                  <a:lnTo>
                    <a:pt x="17" y="436"/>
                  </a:lnTo>
                  <a:lnTo>
                    <a:pt x="17" y="436"/>
                  </a:lnTo>
                  <a:lnTo>
                    <a:pt x="17" y="436"/>
                  </a:lnTo>
                  <a:lnTo>
                    <a:pt x="17" y="435"/>
                  </a:lnTo>
                  <a:lnTo>
                    <a:pt x="17" y="435"/>
                  </a:lnTo>
                  <a:lnTo>
                    <a:pt x="17" y="435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4"/>
                  </a:lnTo>
                  <a:lnTo>
                    <a:pt x="17" y="433"/>
                  </a:lnTo>
                  <a:lnTo>
                    <a:pt x="18" y="433"/>
                  </a:lnTo>
                  <a:lnTo>
                    <a:pt x="18" y="433"/>
                  </a:lnTo>
                  <a:lnTo>
                    <a:pt x="18" y="433"/>
                  </a:lnTo>
                  <a:lnTo>
                    <a:pt x="19" y="433"/>
                  </a:lnTo>
                  <a:lnTo>
                    <a:pt x="19" y="433"/>
                  </a:lnTo>
                  <a:lnTo>
                    <a:pt x="20" y="433"/>
                  </a:lnTo>
                  <a:lnTo>
                    <a:pt x="20" y="433"/>
                  </a:lnTo>
                  <a:lnTo>
                    <a:pt x="21" y="433"/>
                  </a:lnTo>
                  <a:lnTo>
                    <a:pt x="22" y="433"/>
                  </a:lnTo>
                  <a:lnTo>
                    <a:pt x="23" y="433"/>
                  </a:lnTo>
                  <a:lnTo>
                    <a:pt x="24" y="433"/>
                  </a:lnTo>
                  <a:lnTo>
                    <a:pt x="26" y="433"/>
                  </a:lnTo>
                  <a:lnTo>
                    <a:pt x="27" y="433"/>
                  </a:lnTo>
                  <a:lnTo>
                    <a:pt x="27" y="432"/>
                  </a:lnTo>
                  <a:lnTo>
                    <a:pt x="28" y="432"/>
                  </a:lnTo>
                  <a:lnTo>
                    <a:pt x="29" y="432"/>
                  </a:lnTo>
                  <a:lnTo>
                    <a:pt x="30" y="432"/>
                  </a:lnTo>
                  <a:lnTo>
                    <a:pt x="30" y="432"/>
                  </a:lnTo>
                  <a:lnTo>
                    <a:pt x="31" y="432"/>
                  </a:lnTo>
                  <a:lnTo>
                    <a:pt x="31" y="432"/>
                  </a:lnTo>
                  <a:lnTo>
                    <a:pt x="32" y="432"/>
                  </a:lnTo>
                  <a:lnTo>
                    <a:pt x="32" y="432"/>
                  </a:lnTo>
                  <a:lnTo>
                    <a:pt x="33" y="432"/>
                  </a:lnTo>
                  <a:lnTo>
                    <a:pt x="34" y="432"/>
                  </a:lnTo>
                  <a:lnTo>
                    <a:pt x="34" y="432"/>
                  </a:lnTo>
                  <a:lnTo>
                    <a:pt x="35" y="432"/>
                  </a:lnTo>
                  <a:lnTo>
                    <a:pt x="36" y="432"/>
                  </a:lnTo>
                  <a:lnTo>
                    <a:pt x="37" y="432"/>
                  </a:lnTo>
                  <a:lnTo>
                    <a:pt x="37" y="433"/>
                  </a:lnTo>
                  <a:lnTo>
                    <a:pt x="38" y="433"/>
                  </a:lnTo>
                  <a:lnTo>
                    <a:pt x="39" y="433"/>
                  </a:lnTo>
                  <a:lnTo>
                    <a:pt x="40" y="433"/>
                  </a:lnTo>
                  <a:lnTo>
                    <a:pt x="40" y="433"/>
                  </a:lnTo>
                  <a:lnTo>
                    <a:pt x="41" y="434"/>
                  </a:lnTo>
                  <a:lnTo>
                    <a:pt x="42" y="434"/>
                  </a:lnTo>
                  <a:lnTo>
                    <a:pt x="42" y="434"/>
                  </a:lnTo>
                  <a:lnTo>
                    <a:pt x="44" y="434"/>
                  </a:lnTo>
                  <a:lnTo>
                    <a:pt x="45" y="435"/>
                  </a:lnTo>
                  <a:lnTo>
                    <a:pt x="45" y="435"/>
                  </a:lnTo>
                  <a:lnTo>
                    <a:pt x="46" y="435"/>
                  </a:lnTo>
                  <a:lnTo>
                    <a:pt x="46" y="435"/>
                  </a:lnTo>
                  <a:lnTo>
                    <a:pt x="46" y="436"/>
                  </a:lnTo>
                  <a:lnTo>
                    <a:pt x="47" y="436"/>
                  </a:lnTo>
                  <a:lnTo>
                    <a:pt x="47" y="436"/>
                  </a:lnTo>
                  <a:lnTo>
                    <a:pt x="48" y="436"/>
                  </a:lnTo>
                  <a:lnTo>
                    <a:pt x="48" y="436"/>
                  </a:lnTo>
                  <a:lnTo>
                    <a:pt x="48" y="436"/>
                  </a:lnTo>
                  <a:lnTo>
                    <a:pt x="48" y="436"/>
                  </a:lnTo>
                  <a:lnTo>
                    <a:pt x="49" y="436"/>
                  </a:lnTo>
                  <a:lnTo>
                    <a:pt x="49" y="436"/>
                  </a:lnTo>
                  <a:lnTo>
                    <a:pt x="49" y="436"/>
                  </a:lnTo>
                  <a:lnTo>
                    <a:pt x="49" y="436"/>
                  </a:lnTo>
                  <a:lnTo>
                    <a:pt x="49" y="436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9" y="435"/>
                  </a:lnTo>
                  <a:lnTo>
                    <a:pt x="48" y="434"/>
                  </a:lnTo>
                  <a:lnTo>
                    <a:pt x="48" y="434"/>
                  </a:lnTo>
                  <a:lnTo>
                    <a:pt x="48" y="434"/>
                  </a:lnTo>
                  <a:lnTo>
                    <a:pt x="48" y="434"/>
                  </a:lnTo>
                  <a:lnTo>
                    <a:pt x="47" y="434"/>
                  </a:lnTo>
                  <a:lnTo>
                    <a:pt x="47" y="434"/>
                  </a:lnTo>
                  <a:lnTo>
                    <a:pt x="47" y="433"/>
                  </a:lnTo>
                  <a:lnTo>
                    <a:pt x="46" y="433"/>
                  </a:lnTo>
                  <a:lnTo>
                    <a:pt x="46" y="433"/>
                  </a:lnTo>
                  <a:lnTo>
                    <a:pt x="45" y="433"/>
                  </a:lnTo>
                  <a:lnTo>
                    <a:pt x="45" y="433"/>
                  </a:lnTo>
                  <a:lnTo>
                    <a:pt x="44" y="433"/>
                  </a:lnTo>
                  <a:lnTo>
                    <a:pt x="44" y="432"/>
                  </a:lnTo>
                  <a:lnTo>
                    <a:pt x="42" y="432"/>
                  </a:lnTo>
                  <a:lnTo>
                    <a:pt x="42" y="432"/>
                  </a:lnTo>
                  <a:lnTo>
                    <a:pt x="41" y="432"/>
                  </a:lnTo>
                  <a:lnTo>
                    <a:pt x="41" y="432"/>
                  </a:lnTo>
                  <a:lnTo>
                    <a:pt x="40" y="431"/>
                  </a:lnTo>
                  <a:lnTo>
                    <a:pt x="40" y="431"/>
                  </a:lnTo>
                  <a:lnTo>
                    <a:pt x="40" y="431"/>
                  </a:lnTo>
                  <a:lnTo>
                    <a:pt x="39" y="430"/>
                  </a:lnTo>
                  <a:lnTo>
                    <a:pt x="39" y="430"/>
                  </a:lnTo>
                  <a:lnTo>
                    <a:pt x="39" y="429"/>
                  </a:lnTo>
                  <a:lnTo>
                    <a:pt x="39" y="429"/>
                  </a:lnTo>
                  <a:lnTo>
                    <a:pt x="39" y="428"/>
                  </a:lnTo>
                  <a:lnTo>
                    <a:pt x="39" y="428"/>
                  </a:lnTo>
                  <a:lnTo>
                    <a:pt x="39" y="426"/>
                  </a:lnTo>
                  <a:lnTo>
                    <a:pt x="39" y="426"/>
                  </a:lnTo>
                  <a:lnTo>
                    <a:pt x="39" y="425"/>
                  </a:lnTo>
                  <a:lnTo>
                    <a:pt x="39" y="425"/>
                  </a:lnTo>
                  <a:lnTo>
                    <a:pt x="39" y="424"/>
                  </a:lnTo>
                  <a:lnTo>
                    <a:pt x="40" y="424"/>
                  </a:lnTo>
                  <a:lnTo>
                    <a:pt x="40" y="424"/>
                  </a:lnTo>
                  <a:lnTo>
                    <a:pt x="40" y="423"/>
                  </a:lnTo>
                  <a:lnTo>
                    <a:pt x="40" y="423"/>
                  </a:lnTo>
                  <a:lnTo>
                    <a:pt x="41" y="423"/>
                  </a:lnTo>
                  <a:lnTo>
                    <a:pt x="41" y="422"/>
                  </a:lnTo>
                  <a:lnTo>
                    <a:pt x="42" y="422"/>
                  </a:lnTo>
                  <a:lnTo>
                    <a:pt x="42" y="422"/>
                  </a:lnTo>
                  <a:lnTo>
                    <a:pt x="44" y="421"/>
                  </a:lnTo>
                  <a:lnTo>
                    <a:pt x="44" y="421"/>
                  </a:lnTo>
                  <a:lnTo>
                    <a:pt x="45" y="421"/>
                  </a:lnTo>
                  <a:lnTo>
                    <a:pt x="45" y="420"/>
                  </a:lnTo>
                  <a:lnTo>
                    <a:pt x="45" y="420"/>
                  </a:lnTo>
                  <a:lnTo>
                    <a:pt x="46" y="419"/>
                  </a:lnTo>
                  <a:lnTo>
                    <a:pt x="46" y="419"/>
                  </a:lnTo>
                  <a:lnTo>
                    <a:pt x="46" y="419"/>
                  </a:lnTo>
                  <a:lnTo>
                    <a:pt x="47" y="418"/>
                  </a:lnTo>
                  <a:lnTo>
                    <a:pt x="47" y="418"/>
                  </a:lnTo>
                  <a:lnTo>
                    <a:pt x="47" y="417"/>
                  </a:lnTo>
                  <a:lnTo>
                    <a:pt x="47" y="417"/>
                  </a:lnTo>
                  <a:lnTo>
                    <a:pt x="48" y="417"/>
                  </a:lnTo>
                  <a:lnTo>
                    <a:pt x="48" y="416"/>
                  </a:lnTo>
                  <a:lnTo>
                    <a:pt x="48" y="416"/>
                  </a:lnTo>
                  <a:lnTo>
                    <a:pt x="48" y="416"/>
                  </a:lnTo>
                  <a:lnTo>
                    <a:pt x="48" y="415"/>
                  </a:lnTo>
                  <a:lnTo>
                    <a:pt x="48" y="415"/>
                  </a:lnTo>
                  <a:lnTo>
                    <a:pt x="48" y="415"/>
                  </a:lnTo>
                  <a:lnTo>
                    <a:pt x="48" y="414"/>
                  </a:lnTo>
                  <a:lnTo>
                    <a:pt x="48" y="414"/>
                  </a:lnTo>
                  <a:lnTo>
                    <a:pt x="48" y="414"/>
                  </a:lnTo>
                  <a:lnTo>
                    <a:pt x="48" y="413"/>
                  </a:lnTo>
                  <a:lnTo>
                    <a:pt x="47" y="413"/>
                  </a:lnTo>
                  <a:lnTo>
                    <a:pt x="47" y="413"/>
                  </a:lnTo>
                  <a:lnTo>
                    <a:pt x="47" y="412"/>
                  </a:lnTo>
                  <a:lnTo>
                    <a:pt x="47" y="412"/>
                  </a:lnTo>
                  <a:lnTo>
                    <a:pt x="46" y="412"/>
                  </a:lnTo>
                  <a:lnTo>
                    <a:pt x="46" y="411"/>
                  </a:lnTo>
                  <a:lnTo>
                    <a:pt x="46" y="411"/>
                  </a:lnTo>
                  <a:lnTo>
                    <a:pt x="45" y="411"/>
                  </a:lnTo>
                  <a:lnTo>
                    <a:pt x="45" y="411"/>
                  </a:lnTo>
                  <a:lnTo>
                    <a:pt x="44" y="411"/>
                  </a:lnTo>
                  <a:lnTo>
                    <a:pt x="44" y="411"/>
                  </a:lnTo>
                  <a:lnTo>
                    <a:pt x="44" y="411"/>
                  </a:lnTo>
                  <a:lnTo>
                    <a:pt x="42" y="411"/>
                  </a:lnTo>
                  <a:lnTo>
                    <a:pt x="41" y="411"/>
                  </a:lnTo>
                  <a:lnTo>
                    <a:pt x="41" y="412"/>
                  </a:lnTo>
                  <a:lnTo>
                    <a:pt x="40" y="412"/>
                  </a:lnTo>
                  <a:lnTo>
                    <a:pt x="40" y="412"/>
                  </a:lnTo>
                  <a:lnTo>
                    <a:pt x="39" y="413"/>
                  </a:lnTo>
                  <a:lnTo>
                    <a:pt x="39" y="413"/>
                  </a:lnTo>
                  <a:lnTo>
                    <a:pt x="38" y="413"/>
                  </a:lnTo>
                  <a:lnTo>
                    <a:pt x="38" y="414"/>
                  </a:lnTo>
                  <a:lnTo>
                    <a:pt x="37" y="414"/>
                  </a:lnTo>
                  <a:lnTo>
                    <a:pt x="36" y="414"/>
                  </a:lnTo>
                  <a:lnTo>
                    <a:pt x="36" y="415"/>
                  </a:lnTo>
                  <a:lnTo>
                    <a:pt x="35" y="415"/>
                  </a:lnTo>
                  <a:lnTo>
                    <a:pt x="35" y="415"/>
                  </a:lnTo>
                  <a:lnTo>
                    <a:pt x="34" y="415"/>
                  </a:lnTo>
                  <a:lnTo>
                    <a:pt x="34" y="415"/>
                  </a:lnTo>
                  <a:lnTo>
                    <a:pt x="33" y="415"/>
                  </a:lnTo>
                  <a:lnTo>
                    <a:pt x="32" y="415"/>
                  </a:lnTo>
                  <a:lnTo>
                    <a:pt x="31" y="415"/>
                  </a:lnTo>
                  <a:lnTo>
                    <a:pt x="31" y="416"/>
                  </a:lnTo>
                  <a:lnTo>
                    <a:pt x="30" y="416"/>
                  </a:lnTo>
                  <a:lnTo>
                    <a:pt x="29" y="416"/>
                  </a:lnTo>
                  <a:lnTo>
                    <a:pt x="28" y="416"/>
                  </a:lnTo>
                  <a:lnTo>
                    <a:pt x="28" y="416"/>
                  </a:lnTo>
                  <a:lnTo>
                    <a:pt x="27" y="416"/>
                  </a:lnTo>
                  <a:lnTo>
                    <a:pt x="26" y="416"/>
                  </a:lnTo>
                  <a:lnTo>
                    <a:pt x="26" y="416"/>
                  </a:lnTo>
                  <a:lnTo>
                    <a:pt x="24" y="417"/>
                  </a:lnTo>
                  <a:lnTo>
                    <a:pt x="24" y="417"/>
                  </a:lnTo>
                  <a:lnTo>
                    <a:pt x="23" y="417"/>
                  </a:lnTo>
                  <a:lnTo>
                    <a:pt x="23" y="417"/>
                  </a:lnTo>
                  <a:lnTo>
                    <a:pt x="23" y="416"/>
                  </a:lnTo>
                  <a:lnTo>
                    <a:pt x="23" y="416"/>
                  </a:lnTo>
                  <a:lnTo>
                    <a:pt x="23" y="416"/>
                  </a:lnTo>
                  <a:lnTo>
                    <a:pt x="22" y="416"/>
                  </a:lnTo>
                  <a:lnTo>
                    <a:pt x="22" y="416"/>
                  </a:lnTo>
                  <a:lnTo>
                    <a:pt x="22" y="415"/>
                  </a:lnTo>
                  <a:lnTo>
                    <a:pt x="22" y="415"/>
                  </a:lnTo>
                  <a:lnTo>
                    <a:pt x="22" y="414"/>
                  </a:lnTo>
                  <a:lnTo>
                    <a:pt x="22" y="414"/>
                  </a:lnTo>
                  <a:lnTo>
                    <a:pt x="22" y="413"/>
                  </a:lnTo>
                  <a:lnTo>
                    <a:pt x="22" y="413"/>
                  </a:lnTo>
                  <a:lnTo>
                    <a:pt x="22" y="412"/>
                  </a:lnTo>
                  <a:lnTo>
                    <a:pt x="22" y="411"/>
                  </a:lnTo>
                  <a:lnTo>
                    <a:pt x="22" y="410"/>
                  </a:lnTo>
                  <a:lnTo>
                    <a:pt x="22" y="410"/>
                  </a:lnTo>
                  <a:lnTo>
                    <a:pt x="22" y="408"/>
                  </a:lnTo>
                  <a:lnTo>
                    <a:pt x="22" y="407"/>
                  </a:lnTo>
                  <a:lnTo>
                    <a:pt x="22" y="407"/>
                  </a:lnTo>
                  <a:lnTo>
                    <a:pt x="22" y="406"/>
                  </a:lnTo>
                  <a:lnTo>
                    <a:pt x="22" y="405"/>
                  </a:lnTo>
                  <a:lnTo>
                    <a:pt x="22" y="405"/>
                  </a:lnTo>
                  <a:lnTo>
                    <a:pt x="22" y="404"/>
                  </a:lnTo>
                  <a:lnTo>
                    <a:pt x="22" y="404"/>
                  </a:lnTo>
                  <a:lnTo>
                    <a:pt x="22" y="403"/>
                  </a:lnTo>
                  <a:lnTo>
                    <a:pt x="22" y="403"/>
                  </a:lnTo>
                  <a:lnTo>
                    <a:pt x="22" y="402"/>
                  </a:lnTo>
                  <a:lnTo>
                    <a:pt x="22" y="402"/>
                  </a:lnTo>
                  <a:lnTo>
                    <a:pt x="22" y="401"/>
                  </a:lnTo>
                  <a:lnTo>
                    <a:pt x="22" y="400"/>
                  </a:lnTo>
                  <a:lnTo>
                    <a:pt x="22" y="400"/>
                  </a:lnTo>
                  <a:lnTo>
                    <a:pt x="21" y="399"/>
                  </a:lnTo>
                  <a:lnTo>
                    <a:pt x="21" y="399"/>
                  </a:lnTo>
                  <a:lnTo>
                    <a:pt x="21" y="398"/>
                  </a:lnTo>
                  <a:lnTo>
                    <a:pt x="21" y="398"/>
                  </a:lnTo>
                  <a:lnTo>
                    <a:pt x="21" y="397"/>
                  </a:lnTo>
                  <a:lnTo>
                    <a:pt x="21" y="397"/>
                  </a:lnTo>
                  <a:lnTo>
                    <a:pt x="21" y="397"/>
                  </a:lnTo>
                  <a:lnTo>
                    <a:pt x="20" y="397"/>
                  </a:lnTo>
                  <a:lnTo>
                    <a:pt x="20" y="396"/>
                  </a:lnTo>
                  <a:lnTo>
                    <a:pt x="20" y="396"/>
                  </a:lnTo>
                  <a:lnTo>
                    <a:pt x="20" y="396"/>
                  </a:lnTo>
                  <a:lnTo>
                    <a:pt x="20" y="396"/>
                  </a:lnTo>
                  <a:lnTo>
                    <a:pt x="19" y="396"/>
                  </a:lnTo>
                  <a:lnTo>
                    <a:pt x="19" y="395"/>
                  </a:lnTo>
                  <a:lnTo>
                    <a:pt x="19" y="395"/>
                  </a:lnTo>
                  <a:lnTo>
                    <a:pt x="18" y="395"/>
                  </a:lnTo>
                  <a:lnTo>
                    <a:pt x="18" y="395"/>
                  </a:lnTo>
                  <a:lnTo>
                    <a:pt x="18" y="395"/>
                  </a:lnTo>
                  <a:lnTo>
                    <a:pt x="17" y="395"/>
                  </a:lnTo>
                  <a:lnTo>
                    <a:pt x="17" y="395"/>
                  </a:lnTo>
                  <a:lnTo>
                    <a:pt x="16" y="395"/>
                  </a:lnTo>
                  <a:lnTo>
                    <a:pt x="16" y="395"/>
                  </a:lnTo>
                  <a:lnTo>
                    <a:pt x="15" y="395"/>
                  </a:lnTo>
                  <a:lnTo>
                    <a:pt x="15" y="395"/>
                  </a:lnTo>
                  <a:lnTo>
                    <a:pt x="14" y="396"/>
                  </a:lnTo>
                  <a:lnTo>
                    <a:pt x="14" y="396"/>
                  </a:lnTo>
                  <a:lnTo>
                    <a:pt x="14" y="385"/>
                  </a:lnTo>
                  <a:lnTo>
                    <a:pt x="17" y="380"/>
                  </a:lnTo>
                  <a:lnTo>
                    <a:pt x="17" y="380"/>
                  </a:lnTo>
                  <a:lnTo>
                    <a:pt x="19" y="380"/>
                  </a:lnTo>
                  <a:lnTo>
                    <a:pt x="22" y="383"/>
                  </a:lnTo>
                  <a:lnTo>
                    <a:pt x="24" y="384"/>
                  </a:lnTo>
                  <a:lnTo>
                    <a:pt x="36" y="381"/>
                  </a:lnTo>
                  <a:lnTo>
                    <a:pt x="38" y="380"/>
                  </a:lnTo>
                  <a:lnTo>
                    <a:pt x="42" y="370"/>
                  </a:lnTo>
                  <a:lnTo>
                    <a:pt x="44" y="358"/>
                  </a:lnTo>
                  <a:lnTo>
                    <a:pt x="45" y="353"/>
                  </a:lnTo>
                  <a:lnTo>
                    <a:pt x="47" y="349"/>
                  </a:lnTo>
                  <a:lnTo>
                    <a:pt x="51" y="347"/>
                  </a:lnTo>
                  <a:lnTo>
                    <a:pt x="54" y="346"/>
                  </a:lnTo>
                  <a:lnTo>
                    <a:pt x="58" y="347"/>
                  </a:lnTo>
                  <a:lnTo>
                    <a:pt x="64" y="347"/>
                  </a:lnTo>
                  <a:lnTo>
                    <a:pt x="67" y="346"/>
                  </a:lnTo>
                  <a:lnTo>
                    <a:pt x="72" y="343"/>
                  </a:lnTo>
                  <a:lnTo>
                    <a:pt x="76" y="342"/>
                  </a:lnTo>
                  <a:lnTo>
                    <a:pt x="104" y="341"/>
                  </a:lnTo>
                  <a:lnTo>
                    <a:pt x="109" y="342"/>
                  </a:lnTo>
                  <a:lnTo>
                    <a:pt x="111" y="341"/>
                  </a:lnTo>
                  <a:lnTo>
                    <a:pt x="116" y="337"/>
                  </a:lnTo>
                  <a:lnTo>
                    <a:pt x="117" y="336"/>
                  </a:lnTo>
                  <a:lnTo>
                    <a:pt x="116" y="335"/>
                  </a:lnTo>
                  <a:lnTo>
                    <a:pt x="112" y="328"/>
                  </a:lnTo>
                  <a:lnTo>
                    <a:pt x="110" y="322"/>
                  </a:lnTo>
                  <a:lnTo>
                    <a:pt x="110" y="309"/>
                  </a:lnTo>
                  <a:lnTo>
                    <a:pt x="109" y="306"/>
                  </a:lnTo>
                  <a:lnTo>
                    <a:pt x="107" y="299"/>
                  </a:lnTo>
                  <a:lnTo>
                    <a:pt x="107" y="296"/>
                  </a:lnTo>
                  <a:lnTo>
                    <a:pt x="108" y="295"/>
                  </a:lnTo>
                  <a:lnTo>
                    <a:pt x="109" y="295"/>
                  </a:lnTo>
                  <a:lnTo>
                    <a:pt x="112" y="296"/>
                  </a:lnTo>
                  <a:lnTo>
                    <a:pt x="114" y="296"/>
                  </a:lnTo>
                  <a:lnTo>
                    <a:pt x="119" y="293"/>
                  </a:lnTo>
                  <a:lnTo>
                    <a:pt x="121" y="293"/>
                  </a:lnTo>
                  <a:lnTo>
                    <a:pt x="130" y="299"/>
                  </a:lnTo>
                  <a:lnTo>
                    <a:pt x="132" y="300"/>
                  </a:lnTo>
                  <a:lnTo>
                    <a:pt x="135" y="300"/>
                  </a:lnTo>
                  <a:lnTo>
                    <a:pt x="137" y="299"/>
                  </a:lnTo>
                  <a:lnTo>
                    <a:pt x="139" y="293"/>
                  </a:lnTo>
                  <a:lnTo>
                    <a:pt x="140" y="292"/>
                  </a:lnTo>
                  <a:lnTo>
                    <a:pt x="141" y="292"/>
                  </a:lnTo>
                  <a:lnTo>
                    <a:pt x="145" y="293"/>
                  </a:lnTo>
                  <a:lnTo>
                    <a:pt x="147" y="296"/>
                  </a:lnTo>
                  <a:lnTo>
                    <a:pt x="149" y="297"/>
                  </a:lnTo>
                  <a:lnTo>
                    <a:pt x="150" y="297"/>
                  </a:lnTo>
                  <a:lnTo>
                    <a:pt x="153" y="296"/>
                  </a:lnTo>
                  <a:lnTo>
                    <a:pt x="156" y="293"/>
                  </a:lnTo>
                  <a:lnTo>
                    <a:pt x="157" y="287"/>
                  </a:lnTo>
                  <a:lnTo>
                    <a:pt x="158" y="283"/>
                  </a:lnTo>
                  <a:lnTo>
                    <a:pt x="165" y="280"/>
                  </a:lnTo>
                  <a:lnTo>
                    <a:pt x="173" y="278"/>
                  </a:lnTo>
                  <a:lnTo>
                    <a:pt x="175" y="277"/>
                  </a:lnTo>
                  <a:lnTo>
                    <a:pt x="175" y="276"/>
                  </a:lnTo>
                  <a:lnTo>
                    <a:pt x="174" y="273"/>
                  </a:lnTo>
                  <a:lnTo>
                    <a:pt x="171" y="270"/>
                  </a:lnTo>
                  <a:lnTo>
                    <a:pt x="166" y="265"/>
                  </a:lnTo>
                  <a:lnTo>
                    <a:pt x="164" y="258"/>
                  </a:lnTo>
                  <a:lnTo>
                    <a:pt x="165" y="258"/>
                  </a:lnTo>
                  <a:lnTo>
                    <a:pt x="165" y="254"/>
                  </a:lnTo>
                  <a:lnTo>
                    <a:pt x="163" y="250"/>
                  </a:lnTo>
                  <a:lnTo>
                    <a:pt x="163" y="246"/>
                  </a:lnTo>
                  <a:lnTo>
                    <a:pt x="165" y="241"/>
                  </a:lnTo>
                  <a:lnTo>
                    <a:pt x="172" y="233"/>
                  </a:lnTo>
                  <a:lnTo>
                    <a:pt x="173" y="231"/>
                  </a:lnTo>
                  <a:lnTo>
                    <a:pt x="175" y="231"/>
                  </a:lnTo>
                  <a:lnTo>
                    <a:pt x="177" y="232"/>
                  </a:lnTo>
                  <a:lnTo>
                    <a:pt x="178" y="233"/>
                  </a:lnTo>
                  <a:lnTo>
                    <a:pt x="179" y="232"/>
                  </a:lnTo>
                  <a:lnTo>
                    <a:pt x="180" y="229"/>
                  </a:lnTo>
                  <a:lnTo>
                    <a:pt x="182" y="228"/>
                  </a:lnTo>
                  <a:lnTo>
                    <a:pt x="193" y="227"/>
                  </a:lnTo>
                  <a:lnTo>
                    <a:pt x="215" y="218"/>
                  </a:lnTo>
                  <a:lnTo>
                    <a:pt x="217" y="217"/>
                  </a:lnTo>
                  <a:lnTo>
                    <a:pt x="219" y="216"/>
                  </a:lnTo>
                  <a:lnTo>
                    <a:pt x="220" y="215"/>
                  </a:lnTo>
                  <a:lnTo>
                    <a:pt x="219" y="209"/>
                  </a:lnTo>
                  <a:lnTo>
                    <a:pt x="218" y="206"/>
                  </a:lnTo>
                  <a:lnTo>
                    <a:pt x="218" y="204"/>
                  </a:lnTo>
                  <a:lnTo>
                    <a:pt x="220" y="204"/>
                  </a:lnTo>
                  <a:lnTo>
                    <a:pt x="228" y="203"/>
                  </a:lnTo>
                  <a:lnTo>
                    <a:pt x="238" y="199"/>
                  </a:lnTo>
                  <a:lnTo>
                    <a:pt x="244" y="197"/>
                  </a:lnTo>
                  <a:lnTo>
                    <a:pt x="253" y="185"/>
                  </a:lnTo>
                  <a:lnTo>
                    <a:pt x="262" y="178"/>
                  </a:lnTo>
                  <a:lnTo>
                    <a:pt x="266" y="172"/>
                  </a:lnTo>
                  <a:lnTo>
                    <a:pt x="273" y="154"/>
                  </a:lnTo>
                  <a:lnTo>
                    <a:pt x="274" y="151"/>
                  </a:lnTo>
                  <a:lnTo>
                    <a:pt x="273" y="149"/>
                  </a:lnTo>
                  <a:lnTo>
                    <a:pt x="269" y="148"/>
                  </a:lnTo>
                  <a:lnTo>
                    <a:pt x="267" y="146"/>
                  </a:lnTo>
                  <a:lnTo>
                    <a:pt x="266" y="138"/>
                  </a:lnTo>
                  <a:lnTo>
                    <a:pt x="264" y="117"/>
                  </a:lnTo>
                  <a:lnTo>
                    <a:pt x="263" y="109"/>
                  </a:lnTo>
                  <a:lnTo>
                    <a:pt x="269" y="84"/>
                  </a:lnTo>
                  <a:lnTo>
                    <a:pt x="270" y="82"/>
                  </a:lnTo>
                  <a:lnTo>
                    <a:pt x="275" y="78"/>
                  </a:lnTo>
                  <a:lnTo>
                    <a:pt x="281" y="71"/>
                  </a:lnTo>
                  <a:lnTo>
                    <a:pt x="284" y="64"/>
                  </a:lnTo>
                  <a:lnTo>
                    <a:pt x="284" y="61"/>
                  </a:lnTo>
                  <a:lnTo>
                    <a:pt x="285" y="57"/>
                  </a:lnTo>
                  <a:lnTo>
                    <a:pt x="286" y="55"/>
                  </a:lnTo>
                  <a:lnTo>
                    <a:pt x="297" y="54"/>
                  </a:lnTo>
                  <a:lnTo>
                    <a:pt x="299" y="52"/>
                  </a:lnTo>
                  <a:lnTo>
                    <a:pt x="302" y="51"/>
                  </a:lnTo>
                  <a:lnTo>
                    <a:pt x="304" y="49"/>
                  </a:lnTo>
                  <a:lnTo>
                    <a:pt x="304" y="35"/>
                  </a:lnTo>
                  <a:lnTo>
                    <a:pt x="307" y="24"/>
                  </a:lnTo>
                  <a:lnTo>
                    <a:pt x="308" y="22"/>
                  </a:lnTo>
                  <a:lnTo>
                    <a:pt x="310" y="22"/>
                  </a:lnTo>
                  <a:lnTo>
                    <a:pt x="315" y="23"/>
                  </a:lnTo>
                  <a:lnTo>
                    <a:pt x="322" y="22"/>
                  </a:lnTo>
                  <a:lnTo>
                    <a:pt x="328" y="23"/>
                  </a:lnTo>
                  <a:lnTo>
                    <a:pt x="330" y="23"/>
                  </a:lnTo>
                  <a:lnTo>
                    <a:pt x="332" y="21"/>
                  </a:lnTo>
                  <a:lnTo>
                    <a:pt x="334" y="18"/>
                  </a:lnTo>
                  <a:lnTo>
                    <a:pt x="336" y="6"/>
                  </a:lnTo>
                  <a:lnTo>
                    <a:pt x="338" y="3"/>
                  </a:lnTo>
                  <a:lnTo>
                    <a:pt x="338" y="2"/>
                  </a:lnTo>
                  <a:lnTo>
                    <a:pt x="345" y="2"/>
                  </a:lnTo>
                  <a:lnTo>
                    <a:pt x="350" y="0"/>
                  </a:lnTo>
                  <a:lnTo>
                    <a:pt x="350" y="0"/>
                  </a:lnTo>
                  <a:lnTo>
                    <a:pt x="350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6" name="Freeform 679"/>
            <p:cNvSpPr>
              <a:spLocks noEditPoints="1"/>
            </p:cNvSpPr>
            <p:nvPr/>
          </p:nvSpPr>
          <p:spPr bwMode="auto">
            <a:xfrm>
              <a:off x="8694738" y="4700588"/>
              <a:ext cx="39688" cy="12700"/>
            </a:xfrm>
            <a:custGeom>
              <a:avLst/>
              <a:gdLst>
                <a:gd name="T0" fmla="*/ 71 w 73"/>
                <a:gd name="T1" fmla="*/ 1 h 24"/>
                <a:gd name="T2" fmla="*/ 70 w 73"/>
                <a:gd name="T3" fmla="*/ 3 h 24"/>
                <a:gd name="T4" fmla="*/ 70 w 73"/>
                <a:gd name="T5" fmla="*/ 5 h 24"/>
                <a:gd name="T6" fmla="*/ 71 w 73"/>
                <a:gd name="T7" fmla="*/ 7 h 24"/>
                <a:gd name="T8" fmla="*/ 72 w 73"/>
                <a:gd name="T9" fmla="*/ 8 h 24"/>
                <a:gd name="T10" fmla="*/ 72 w 73"/>
                <a:gd name="T11" fmla="*/ 8 h 24"/>
                <a:gd name="T12" fmla="*/ 71 w 73"/>
                <a:gd name="T13" fmla="*/ 9 h 24"/>
                <a:gd name="T14" fmla="*/ 70 w 73"/>
                <a:gd name="T15" fmla="*/ 9 h 24"/>
                <a:gd name="T16" fmla="*/ 68 w 73"/>
                <a:gd name="T17" fmla="*/ 8 h 24"/>
                <a:gd name="T18" fmla="*/ 65 w 73"/>
                <a:gd name="T19" fmla="*/ 8 h 24"/>
                <a:gd name="T20" fmla="*/ 63 w 73"/>
                <a:gd name="T21" fmla="*/ 10 h 24"/>
                <a:gd name="T22" fmla="*/ 61 w 73"/>
                <a:gd name="T23" fmla="*/ 12 h 24"/>
                <a:gd name="T24" fmla="*/ 61 w 73"/>
                <a:gd name="T25" fmla="*/ 17 h 24"/>
                <a:gd name="T26" fmla="*/ 62 w 73"/>
                <a:gd name="T27" fmla="*/ 19 h 24"/>
                <a:gd name="T28" fmla="*/ 65 w 73"/>
                <a:gd name="T29" fmla="*/ 20 h 24"/>
                <a:gd name="T30" fmla="*/ 67 w 73"/>
                <a:gd name="T31" fmla="*/ 21 h 24"/>
                <a:gd name="T32" fmla="*/ 67 w 73"/>
                <a:gd name="T33" fmla="*/ 22 h 24"/>
                <a:gd name="T34" fmla="*/ 65 w 73"/>
                <a:gd name="T35" fmla="*/ 23 h 24"/>
                <a:gd name="T36" fmla="*/ 61 w 73"/>
                <a:gd name="T37" fmla="*/ 24 h 24"/>
                <a:gd name="T38" fmla="*/ 56 w 73"/>
                <a:gd name="T39" fmla="*/ 24 h 24"/>
                <a:gd name="T40" fmla="*/ 53 w 73"/>
                <a:gd name="T41" fmla="*/ 24 h 24"/>
                <a:gd name="T42" fmla="*/ 49 w 73"/>
                <a:gd name="T43" fmla="*/ 24 h 24"/>
                <a:gd name="T44" fmla="*/ 47 w 73"/>
                <a:gd name="T45" fmla="*/ 24 h 24"/>
                <a:gd name="T46" fmla="*/ 49 w 73"/>
                <a:gd name="T47" fmla="*/ 21 h 24"/>
                <a:gd name="T48" fmla="*/ 53 w 73"/>
                <a:gd name="T49" fmla="*/ 18 h 24"/>
                <a:gd name="T50" fmla="*/ 56 w 73"/>
                <a:gd name="T51" fmla="*/ 13 h 24"/>
                <a:gd name="T52" fmla="*/ 59 w 73"/>
                <a:gd name="T53" fmla="*/ 10 h 24"/>
                <a:gd name="T54" fmla="*/ 60 w 73"/>
                <a:gd name="T55" fmla="*/ 8 h 24"/>
                <a:gd name="T56" fmla="*/ 59 w 73"/>
                <a:gd name="T57" fmla="*/ 7 h 24"/>
                <a:gd name="T58" fmla="*/ 57 w 73"/>
                <a:gd name="T59" fmla="*/ 6 h 24"/>
                <a:gd name="T60" fmla="*/ 54 w 73"/>
                <a:gd name="T61" fmla="*/ 7 h 24"/>
                <a:gd name="T62" fmla="*/ 52 w 73"/>
                <a:gd name="T63" fmla="*/ 8 h 24"/>
                <a:gd name="T64" fmla="*/ 50 w 73"/>
                <a:gd name="T65" fmla="*/ 8 h 24"/>
                <a:gd name="T66" fmla="*/ 49 w 73"/>
                <a:gd name="T67" fmla="*/ 6 h 24"/>
                <a:gd name="T68" fmla="*/ 49 w 73"/>
                <a:gd name="T69" fmla="*/ 2 h 24"/>
                <a:gd name="T70" fmla="*/ 71 w 73"/>
                <a:gd name="T71" fmla="*/ 0 h 24"/>
                <a:gd name="T72" fmla="*/ 37 w 73"/>
                <a:gd name="T73" fmla="*/ 1 h 24"/>
                <a:gd name="T74" fmla="*/ 38 w 73"/>
                <a:gd name="T75" fmla="*/ 4 h 24"/>
                <a:gd name="T76" fmla="*/ 39 w 73"/>
                <a:gd name="T77" fmla="*/ 7 h 24"/>
                <a:gd name="T78" fmla="*/ 38 w 73"/>
                <a:gd name="T79" fmla="*/ 9 h 24"/>
                <a:gd name="T80" fmla="*/ 39 w 73"/>
                <a:gd name="T81" fmla="*/ 11 h 24"/>
                <a:gd name="T82" fmla="*/ 39 w 73"/>
                <a:gd name="T83" fmla="*/ 13 h 24"/>
                <a:gd name="T84" fmla="*/ 40 w 73"/>
                <a:gd name="T85" fmla="*/ 15 h 24"/>
                <a:gd name="T86" fmla="*/ 40 w 73"/>
                <a:gd name="T87" fmla="*/ 15 h 24"/>
                <a:gd name="T88" fmla="*/ 40 w 73"/>
                <a:gd name="T89" fmla="*/ 16 h 24"/>
                <a:gd name="T90" fmla="*/ 39 w 73"/>
                <a:gd name="T91" fmla="*/ 18 h 24"/>
                <a:gd name="T92" fmla="*/ 37 w 73"/>
                <a:gd name="T93" fmla="*/ 20 h 24"/>
                <a:gd name="T94" fmla="*/ 35 w 73"/>
                <a:gd name="T95" fmla="*/ 21 h 24"/>
                <a:gd name="T96" fmla="*/ 34 w 73"/>
                <a:gd name="T97" fmla="*/ 20 h 24"/>
                <a:gd name="T98" fmla="*/ 34 w 73"/>
                <a:gd name="T99" fmla="*/ 18 h 24"/>
                <a:gd name="T100" fmla="*/ 34 w 73"/>
                <a:gd name="T101" fmla="*/ 15 h 24"/>
                <a:gd name="T102" fmla="*/ 34 w 73"/>
                <a:gd name="T103" fmla="*/ 11 h 24"/>
                <a:gd name="T104" fmla="*/ 35 w 73"/>
                <a:gd name="T105" fmla="*/ 10 h 24"/>
                <a:gd name="T106" fmla="*/ 34 w 73"/>
                <a:gd name="T107" fmla="*/ 8 h 24"/>
                <a:gd name="T108" fmla="*/ 34 w 73"/>
                <a:gd name="T109" fmla="*/ 7 h 24"/>
                <a:gd name="T110" fmla="*/ 32 w 73"/>
                <a:gd name="T111" fmla="*/ 7 h 24"/>
                <a:gd name="T112" fmla="*/ 32 w 73"/>
                <a:gd name="T113" fmla="*/ 7 h 24"/>
                <a:gd name="T114" fmla="*/ 31 w 73"/>
                <a:gd name="T115" fmla="*/ 8 h 24"/>
                <a:gd name="T116" fmla="*/ 30 w 73"/>
                <a:gd name="T117" fmla="*/ 10 h 24"/>
                <a:gd name="T118" fmla="*/ 27 w 73"/>
                <a:gd name="T119" fmla="*/ 13 h 24"/>
                <a:gd name="T120" fmla="*/ 24 w 73"/>
                <a:gd name="T121" fmla="*/ 18 h 24"/>
                <a:gd name="T122" fmla="*/ 11 w 73"/>
                <a:gd name="T123" fmla="*/ 15 h 24"/>
                <a:gd name="T124" fmla="*/ 0 w 73"/>
                <a:gd name="T125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3" h="24">
                  <a:moveTo>
                    <a:pt x="71" y="0"/>
                  </a:moveTo>
                  <a:lnTo>
                    <a:pt x="71" y="0"/>
                  </a:lnTo>
                  <a:lnTo>
                    <a:pt x="71" y="1"/>
                  </a:lnTo>
                  <a:lnTo>
                    <a:pt x="71" y="1"/>
                  </a:lnTo>
                  <a:lnTo>
                    <a:pt x="71" y="1"/>
                  </a:lnTo>
                  <a:lnTo>
                    <a:pt x="70" y="2"/>
                  </a:lnTo>
                  <a:lnTo>
                    <a:pt x="70" y="2"/>
                  </a:lnTo>
                  <a:lnTo>
                    <a:pt x="70" y="2"/>
                  </a:lnTo>
                  <a:lnTo>
                    <a:pt x="70" y="3"/>
                  </a:lnTo>
                  <a:lnTo>
                    <a:pt x="70" y="3"/>
                  </a:lnTo>
                  <a:lnTo>
                    <a:pt x="70" y="4"/>
                  </a:lnTo>
                  <a:lnTo>
                    <a:pt x="70" y="4"/>
                  </a:lnTo>
                  <a:lnTo>
                    <a:pt x="70" y="4"/>
                  </a:lnTo>
                  <a:lnTo>
                    <a:pt x="70" y="5"/>
                  </a:lnTo>
                  <a:lnTo>
                    <a:pt x="70" y="5"/>
                  </a:lnTo>
                  <a:lnTo>
                    <a:pt x="70" y="5"/>
                  </a:lnTo>
                  <a:lnTo>
                    <a:pt x="70" y="6"/>
                  </a:lnTo>
                  <a:lnTo>
                    <a:pt x="70" y="6"/>
                  </a:lnTo>
                  <a:lnTo>
                    <a:pt x="70" y="6"/>
                  </a:lnTo>
                  <a:lnTo>
                    <a:pt x="71" y="7"/>
                  </a:lnTo>
                  <a:lnTo>
                    <a:pt x="71" y="7"/>
                  </a:lnTo>
                  <a:lnTo>
                    <a:pt x="71" y="7"/>
                  </a:lnTo>
                  <a:lnTo>
                    <a:pt x="72" y="7"/>
                  </a:lnTo>
                  <a:lnTo>
                    <a:pt x="72" y="7"/>
                  </a:lnTo>
                  <a:lnTo>
                    <a:pt x="72" y="8"/>
                  </a:lnTo>
                  <a:lnTo>
                    <a:pt x="72" y="8"/>
                  </a:lnTo>
                  <a:lnTo>
                    <a:pt x="72" y="8"/>
                  </a:lnTo>
                  <a:lnTo>
                    <a:pt x="73" y="8"/>
                  </a:lnTo>
                  <a:lnTo>
                    <a:pt x="72" y="8"/>
                  </a:lnTo>
                  <a:lnTo>
                    <a:pt x="72" y="8"/>
                  </a:lnTo>
                  <a:lnTo>
                    <a:pt x="72" y="8"/>
                  </a:lnTo>
                  <a:lnTo>
                    <a:pt x="72" y="9"/>
                  </a:lnTo>
                  <a:lnTo>
                    <a:pt x="72" y="9"/>
                  </a:lnTo>
                  <a:lnTo>
                    <a:pt x="72" y="9"/>
                  </a:lnTo>
                  <a:lnTo>
                    <a:pt x="71" y="9"/>
                  </a:lnTo>
                  <a:lnTo>
                    <a:pt x="71" y="9"/>
                  </a:lnTo>
                  <a:lnTo>
                    <a:pt x="71" y="9"/>
                  </a:lnTo>
                  <a:lnTo>
                    <a:pt x="70" y="9"/>
                  </a:lnTo>
                  <a:lnTo>
                    <a:pt x="70" y="9"/>
                  </a:lnTo>
                  <a:lnTo>
                    <a:pt x="70" y="9"/>
                  </a:lnTo>
                  <a:lnTo>
                    <a:pt x="69" y="9"/>
                  </a:lnTo>
                  <a:lnTo>
                    <a:pt x="69" y="9"/>
                  </a:lnTo>
                  <a:lnTo>
                    <a:pt x="68" y="9"/>
                  </a:lnTo>
                  <a:lnTo>
                    <a:pt x="68" y="9"/>
                  </a:lnTo>
                  <a:lnTo>
                    <a:pt x="68" y="8"/>
                  </a:lnTo>
                  <a:lnTo>
                    <a:pt x="67" y="8"/>
                  </a:lnTo>
                  <a:lnTo>
                    <a:pt x="67" y="8"/>
                  </a:lnTo>
                  <a:lnTo>
                    <a:pt x="66" y="8"/>
                  </a:lnTo>
                  <a:lnTo>
                    <a:pt x="66" y="8"/>
                  </a:lnTo>
                  <a:lnTo>
                    <a:pt x="65" y="8"/>
                  </a:lnTo>
                  <a:lnTo>
                    <a:pt x="65" y="9"/>
                  </a:lnTo>
                  <a:lnTo>
                    <a:pt x="65" y="9"/>
                  </a:lnTo>
                  <a:lnTo>
                    <a:pt x="63" y="9"/>
                  </a:lnTo>
                  <a:lnTo>
                    <a:pt x="63" y="9"/>
                  </a:lnTo>
                  <a:lnTo>
                    <a:pt x="63" y="10"/>
                  </a:lnTo>
                  <a:lnTo>
                    <a:pt x="62" y="10"/>
                  </a:lnTo>
                  <a:lnTo>
                    <a:pt x="62" y="10"/>
                  </a:lnTo>
                  <a:lnTo>
                    <a:pt x="62" y="11"/>
                  </a:lnTo>
                  <a:lnTo>
                    <a:pt x="61" y="12"/>
                  </a:lnTo>
                  <a:lnTo>
                    <a:pt x="61" y="12"/>
                  </a:lnTo>
                  <a:lnTo>
                    <a:pt x="61" y="13"/>
                  </a:lnTo>
                  <a:lnTo>
                    <a:pt x="61" y="15"/>
                  </a:lnTo>
                  <a:lnTo>
                    <a:pt x="61" y="15"/>
                  </a:lnTo>
                  <a:lnTo>
                    <a:pt x="61" y="16"/>
                  </a:lnTo>
                  <a:lnTo>
                    <a:pt x="61" y="17"/>
                  </a:lnTo>
                  <a:lnTo>
                    <a:pt x="61" y="17"/>
                  </a:lnTo>
                  <a:lnTo>
                    <a:pt x="61" y="18"/>
                  </a:lnTo>
                  <a:lnTo>
                    <a:pt x="61" y="18"/>
                  </a:lnTo>
                  <a:lnTo>
                    <a:pt x="61" y="19"/>
                  </a:lnTo>
                  <a:lnTo>
                    <a:pt x="62" y="19"/>
                  </a:lnTo>
                  <a:lnTo>
                    <a:pt x="62" y="20"/>
                  </a:lnTo>
                  <a:lnTo>
                    <a:pt x="63" y="20"/>
                  </a:lnTo>
                  <a:lnTo>
                    <a:pt x="63" y="20"/>
                  </a:lnTo>
                  <a:lnTo>
                    <a:pt x="65" y="20"/>
                  </a:lnTo>
                  <a:lnTo>
                    <a:pt x="65" y="20"/>
                  </a:lnTo>
                  <a:lnTo>
                    <a:pt x="66" y="20"/>
                  </a:lnTo>
                  <a:lnTo>
                    <a:pt x="66" y="21"/>
                  </a:lnTo>
                  <a:lnTo>
                    <a:pt x="66" y="21"/>
                  </a:lnTo>
                  <a:lnTo>
                    <a:pt x="67" y="21"/>
                  </a:lnTo>
                  <a:lnTo>
                    <a:pt x="67" y="21"/>
                  </a:lnTo>
                  <a:lnTo>
                    <a:pt x="67" y="21"/>
                  </a:lnTo>
                  <a:lnTo>
                    <a:pt x="67" y="21"/>
                  </a:lnTo>
                  <a:lnTo>
                    <a:pt x="67" y="22"/>
                  </a:lnTo>
                  <a:lnTo>
                    <a:pt x="67" y="22"/>
                  </a:lnTo>
                  <a:lnTo>
                    <a:pt x="67" y="22"/>
                  </a:lnTo>
                  <a:lnTo>
                    <a:pt x="67" y="22"/>
                  </a:lnTo>
                  <a:lnTo>
                    <a:pt x="67" y="23"/>
                  </a:lnTo>
                  <a:lnTo>
                    <a:pt x="66" y="23"/>
                  </a:lnTo>
                  <a:lnTo>
                    <a:pt x="66" y="23"/>
                  </a:lnTo>
                  <a:lnTo>
                    <a:pt x="65" y="23"/>
                  </a:lnTo>
                  <a:lnTo>
                    <a:pt x="63" y="24"/>
                  </a:lnTo>
                  <a:lnTo>
                    <a:pt x="63" y="24"/>
                  </a:lnTo>
                  <a:lnTo>
                    <a:pt x="62" y="24"/>
                  </a:lnTo>
                  <a:lnTo>
                    <a:pt x="61" y="24"/>
                  </a:lnTo>
                  <a:lnTo>
                    <a:pt x="61" y="24"/>
                  </a:lnTo>
                  <a:lnTo>
                    <a:pt x="60" y="24"/>
                  </a:lnTo>
                  <a:lnTo>
                    <a:pt x="59" y="24"/>
                  </a:lnTo>
                  <a:lnTo>
                    <a:pt x="58" y="24"/>
                  </a:lnTo>
                  <a:lnTo>
                    <a:pt x="57" y="24"/>
                  </a:lnTo>
                  <a:lnTo>
                    <a:pt x="56" y="24"/>
                  </a:lnTo>
                  <a:lnTo>
                    <a:pt x="56" y="24"/>
                  </a:lnTo>
                  <a:lnTo>
                    <a:pt x="55" y="24"/>
                  </a:lnTo>
                  <a:lnTo>
                    <a:pt x="54" y="24"/>
                  </a:lnTo>
                  <a:lnTo>
                    <a:pt x="53" y="24"/>
                  </a:lnTo>
                  <a:lnTo>
                    <a:pt x="53" y="24"/>
                  </a:lnTo>
                  <a:lnTo>
                    <a:pt x="52" y="24"/>
                  </a:lnTo>
                  <a:lnTo>
                    <a:pt x="51" y="24"/>
                  </a:lnTo>
                  <a:lnTo>
                    <a:pt x="50" y="24"/>
                  </a:lnTo>
                  <a:lnTo>
                    <a:pt x="50" y="24"/>
                  </a:lnTo>
                  <a:lnTo>
                    <a:pt x="49" y="24"/>
                  </a:lnTo>
                  <a:lnTo>
                    <a:pt x="48" y="24"/>
                  </a:lnTo>
                  <a:lnTo>
                    <a:pt x="48" y="24"/>
                  </a:lnTo>
                  <a:lnTo>
                    <a:pt x="47" y="24"/>
                  </a:lnTo>
                  <a:lnTo>
                    <a:pt x="47" y="24"/>
                  </a:lnTo>
                  <a:lnTo>
                    <a:pt x="47" y="24"/>
                  </a:lnTo>
                  <a:lnTo>
                    <a:pt x="47" y="23"/>
                  </a:lnTo>
                  <a:lnTo>
                    <a:pt x="47" y="23"/>
                  </a:lnTo>
                  <a:lnTo>
                    <a:pt x="48" y="22"/>
                  </a:lnTo>
                  <a:lnTo>
                    <a:pt x="48" y="22"/>
                  </a:lnTo>
                  <a:lnTo>
                    <a:pt x="49" y="21"/>
                  </a:lnTo>
                  <a:lnTo>
                    <a:pt x="50" y="20"/>
                  </a:lnTo>
                  <a:lnTo>
                    <a:pt x="51" y="20"/>
                  </a:lnTo>
                  <a:lnTo>
                    <a:pt x="51" y="19"/>
                  </a:lnTo>
                  <a:lnTo>
                    <a:pt x="52" y="18"/>
                  </a:lnTo>
                  <a:lnTo>
                    <a:pt x="53" y="18"/>
                  </a:lnTo>
                  <a:lnTo>
                    <a:pt x="54" y="17"/>
                  </a:lnTo>
                  <a:lnTo>
                    <a:pt x="54" y="16"/>
                  </a:lnTo>
                  <a:lnTo>
                    <a:pt x="55" y="16"/>
                  </a:lnTo>
                  <a:lnTo>
                    <a:pt x="56" y="15"/>
                  </a:lnTo>
                  <a:lnTo>
                    <a:pt x="56" y="13"/>
                  </a:lnTo>
                  <a:lnTo>
                    <a:pt x="57" y="13"/>
                  </a:lnTo>
                  <a:lnTo>
                    <a:pt x="57" y="12"/>
                  </a:lnTo>
                  <a:lnTo>
                    <a:pt x="58" y="11"/>
                  </a:lnTo>
                  <a:lnTo>
                    <a:pt x="58" y="11"/>
                  </a:lnTo>
                  <a:lnTo>
                    <a:pt x="59" y="10"/>
                  </a:lnTo>
                  <a:lnTo>
                    <a:pt x="59" y="10"/>
                  </a:lnTo>
                  <a:lnTo>
                    <a:pt x="59" y="9"/>
                  </a:lnTo>
                  <a:lnTo>
                    <a:pt x="59" y="9"/>
                  </a:lnTo>
                  <a:lnTo>
                    <a:pt x="60" y="8"/>
                  </a:lnTo>
                  <a:lnTo>
                    <a:pt x="60" y="8"/>
                  </a:lnTo>
                  <a:lnTo>
                    <a:pt x="60" y="8"/>
                  </a:lnTo>
                  <a:lnTo>
                    <a:pt x="60" y="7"/>
                  </a:lnTo>
                  <a:lnTo>
                    <a:pt x="60" y="7"/>
                  </a:lnTo>
                  <a:lnTo>
                    <a:pt x="60" y="7"/>
                  </a:lnTo>
                  <a:lnTo>
                    <a:pt x="59" y="7"/>
                  </a:lnTo>
                  <a:lnTo>
                    <a:pt x="59" y="6"/>
                  </a:lnTo>
                  <a:lnTo>
                    <a:pt x="59" y="6"/>
                  </a:lnTo>
                  <a:lnTo>
                    <a:pt x="59" y="6"/>
                  </a:lnTo>
                  <a:lnTo>
                    <a:pt x="58" y="6"/>
                  </a:lnTo>
                  <a:lnTo>
                    <a:pt x="57" y="6"/>
                  </a:lnTo>
                  <a:lnTo>
                    <a:pt x="57" y="6"/>
                  </a:lnTo>
                  <a:lnTo>
                    <a:pt x="56" y="7"/>
                  </a:lnTo>
                  <a:lnTo>
                    <a:pt x="55" y="7"/>
                  </a:lnTo>
                  <a:lnTo>
                    <a:pt x="55" y="7"/>
                  </a:lnTo>
                  <a:lnTo>
                    <a:pt x="54" y="7"/>
                  </a:lnTo>
                  <a:lnTo>
                    <a:pt x="54" y="7"/>
                  </a:lnTo>
                  <a:lnTo>
                    <a:pt x="53" y="7"/>
                  </a:lnTo>
                  <a:lnTo>
                    <a:pt x="53" y="7"/>
                  </a:lnTo>
                  <a:lnTo>
                    <a:pt x="52" y="7"/>
                  </a:lnTo>
                  <a:lnTo>
                    <a:pt x="52" y="8"/>
                  </a:lnTo>
                  <a:lnTo>
                    <a:pt x="52" y="8"/>
                  </a:lnTo>
                  <a:lnTo>
                    <a:pt x="51" y="8"/>
                  </a:lnTo>
                  <a:lnTo>
                    <a:pt x="51" y="8"/>
                  </a:lnTo>
                  <a:lnTo>
                    <a:pt x="51" y="8"/>
                  </a:lnTo>
                  <a:lnTo>
                    <a:pt x="50" y="8"/>
                  </a:lnTo>
                  <a:lnTo>
                    <a:pt x="50" y="8"/>
                  </a:lnTo>
                  <a:lnTo>
                    <a:pt x="50" y="7"/>
                  </a:lnTo>
                  <a:lnTo>
                    <a:pt x="50" y="7"/>
                  </a:lnTo>
                  <a:lnTo>
                    <a:pt x="49" y="7"/>
                  </a:lnTo>
                  <a:lnTo>
                    <a:pt x="49" y="6"/>
                  </a:lnTo>
                  <a:lnTo>
                    <a:pt x="49" y="6"/>
                  </a:lnTo>
                  <a:lnTo>
                    <a:pt x="49" y="5"/>
                  </a:lnTo>
                  <a:lnTo>
                    <a:pt x="49" y="4"/>
                  </a:lnTo>
                  <a:lnTo>
                    <a:pt x="49" y="3"/>
                  </a:lnTo>
                  <a:lnTo>
                    <a:pt x="49" y="2"/>
                  </a:lnTo>
                  <a:lnTo>
                    <a:pt x="49" y="1"/>
                  </a:lnTo>
                  <a:lnTo>
                    <a:pt x="49" y="1"/>
                  </a:lnTo>
                  <a:lnTo>
                    <a:pt x="49" y="0"/>
                  </a:lnTo>
                  <a:lnTo>
                    <a:pt x="49" y="0"/>
                  </a:lnTo>
                  <a:lnTo>
                    <a:pt x="71" y="0"/>
                  </a:lnTo>
                  <a:lnTo>
                    <a:pt x="71" y="0"/>
                  </a:lnTo>
                  <a:lnTo>
                    <a:pt x="71" y="0"/>
                  </a:lnTo>
                  <a:close/>
                  <a:moveTo>
                    <a:pt x="37" y="0"/>
                  </a:moveTo>
                  <a:lnTo>
                    <a:pt x="37" y="0"/>
                  </a:lnTo>
                  <a:lnTo>
                    <a:pt x="37" y="1"/>
                  </a:lnTo>
                  <a:lnTo>
                    <a:pt x="38" y="1"/>
                  </a:lnTo>
                  <a:lnTo>
                    <a:pt x="38" y="2"/>
                  </a:lnTo>
                  <a:lnTo>
                    <a:pt x="38" y="3"/>
                  </a:lnTo>
                  <a:lnTo>
                    <a:pt x="38" y="3"/>
                  </a:lnTo>
                  <a:lnTo>
                    <a:pt x="38" y="4"/>
                  </a:lnTo>
                  <a:lnTo>
                    <a:pt x="38" y="4"/>
                  </a:lnTo>
                  <a:lnTo>
                    <a:pt x="38" y="5"/>
                  </a:lnTo>
                  <a:lnTo>
                    <a:pt x="39" y="6"/>
                  </a:lnTo>
                  <a:lnTo>
                    <a:pt x="39" y="6"/>
                  </a:lnTo>
                  <a:lnTo>
                    <a:pt x="39" y="7"/>
                  </a:lnTo>
                  <a:lnTo>
                    <a:pt x="39" y="7"/>
                  </a:lnTo>
                  <a:lnTo>
                    <a:pt x="39" y="8"/>
                  </a:lnTo>
                  <a:lnTo>
                    <a:pt x="39" y="8"/>
                  </a:lnTo>
                  <a:lnTo>
                    <a:pt x="38" y="9"/>
                  </a:lnTo>
                  <a:lnTo>
                    <a:pt x="38" y="9"/>
                  </a:lnTo>
                  <a:lnTo>
                    <a:pt x="38" y="10"/>
                  </a:lnTo>
                  <a:lnTo>
                    <a:pt x="38" y="10"/>
                  </a:lnTo>
                  <a:lnTo>
                    <a:pt x="38" y="10"/>
                  </a:lnTo>
                  <a:lnTo>
                    <a:pt x="38" y="11"/>
                  </a:lnTo>
                  <a:lnTo>
                    <a:pt x="39" y="11"/>
                  </a:lnTo>
                  <a:lnTo>
                    <a:pt x="39" y="12"/>
                  </a:lnTo>
                  <a:lnTo>
                    <a:pt x="39" y="12"/>
                  </a:lnTo>
                  <a:lnTo>
                    <a:pt x="39" y="12"/>
                  </a:lnTo>
                  <a:lnTo>
                    <a:pt x="39" y="13"/>
                  </a:lnTo>
                  <a:lnTo>
                    <a:pt x="39" y="13"/>
                  </a:lnTo>
                  <a:lnTo>
                    <a:pt x="39" y="13"/>
                  </a:lnTo>
                  <a:lnTo>
                    <a:pt x="40" y="13"/>
                  </a:lnTo>
                  <a:lnTo>
                    <a:pt x="40" y="13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38" y="19"/>
                  </a:lnTo>
                  <a:lnTo>
                    <a:pt x="38" y="19"/>
                  </a:lnTo>
                  <a:lnTo>
                    <a:pt x="37" y="19"/>
                  </a:lnTo>
                  <a:lnTo>
                    <a:pt x="37" y="20"/>
                  </a:lnTo>
                  <a:lnTo>
                    <a:pt x="37" y="20"/>
                  </a:lnTo>
                  <a:lnTo>
                    <a:pt x="36" y="20"/>
                  </a:lnTo>
                  <a:lnTo>
                    <a:pt x="36" y="20"/>
                  </a:lnTo>
                  <a:lnTo>
                    <a:pt x="36" y="21"/>
                  </a:lnTo>
                  <a:lnTo>
                    <a:pt x="35" y="21"/>
                  </a:lnTo>
                  <a:lnTo>
                    <a:pt x="35" y="21"/>
                  </a:lnTo>
                  <a:lnTo>
                    <a:pt x="35" y="21"/>
                  </a:lnTo>
                  <a:lnTo>
                    <a:pt x="34" y="21"/>
                  </a:lnTo>
                  <a:lnTo>
                    <a:pt x="34" y="20"/>
                  </a:lnTo>
                  <a:lnTo>
                    <a:pt x="34" y="20"/>
                  </a:lnTo>
                  <a:lnTo>
                    <a:pt x="34" y="20"/>
                  </a:lnTo>
                  <a:lnTo>
                    <a:pt x="34" y="19"/>
                  </a:lnTo>
                  <a:lnTo>
                    <a:pt x="34" y="19"/>
                  </a:lnTo>
                  <a:lnTo>
                    <a:pt x="34" y="18"/>
                  </a:lnTo>
                  <a:lnTo>
                    <a:pt x="34" y="18"/>
                  </a:lnTo>
                  <a:lnTo>
                    <a:pt x="34" y="17"/>
                  </a:lnTo>
                  <a:lnTo>
                    <a:pt x="34" y="16"/>
                  </a:lnTo>
                  <a:lnTo>
                    <a:pt x="34" y="16"/>
                  </a:lnTo>
                  <a:lnTo>
                    <a:pt x="34" y="15"/>
                  </a:lnTo>
                  <a:lnTo>
                    <a:pt x="34" y="15"/>
                  </a:lnTo>
                  <a:lnTo>
                    <a:pt x="34" y="13"/>
                  </a:lnTo>
                  <a:lnTo>
                    <a:pt x="34" y="13"/>
                  </a:lnTo>
                  <a:lnTo>
                    <a:pt x="34" y="12"/>
                  </a:lnTo>
                  <a:lnTo>
                    <a:pt x="34" y="12"/>
                  </a:lnTo>
                  <a:lnTo>
                    <a:pt x="34" y="11"/>
                  </a:lnTo>
                  <a:lnTo>
                    <a:pt x="34" y="11"/>
                  </a:lnTo>
                  <a:lnTo>
                    <a:pt x="35" y="11"/>
                  </a:lnTo>
                  <a:lnTo>
                    <a:pt x="35" y="10"/>
                  </a:lnTo>
                  <a:lnTo>
                    <a:pt x="35" y="10"/>
                  </a:lnTo>
                  <a:lnTo>
                    <a:pt x="35" y="10"/>
                  </a:lnTo>
                  <a:lnTo>
                    <a:pt x="35" y="9"/>
                  </a:lnTo>
                  <a:lnTo>
                    <a:pt x="35" y="9"/>
                  </a:lnTo>
                  <a:lnTo>
                    <a:pt x="34" y="9"/>
                  </a:lnTo>
                  <a:lnTo>
                    <a:pt x="34" y="9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7"/>
                  </a:lnTo>
                  <a:lnTo>
                    <a:pt x="34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1" y="7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9"/>
                  </a:lnTo>
                  <a:lnTo>
                    <a:pt x="30" y="9"/>
                  </a:lnTo>
                  <a:lnTo>
                    <a:pt x="30" y="10"/>
                  </a:lnTo>
                  <a:lnTo>
                    <a:pt x="30" y="10"/>
                  </a:lnTo>
                  <a:lnTo>
                    <a:pt x="30" y="11"/>
                  </a:lnTo>
                  <a:lnTo>
                    <a:pt x="29" y="11"/>
                  </a:lnTo>
                  <a:lnTo>
                    <a:pt x="29" y="12"/>
                  </a:lnTo>
                  <a:lnTo>
                    <a:pt x="27" y="12"/>
                  </a:lnTo>
                  <a:lnTo>
                    <a:pt x="27" y="13"/>
                  </a:lnTo>
                  <a:lnTo>
                    <a:pt x="26" y="15"/>
                  </a:lnTo>
                  <a:lnTo>
                    <a:pt x="26" y="16"/>
                  </a:lnTo>
                  <a:lnTo>
                    <a:pt x="25" y="16"/>
                  </a:lnTo>
                  <a:lnTo>
                    <a:pt x="25" y="17"/>
                  </a:lnTo>
                  <a:lnTo>
                    <a:pt x="24" y="18"/>
                  </a:lnTo>
                  <a:lnTo>
                    <a:pt x="24" y="19"/>
                  </a:lnTo>
                  <a:lnTo>
                    <a:pt x="23" y="19"/>
                  </a:lnTo>
                  <a:lnTo>
                    <a:pt x="23" y="19"/>
                  </a:lnTo>
                  <a:lnTo>
                    <a:pt x="15" y="17"/>
                  </a:lnTo>
                  <a:lnTo>
                    <a:pt x="11" y="15"/>
                  </a:lnTo>
                  <a:lnTo>
                    <a:pt x="6" y="11"/>
                  </a:lnTo>
                  <a:lnTo>
                    <a:pt x="3" y="7"/>
                  </a:lnTo>
                  <a:lnTo>
                    <a:pt x="1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37" y="0"/>
                  </a:lnTo>
                  <a:lnTo>
                    <a:pt x="37" y="0"/>
                  </a:lnTo>
                  <a:lnTo>
                    <a:pt x="37" y="0"/>
                  </a:lnTo>
                  <a:lnTo>
                    <a:pt x="3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7" name="Freeform 680"/>
            <p:cNvSpPr>
              <a:spLocks/>
            </p:cNvSpPr>
            <p:nvPr/>
          </p:nvSpPr>
          <p:spPr bwMode="auto">
            <a:xfrm>
              <a:off x="8720138" y="4700588"/>
              <a:ext cx="14288" cy="12700"/>
            </a:xfrm>
            <a:custGeom>
              <a:avLst/>
              <a:gdLst>
                <a:gd name="T0" fmla="*/ 24 w 26"/>
                <a:gd name="T1" fmla="*/ 1 h 24"/>
                <a:gd name="T2" fmla="*/ 23 w 26"/>
                <a:gd name="T3" fmla="*/ 2 h 24"/>
                <a:gd name="T4" fmla="*/ 23 w 26"/>
                <a:gd name="T5" fmla="*/ 3 h 24"/>
                <a:gd name="T6" fmla="*/ 23 w 26"/>
                <a:gd name="T7" fmla="*/ 4 h 24"/>
                <a:gd name="T8" fmla="*/ 23 w 26"/>
                <a:gd name="T9" fmla="*/ 5 h 24"/>
                <a:gd name="T10" fmla="*/ 23 w 26"/>
                <a:gd name="T11" fmla="*/ 6 h 24"/>
                <a:gd name="T12" fmla="*/ 24 w 26"/>
                <a:gd name="T13" fmla="*/ 7 h 24"/>
                <a:gd name="T14" fmla="*/ 25 w 26"/>
                <a:gd name="T15" fmla="*/ 7 h 24"/>
                <a:gd name="T16" fmla="*/ 25 w 26"/>
                <a:gd name="T17" fmla="*/ 8 h 24"/>
                <a:gd name="T18" fmla="*/ 25 w 26"/>
                <a:gd name="T19" fmla="*/ 8 h 24"/>
                <a:gd name="T20" fmla="*/ 25 w 26"/>
                <a:gd name="T21" fmla="*/ 9 h 24"/>
                <a:gd name="T22" fmla="*/ 24 w 26"/>
                <a:gd name="T23" fmla="*/ 9 h 24"/>
                <a:gd name="T24" fmla="*/ 23 w 26"/>
                <a:gd name="T25" fmla="*/ 9 h 24"/>
                <a:gd name="T26" fmla="*/ 22 w 26"/>
                <a:gd name="T27" fmla="*/ 9 h 24"/>
                <a:gd name="T28" fmla="*/ 21 w 26"/>
                <a:gd name="T29" fmla="*/ 8 h 24"/>
                <a:gd name="T30" fmla="*/ 19 w 26"/>
                <a:gd name="T31" fmla="*/ 8 h 24"/>
                <a:gd name="T32" fmla="*/ 18 w 26"/>
                <a:gd name="T33" fmla="*/ 9 h 24"/>
                <a:gd name="T34" fmla="*/ 16 w 26"/>
                <a:gd name="T35" fmla="*/ 9 h 24"/>
                <a:gd name="T36" fmla="*/ 15 w 26"/>
                <a:gd name="T37" fmla="*/ 10 h 24"/>
                <a:gd name="T38" fmla="*/ 14 w 26"/>
                <a:gd name="T39" fmla="*/ 12 h 24"/>
                <a:gd name="T40" fmla="*/ 14 w 26"/>
                <a:gd name="T41" fmla="*/ 15 h 24"/>
                <a:gd name="T42" fmla="*/ 14 w 26"/>
                <a:gd name="T43" fmla="*/ 17 h 24"/>
                <a:gd name="T44" fmla="*/ 14 w 26"/>
                <a:gd name="T45" fmla="*/ 19 h 24"/>
                <a:gd name="T46" fmla="*/ 16 w 26"/>
                <a:gd name="T47" fmla="*/ 20 h 24"/>
                <a:gd name="T48" fmla="*/ 18 w 26"/>
                <a:gd name="T49" fmla="*/ 20 h 24"/>
                <a:gd name="T50" fmla="*/ 19 w 26"/>
                <a:gd name="T51" fmla="*/ 21 h 24"/>
                <a:gd name="T52" fmla="*/ 20 w 26"/>
                <a:gd name="T53" fmla="*/ 21 h 24"/>
                <a:gd name="T54" fmla="*/ 20 w 26"/>
                <a:gd name="T55" fmla="*/ 22 h 24"/>
                <a:gd name="T56" fmla="*/ 20 w 26"/>
                <a:gd name="T57" fmla="*/ 23 h 24"/>
                <a:gd name="T58" fmla="*/ 18 w 26"/>
                <a:gd name="T59" fmla="*/ 23 h 24"/>
                <a:gd name="T60" fmla="*/ 15 w 26"/>
                <a:gd name="T61" fmla="*/ 24 h 24"/>
                <a:gd name="T62" fmla="*/ 13 w 26"/>
                <a:gd name="T63" fmla="*/ 24 h 24"/>
                <a:gd name="T64" fmla="*/ 10 w 26"/>
                <a:gd name="T65" fmla="*/ 24 h 24"/>
                <a:gd name="T66" fmla="*/ 8 w 26"/>
                <a:gd name="T67" fmla="*/ 24 h 24"/>
                <a:gd name="T68" fmla="*/ 6 w 26"/>
                <a:gd name="T69" fmla="*/ 24 h 24"/>
                <a:gd name="T70" fmla="*/ 3 w 26"/>
                <a:gd name="T71" fmla="*/ 24 h 24"/>
                <a:gd name="T72" fmla="*/ 1 w 26"/>
                <a:gd name="T73" fmla="*/ 24 h 24"/>
                <a:gd name="T74" fmla="*/ 0 w 26"/>
                <a:gd name="T75" fmla="*/ 24 h 24"/>
                <a:gd name="T76" fmla="*/ 0 w 26"/>
                <a:gd name="T77" fmla="*/ 23 h 24"/>
                <a:gd name="T78" fmla="*/ 2 w 26"/>
                <a:gd name="T79" fmla="*/ 21 h 24"/>
                <a:gd name="T80" fmla="*/ 4 w 26"/>
                <a:gd name="T81" fmla="*/ 19 h 24"/>
                <a:gd name="T82" fmla="*/ 7 w 26"/>
                <a:gd name="T83" fmla="*/ 17 h 24"/>
                <a:gd name="T84" fmla="*/ 9 w 26"/>
                <a:gd name="T85" fmla="*/ 15 h 24"/>
                <a:gd name="T86" fmla="*/ 10 w 26"/>
                <a:gd name="T87" fmla="*/ 12 h 24"/>
                <a:gd name="T88" fmla="*/ 12 w 26"/>
                <a:gd name="T89" fmla="*/ 10 h 24"/>
                <a:gd name="T90" fmla="*/ 12 w 26"/>
                <a:gd name="T91" fmla="*/ 9 h 24"/>
                <a:gd name="T92" fmla="*/ 13 w 26"/>
                <a:gd name="T93" fmla="*/ 8 h 24"/>
                <a:gd name="T94" fmla="*/ 13 w 26"/>
                <a:gd name="T95" fmla="*/ 7 h 24"/>
                <a:gd name="T96" fmla="*/ 12 w 26"/>
                <a:gd name="T97" fmla="*/ 6 h 24"/>
                <a:gd name="T98" fmla="*/ 10 w 26"/>
                <a:gd name="T99" fmla="*/ 6 h 24"/>
                <a:gd name="T100" fmla="*/ 8 w 26"/>
                <a:gd name="T101" fmla="*/ 7 h 24"/>
                <a:gd name="T102" fmla="*/ 7 w 26"/>
                <a:gd name="T103" fmla="*/ 7 h 24"/>
                <a:gd name="T104" fmla="*/ 5 w 26"/>
                <a:gd name="T105" fmla="*/ 7 h 24"/>
                <a:gd name="T106" fmla="*/ 4 w 26"/>
                <a:gd name="T107" fmla="*/ 8 h 24"/>
                <a:gd name="T108" fmla="*/ 3 w 26"/>
                <a:gd name="T109" fmla="*/ 8 h 24"/>
                <a:gd name="T110" fmla="*/ 3 w 26"/>
                <a:gd name="T111" fmla="*/ 7 h 24"/>
                <a:gd name="T112" fmla="*/ 2 w 26"/>
                <a:gd name="T113" fmla="*/ 6 h 24"/>
                <a:gd name="T114" fmla="*/ 2 w 26"/>
                <a:gd name="T115" fmla="*/ 3 h 24"/>
                <a:gd name="T116" fmla="*/ 2 w 26"/>
                <a:gd name="T117" fmla="*/ 1 h 24"/>
                <a:gd name="T118" fmla="*/ 24 w 26"/>
                <a:gd name="T1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6" h="24">
                  <a:moveTo>
                    <a:pt x="24" y="0"/>
                  </a:moveTo>
                  <a:lnTo>
                    <a:pt x="24" y="0"/>
                  </a:lnTo>
                  <a:lnTo>
                    <a:pt x="24" y="1"/>
                  </a:lnTo>
                  <a:lnTo>
                    <a:pt x="24" y="1"/>
                  </a:lnTo>
                  <a:lnTo>
                    <a:pt x="24" y="1"/>
                  </a:lnTo>
                  <a:lnTo>
                    <a:pt x="23" y="2"/>
                  </a:lnTo>
                  <a:lnTo>
                    <a:pt x="23" y="2"/>
                  </a:lnTo>
                  <a:lnTo>
                    <a:pt x="23" y="2"/>
                  </a:lnTo>
                  <a:lnTo>
                    <a:pt x="23" y="3"/>
                  </a:lnTo>
                  <a:lnTo>
                    <a:pt x="23" y="3"/>
                  </a:lnTo>
                  <a:lnTo>
                    <a:pt x="23" y="4"/>
                  </a:lnTo>
                  <a:lnTo>
                    <a:pt x="23" y="4"/>
                  </a:lnTo>
                  <a:lnTo>
                    <a:pt x="23" y="4"/>
                  </a:lnTo>
                  <a:lnTo>
                    <a:pt x="23" y="5"/>
                  </a:lnTo>
                  <a:lnTo>
                    <a:pt x="23" y="5"/>
                  </a:lnTo>
                  <a:lnTo>
                    <a:pt x="23" y="5"/>
                  </a:lnTo>
                  <a:lnTo>
                    <a:pt x="23" y="6"/>
                  </a:lnTo>
                  <a:lnTo>
                    <a:pt x="23" y="6"/>
                  </a:lnTo>
                  <a:lnTo>
                    <a:pt x="23" y="6"/>
                  </a:lnTo>
                  <a:lnTo>
                    <a:pt x="24" y="7"/>
                  </a:lnTo>
                  <a:lnTo>
                    <a:pt x="24" y="7"/>
                  </a:lnTo>
                  <a:lnTo>
                    <a:pt x="24" y="7"/>
                  </a:lnTo>
                  <a:lnTo>
                    <a:pt x="25" y="7"/>
                  </a:lnTo>
                  <a:lnTo>
                    <a:pt x="25" y="7"/>
                  </a:lnTo>
                  <a:lnTo>
                    <a:pt x="25" y="8"/>
                  </a:lnTo>
                  <a:lnTo>
                    <a:pt x="25" y="8"/>
                  </a:lnTo>
                  <a:lnTo>
                    <a:pt x="25" y="8"/>
                  </a:lnTo>
                  <a:lnTo>
                    <a:pt x="26" y="8"/>
                  </a:lnTo>
                  <a:lnTo>
                    <a:pt x="25" y="8"/>
                  </a:lnTo>
                  <a:lnTo>
                    <a:pt x="25" y="8"/>
                  </a:lnTo>
                  <a:lnTo>
                    <a:pt x="25" y="8"/>
                  </a:lnTo>
                  <a:lnTo>
                    <a:pt x="25" y="9"/>
                  </a:lnTo>
                  <a:lnTo>
                    <a:pt x="25" y="9"/>
                  </a:lnTo>
                  <a:lnTo>
                    <a:pt x="25" y="9"/>
                  </a:lnTo>
                  <a:lnTo>
                    <a:pt x="24" y="9"/>
                  </a:lnTo>
                  <a:lnTo>
                    <a:pt x="24" y="9"/>
                  </a:lnTo>
                  <a:lnTo>
                    <a:pt x="24" y="9"/>
                  </a:lnTo>
                  <a:lnTo>
                    <a:pt x="23" y="9"/>
                  </a:lnTo>
                  <a:lnTo>
                    <a:pt x="23" y="9"/>
                  </a:lnTo>
                  <a:lnTo>
                    <a:pt x="23" y="9"/>
                  </a:lnTo>
                  <a:lnTo>
                    <a:pt x="22" y="9"/>
                  </a:lnTo>
                  <a:lnTo>
                    <a:pt x="22" y="9"/>
                  </a:lnTo>
                  <a:lnTo>
                    <a:pt x="21" y="9"/>
                  </a:lnTo>
                  <a:lnTo>
                    <a:pt x="21" y="9"/>
                  </a:lnTo>
                  <a:lnTo>
                    <a:pt x="21" y="8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9" y="8"/>
                  </a:lnTo>
                  <a:lnTo>
                    <a:pt x="19" y="8"/>
                  </a:lnTo>
                  <a:lnTo>
                    <a:pt x="18" y="8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6" y="9"/>
                  </a:lnTo>
                  <a:lnTo>
                    <a:pt x="16" y="9"/>
                  </a:lnTo>
                  <a:lnTo>
                    <a:pt x="16" y="10"/>
                  </a:lnTo>
                  <a:lnTo>
                    <a:pt x="15" y="10"/>
                  </a:lnTo>
                  <a:lnTo>
                    <a:pt x="15" y="10"/>
                  </a:lnTo>
                  <a:lnTo>
                    <a:pt x="15" y="11"/>
                  </a:lnTo>
                  <a:lnTo>
                    <a:pt x="14" y="12"/>
                  </a:lnTo>
                  <a:lnTo>
                    <a:pt x="14" y="12"/>
                  </a:lnTo>
                  <a:lnTo>
                    <a:pt x="14" y="13"/>
                  </a:lnTo>
                  <a:lnTo>
                    <a:pt x="14" y="15"/>
                  </a:lnTo>
                  <a:lnTo>
                    <a:pt x="14" y="15"/>
                  </a:lnTo>
                  <a:lnTo>
                    <a:pt x="14" y="16"/>
                  </a:lnTo>
                  <a:lnTo>
                    <a:pt x="14" y="17"/>
                  </a:lnTo>
                  <a:lnTo>
                    <a:pt x="14" y="17"/>
                  </a:lnTo>
                  <a:lnTo>
                    <a:pt x="14" y="18"/>
                  </a:lnTo>
                  <a:lnTo>
                    <a:pt x="14" y="18"/>
                  </a:lnTo>
                  <a:lnTo>
                    <a:pt x="14" y="19"/>
                  </a:lnTo>
                  <a:lnTo>
                    <a:pt x="15" y="19"/>
                  </a:lnTo>
                  <a:lnTo>
                    <a:pt x="15" y="20"/>
                  </a:lnTo>
                  <a:lnTo>
                    <a:pt x="16" y="20"/>
                  </a:lnTo>
                  <a:lnTo>
                    <a:pt x="16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9" y="20"/>
                  </a:lnTo>
                  <a:lnTo>
                    <a:pt x="19" y="21"/>
                  </a:lnTo>
                  <a:lnTo>
                    <a:pt x="19" y="21"/>
                  </a:lnTo>
                  <a:lnTo>
                    <a:pt x="20" y="21"/>
                  </a:lnTo>
                  <a:lnTo>
                    <a:pt x="20" y="21"/>
                  </a:lnTo>
                  <a:lnTo>
                    <a:pt x="20" y="21"/>
                  </a:lnTo>
                  <a:lnTo>
                    <a:pt x="20" y="21"/>
                  </a:lnTo>
                  <a:lnTo>
                    <a:pt x="20" y="22"/>
                  </a:lnTo>
                  <a:lnTo>
                    <a:pt x="20" y="22"/>
                  </a:lnTo>
                  <a:lnTo>
                    <a:pt x="20" y="22"/>
                  </a:lnTo>
                  <a:lnTo>
                    <a:pt x="20" y="22"/>
                  </a:lnTo>
                  <a:lnTo>
                    <a:pt x="20" y="23"/>
                  </a:lnTo>
                  <a:lnTo>
                    <a:pt x="19" y="23"/>
                  </a:lnTo>
                  <a:lnTo>
                    <a:pt x="19" y="23"/>
                  </a:lnTo>
                  <a:lnTo>
                    <a:pt x="18" y="23"/>
                  </a:lnTo>
                  <a:lnTo>
                    <a:pt x="16" y="24"/>
                  </a:lnTo>
                  <a:lnTo>
                    <a:pt x="16" y="24"/>
                  </a:lnTo>
                  <a:lnTo>
                    <a:pt x="15" y="24"/>
                  </a:lnTo>
                  <a:lnTo>
                    <a:pt x="14" y="24"/>
                  </a:lnTo>
                  <a:lnTo>
                    <a:pt x="14" y="24"/>
                  </a:lnTo>
                  <a:lnTo>
                    <a:pt x="13" y="24"/>
                  </a:lnTo>
                  <a:lnTo>
                    <a:pt x="12" y="24"/>
                  </a:lnTo>
                  <a:lnTo>
                    <a:pt x="11" y="24"/>
                  </a:lnTo>
                  <a:lnTo>
                    <a:pt x="10" y="24"/>
                  </a:lnTo>
                  <a:lnTo>
                    <a:pt x="9" y="24"/>
                  </a:lnTo>
                  <a:lnTo>
                    <a:pt x="9" y="24"/>
                  </a:lnTo>
                  <a:lnTo>
                    <a:pt x="8" y="24"/>
                  </a:lnTo>
                  <a:lnTo>
                    <a:pt x="7" y="24"/>
                  </a:lnTo>
                  <a:lnTo>
                    <a:pt x="6" y="24"/>
                  </a:lnTo>
                  <a:lnTo>
                    <a:pt x="6" y="24"/>
                  </a:lnTo>
                  <a:lnTo>
                    <a:pt x="5" y="24"/>
                  </a:lnTo>
                  <a:lnTo>
                    <a:pt x="4" y="24"/>
                  </a:lnTo>
                  <a:lnTo>
                    <a:pt x="3" y="24"/>
                  </a:lnTo>
                  <a:lnTo>
                    <a:pt x="3" y="24"/>
                  </a:lnTo>
                  <a:lnTo>
                    <a:pt x="2" y="24"/>
                  </a:lnTo>
                  <a:lnTo>
                    <a:pt x="1" y="24"/>
                  </a:lnTo>
                  <a:lnTo>
                    <a:pt x="1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1" y="22"/>
                  </a:lnTo>
                  <a:lnTo>
                    <a:pt x="1" y="22"/>
                  </a:lnTo>
                  <a:lnTo>
                    <a:pt x="2" y="21"/>
                  </a:lnTo>
                  <a:lnTo>
                    <a:pt x="3" y="20"/>
                  </a:lnTo>
                  <a:lnTo>
                    <a:pt x="4" y="20"/>
                  </a:lnTo>
                  <a:lnTo>
                    <a:pt x="4" y="19"/>
                  </a:lnTo>
                  <a:lnTo>
                    <a:pt x="5" y="18"/>
                  </a:lnTo>
                  <a:lnTo>
                    <a:pt x="6" y="18"/>
                  </a:lnTo>
                  <a:lnTo>
                    <a:pt x="7" y="17"/>
                  </a:lnTo>
                  <a:lnTo>
                    <a:pt x="7" y="16"/>
                  </a:lnTo>
                  <a:lnTo>
                    <a:pt x="8" y="16"/>
                  </a:lnTo>
                  <a:lnTo>
                    <a:pt x="9" y="15"/>
                  </a:lnTo>
                  <a:lnTo>
                    <a:pt x="9" y="13"/>
                  </a:lnTo>
                  <a:lnTo>
                    <a:pt x="10" y="13"/>
                  </a:lnTo>
                  <a:lnTo>
                    <a:pt x="10" y="12"/>
                  </a:lnTo>
                  <a:lnTo>
                    <a:pt x="11" y="11"/>
                  </a:lnTo>
                  <a:lnTo>
                    <a:pt x="11" y="11"/>
                  </a:lnTo>
                  <a:lnTo>
                    <a:pt x="12" y="10"/>
                  </a:lnTo>
                  <a:lnTo>
                    <a:pt x="12" y="10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2" y="7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1" y="6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9" y="7"/>
                  </a:lnTo>
                  <a:lnTo>
                    <a:pt x="8" y="7"/>
                  </a:lnTo>
                  <a:lnTo>
                    <a:pt x="8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5" y="7"/>
                  </a:lnTo>
                  <a:lnTo>
                    <a:pt x="5" y="8"/>
                  </a:lnTo>
                  <a:lnTo>
                    <a:pt x="5" y="8"/>
                  </a:lnTo>
                  <a:lnTo>
                    <a:pt x="4" y="8"/>
                  </a:lnTo>
                  <a:lnTo>
                    <a:pt x="4" y="8"/>
                  </a:lnTo>
                  <a:lnTo>
                    <a:pt x="4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3"/>
                  </a:lnTo>
                  <a:lnTo>
                    <a:pt x="2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4" y="0"/>
                  </a:lnTo>
                  <a:lnTo>
                    <a:pt x="24" y="0"/>
                  </a:lnTo>
                  <a:lnTo>
                    <a:pt x="2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8" name="Freeform 681"/>
            <p:cNvSpPr>
              <a:spLocks/>
            </p:cNvSpPr>
            <p:nvPr/>
          </p:nvSpPr>
          <p:spPr bwMode="auto">
            <a:xfrm>
              <a:off x="8694738" y="4700588"/>
              <a:ext cx="22225" cy="11113"/>
            </a:xfrm>
            <a:custGeom>
              <a:avLst/>
              <a:gdLst>
                <a:gd name="T0" fmla="*/ 37 w 40"/>
                <a:gd name="T1" fmla="*/ 1 h 21"/>
                <a:gd name="T2" fmla="*/ 38 w 40"/>
                <a:gd name="T3" fmla="*/ 3 h 21"/>
                <a:gd name="T4" fmla="*/ 38 w 40"/>
                <a:gd name="T5" fmla="*/ 4 h 21"/>
                <a:gd name="T6" fmla="*/ 39 w 40"/>
                <a:gd name="T7" fmla="*/ 6 h 21"/>
                <a:gd name="T8" fmla="*/ 39 w 40"/>
                <a:gd name="T9" fmla="*/ 8 h 21"/>
                <a:gd name="T10" fmla="*/ 38 w 40"/>
                <a:gd name="T11" fmla="*/ 9 h 21"/>
                <a:gd name="T12" fmla="*/ 38 w 40"/>
                <a:gd name="T13" fmla="*/ 10 h 21"/>
                <a:gd name="T14" fmla="*/ 39 w 40"/>
                <a:gd name="T15" fmla="*/ 12 h 21"/>
                <a:gd name="T16" fmla="*/ 39 w 40"/>
                <a:gd name="T17" fmla="*/ 13 h 21"/>
                <a:gd name="T18" fmla="*/ 40 w 40"/>
                <a:gd name="T19" fmla="*/ 13 h 21"/>
                <a:gd name="T20" fmla="*/ 40 w 40"/>
                <a:gd name="T21" fmla="*/ 15 h 21"/>
                <a:gd name="T22" fmla="*/ 40 w 40"/>
                <a:gd name="T23" fmla="*/ 15 h 21"/>
                <a:gd name="T24" fmla="*/ 40 w 40"/>
                <a:gd name="T25" fmla="*/ 15 h 21"/>
                <a:gd name="T26" fmla="*/ 40 w 40"/>
                <a:gd name="T27" fmla="*/ 16 h 21"/>
                <a:gd name="T28" fmla="*/ 40 w 40"/>
                <a:gd name="T29" fmla="*/ 17 h 21"/>
                <a:gd name="T30" fmla="*/ 39 w 40"/>
                <a:gd name="T31" fmla="*/ 18 h 21"/>
                <a:gd name="T32" fmla="*/ 38 w 40"/>
                <a:gd name="T33" fmla="*/ 19 h 21"/>
                <a:gd name="T34" fmla="*/ 37 w 40"/>
                <a:gd name="T35" fmla="*/ 20 h 21"/>
                <a:gd name="T36" fmla="*/ 36 w 40"/>
                <a:gd name="T37" fmla="*/ 21 h 21"/>
                <a:gd name="T38" fmla="*/ 35 w 40"/>
                <a:gd name="T39" fmla="*/ 21 h 21"/>
                <a:gd name="T40" fmla="*/ 34 w 40"/>
                <a:gd name="T41" fmla="*/ 20 h 21"/>
                <a:gd name="T42" fmla="*/ 34 w 40"/>
                <a:gd name="T43" fmla="*/ 19 h 21"/>
                <a:gd name="T44" fmla="*/ 34 w 40"/>
                <a:gd name="T45" fmla="*/ 17 h 21"/>
                <a:gd name="T46" fmla="*/ 34 w 40"/>
                <a:gd name="T47" fmla="*/ 15 h 21"/>
                <a:gd name="T48" fmla="*/ 34 w 40"/>
                <a:gd name="T49" fmla="*/ 13 h 21"/>
                <a:gd name="T50" fmla="*/ 34 w 40"/>
                <a:gd name="T51" fmla="*/ 11 h 21"/>
                <a:gd name="T52" fmla="*/ 35 w 40"/>
                <a:gd name="T53" fmla="*/ 10 h 21"/>
                <a:gd name="T54" fmla="*/ 35 w 40"/>
                <a:gd name="T55" fmla="*/ 9 h 21"/>
                <a:gd name="T56" fmla="*/ 34 w 40"/>
                <a:gd name="T57" fmla="*/ 9 h 21"/>
                <a:gd name="T58" fmla="*/ 34 w 40"/>
                <a:gd name="T59" fmla="*/ 8 h 21"/>
                <a:gd name="T60" fmla="*/ 34 w 40"/>
                <a:gd name="T61" fmla="*/ 7 h 21"/>
                <a:gd name="T62" fmla="*/ 33 w 40"/>
                <a:gd name="T63" fmla="*/ 7 h 21"/>
                <a:gd name="T64" fmla="*/ 32 w 40"/>
                <a:gd name="T65" fmla="*/ 7 h 21"/>
                <a:gd name="T66" fmla="*/ 32 w 40"/>
                <a:gd name="T67" fmla="*/ 7 h 21"/>
                <a:gd name="T68" fmla="*/ 31 w 40"/>
                <a:gd name="T69" fmla="*/ 7 h 21"/>
                <a:gd name="T70" fmla="*/ 31 w 40"/>
                <a:gd name="T71" fmla="*/ 8 h 21"/>
                <a:gd name="T72" fmla="*/ 30 w 40"/>
                <a:gd name="T73" fmla="*/ 9 h 21"/>
                <a:gd name="T74" fmla="*/ 30 w 40"/>
                <a:gd name="T75" fmla="*/ 11 h 21"/>
                <a:gd name="T76" fmla="*/ 27 w 40"/>
                <a:gd name="T77" fmla="*/ 12 h 21"/>
                <a:gd name="T78" fmla="*/ 26 w 40"/>
                <a:gd name="T79" fmla="*/ 16 h 21"/>
                <a:gd name="T80" fmla="*/ 24 w 40"/>
                <a:gd name="T81" fmla="*/ 18 h 21"/>
                <a:gd name="T82" fmla="*/ 23 w 40"/>
                <a:gd name="T83" fmla="*/ 19 h 21"/>
                <a:gd name="T84" fmla="*/ 6 w 40"/>
                <a:gd name="T85" fmla="*/ 11 h 21"/>
                <a:gd name="T86" fmla="*/ 0 w 40"/>
                <a:gd name="T87" fmla="*/ 0 h 21"/>
                <a:gd name="T88" fmla="*/ 37 w 40"/>
                <a:gd name="T89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40" h="21">
                  <a:moveTo>
                    <a:pt x="37" y="0"/>
                  </a:moveTo>
                  <a:lnTo>
                    <a:pt x="37" y="0"/>
                  </a:lnTo>
                  <a:lnTo>
                    <a:pt x="37" y="1"/>
                  </a:lnTo>
                  <a:lnTo>
                    <a:pt x="38" y="1"/>
                  </a:lnTo>
                  <a:lnTo>
                    <a:pt x="38" y="2"/>
                  </a:lnTo>
                  <a:lnTo>
                    <a:pt x="38" y="3"/>
                  </a:lnTo>
                  <a:lnTo>
                    <a:pt x="38" y="3"/>
                  </a:lnTo>
                  <a:lnTo>
                    <a:pt x="38" y="4"/>
                  </a:lnTo>
                  <a:lnTo>
                    <a:pt x="38" y="4"/>
                  </a:lnTo>
                  <a:lnTo>
                    <a:pt x="38" y="5"/>
                  </a:lnTo>
                  <a:lnTo>
                    <a:pt x="39" y="6"/>
                  </a:lnTo>
                  <a:lnTo>
                    <a:pt x="39" y="6"/>
                  </a:lnTo>
                  <a:lnTo>
                    <a:pt x="39" y="7"/>
                  </a:lnTo>
                  <a:lnTo>
                    <a:pt x="39" y="7"/>
                  </a:lnTo>
                  <a:lnTo>
                    <a:pt x="39" y="8"/>
                  </a:lnTo>
                  <a:lnTo>
                    <a:pt x="39" y="8"/>
                  </a:lnTo>
                  <a:lnTo>
                    <a:pt x="38" y="9"/>
                  </a:lnTo>
                  <a:lnTo>
                    <a:pt x="38" y="9"/>
                  </a:lnTo>
                  <a:lnTo>
                    <a:pt x="38" y="10"/>
                  </a:lnTo>
                  <a:lnTo>
                    <a:pt x="38" y="10"/>
                  </a:lnTo>
                  <a:lnTo>
                    <a:pt x="38" y="10"/>
                  </a:lnTo>
                  <a:lnTo>
                    <a:pt x="38" y="11"/>
                  </a:lnTo>
                  <a:lnTo>
                    <a:pt x="39" y="11"/>
                  </a:lnTo>
                  <a:lnTo>
                    <a:pt x="39" y="12"/>
                  </a:lnTo>
                  <a:lnTo>
                    <a:pt x="39" y="12"/>
                  </a:lnTo>
                  <a:lnTo>
                    <a:pt x="39" y="12"/>
                  </a:lnTo>
                  <a:lnTo>
                    <a:pt x="39" y="13"/>
                  </a:lnTo>
                  <a:lnTo>
                    <a:pt x="39" y="13"/>
                  </a:lnTo>
                  <a:lnTo>
                    <a:pt x="39" y="13"/>
                  </a:lnTo>
                  <a:lnTo>
                    <a:pt x="40" y="13"/>
                  </a:lnTo>
                  <a:lnTo>
                    <a:pt x="40" y="13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5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6"/>
                  </a:lnTo>
                  <a:lnTo>
                    <a:pt x="40" y="17"/>
                  </a:lnTo>
                  <a:lnTo>
                    <a:pt x="39" y="17"/>
                  </a:lnTo>
                  <a:lnTo>
                    <a:pt x="39" y="17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38" y="19"/>
                  </a:lnTo>
                  <a:lnTo>
                    <a:pt x="38" y="19"/>
                  </a:lnTo>
                  <a:lnTo>
                    <a:pt x="37" y="19"/>
                  </a:lnTo>
                  <a:lnTo>
                    <a:pt x="37" y="20"/>
                  </a:lnTo>
                  <a:lnTo>
                    <a:pt x="37" y="20"/>
                  </a:lnTo>
                  <a:lnTo>
                    <a:pt x="36" y="20"/>
                  </a:lnTo>
                  <a:lnTo>
                    <a:pt x="36" y="20"/>
                  </a:lnTo>
                  <a:lnTo>
                    <a:pt x="36" y="21"/>
                  </a:lnTo>
                  <a:lnTo>
                    <a:pt x="35" y="21"/>
                  </a:lnTo>
                  <a:lnTo>
                    <a:pt x="35" y="21"/>
                  </a:lnTo>
                  <a:lnTo>
                    <a:pt x="35" y="21"/>
                  </a:lnTo>
                  <a:lnTo>
                    <a:pt x="34" y="21"/>
                  </a:lnTo>
                  <a:lnTo>
                    <a:pt x="34" y="20"/>
                  </a:lnTo>
                  <a:lnTo>
                    <a:pt x="34" y="20"/>
                  </a:lnTo>
                  <a:lnTo>
                    <a:pt x="34" y="20"/>
                  </a:lnTo>
                  <a:lnTo>
                    <a:pt x="34" y="19"/>
                  </a:lnTo>
                  <a:lnTo>
                    <a:pt x="34" y="19"/>
                  </a:lnTo>
                  <a:lnTo>
                    <a:pt x="34" y="18"/>
                  </a:lnTo>
                  <a:lnTo>
                    <a:pt x="34" y="18"/>
                  </a:lnTo>
                  <a:lnTo>
                    <a:pt x="34" y="17"/>
                  </a:lnTo>
                  <a:lnTo>
                    <a:pt x="34" y="16"/>
                  </a:lnTo>
                  <a:lnTo>
                    <a:pt x="34" y="16"/>
                  </a:lnTo>
                  <a:lnTo>
                    <a:pt x="34" y="15"/>
                  </a:lnTo>
                  <a:lnTo>
                    <a:pt x="34" y="15"/>
                  </a:lnTo>
                  <a:lnTo>
                    <a:pt x="34" y="13"/>
                  </a:lnTo>
                  <a:lnTo>
                    <a:pt x="34" y="13"/>
                  </a:lnTo>
                  <a:lnTo>
                    <a:pt x="34" y="12"/>
                  </a:lnTo>
                  <a:lnTo>
                    <a:pt x="34" y="12"/>
                  </a:lnTo>
                  <a:lnTo>
                    <a:pt x="34" y="11"/>
                  </a:lnTo>
                  <a:lnTo>
                    <a:pt x="34" y="11"/>
                  </a:lnTo>
                  <a:lnTo>
                    <a:pt x="35" y="11"/>
                  </a:lnTo>
                  <a:lnTo>
                    <a:pt x="35" y="10"/>
                  </a:lnTo>
                  <a:lnTo>
                    <a:pt x="35" y="10"/>
                  </a:lnTo>
                  <a:lnTo>
                    <a:pt x="35" y="10"/>
                  </a:lnTo>
                  <a:lnTo>
                    <a:pt x="35" y="9"/>
                  </a:lnTo>
                  <a:lnTo>
                    <a:pt x="35" y="9"/>
                  </a:lnTo>
                  <a:lnTo>
                    <a:pt x="34" y="9"/>
                  </a:lnTo>
                  <a:lnTo>
                    <a:pt x="34" y="9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8"/>
                  </a:lnTo>
                  <a:lnTo>
                    <a:pt x="34" y="7"/>
                  </a:lnTo>
                  <a:lnTo>
                    <a:pt x="34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3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2" y="7"/>
                  </a:lnTo>
                  <a:lnTo>
                    <a:pt x="31" y="7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8"/>
                  </a:lnTo>
                  <a:lnTo>
                    <a:pt x="31" y="9"/>
                  </a:lnTo>
                  <a:lnTo>
                    <a:pt x="30" y="9"/>
                  </a:lnTo>
                  <a:lnTo>
                    <a:pt x="30" y="10"/>
                  </a:lnTo>
                  <a:lnTo>
                    <a:pt x="30" y="10"/>
                  </a:lnTo>
                  <a:lnTo>
                    <a:pt x="30" y="11"/>
                  </a:lnTo>
                  <a:lnTo>
                    <a:pt x="29" y="11"/>
                  </a:lnTo>
                  <a:lnTo>
                    <a:pt x="29" y="12"/>
                  </a:lnTo>
                  <a:lnTo>
                    <a:pt x="27" y="12"/>
                  </a:lnTo>
                  <a:lnTo>
                    <a:pt x="27" y="13"/>
                  </a:lnTo>
                  <a:lnTo>
                    <a:pt x="26" y="15"/>
                  </a:lnTo>
                  <a:lnTo>
                    <a:pt x="26" y="16"/>
                  </a:lnTo>
                  <a:lnTo>
                    <a:pt x="25" y="16"/>
                  </a:lnTo>
                  <a:lnTo>
                    <a:pt x="25" y="17"/>
                  </a:lnTo>
                  <a:lnTo>
                    <a:pt x="24" y="18"/>
                  </a:lnTo>
                  <a:lnTo>
                    <a:pt x="24" y="19"/>
                  </a:lnTo>
                  <a:lnTo>
                    <a:pt x="23" y="19"/>
                  </a:lnTo>
                  <a:lnTo>
                    <a:pt x="23" y="19"/>
                  </a:lnTo>
                  <a:lnTo>
                    <a:pt x="15" y="17"/>
                  </a:lnTo>
                  <a:lnTo>
                    <a:pt x="11" y="15"/>
                  </a:lnTo>
                  <a:lnTo>
                    <a:pt x="6" y="11"/>
                  </a:lnTo>
                  <a:lnTo>
                    <a:pt x="3" y="7"/>
                  </a:lnTo>
                  <a:lnTo>
                    <a:pt x="1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37" y="0"/>
                  </a:lnTo>
                  <a:lnTo>
                    <a:pt x="37" y="0"/>
                  </a:lnTo>
                  <a:lnTo>
                    <a:pt x="37" y="0"/>
                  </a:lnTo>
                  <a:lnTo>
                    <a:pt x="3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99" name="Freeform 682"/>
            <p:cNvSpPr>
              <a:spLocks/>
            </p:cNvSpPr>
            <p:nvPr/>
          </p:nvSpPr>
          <p:spPr bwMode="auto">
            <a:xfrm>
              <a:off x="8689975" y="4722813"/>
              <a:ext cx="17463" cy="7938"/>
            </a:xfrm>
            <a:custGeom>
              <a:avLst/>
              <a:gdLst>
                <a:gd name="T0" fmla="*/ 27 w 32"/>
                <a:gd name="T1" fmla="*/ 0 h 16"/>
                <a:gd name="T2" fmla="*/ 28 w 32"/>
                <a:gd name="T3" fmla="*/ 0 h 16"/>
                <a:gd name="T4" fmla="*/ 28 w 32"/>
                <a:gd name="T5" fmla="*/ 0 h 16"/>
                <a:gd name="T6" fmla="*/ 29 w 32"/>
                <a:gd name="T7" fmla="*/ 0 h 16"/>
                <a:gd name="T8" fmla="*/ 29 w 32"/>
                <a:gd name="T9" fmla="*/ 1 h 16"/>
                <a:gd name="T10" fmla="*/ 30 w 32"/>
                <a:gd name="T11" fmla="*/ 2 h 16"/>
                <a:gd name="T12" fmla="*/ 31 w 32"/>
                <a:gd name="T13" fmla="*/ 3 h 16"/>
                <a:gd name="T14" fmla="*/ 32 w 32"/>
                <a:gd name="T15" fmla="*/ 5 h 16"/>
                <a:gd name="T16" fmla="*/ 32 w 32"/>
                <a:gd name="T17" fmla="*/ 9 h 16"/>
                <a:gd name="T18" fmla="*/ 31 w 32"/>
                <a:gd name="T19" fmla="*/ 12 h 16"/>
                <a:gd name="T20" fmla="*/ 30 w 32"/>
                <a:gd name="T21" fmla="*/ 14 h 16"/>
                <a:gd name="T22" fmla="*/ 28 w 32"/>
                <a:gd name="T23" fmla="*/ 15 h 16"/>
                <a:gd name="T24" fmla="*/ 25 w 32"/>
                <a:gd name="T25" fmla="*/ 16 h 16"/>
                <a:gd name="T26" fmla="*/ 19 w 32"/>
                <a:gd name="T27" fmla="*/ 15 h 16"/>
                <a:gd name="T28" fmla="*/ 14 w 32"/>
                <a:gd name="T29" fmla="*/ 14 h 16"/>
                <a:gd name="T30" fmla="*/ 11 w 32"/>
                <a:gd name="T31" fmla="*/ 13 h 16"/>
                <a:gd name="T32" fmla="*/ 8 w 32"/>
                <a:gd name="T33" fmla="*/ 13 h 16"/>
                <a:gd name="T34" fmla="*/ 4 w 32"/>
                <a:gd name="T35" fmla="*/ 13 h 16"/>
                <a:gd name="T36" fmla="*/ 1 w 32"/>
                <a:gd name="T37" fmla="*/ 12 h 16"/>
                <a:gd name="T38" fmla="*/ 0 w 32"/>
                <a:gd name="T39" fmla="*/ 11 h 16"/>
                <a:gd name="T40" fmla="*/ 0 w 32"/>
                <a:gd name="T41" fmla="*/ 10 h 16"/>
                <a:gd name="T42" fmla="*/ 1 w 32"/>
                <a:gd name="T43" fmla="*/ 9 h 16"/>
                <a:gd name="T44" fmla="*/ 4 w 32"/>
                <a:gd name="T45" fmla="*/ 6 h 16"/>
                <a:gd name="T46" fmla="*/ 6 w 32"/>
                <a:gd name="T47" fmla="*/ 5 h 16"/>
                <a:gd name="T48" fmla="*/ 7 w 32"/>
                <a:gd name="T49" fmla="*/ 5 h 16"/>
                <a:gd name="T50" fmla="*/ 8 w 32"/>
                <a:gd name="T51" fmla="*/ 6 h 16"/>
                <a:gd name="T52" fmla="*/ 10 w 32"/>
                <a:gd name="T53" fmla="*/ 7 h 16"/>
                <a:gd name="T54" fmla="*/ 11 w 32"/>
                <a:gd name="T55" fmla="*/ 9 h 16"/>
                <a:gd name="T56" fmla="*/ 12 w 32"/>
                <a:gd name="T57" fmla="*/ 9 h 16"/>
                <a:gd name="T58" fmla="*/ 13 w 32"/>
                <a:gd name="T59" fmla="*/ 9 h 16"/>
                <a:gd name="T60" fmla="*/ 13 w 32"/>
                <a:gd name="T61" fmla="*/ 9 h 16"/>
                <a:gd name="T62" fmla="*/ 14 w 32"/>
                <a:gd name="T63" fmla="*/ 7 h 16"/>
                <a:gd name="T64" fmla="*/ 15 w 32"/>
                <a:gd name="T65" fmla="*/ 7 h 16"/>
                <a:gd name="T66" fmla="*/ 15 w 32"/>
                <a:gd name="T67" fmla="*/ 6 h 16"/>
                <a:gd name="T68" fmla="*/ 16 w 32"/>
                <a:gd name="T69" fmla="*/ 5 h 16"/>
                <a:gd name="T70" fmla="*/ 16 w 32"/>
                <a:gd name="T71" fmla="*/ 4 h 16"/>
                <a:gd name="T72" fmla="*/ 16 w 32"/>
                <a:gd name="T73" fmla="*/ 3 h 16"/>
                <a:gd name="T74" fmla="*/ 16 w 32"/>
                <a:gd name="T75" fmla="*/ 3 h 16"/>
                <a:gd name="T76" fmla="*/ 17 w 32"/>
                <a:gd name="T77" fmla="*/ 2 h 16"/>
                <a:gd name="T78" fmla="*/ 19 w 32"/>
                <a:gd name="T79" fmla="*/ 2 h 16"/>
                <a:gd name="T80" fmla="*/ 21 w 32"/>
                <a:gd name="T81" fmla="*/ 2 h 16"/>
                <a:gd name="T82" fmla="*/ 22 w 32"/>
                <a:gd name="T83" fmla="*/ 3 h 16"/>
                <a:gd name="T84" fmla="*/ 23 w 32"/>
                <a:gd name="T85" fmla="*/ 3 h 16"/>
                <a:gd name="T86" fmla="*/ 23 w 32"/>
                <a:gd name="T87" fmla="*/ 4 h 16"/>
                <a:gd name="T88" fmla="*/ 24 w 32"/>
                <a:gd name="T89" fmla="*/ 3 h 16"/>
                <a:gd name="T90" fmla="*/ 25 w 32"/>
                <a:gd name="T91" fmla="*/ 2 h 16"/>
                <a:gd name="T92" fmla="*/ 26 w 32"/>
                <a:gd name="T93" fmla="*/ 1 h 16"/>
                <a:gd name="T94" fmla="*/ 26 w 32"/>
                <a:gd name="T95" fmla="*/ 1 h 16"/>
                <a:gd name="T96" fmla="*/ 27 w 32"/>
                <a:gd name="T97" fmla="*/ 0 h 16"/>
                <a:gd name="T98" fmla="*/ 27 w 32"/>
                <a:gd name="T99" fmla="*/ 0 h 16"/>
                <a:gd name="T100" fmla="*/ 27 w 32"/>
                <a:gd name="T10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32" h="16">
                  <a:moveTo>
                    <a:pt x="27" y="0"/>
                  </a:move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9" y="0"/>
                  </a:lnTo>
                  <a:lnTo>
                    <a:pt x="29" y="0"/>
                  </a:lnTo>
                  <a:lnTo>
                    <a:pt x="29" y="0"/>
                  </a:lnTo>
                  <a:lnTo>
                    <a:pt x="29" y="1"/>
                  </a:lnTo>
                  <a:lnTo>
                    <a:pt x="29" y="1"/>
                  </a:lnTo>
                  <a:lnTo>
                    <a:pt x="29" y="1"/>
                  </a:lnTo>
                  <a:lnTo>
                    <a:pt x="30" y="1"/>
                  </a:lnTo>
                  <a:lnTo>
                    <a:pt x="30" y="2"/>
                  </a:lnTo>
                  <a:lnTo>
                    <a:pt x="30" y="2"/>
                  </a:lnTo>
                  <a:lnTo>
                    <a:pt x="30" y="2"/>
                  </a:lnTo>
                  <a:lnTo>
                    <a:pt x="30" y="3"/>
                  </a:lnTo>
                  <a:lnTo>
                    <a:pt x="30" y="3"/>
                  </a:lnTo>
                  <a:lnTo>
                    <a:pt x="31" y="3"/>
                  </a:lnTo>
                  <a:lnTo>
                    <a:pt x="31" y="3"/>
                  </a:lnTo>
                  <a:lnTo>
                    <a:pt x="31" y="3"/>
                  </a:lnTo>
                  <a:lnTo>
                    <a:pt x="31" y="4"/>
                  </a:lnTo>
                  <a:lnTo>
                    <a:pt x="31" y="4"/>
                  </a:lnTo>
                  <a:lnTo>
                    <a:pt x="32" y="5"/>
                  </a:lnTo>
                  <a:lnTo>
                    <a:pt x="32" y="5"/>
                  </a:lnTo>
                  <a:lnTo>
                    <a:pt x="32" y="6"/>
                  </a:lnTo>
                  <a:lnTo>
                    <a:pt x="32" y="7"/>
                  </a:lnTo>
                  <a:lnTo>
                    <a:pt x="32" y="9"/>
                  </a:lnTo>
                  <a:lnTo>
                    <a:pt x="32" y="10"/>
                  </a:lnTo>
                  <a:lnTo>
                    <a:pt x="31" y="10"/>
                  </a:lnTo>
                  <a:lnTo>
                    <a:pt x="31" y="11"/>
                  </a:lnTo>
                  <a:lnTo>
                    <a:pt x="31" y="12"/>
                  </a:lnTo>
                  <a:lnTo>
                    <a:pt x="31" y="13"/>
                  </a:lnTo>
                  <a:lnTo>
                    <a:pt x="31" y="13"/>
                  </a:lnTo>
                  <a:lnTo>
                    <a:pt x="31" y="14"/>
                  </a:lnTo>
                  <a:lnTo>
                    <a:pt x="30" y="14"/>
                  </a:lnTo>
                  <a:lnTo>
                    <a:pt x="30" y="15"/>
                  </a:lnTo>
                  <a:lnTo>
                    <a:pt x="30" y="15"/>
                  </a:lnTo>
                  <a:lnTo>
                    <a:pt x="29" y="15"/>
                  </a:lnTo>
                  <a:lnTo>
                    <a:pt x="28" y="15"/>
                  </a:lnTo>
                  <a:lnTo>
                    <a:pt x="28" y="16"/>
                  </a:lnTo>
                  <a:lnTo>
                    <a:pt x="27" y="16"/>
                  </a:lnTo>
                  <a:lnTo>
                    <a:pt x="26" y="16"/>
                  </a:lnTo>
                  <a:lnTo>
                    <a:pt x="25" y="16"/>
                  </a:lnTo>
                  <a:lnTo>
                    <a:pt x="24" y="16"/>
                  </a:lnTo>
                  <a:lnTo>
                    <a:pt x="22" y="16"/>
                  </a:lnTo>
                  <a:lnTo>
                    <a:pt x="21" y="16"/>
                  </a:lnTo>
                  <a:lnTo>
                    <a:pt x="19" y="15"/>
                  </a:lnTo>
                  <a:lnTo>
                    <a:pt x="18" y="15"/>
                  </a:lnTo>
                  <a:lnTo>
                    <a:pt x="16" y="15"/>
                  </a:lnTo>
                  <a:lnTo>
                    <a:pt x="15" y="15"/>
                  </a:lnTo>
                  <a:lnTo>
                    <a:pt x="14" y="14"/>
                  </a:lnTo>
                  <a:lnTo>
                    <a:pt x="13" y="14"/>
                  </a:lnTo>
                  <a:lnTo>
                    <a:pt x="12" y="14"/>
                  </a:lnTo>
                  <a:lnTo>
                    <a:pt x="12" y="13"/>
                  </a:lnTo>
                  <a:lnTo>
                    <a:pt x="11" y="13"/>
                  </a:lnTo>
                  <a:lnTo>
                    <a:pt x="10" y="13"/>
                  </a:lnTo>
                  <a:lnTo>
                    <a:pt x="9" y="13"/>
                  </a:lnTo>
                  <a:lnTo>
                    <a:pt x="9" y="13"/>
                  </a:lnTo>
                  <a:lnTo>
                    <a:pt x="8" y="13"/>
                  </a:lnTo>
                  <a:lnTo>
                    <a:pt x="7" y="13"/>
                  </a:lnTo>
                  <a:lnTo>
                    <a:pt x="6" y="13"/>
                  </a:lnTo>
                  <a:lnTo>
                    <a:pt x="5" y="13"/>
                  </a:lnTo>
                  <a:lnTo>
                    <a:pt x="4" y="13"/>
                  </a:lnTo>
                  <a:lnTo>
                    <a:pt x="4" y="13"/>
                  </a:lnTo>
                  <a:lnTo>
                    <a:pt x="3" y="13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0" y="12"/>
                  </a:lnTo>
                  <a:lnTo>
                    <a:pt x="0" y="12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3" y="7"/>
                  </a:lnTo>
                  <a:lnTo>
                    <a:pt x="3" y="7"/>
                  </a:lnTo>
                  <a:lnTo>
                    <a:pt x="4" y="7"/>
                  </a:lnTo>
                  <a:lnTo>
                    <a:pt x="4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6" y="6"/>
                  </a:lnTo>
                  <a:lnTo>
                    <a:pt x="6" y="5"/>
                  </a:lnTo>
                  <a:lnTo>
                    <a:pt x="6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8" y="5"/>
                  </a:lnTo>
                  <a:lnTo>
                    <a:pt x="8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7"/>
                  </a:lnTo>
                  <a:lnTo>
                    <a:pt x="10" y="7"/>
                  </a:lnTo>
                  <a:lnTo>
                    <a:pt x="10" y="7"/>
                  </a:lnTo>
                  <a:lnTo>
                    <a:pt x="10" y="7"/>
                  </a:lnTo>
                  <a:lnTo>
                    <a:pt x="11" y="7"/>
                  </a:lnTo>
                  <a:lnTo>
                    <a:pt x="11" y="9"/>
                  </a:lnTo>
                  <a:lnTo>
                    <a:pt x="11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4" y="7"/>
                  </a:lnTo>
                  <a:lnTo>
                    <a:pt x="14" y="7"/>
                  </a:lnTo>
                  <a:lnTo>
                    <a:pt x="14" y="7"/>
                  </a:lnTo>
                  <a:lnTo>
                    <a:pt x="14" y="7"/>
                  </a:lnTo>
                  <a:lnTo>
                    <a:pt x="14" y="7"/>
                  </a:lnTo>
                  <a:lnTo>
                    <a:pt x="15" y="7"/>
                  </a:lnTo>
                  <a:lnTo>
                    <a:pt x="15" y="7"/>
                  </a:lnTo>
                  <a:lnTo>
                    <a:pt x="15" y="7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6"/>
                  </a:lnTo>
                  <a:lnTo>
                    <a:pt x="15" y="5"/>
                  </a:lnTo>
                  <a:lnTo>
                    <a:pt x="16" y="5"/>
                  </a:lnTo>
                  <a:lnTo>
                    <a:pt x="16" y="5"/>
                  </a:lnTo>
                  <a:lnTo>
                    <a:pt x="16" y="5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7" y="3"/>
                  </a:lnTo>
                  <a:lnTo>
                    <a:pt x="17" y="2"/>
                  </a:lnTo>
                  <a:lnTo>
                    <a:pt x="17" y="2"/>
                  </a:lnTo>
                  <a:lnTo>
                    <a:pt x="17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21" y="2"/>
                  </a:lnTo>
                  <a:lnTo>
                    <a:pt x="21" y="2"/>
                  </a:lnTo>
                  <a:lnTo>
                    <a:pt x="21" y="2"/>
                  </a:lnTo>
                  <a:lnTo>
                    <a:pt x="21" y="3"/>
                  </a:lnTo>
                  <a:lnTo>
                    <a:pt x="22" y="3"/>
                  </a:lnTo>
                  <a:lnTo>
                    <a:pt x="22" y="3"/>
                  </a:lnTo>
                  <a:lnTo>
                    <a:pt x="22" y="3"/>
                  </a:lnTo>
                  <a:lnTo>
                    <a:pt x="22" y="3"/>
                  </a:lnTo>
                  <a:lnTo>
                    <a:pt x="23" y="3"/>
                  </a:lnTo>
                  <a:lnTo>
                    <a:pt x="23" y="3"/>
                  </a:lnTo>
                  <a:lnTo>
                    <a:pt x="23" y="4"/>
                  </a:lnTo>
                  <a:lnTo>
                    <a:pt x="23" y="4"/>
                  </a:lnTo>
                  <a:lnTo>
                    <a:pt x="23" y="4"/>
                  </a:lnTo>
                  <a:lnTo>
                    <a:pt x="24" y="3"/>
                  </a:lnTo>
                  <a:lnTo>
                    <a:pt x="24" y="3"/>
                  </a:lnTo>
                  <a:lnTo>
                    <a:pt x="24" y="3"/>
                  </a:lnTo>
                  <a:lnTo>
                    <a:pt x="24" y="3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2"/>
                  </a:lnTo>
                  <a:lnTo>
                    <a:pt x="25" y="2"/>
                  </a:lnTo>
                  <a:lnTo>
                    <a:pt x="26" y="2"/>
                  </a:lnTo>
                  <a:lnTo>
                    <a:pt x="26" y="2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1"/>
                  </a:lnTo>
                  <a:lnTo>
                    <a:pt x="26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0" name="Freeform 687"/>
            <p:cNvSpPr>
              <a:spLocks/>
            </p:cNvSpPr>
            <p:nvPr/>
          </p:nvSpPr>
          <p:spPr bwMode="auto">
            <a:xfrm>
              <a:off x="8408988" y="4800600"/>
              <a:ext cx="4763" cy="3175"/>
            </a:xfrm>
            <a:custGeom>
              <a:avLst/>
              <a:gdLst>
                <a:gd name="T0" fmla="*/ 4 w 11"/>
                <a:gd name="T1" fmla="*/ 0 h 5"/>
                <a:gd name="T2" fmla="*/ 4 w 11"/>
                <a:gd name="T3" fmla="*/ 0 h 5"/>
                <a:gd name="T4" fmla="*/ 4 w 11"/>
                <a:gd name="T5" fmla="*/ 0 h 5"/>
                <a:gd name="T6" fmla="*/ 4 w 11"/>
                <a:gd name="T7" fmla="*/ 0 h 5"/>
                <a:gd name="T8" fmla="*/ 4 w 11"/>
                <a:gd name="T9" fmla="*/ 0 h 5"/>
                <a:gd name="T10" fmla="*/ 4 w 11"/>
                <a:gd name="T11" fmla="*/ 0 h 5"/>
                <a:gd name="T12" fmla="*/ 4 w 11"/>
                <a:gd name="T13" fmla="*/ 0 h 5"/>
                <a:gd name="T14" fmla="*/ 4 w 11"/>
                <a:gd name="T15" fmla="*/ 0 h 5"/>
                <a:gd name="T16" fmla="*/ 4 w 11"/>
                <a:gd name="T17" fmla="*/ 0 h 5"/>
                <a:gd name="T18" fmla="*/ 5 w 11"/>
                <a:gd name="T19" fmla="*/ 0 h 5"/>
                <a:gd name="T20" fmla="*/ 5 w 11"/>
                <a:gd name="T21" fmla="*/ 0 h 5"/>
                <a:gd name="T22" fmla="*/ 6 w 11"/>
                <a:gd name="T23" fmla="*/ 0 h 5"/>
                <a:gd name="T24" fmla="*/ 6 w 11"/>
                <a:gd name="T25" fmla="*/ 0 h 5"/>
                <a:gd name="T26" fmla="*/ 7 w 11"/>
                <a:gd name="T27" fmla="*/ 0 h 5"/>
                <a:gd name="T28" fmla="*/ 7 w 11"/>
                <a:gd name="T29" fmla="*/ 0 h 5"/>
                <a:gd name="T30" fmla="*/ 8 w 11"/>
                <a:gd name="T31" fmla="*/ 0 h 5"/>
                <a:gd name="T32" fmla="*/ 8 w 11"/>
                <a:gd name="T33" fmla="*/ 0 h 5"/>
                <a:gd name="T34" fmla="*/ 8 w 11"/>
                <a:gd name="T35" fmla="*/ 0 h 5"/>
                <a:gd name="T36" fmla="*/ 9 w 11"/>
                <a:gd name="T37" fmla="*/ 0 h 5"/>
                <a:gd name="T38" fmla="*/ 9 w 11"/>
                <a:gd name="T39" fmla="*/ 0 h 5"/>
                <a:gd name="T40" fmla="*/ 10 w 11"/>
                <a:gd name="T41" fmla="*/ 0 h 5"/>
                <a:gd name="T42" fmla="*/ 10 w 11"/>
                <a:gd name="T43" fmla="*/ 0 h 5"/>
                <a:gd name="T44" fmla="*/ 11 w 11"/>
                <a:gd name="T45" fmla="*/ 0 h 5"/>
                <a:gd name="T46" fmla="*/ 11 w 11"/>
                <a:gd name="T47" fmla="*/ 0 h 5"/>
                <a:gd name="T48" fmla="*/ 11 w 11"/>
                <a:gd name="T49" fmla="*/ 0 h 5"/>
                <a:gd name="T50" fmla="*/ 11 w 11"/>
                <a:gd name="T51" fmla="*/ 1 h 5"/>
                <a:gd name="T52" fmla="*/ 11 w 11"/>
                <a:gd name="T53" fmla="*/ 1 h 5"/>
                <a:gd name="T54" fmla="*/ 11 w 11"/>
                <a:gd name="T55" fmla="*/ 1 h 5"/>
                <a:gd name="T56" fmla="*/ 11 w 11"/>
                <a:gd name="T57" fmla="*/ 1 h 5"/>
                <a:gd name="T58" fmla="*/ 11 w 11"/>
                <a:gd name="T59" fmla="*/ 1 h 5"/>
                <a:gd name="T60" fmla="*/ 10 w 11"/>
                <a:gd name="T61" fmla="*/ 1 h 5"/>
                <a:gd name="T62" fmla="*/ 10 w 11"/>
                <a:gd name="T63" fmla="*/ 1 h 5"/>
                <a:gd name="T64" fmla="*/ 9 w 11"/>
                <a:gd name="T65" fmla="*/ 2 h 5"/>
                <a:gd name="T66" fmla="*/ 9 w 11"/>
                <a:gd name="T67" fmla="*/ 2 h 5"/>
                <a:gd name="T68" fmla="*/ 8 w 11"/>
                <a:gd name="T69" fmla="*/ 2 h 5"/>
                <a:gd name="T70" fmla="*/ 8 w 11"/>
                <a:gd name="T71" fmla="*/ 2 h 5"/>
                <a:gd name="T72" fmla="*/ 8 w 11"/>
                <a:gd name="T73" fmla="*/ 2 h 5"/>
                <a:gd name="T74" fmla="*/ 7 w 11"/>
                <a:gd name="T75" fmla="*/ 4 h 5"/>
                <a:gd name="T76" fmla="*/ 7 w 11"/>
                <a:gd name="T77" fmla="*/ 4 h 5"/>
                <a:gd name="T78" fmla="*/ 6 w 11"/>
                <a:gd name="T79" fmla="*/ 4 h 5"/>
                <a:gd name="T80" fmla="*/ 6 w 11"/>
                <a:gd name="T81" fmla="*/ 5 h 5"/>
                <a:gd name="T82" fmla="*/ 5 w 11"/>
                <a:gd name="T83" fmla="*/ 5 h 5"/>
                <a:gd name="T84" fmla="*/ 4 w 11"/>
                <a:gd name="T85" fmla="*/ 5 h 5"/>
                <a:gd name="T86" fmla="*/ 3 w 11"/>
                <a:gd name="T87" fmla="*/ 5 h 5"/>
                <a:gd name="T88" fmla="*/ 3 w 11"/>
                <a:gd name="T89" fmla="*/ 5 h 5"/>
                <a:gd name="T90" fmla="*/ 2 w 11"/>
                <a:gd name="T91" fmla="*/ 5 h 5"/>
                <a:gd name="T92" fmla="*/ 1 w 11"/>
                <a:gd name="T93" fmla="*/ 5 h 5"/>
                <a:gd name="T94" fmla="*/ 1 w 11"/>
                <a:gd name="T95" fmla="*/ 5 h 5"/>
                <a:gd name="T96" fmla="*/ 0 w 11"/>
                <a:gd name="T97" fmla="*/ 5 h 5"/>
                <a:gd name="T98" fmla="*/ 0 w 11"/>
                <a:gd name="T99" fmla="*/ 4 h 5"/>
                <a:gd name="T100" fmla="*/ 1 w 11"/>
                <a:gd name="T101" fmla="*/ 4 h 5"/>
                <a:gd name="T102" fmla="*/ 1 w 11"/>
                <a:gd name="T103" fmla="*/ 2 h 5"/>
                <a:gd name="T104" fmla="*/ 2 w 11"/>
                <a:gd name="T105" fmla="*/ 2 h 5"/>
                <a:gd name="T106" fmla="*/ 3 w 11"/>
                <a:gd name="T107" fmla="*/ 1 h 5"/>
                <a:gd name="T108" fmla="*/ 4 w 11"/>
                <a:gd name="T109" fmla="*/ 1 h 5"/>
                <a:gd name="T110" fmla="*/ 4 w 11"/>
                <a:gd name="T111" fmla="*/ 0 h 5"/>
                <a:gd name="T112" fmla="*/ 3 w 11"/>
                <a:gd name="T113" fmla="*/ 0 h 5"/>
                <a:gd name="T114" fmla="*/ 3 w 11"/>
                <a:gd name="T115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1" h="5">
                  <a:moveTo>
                    <a:pt x="3" y="0"/>
                  </a:move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5"/>
                  </a:lnTo>
                  <a:lnTo>
                    <a:pt x="6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1" name="Freeform 688"/>
            <p:cNvSpPr>
              <a:spLocks/>
            </p:cNvSpPr>
            <p:nvPr/>
          </p:nvSpPr>
          <p:spPr bwMode="auto">
            <a:xfrm>
              <a:off x="8408988" y="4802188"/>
              <a:ext cx="12700" cy="9525"/>
            </a:xfrm>
            <a:custGeom>
              <a:avLst/>
              <a:gdLst>
                <a:gd name="T0" fmla="*/ 2 w 24"/>
                <a:gd name="T1" fmla="*/ 5 h 18"/>
                <a:gd name="T2" fmla="*/ 1 w 24"/>
                <a:gd name="T3" fmla="*/ 5 h 18"/>
                <a:gd name="T4" fmla="*/ 1 w 24"/>
                <a:gd name="T5" fmla="*/ 5 h 18"/>
                <a:gd name="T6" fmla="*/ 0 w 24"/>
                <a:gd name="T7" fmla="*/ 5 h 18"/>
                <a:gd name="T8" fmla="*/ 0 w 24"/>
                <a:gd name="T9" fmla="*/ 4 h 18"/>
                <a:gd name="T10" fmla="*/ 0 w 24"/>
                <a:gd name="T11" fmla="*/ 4 h 18"/>
                <a:gd name="T12" fmla="*/ 1 w 24"/>
                <a:gd name="T13" fmla="*/ 4 h 18"/>
                <a:gd name="T14" fmla="*/ 1 w 24"/>
                <a:gd name="T15" fmla="*/ 4 h 18"/>
                <a:gd name="T16" fmla="*/ 2 w 24"/>
                <a:gd name="T17" fmla="*/ 4 h 18"/>
                <a:gd name="T18" fmla="*/ 2 w 24"/>
                <a:gd name="T19" fmla="*/ 4 h 18"/>
                <a:gd name="T20" fmla="*/ 3 w 24"/>
                <a:gd name="T21" fmla="*/ 4 h 18"/>
                <a:gd name="T22" fmla="*/ 4 w 24"/>
                <a:gd name="T23" fmla="*/ 4 h 18"/>
                <a:gd name="T24" fmla="*/ 6 w 24"/>
                <a:gd name="T25" fmla="*/ 4 h 18"/>
                <a:gd name="T26" fmla="*/ 7 w 24"/>
                <a:gd name="T27" fmla="*/ 3 h 18"/>
                <a:gd name="T28" fmla="*/ 8 w 24"/>
                <a:gd name="T29" fmla="*/ 2 h 18"/>
                <a:gd name="T30" fmla="*/ 9 w 24"/>
                <a:gd name="T31" fmla="*/ 2 h 18"/>
                <a:gd name="T32" fmla="*/ 10 w 24"/>
                <a:gd name="T33" fmla="*/ 0 h 18"/>
                <a:gd name="T34" fmla="*/ 11 w 24"/>
                <a:gd name="T35" fmla="*/ 0 h 18"/>
                <a:gd name="T36" fmla="*/ 13 w 24"/>
                <a:gd name="T37" fmla="*/ 0 h 18"/>
                <a:gd name="T38" fmla="*/ 14 w 24"/>
                <a:gd name="T39" fmla="*/ 0 h 18"/>
                <a:gd name="T40" fmla="*/ 15 w 24"/>
                <a:gd name="T41" fmla="*/ 2 h 18"/>
                <a:gd name="T42" fmla="*/ 16 w 24"/>
                <a:gd name="T43" fmla="*/ 3 h 18"/>
                <a:gd name="T44" fmla="*/ 17 w 24"/>
                <a:gd name="T45" fmla="*/ 4 h 18"/>
                <a:gd name="T46" fmla="*/ 18 w 24"/>
                <a:gd name="T47" fmla="*/ 5 h 18"/>
                <a:gd name="T48" fmla="*/ 17 w 24"/>
                <a:gd name="T49" fmla="*/ 6 h 18"/>
                <a:gd name="T50" fmla="*/ 17 w 24"/>
                <a:gd name="T51" fmla="*/ 6 h 18"/>
                <a:gd name="T52" fmla="*/ 17 w 24"/>
                <a:gd name="T53" fmla="*/ 6 h 18"/>
                <a:gd name="T54" fmla="*/ 18 w 24"/>
                <a:gd name="T55" fmla="*/ 7 h 18"/>
                <a:gd name="T56" fmla="*/ 19 w 24"/>
                <a:gd name="T57" fmla="*/ 8 h 18"/>
                <a:gd name="T58" fmla="*/ 21 w 24"/>
                <a:gd name="T59" fmla="*/ 9 h 18"/>
                <a:gd name="T60" fmla="*/ 22 w 24"/>
                <a:gd name="T61" fmla="*/ 11 h 18"/>
                <a:gd name="T62" fmla="*/ 23 w 24"/>
                <a:gd name="T63" fmla="*/ 12 h 18"/>
                <a:gd name="T64" fmla="*/ 24 w 24"/>
                <a:gd name="T65" fmla="*/ 14 h 18"/>
                <a:gd name="T66" fmla="*/ 24 w 24"/>
                <a:gd name="T67" fmla="*/ 15 h 18"/>
                <a:gd name="T68" fmla="*/ 23 w 24"/>
                <a:gd name="T69" fmla="*/ 16 h 18"/>
                <a:gd name="T70" fmla="*/ 23 w 24"/>
                <a:gd name="T71" fmla="*/ 17 h 18"/>
                <a:gd name="T72" fmla="*/ 22 w 24"/>
                <a:gd name="T73" fmla="*/ 18 h 18"/>
                <a:gd name="T74" fmla="*/ 21 w 24"/>
                <a:gd name="T75" fmla="*/ 18 h 18"/>
                <a:gd name="T76" fmla="*/ 20 w 24"/>
                <a:gd name="T77" fmla="*/ 17 h 18"/>
                <a:gd name="T78" fmla="*/ 19 w 24"/>
                <a:gd name="T79" fmla="*/ 17 h 18"/>
                <a:gd name="T80" fmla="*/ 18 w 24"/>
                <a:gd name="T81" fmla="*/ 16 h 18"/>
                <a:gd name="T82" fmla="*/ 16 w 24"/>
                <a:gd name="T83" fmla="*/ 14 h 18"/>
                <a:gd name="T84" fmla="*/ 14 w 24"/>
                <a:gd name="T85" fmla="*/ 12 h 18"/>
                <a:gd name="T86" fmla="*/ 11 w 24"/>
                <a:gd name="T87" fmla="*/ 11 h 18"/>
                <a:gd name="T88" fmla="*/ 10 w 24"/>
                <a:gd name="T89" fmla="*/ 10 h 18"/>
                <a:gd name="T90" fmla="*/ 9 w 24"/>
                <a:gd name="T91" fmla="*/ 10 h 18"/>
                <a:gd name="T92" fmla="*/ 8 w 24"/>
                <a:gd name="T93" fmla="*/ 9 h 18"/>
                <a:gd name="T94" fmla="*/ 7 w 24"/>
                <a:gd name="T95" fmla="*/ 9 h 18"/>
                <a:gd name="T96" fmla="*/ 6 w 24"/>
                <a:gd name="T97" fmla="*/ 8 h 18"/>
                <a:gd name="T98" fmla="*/ 6 w 24"/>
                <a:gd name="T99" fmla="*/ 8 h 18"/>
                <a:gd name="T100" fmla="*/ 5 w 24"/>
                <a:gd name="T101" fmla="*/ 7 h 18"/>
                <a:gd name="T102" fmla="*/ 4 w 24"/>
                <a:gd name="T103" fmla="*/ 6 h 18"/>
                <a:gd name="T104" fmla="*/ 3 w 24"/>
                <a:gd name="T105" fmla="*/ 6 h 18"/>
                <a:gd name="T106" fmla="*/ 3 w 24"/>
                <a:gd name="T107" fmla="*/ 6 h 18"/>
                <a:gd name="T108" fmla="*/ 2 w 24"/>
                <a:gd name="T109" fmla="*/ 5 h 18"/>
                <a:gd name="T110" fmla="*/ 2 w 24"/>
                <a:gd name="T111" fmla="*/ 5 h 18"/>
                <a:gd name="T112" fmla="*/ 2 w 24"/>
                <a:gd name="T113" fmla="*/ 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4" h="18">
                  <a:moveTo>
                    <a:pt x="2" y="5"/>
                  </a:move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6" y="4"/>
                  </a:lnTo>
                  <a:lnTo>
                    <a:pt x="6" y="3"/>
                  </a:lnTo>
                  <a:lnTo>
                    <a:pt x="6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8" y="3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10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5" y="2"/>
                  </a:lnTo>
                  <a:lnTo>
                    <a:pt x="15" y="2"/>
                  </a:lnTo>
                  <a:lnTo>
                    <a:pt x="15" y="2"/>
                  </a:lnTo>
                  <a:lnTo>
                    <a:pt x="16" y="2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7" y="3"/>
                  </a:lnTo>
                  <a:lnTo>
                    <a:pt x="17" y="3"/>
                  </a:lnTo>
                  <a:lnTo>
                    <a:pt x="17" y="4"/>
                  </a:lnTo>
                  <a:lnTo>
                    <a:pt x="17" y="4"/>
                  </a:lnTo>
                  <a:lnTo>
                    <a:pt x="17" y="4"/>
                  </a:lnTo>
                  <a:lnTo>
                    <a:pt x="18" y="5"/>
                  </a:lnTo>
                  <a:lnTo>
                    <a:pt x="18" y="5"/>
                  </a:lnTo>
                  <a:lnTo>
                    <a:pt x="18" y="5"/>
                  </a:lnTo>
                  <a:lnTo>
                    <a:pt x="17" y="5"/>
                  </a:lnTo>
                  <a:lnTo>
                    <a:pt x="17" y="5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6"/>
                  </a:lnTo>
                  <a:lnTo>
                    <a:pt x="17" y="7"/>
                  </a:lnTo>
                  <a:lnTo>
                    <a:pt x="18" y="7"/>
                  </a:lnTo>
                  <a:lnTo>
                    <a:pt x="18" y="7"/>
                  </a:lnTo>
                  <a:lnTo>
                    <a:pt x="18" y="7"/>
                  </a:lnTo>
                  <a:lnTo>
                    <a:pt x="18" y="7"/>
                  </a:lnTo>
                  <a:lnTo>
                    <a:pt x="19" y="7"/>
                  </a:lnTo>
                  <a:lnTo>
                    <a:pt x="19" y="8"/>
                  </a:lnTo>
                  <a:lnTo>
                    <a:pt x="19" y="8"/>
                  </a:lnTo>
                  <a:lnTo>
                    <a:pt x="20" y="8"/>
                  </a:lnTo>
                  <a:lnTo>
                    <a:pt x="20" y="9"/>
                  </a:lnTo>
                  <a:lnTo>
                    <a:pt x="21" y="9"/>
                  </a:lnTo>
                  <a:lnTo>
                    <a:pt x="21" y="9"/>
                  </a:lnTo>
                  <a:lnTo>
                    <a:pt x="22" y="10"/>
                  </a:lnTo>
                  <a:lnTo>
                    <a:pt x="22" y="10"/>
                  </a:lnTo>
                  <a:lnTo>
                    <a:pt x="22" y="11"/>
                  </a:lnTo>
                  <a:lnTo>
                    <a:pt x="23" y="11"/>
                  </a:lnTo>
                  <a:lnTo>
                    <a:pt x="23" y="11"/>
                  </a:lnTo>
                  <a:lnTo>
                    <a:pt x="23" y="12"/>
                  </a:lnTo>
                  <a:lnTo>
                    <a:pt x="23" y="12"/>
                  </a:lnTo>
                  <a:lnTo>
                    <a:pt x="24" y="13"/>
                  </a:lnTo>
                  <a:lnTo>
                    <a:pt x="24" y="13"/>
                  </a:lnTo>
                  <a:lnTo>
                    <a:pt x="24" y="13"/>
                  </a:lnTo>
                  <a:lnTo>
                    <a:pt x="24" y="14"/>
                  </a:lnTo>
                  <a:lnTo>
                    <a:pt x="24" y="14"/>
                  </a:lnTo>
                  <a:lnTo>
                    <a:pt x="24" y="14"/>
                  </a:lnTo>
                  <a:lnTo>
                    <a:pt x="24" y="15"/>
                  </a:lnTo>
                  <a:lnTo>
                    <a:pt x="24" y="15"/>
                  </a:lnTo>
                  <a:lnTo>
                    <a:pt x="23" y="15"/>
                  </a:lnTo>
                  <a:lnTo>
                    <a:pt x="23" y="15"/>
                  </a:lnTo>
                  <a:lnTo>
                    <a:pt x="23" y="16"/>
                  </a:lnTo>
                  <a:lnTo>
                    <a:pt x="23" y="16"/>
                  </a:lnTo>
                  <a:lnTo>
                    <a:pt x="23" y="16"/>
                  </a:lnTo>
                  <a:lnTo>
                    <a:pt x="23" y="16"/>
                  </a:lnTo>
                  <a:lnTo>
                    <a:pt x="23" y="17"/>
                  </a:lnTo>
                  <a:lnTo>
                    <a:pt x="23" y="17"/>
                  </a:lnTo>
                  <a:lnTo>
                    <a:pt x="22" y="17"/>
                  </a:lnTo>
                  <a:lnTo>
                    <a:pt x="22" y="17"/>
                  </a:lnTo>
                  <a:lnTo>
                    <a:pt x="22" y="17"/>
                  </a:lnTo>
                  <a:lnTo>
                    <a:pt x="22" y="18"/>
                  </a:lnTo>
                  <a:lnTo>
                    <a:pt x="22" y="18"/>
                  </a:lnTo>
                  <a:lnTo>
                    <a:pt x="21" y="18"/>
                  </a:lnTo>
                  <a:lnTo>
                    <a:pt x="21" y="18"/>
                  </a:lnTo>
                  <a:lnTo>
                    <a:pt x="21" y="18"/>
                  </a:lnTo>
                  <a:lnTo>
                    <a:pt x="21" y="18"/>
                  </a:lnTo>
                  <a:lnTo>
                    <a:pt x="20" y="18"/>
                  </a:lnTo>
                  <a:lnTo>
                    <a:pt x="20" y="18"/>
                  </a:lnTo>
                  <a:lnTo>
                    <a:pt x="20" y="17"/>
                  </a:lnTo>
                  <a:lnTo>
                    <a:pt x="20" y="17"/>
                  </a:lnTo>
                  <a:lnTo>
                    <a:pt x="20" y="17"/>
                  </a:lnTo>
                  <a:lnTo>
                    <a:pt x="19" y="17"/>
                  </a:lnTo>
                  <a:lnTo>
                    <a:pt x="19" y="17"/>
                  </a:lnTo>
                  <a:lnTo>
                    <a:pt x="19" y="17"/>
                  </a:lnTo>
                  <a:lnTo>
                    <a:pt x="19" y="17"/>
                  </a:lnTo>
                  <a:lnTo>
                    <a:pt x="19" y="17"/>
                  </a:lnTo>
                  <a:lnTo>
                    <a:pt x="18" y="16"/>
                  </a:lnTo>
                  <a:lnTo>
                    <a:pt x="18" y="16"/>
                  </a:lnTo>
                  <a:lnTo>
                    <a:pt x="17" y="15"/>
                  </a:lnTo>
                  <a:lnTo>
                    <a:pt x="17" y="15"/>
                  </a:lnTo>
                  <a:lnTo>
                    <a:pt x="16" y="14"/>
                  </a:lnTo>
                  <a:lnTo>
                    <a:pt x="16" y="14"/>
                  </a:lnTo>
                  <a:lnTo>
                    <a:pt x="15" y="13"/>
                  </a:lnTo>
                  <a:lnTo>
                    <a:pt x="14" y="13"/>
                  </a:lnTo>
                  <a:lnTo>
                    <a:pt x="14" y="12"/>
                  </a:lnTo>
                  <a:lnTo>
                    <a:pt x="13" y="12"/>
                  </a:lnTo>
                  <a:lnTo>
                    <a:pt x="13" y="11"/>
                  </a:lnTo>
                  <a:lnTo>
                    <a:pt x="13" y="11"/>
                  </a:lnTo>
                  <a:lnTo>
                    <a:pt x="11" y="11"/>
                  </a:lnTo>
                  <a:lnTo>
                    <a:pt x="11" y="11"/>
                  </a:lnTo>
                  <a:lnTo>
                    <a:pt x="11" y="11"/>
                  </a:lnTo>
                  <a:lnTo>
                    <a:pt x="11" y="11"/>
                  </a:lnTo>
                  <a:lnTo>
                    <a:pt x="10" y="10"/>
                  </a:lnTo>
                  <a:lnTo>
                    <a:pt x="10" y="10"/>
                  </a:lnTo>
                  <a:lnTo>
                    <a:pt x="10" y="10"/>
                  </a:lnTo>
                  <a:lnTo>
                    <a:pt x="10" y="10"/>
                  </a:lnTo>
                  <a:lnTo>
                    <a:pt x="9" y="10"/>
                  </a:lnTo>
                  <a:lnTo>
                    <a:pt x="9" y="10"/>
                  </a:lnTo>
                  <a:lnTo>
                    <a:pt x="9" y="10"/>
                  </a:lnTo>
                  <a:lnTo>
                    <a:pt x="8" y="10"/>
                  </a:lnTo>
                  <a:lnTo>
                    <a:pt x="8" y="9"/>
                  </a:lnTo>
                  <a:lnTo>
                    <a:pt x="8" y="9"/>
                  </a:lnTo>
                  <a:lnTo>
                    <a:pt x="8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7" y="9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5" y="7"/>
                  </a:lnTo>
                  <a:lnTo>
                    <a:pt x="5" y="7"/>
                  </a:lnTo>
                  <a:lnTo>
                    <a:pt x="5" y="7"/>
                  </a:lnTo>
                  <a:lnTo>
                    <a:pt x="5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2" name="Freeform 691"/>
            <p:cNvSpPr>
              <a:spLocks/>
            </p:cNvSpPr>
            <p:nvPr/>
          </p:nvSpPr>
          <p:spPr bwMode="auto">
            <a:xfrm>
              <a:off x="8504238" y="4822825"/>
              <a:ext cx="3175" cy="1588"/>
            </a:xfrm>
            <a:custGeom>
              <a:avLst/>
              <a:gdLst>
                <a:gd name="T0" fmla="*/ 1 w 6"/>
                <a:gd name="T1" fmla="*/ 2 h 3"/>
                <a:gd name="T2" fmla="*/ 1 w 6"/>
                <a:gd name="T3" fmla="*/ 2 h 3"/>
                <a:gd name="T4" fmla="*/ 1 w 6"/>
                <a:gd name="T5" fmla="*/ 2 h 3"/>
                <a:gd name="T6" fmla="*/ 0 w 6"/>
                <a:gd name="T7" fmla="*/ 2 h 3"/>
                <a:gd name="T8" fmla="*/ 0 w 6"/>
                <a:gd name="T9" fmla="*/ 1 h 3"/>
                <a:gd name="T10" fmla="*/ 0 w 6"/>
                <a:gd name="T11" fmla="*/ 1 h 3"/>
                <a:gd name="T12" fmla="*/ 0 w 6"/>
                <a:gd name="T13" fmla="*/ 1 h 3"/>
                <a:gd name="T14" fmla="*/ 1 w 6"/>
                <a:gd name="T15" fmla="*/ 0 h 3"/>
                <a:gd name="T16" fmla="*/ 1 w 6"/>
                <a:gd name="T17" fmla="*/ 0 h 3"/>
                <a:gd name="T18" fmla="*/ 2 w 6"/>
                <a:gd name="T19" fmla="*/ 0 h 3"/>
                <a:gd name="T20" fmla="*/ 2 w 6"/>
                <a:gd name="T21" fmla="*/ 0 h 3"/>
                <a:gd name="T22" fmla="*/ 2 w 6"/>
                <a:gd name="T23" fmla="*/ 0 h 3"/>
                <a:gd name="T24" fmla="*/ 3 w 6"/>
                <a:gd name="T25" fmla="*/ 0 h 3"/>
                <a:gd name="T26" fmla="*/ 3 w 6"/>
                <a:gd name="T27" fmla="*/ 0 h 3"/>
                <a:gd name="T28" fmla="*/ 3 w 6"/>
                <a:gd name="T29" fmla="*/ 0 h 3"/>
                <a:gd name="T30" fmla="*/ 4 w 6"/>
                <a:gd name="T31" fmla="*/ 0 h 3"/>
                <a:gd name="T32" fmla="*/ 4 w 6"/>
                <a:gd name="T33" fmla="*/ 0 h 3"/>
                <a:gd name="T34" fmla="*/ 5 w 6"/>
                <a:gd name="T35" fmla="*/ 0 h 3"/>
                <a:gd name="T36" fmla="*/ 5 w 6"/>
                <a:gd name="T37" fmla="*/ 0 h 3"/>
                <a:gd name="T38" fmla="*/ 6 w 6"/>
                <a:gd name="T39" fmla="*/ 0 h 3"/>
                <a:gd name="T40" fmla="*/ 6 w 6"/>
                <a:gd name="T41" fmla="*/ 0 h 3"/>
                <a:gd name="T42" fmla="*/ 6 w 6"/>
                <a:gd name="T43" fmla="*/ 0 h 3"/>
                <a:gd name="T44" fmla="*/ 6 w 6"/>
                <a:gd name="T45" fmla="*/ 0 h 3"/>
                <a:gd name="T46" fmla="*/ 6 w 6"/>
                <a:gd name="T47" fmla="*/ 0 h 3"/>
                <a:gd name="T48" fmla="*/ 6 w 6"/>
                <a:gd name="T49" fmla="*/ 1 h 3"/>
                <a:gd name="T50" fmla="*/ 6 w 6"/>
                <a:gd name="T51" fmla="*/ 1 h 3"/>
                <a:gd name="T52" fmla="*/ 6 w 6"/>
                <a:gd name="T53" fmla="*/ 1 h 3"/>
                <a:gd name="T54" fmla="*/ 5 w 6"/>
                <a:gd name="T55" fmla="*/ 2 h 3"/>
                <a:gd name="T56" fmla="*/ 5 w 6"/>
                <a:gd name="T57" fmla="*/ 2 h 3"/>
                <a:gd name="T58" fmla="*/ 5 w 6"/>
                <a:gd name="T59" fmla="*/ 2 h 3"/>
                <a:gd name="T60" fmla="*/ 4 w 6"/>
                <a:gd name="T61" fmla="*/ 2 h 3"/>
                <a:gd name="T62" fmla="*/ 4 w 6"/>
                <a:gd name="T63" fmla="*/ 3 h 3"/>
                <a:gd name="T64" fmla="*/ 4 w 6"/>
                <a:gd name="T65" fmla="*/ 3 h 3"/>
                <a:gd name="T66" fmla="*/ 3 w 6"/>
                <a:gd name="T67" fmla="*/ 3 h 3"/>
                <a:gd name="T68" fmla="*/ 3 w 6"/>
                <a:gd name="T69" fmla="*/ 3 h 3"/>
                <a:gd name="T70" fmla="*/ 2 w 6"/>
                <a:gd name="T71" fmla="*/ 3 h 3"/>
                <a:gd name="T72" fmla="*/ 2 w 6"/>
                <a:gd name="T73" fmla="*/ 3 h 3"/>
                <a:gd name="T74" fmla="*/ 2 w 6"/>
                <a:gd name="T75" fmla="*/ 3 h 3"/>
                <a:gd name="T76" fmla="*/ 1 w 6"/>
                <a:gd name="T77" fmla="*/ 3 h 3"/>
                <a:gd name="T78" fmla="*/ 1 w 6"/>
                <a:gd name="T79" fmla="*/ 3 h 3"/>
                <a:gd name="T80" fmla="*/ 1 w 6"/>
                <a:gd name="T81" fmla="*/ 2 h 3"/>
                <a:gd name="T82" fmla="*/ 1 w 6"/>
                <a:gd name="T83" fmla="*/ 2 h 3"/>
                <a:gd name="T84" fmla="*/ 1 w 6"/>
                <a:gd name="T85" fmla="*/ 2 h 3"/>
                <a:gd name="T86" fmla="*/ 1 w 6"/>
                <a:gd name="T87" fmla="*/ 2 h 3"/>
                <a:gd name="T88" fmla="*/ 1 w 6"/>
                <a:gd name="T89" fmla="*/ 2 h 3"/>
                <a:gd name="T90" fmla="*/ 1 w 6"/>
                <a:gd name="T91" fmla="*/ 2 h 3"/>
                <a:gd name="T92" fmla="*/ 1 w 6"/>
                <a:gd name="T93" fmla="*/ 2 h 3"/>
                <a:gd name="T94" fmla="*/ 1 w 6"/>
                <a:gd name="T95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6" h="3">
                  <a:moveTo>
                    <a:pt x="1" y="2"/>
                  </a:move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5" y="1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3" name="Freeform 692"/>
            <p:cNvSpPr>
              <a:spLocks/>
            </p:cNvSpPr>
            <p:nvPr/>
          </p:nvSpPr>
          <p:spPr bwMode="auto">
            <a:xfrm>
              <a:off x="8421688" y="4827588"/>
              <a:ext cx="4763" cy="4763"/>
            </a:xfrm>
            <a:custGeom>
              <a:avLst/>
              <a:gdLst>
                <a:gd name="T0" fmla="*/ 0 w 9"/>
                <a:gd name="T1" fmla="*/ 8 h 9"/>
                <a:gd name="T2" fmla="*/ 0 w 9"/>
                <a:gd name="T3" fmla="*/ 8 h 9"/>
                <a:gd name="T4" fmla="*/ 0 w 9"/>
                <a:gd name="T5" fmla="*/ 7 h 9"/>
                <a:gd name="T6" fmla="*/ 0 w 9"/>
                <a:gd name="T7" fmla="*/ 7 h 9"/>
                <a:gd name="T8" fmla="*/ 0 w 9"/>
                <a:gd name="T9" fmla="*/ 7 h 9"/>
                <a:gd name="T10" fmla="*/ 0 w 9"/>
                <a:gd name="T11" fmla="*/ 7 h 9"/>
                <a:gd name="T12" fmla="*/ 0 w 9"/>
                <a:gd name="T13" fmla="*/ 7 h 9"/>
                <a:gd name="T14" fmla="*/ 0 w 9"/>
                <a:gd name="T15" fmla="*/ 5 h 9"/>
                <a:gd name="T16" fmla="*/ 1 w 9"/>
                <a:gd name="T17" fmla="*/ 5 h 9"/>
                <a:gd name="T18" fmla="*/ 1 w 9"/>
                <a:gd name="T19" fmla="*/ 5 h 9"/>
                <a:gd name="T20" fmla="*/ 1 w 9"/>
                <a:gd name="T21" fmla="*/ 4 h 9"/>
                <a:gd name="T22" fmla="*/ 1 w 9"/>
                <a:gd name="T23" fmla="*/ 3 h 9"/>
                <a:gd name="T24" fmla="*/ 2 w 9"/>
                <a:gd name="T25" fmla="*/ 2 h 9"/>
                <a:gd name="T26" fmla="*/ 2 w 9"/>
                <a:gd name="T27" fmla="*/ 2 h 9"/>
                <a:gd name="T28" fmla="*/ 3 w 9"/>
                <a:gd name="T29" fmla="*/ 1 h 9"/>
                <a:gd name="T30" fmla="*/ 5 w 9"/>
                <a:gd name="T31" fmla="*/ 1 h 9"/>
                <a:gd name="T32" fmla="*/ 6 w 9"/>
                <a:gd name="T33" fmla="*/ 0 h 9"/>
                <a:gd name="T34" fmla="*/ 6 w 9"/>
                <a:gd name="T35" fmla="*/ 0 h 9"/>
                <a:gd name="T36" fmla="*/ 7 w 9"/>
                <a:gd name="T37" fmla="*/ 0 h 9"/>
                <a:gd name="T38" fmla="*/ 7 w 9"/>
                <a:gd name="T39" fmla="*/ 0 h 9"/>
                <a:gd name="T40" fmla="*/ 7 w 9"/>
                <a:gd name="T41" fmla="*/ 0 h 9"/>
                <a:gd name="T42" fmla="*/ 7 w 9"/>
                <a:gd name="T43" fmla="*/ 0 h 9"/>
                <a:gd name="T44" fmla="*/ 8 w 9"/>
                <a:gd name="T45" fmla="*/ 1 h 9"/>
                <a:gd name="T46" fmla="*/ 8 w 9"/>
                <a:gd name="T47" fmla="*/ 1 h 9"/>
                <a:gd name="T48" fmla="*/ 8 w 9"/>
                <a:gd name="T49" fmla="*/ 1 h 9"/>
                <a:gd name="T50" fmla="*/ 9 w 9"/>
                <a:gd name="T51" fmla="*/ 2 h 9"/>
                <a:gd name="T52" fmla="*/ 8 w 9"/>
                <a:gd name="T53" fmla="*/ 2 h 9"/>
                <a:gd name="T54" fmla="*/ 8 w 9"/>
                <a:gd name="T55" fmla="*/ 3 h 9"/>
                <a:gd name="T56" fmla="*/ 8 w 9"/>
                <a:gd name="T57" fmla="*/ 3 h 9"/>
                <a:gd name="T58" fmla="*/ 8 w 9"/>
                <a:gd name="T59" fmla="*/ 3 h 9"/>
                <a:gd name="T60" fmla="*/ 8 w 9"/>
                <a:gd name="T61" fmla="*/ 3 h 9"/>
                <a:gd name="T62" fmla="*/ 8 w 9"/>
                <a:gd name="T63" fmla="*/ 4 h 9"/>
                <a:gd name="T64" fmla="*/ 8 w 9"/>
                <a:gd name="T65" fmla="*/ 4 h 9"/>
                <a:gd name="T66" fmla="*/ 8 w 9"/>
                <a:gd name="T67" fmla="*/ 5 h 9"/>
                <a:gd name="T68" fmla="*/ 7 w 9"/>
                <a:gd name="T69" fmla="*/ 5 h 9"/>
                <a:gd name="T70" fmla="*/ 7 w 9"/>
                <a:gd name="T71" fmla="*/ 7 h 9"/>
                <a:gd name="T72" fmla="*/ 6 w 9"/>
                <a:gd name="T73" fmla="*/ 8 h 9"/>
                <a:gd name="T74" fmla="*/ 6 w 9"/>
                <a:gd name="T75" fmla="*/ 8 h 9"/>
                <a:gd name="T76" fmla="*/ 5 w 9"/>
                <a:gd name="T77" fmla="*/ 8 h 9"/>
                <a:gd name="T78" fmla="*/ 5 w 9"/>
                <a:gd name="T79" fmla="*/ 9 h 9"/>
                <a:gd name="T80" fmla="*/ 5 w 9"/>
                <a:gd name="T81" fmla="*/ 9 h 9"/>
                <a:gd name="T82" fmla="*/ 3 w 9"/>
                <a:gd name="T83" fmla="*/ 9 h 9"/>
                <a:gd name="T84" fmla="*/ 3 w 9"/>
                <a:gd name="T85" fmla="*/ 9 h 9"/>
                <a:gd name="T86" fmla="*/ 3 w 9"/>
                <a:gd name="T87" fmla="*/ 9 h 9"/>
                <a:gd name="T88" fmla="*/ 2 w 9"/>
                <a:gd name="T89" fmla="*/ 9 h 9"/>
                <a:gd name="T90" fmla="*/ 2 w 9"/>
                <a:gd name="T91" fmla="*/ 9 h 9"/>
                <a:gd name="T92" fmla="*/ 2 w 9"/>
                <a:gd name="T93" fmla="*/ 9 h 9"/>
                <a:gd name="T94" fmla="*/ 1 w 9"/>
                <a:gd name="T95" fmla="*/ 9 h 9"/>
                <a:gd name="T96" fmla="*/ 1 w 9"/>
                <a:gd name="T97" fmla="*/ 9 h 9"/>
                <a:gd name="T98" fmla="*/ 1 w 9"/>
                <a:gd name="T99" fmla="*/ 9 h 9"/>
                <a:gd name="T100" fmla="*/ 1 w 9"/>
                <a:gd name="T101" fmla="*/ 9 h 9"/>
                <a:gd name="T102" fmla="*/ 1 w 9"/>
                <a:gd name="T103" fmla="*/ 9 h 9"/>
                <a:gd name="T104" fmla="*/ 0 w 9"/>
                <a:gd name="T105" fmla="*/ 8 h 9"/>
                <a:gd name="T106" fmla="*/ 0 w 9"/>
                <a:gd name="T107" fmla="*/ 8 h 9"/>
                <a:gd name="T108" fmla="*/ 0 w 9"/>
                <a:gd name="T109" fmla="*/ 8 h 9"/>
                <a:gd name="T110" fmla="*/ 0 w 9"/>
                <a:gd name="T111" fmla="*/ 8 h 9"/>
                <a:gd name="T112" fmla="*/ 0 w 9"/>
                <a:gd name="T113" fmla="*/ 8 h 9"/>
                <a:gd name="T114" fmla="*/ 0 w 9"/>
                <a:gd name="T115" fmla="*/ 8 h 9"/>
                <a:gd name="T116" fmla="*/ 0 w 9"/>
                <a:gd name="T117" fmla="*/ 8 h 9"/>
                <a:gd name="T118" fmla="*/ 0 w 9"/>
                <a:gd name="T119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" h="9">
                  <a:moveTo>
                    <a:pt x="0" y="8"/>
                  </a:move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9" y="1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5"/>
                  </a:lnTo>
                  <a:lnTo>
                    <a:pt x="8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6" y="7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6" y="8"/>
                  </a:lnTo>
                  <a:lnTo>
                    <a:pt x="5" y="8"/>
                  </a:lnTo>
                  <a:lnTo>
                    <a:pt x="5" y="8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3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4" name="Freeform 697"/>
            <p:cNvSpPr>
              <a:spLocks/>
            </p:cNvSpPr>
            <p:nvPr/>
          </p:nvSpPr>
          <p:spPr bwMode="auto">
            <a:xfrm>
              <a:off x="8410575" y="4854575"/>
              <a:ext cx="7938" cy="6350"/>
            </a:xfrm>
            <a:custGeom>
              <a:avLst/>
              <a:gdLst>
                <a:gd name="T0" fmla="*/ 1 w 15"/>
                <a:gd name="T1" fmla="*/ 3 h 14"/>
                <a:gd name="T2" fmla="*/ 2 w 15"/>
                <a:gd name="T3" fmla="*/ 2 h 14"/>
                <a:gd name="T4" fmla="*/ 3 w 15"/>
                <a:gd name="T5" fmla="*/ 2 h 14"/>
                <a:gd name="T6" fmla="*/ 4 w 15"/>
                <a:gd name="T7" fmla="*/ 1 h 14"/>
                <a:gd name="T8" fmla="*/ 5 w 15"/>
                <a:gd name="T9" fmla="*/ 1 h 14"/>
                <a:gd name="T10" fmla="*/ 6 w 15"/>
                <a:gd name="T11" fmla="*/ 0 h 14"/>
                <a:gd name="T12" fmla="*/ 9 w 15"/>
                <a:gd name="T13" fmla="*/ 0 h 14"/>
                <a:gd name="T14" fmla="*/ 10 w 15"/>
                <a:gd name="T15" fmla="*/ 0 h 14"/>
                <a:gd name="T16" fmla="*/ 11 w 15"/>
                <a:gd name="T17" fmla="*/ 0 h 14"/>
                <a:gd name="T18" fmla="*/ 11 w 15"/>
                <a:gd name="T19" fmla="*/ 0 h 14"/>
                <a:gd name="T20" fmla="*/ 12 w 15"/>
                <a:gd name="T21" fmla="*/ 0 h 14"/>
                <a:gd name="T22" fmla="*/ 12 w 15"/>
                <a:gd name="T23" fmla="*/ 1 h 14"/>
                <a:gd name="T24" fmla="*/ 12 w 15"/>
                <a:gd name="T25" fmla="*/ 2 h 14"/>
                <a:gd name="T26" fmla="*/ 12 w 15"/>
                <a:gd name="T27" fmla="*/ 4 h 14"/>
                <a:gd name="T28" fmla="*/ 13 w 15"/>
                <a:gd name="T29" fmla="*/ 5 h 14"/>
                <a:gd name="T30" fmla="*/ 13 w 15"/>
                <a:gd name="T31" fmla="*/ 6 h 14"/>
                <a:gd name="T32" fmla="*/ 13 w 15"/>
                <a:gd name="T33" fmla="*/ 6 h 14"/>
                <a:gd name="T34" fmla="*/ 13 w 15"/>
                <a:gd name="T35" fmla="*/ 7 h 14"/>
                <a:gd name="T36" fmla="*/ 13 w 15"/>
                <a:gd name="T37" fmla="*/ 8 h 14"/>
                <a:gd name="T38" fmla="*/ 13 w 15"/>
                <a:gd name="T39" fmla="*/ 8 h 14"/>
                <a:gd name="T40" fmla="*/ 13 w 15"/>
                <a:gd name="T41" fmla="*/ 9 h 14"/>
                <a:gd name="T42" fmla="*/ 13 w 15"/>
                <a:gd name="T43" fmla="*/ 9 h 14"/>
                <a:gd name="T44" fmla="*/ 14 w 15"/>
                <a:gd name="T45" fmla="*/ 10 h 14"/>
                <a:gd name="T46" fmla="*/ 14 w 15"/>
                <a:gd name="T47" fmla="*/ 10 h 14"/>
                <a:gd name="T48" fmla="*/ 15 w 15"/>
                <a:gd name="T49" fmla="*/ 12 h 14"/>
                <a:gd name="T50" fmla="*/ 15 w 15"/>
                <a:gd name="T51" fmla="*/ 12 h 14"/>
                <a:gd name="T52" fmla="*/ 14 w 15"/>
                <a:gd name="T53" fmla="*/ 13 h 14"/>
                <a:gd name="T54" fmla="*/ 13 w 15"/>
                <a:gd name="T55" fmla="*/ 13 h 14"/>
                <a:gd name="T56" fmla="*/ 12 w 15"/>
                <a:gd name="T57" fmla="*/ 13 h 14"/>
                <a:gd name="T58" fmla="*/ 11 w 15"/>
                <a:gd name="T59" fmla="*/ 14 h 14"/>
                <a:gd name="T60" fmla="*/ 9 w 15"/>
                <a:gd name="T61" fmla="*/ 14 h 14"/>
                <a:gd name="T62" fmla="*/ 8 w 15"/>
                <a:gd name="T63" fmla="*/ 14 h 14"/>
                <a:gd name="T64" fmla="*/ 5 w 15"/>
                <a:gd name="T65" fmla="*/ 14 h 14"/>
                <a:gd name="T66" fmla="*/ 4 w 15"/>
                <a:gd name="T67" fmla="*/ 14 h 14"/>
                <a:gd name="T68" fmla="*/ 3 w 15"/>
                <a:gd name="T69" fmla="*/ 13 h 14"/>
                <a:gd name="T70" fmla="*/ 2 w 15"/>
                <a:gd name="T71" fmla="*/ 12 h 14"/>
                <a:gd name="T72" fmla="*/ 2 w 15"/>
                <a:gd name="T73" fmla="*/ 12 h 14"/>
                <a:gd name="T74" fmla="*/ 1 w 15"/>
                <a:gd name="T75" fmla="*/ 10 h 14"/>
                <a:gd name="T76" fmla="*/ 1 w 15"/>
                <a:gd name="T77" fmla="*/ 9 h 14"/>
                <a:gd name="T78" fmla="*/ 0 w 15"/>
                <a:gd name="T79" fmla="*/ 7 h 14"/>
                <a:gd name="T80" fmla="*/ 0 w 15"/>
                <a:gd name="T81" fmla="*/ 6 h 14"/>
                <a:gd name="T82" fmla="*/ 0 w 15"/>
                <a:gd name="T83" fmla="*/ 4 h 14"/>
                <a:gd name="T84" fmla="*/ 1 w 15"/>
                <a:gd name="T85" fmla="*/ 3 h 14"/>
                <a:gd name="T86" fmla="*/ 1 w 15"/>
                <a:gd name="T87" fmla="*/ 3 h 14"/>
                <a:gd name="T88" fmla="*/ 1 w 15"/>
                <a:gd name="T89" fmla="*/ 3 h 14"/>
                <a:gd name="T90" fmla="*/ 1 w 15"/>
                <a:gd name="T91" fmla="*/ 3 h 14"/>
                <a:gd name="T92" fmla="*/ 1 w 15"/>
                <a:gd name="T93" fmla="*/ 3 h 14"/>
                <a:gd name="T94" fmla="*/ 1 w 15"/>
                <a:gd name="T95" fmla="*/ 3 h 14"/>
                <a:gd name="T96" fmla="*/ 1 w 15"/>
                <a:gd name="T97" fmla="*/ 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5" h="14">
                  <a:moveTo>
                    <a:pt x="1" y="3"/>
                  </a:move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1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4"/>
                  </a:lnTo>
                  <a:lnTo>
                    <a:pt x="13" y="4"/>
                  </a:lnTo>
                  <a:lnTo>
                    <a:pt x="13" y="4"/>
                  </a:lnTo>
                  <a:lnTo>
                    <a:pt x="13" y="5"/>
                  </a:lnTo>
                  <a:lnTo>
                    <a:pt x="13" y="5"/>
                  </a:lnTo>
                  <a:lnTo>
                    <a:pt x="13" y="5"/>
                  </a:lnTo>
                  <a:lnTo>
                    <a:pt x="13" y="6"/>
                  </a:lnTo>
                  <a:lnTo>
                    <a:pt x="13" y="6"/>
                  </a:lnTo>
                  <a:lnTo>
                    <a:pt x="13" y="6"/>
                  </a:lnTo>
                  <a:lnTo>
                    <a:pt x="13" y="6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7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8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4" y="9"/>
                  </a:lnTo>
                  <a:lnTo>
                    <a:pt x="14" y="10"/>
                  </a:lnTo>
                  <a:lnTo>
                    <a:pt x="14" y="10"/>
                  </a:lnTo>
                  <a:lnTo>
                    <a:pt x="14" y="10"/>
                  </a:lnTo>
                  <a:lnTo>
                    <a:pt x="14" y="10"/>
                  </a:lnTo>
                  <a:lnTo>
                    <a:pt x="14" y="10"/>
                  </a:lnTo>
                  <a:lnTo>
                    <a:pt x="14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5" y="12"/>
                  </a:lnTo>
                  <a:lnTo>
                    <a:pt x="14" y="13"/>
                  </a:lnTo>
                  <a:lnTo>
                    <a:pt x="14" y="13"/>
                  </a:lnTo>
                  <a:lnTo>
                    <a:pt x="14" y="13"/>
                  </a:lnTo>
                  <a:lnTo>
                    <a:pt x="14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3" y="13"/>
                  </a:lnTo>
                  <a:lnTo>
                    <a:pt x="12" y="13"/>
                  </a:lnTo>
                  <a:lnTo>
                    <a:pt x="12" y="13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0" y="14"/>
                  </a:lnTo>
                  <a:lnTo>
                    <a:pt x="9" y="14"/>
                  </a:lnTo>
                  <a:lnTo>
                    <a:pt x="9" y="14"/>
                  </a:lnTo>
                  <a:lnTo>
                    <a:pt x="8" y="14"/>
                  </a:lnTo>
                  <a:lnTo>
                    <a:pt x="8" y="14"/>
                  </a:lnTo>
                  <a:lnTo>
                    <a:pt x="8" y="14"/>
                  </a:lnTo>
                  <a:lnTo>
                    <a:pt x="6" y="14"/>
                  </a:lnTo>
                  <a:lnTo>
                    <a:pt x="6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4" y="14"/>
                  </a:lnTo>
                  <a:lnTo>
                    <a:pt x="4" y="13"/>
                  </a:lnTo>
                  <a:lnTo>
                    <a:pt x="4" y="13"/>
                  </a:lnTo>
                  <a:lnTo>
                    <a:pt x="3" y="13"/>
                  </a:lnTo>
                  <a:lnTo>
                    <a:pt x="3" y="13"/>
                  </a:lnTo>
                  <a:lnTo>
                    <a:pt x="3" y="13"/>
                  </a:lnTo>
                  <a:lnTo>
                    <a:pt x="2" y="12"/>
                  </a:lnTo>
                  <a:lnTo>
                    <a:pt x="2" y="12"/>
                  </a:lnTo>
                  <a:lnTo>
                    <a:pt x="2" y="12"/>
                  </a:lnTo>
                  <a:lnTo>
                    <a:pt x="2" y="12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9"/>
                  </a:lnTo>
                  <a:lnTo>
                    <a:pt x="1" y="9"/>
                  </a:lnTo>
                  <a:lnTo>
                    <a:pt x="1" y="9"/>
                  </a:lnTo>
                  <a:lnTo>
                    <a:pt x="0" y="8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5" name="Freeform 698"/>
            <p:cNvSpPr>
              <a:spLocks/>
            </p:cNvSpPr>
            <p:nvPr/>
          </p:nvSpPr>
          <p:spPr bwMode="auto">
            <a:xfrm>
              <a:off x="8418513" y="4854575"/>
              <a:ext cx="3175" cy="3175"/>
            </a:xfrm>
            <a:custGeom>
              <a:avLst/>
              <a:gdLst>
                <a:gd name="T0" fmla="*/ 4 w 7"/>
                <a:gd name="T1" fmla="*/ 0 h 5"/>
                <a:gd name="T2" fmla="*/ 4 w 7"/>
                <a:gd name="T3" fmla="*/ 0 h 5"/>
                <a:gd name="T4" fmla="*/ 5 w 7"/>
                <a:gd name="T5" fmla="*/ 0 h 5"/>
                <a:gd name="T6" fmla="*/ 5 w 7"/>
                <a:gd name="T7" fmla="*/ 0 h 5"/>
                <a:gd name="T8" fmla="*/ 6 w 7"/>
                <a:gd name="T9" fmla="*/ 0 h 5"/>
                <a:gd name="T10" fmla="*/ 6 w 7"/>
                <a:gd name="T11" fmla="*/ 1 h 5"/>
                <a:gd name="T12" fmla="*/ 7 w 7"/>
                <a:gd name="T13" fmla="*/ 1 h 5"/>
                <a:gd name="T14" fmla="*/ 7 w 7"/>
                <a:gd name="T15" fmla="*/ 1 h 5"/>
                <a:gd name="T16" fmla="*/ 7 w 7"/>
                <a:gd name="T17" fmla="*/ 1 h 5"/>
                <a:gd name="T18" fmla="*/ 7 w 7"/>
                <a:gd name="T19" fmla="*/ 2 h 5"/>
                <a:gd name="T20" fmla="*/ 7 w 7"/>
                <a:gd name="T21" fmla="*/ 2 h 5"/>
                <a:gd name="T22" fmla="*/ 6 w 7"/>
                <a:gd name="T23" fmla="*/ 2 h 5"/>
                <a:gd name="T24" fmla="*/ 6 w 7"/>
                <a:gd name="T25" fmla="*/ 3 h 5"/>
                <a:gd name="T26" fmla="*/ 5 w 7"/>
                <a:gd name="T27" fmla="*/ 3 h 5"/>
                <a:gd name="T28" fmla="*/ 5 w 7"/>
                <a:gd name="T29" fmla="*/ 3 h 5"/>
                <a:gd name="T30" fmla="*/ 4 w 7"/>
                <a:gd name="T31" fmla="*/ 4 h 5"/>
                <a:gd name="T32" fmla="*/ 4 w 7"/>
                <a:gd name="T33" fmla="*/ 4 h 5"/>
                <a:gd name="T34" fmla="*/ 4 w 7"/>
                <a:gd name="T35" fmla="*/ 4 h 5"/>
                <a:gd name="T36" fmla="*/ 3 w 7"/>
                <a:gd name="T37" fmla="*/ 4 h 5"/>
                <a:gd name="T38" fmla="*/ 3 w 7"/>
                <a:gd name="T39" fmla="*/ 5 h 5"/>
                <a:gd name="T40" fmla="*/ 3 w 7"/>
                <a:gd name="T41" fmla="*/ 5 h 5"/>
                <a:gd name="T42" fmla="*/ 2 w 7"/>
                <a:gd name="T43" fmla="*/ 5 h 5"/>
                <a:gd name="T44" fmla="*/ 2 w 7"/>
                <a:gd name="T45" fmla="*/ 5 h 5"/>
                <a:gd name="T46" fmla="*/ 2 w 7"/>
                <a:gd name="T47" fmla="*/ 5 h 5"/>
                <a:gd name="T48" fmla="*/ 1 w 7"/>
                <a:gd name="T49" fmla="*/ 5 h 5"/>
                <a:gd name="T50" fmla="*/ 1 w 7"/>
                <a:gd name="T51" fmla="*/ 5 h 5"/>
                <a:gd name="T52" fmla="*/ 1 w 7"/>
                <a:gd name="T53" fmla="*/ 5 h 5"/>
                <a:gd name="T54" fmla="*/ 0 w 7"/>
                <a:gd name="T55" fmla="*/ 5 h 5"/>
                <a:gd name="T56" fmla="*/ 0 w 7"/>
                <a:gd name="T57" fmla="*/ 5 h 5"/>
                <a:gd name="T58" fmla="*/ 0 w 7"/>
                <a:gd name="T59" fmla="*/ 5 h 5"/>
                <a:gd name="T60" fmla="*/ 0 w 7"/>
                <a:gd name="T61" fmla="*/ 4 h 5"/>
                <a:gd name="T62" fmla="*/ 0 w 7"/>
                <a:gd name="T63" fmla="*/ 4 h 5"/>
                <a:gd name="T64" fmla="*/ 0 w 7"/>
                <a:gd name="T65" fmla="*/ 3 h 5"/>
                <a:gd name="T66" fmla="*/ 0 w 7"/>
                <a:gd name="T67" fmla="*/ 3 h 5"/>
                <a:gd name="T68" fmla="*/ 0 w 7"/>
                <a:gd name="T69" fmla="*/ 2 h 5"/>
                <a:gd name="T70" fmla="*/ 0 w 7"/>
                <a:gd name="T71" fmla="*/ 2 h 5"/>
                <a:gd name="T72" fmla="*/ 1 w 7"/>
                <a:gd name="T73" fmla="*/ 1 h 5"/>
                <a:gd name="T74" fmla="*/ 1 w 7"/>
                <a:gd name="T75" fmla="*/ 1 h 5"/>
                <a:gd name="T76" fmla="*/ 1 w 7"/>
                <a:gd name="T77" fmla="*/ 0 h 5"/>
                <a:gd name="T78" fmla="*/ 1 w 7"/>
                <a:gd name="T79" fmla="*/ 0 h 5"/>
                <a:gd name="T80" fmla="*/ 2 w 7"/>
                <a:gd name="T81" fmla="*/ 0 h 5"/>
                <a:gd name="T82" fmla="*/ 2 w 7"/>
                <a:gd name="T83" fmla="*/ 0 h 5"/>
                <a:gd name="T84" fmla="*/ 2 w 7"/>
                <a:gd name="T85" fmla="*/ 0 h 5"/>
                <a:gd name="T86" fmla="*/ 3 w 7"/>
                <a:gd name="T87" fmla="*/ 0 h 5"/>
                <a:gd name="T88" fmla="*/ 3 w 7"/>
                <a:gd name="T89" fmla="*/ 0 h 5"/>
                <a:gd name="T90" fmla="*/ 4 w 7"/>
                <a:gd name="T91" fmla="*/ 0 h 5"/>
                <a:gd name="T92" fmla="*/ 4 w 7"/>
                <a:gd name="T93" fmla="*/ 0 h 5"/>
                <a:gd name="T94" fmla="*/ 4 w 7"/>
                <a:gd name="T95" fmla="*/ 0 h 5"/>
                <a:gd name="T96" fmla="*/ 4 w 7"/>
                <a:gd name="T97" fmla="*/ 0 h 5"/>
                <a:gd name="T98" fmla="*/ 4 w 7"/>
                <a:gd name="T99" fmla="*/ 0 h 5"/>
                <a:gd name="T100" fmla="*/ 4 w 7"/>
                <a:gd name="T101" fmla="*/ 0 h 5"/>
                <a:gd name="T102" fmla="*/ 4 w 7"/>
                <a:gd name="T103" fmla="*/ 0 h 5"/>
                <a:gd name="T104" fmla="*/ 4 w 7"/>
                <a:gd name="T105" fmla="*/ 0 h 5"/>
                <a:gd name="T106" fmla="*/ 4 w 7"/>
                <a:gd name="T107" fmla="*/ 0 h 5"/>
                <a:gd name="T108" fmla="*/ 4 w 7"/>
                <a:gd name="T109" fmla="*/ 0 h 5"/>
                <a:gd name="T110" fmla="*/ 4 w 7"/>
                <a:gd name="T111" fmla="*/ 0 h 5"/>
                <a:gd name="T112" fmla="*/ 4 w 7"/>
                <a:gd name="T113" fmla="*/ 0 h 5"/>
                <a:gd name="T114" fmla="*/ 4 w 7"/>
                <a:gd name="T115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" h="5">
                  <a:moveTo>
                    <a:pt x="4" y="0"/>
                  </a:move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3"/>
                  </a:lnTo>
                  <a:lnTo>
                    <a:pt x="6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6" name="Freeform 699"/>
            <p:cNvSpPr>
              <a:spLocks/>
            </p:cNvSpPr>
            <p:nvPr/>
          </p:nvSpPr>
          <p:spPr bwMode="auto">
            <a:xfrm>
              <a:off x="8474075" y="4859338"/>
              <a:ext cx="7938" cy="3175"/>
            </a:xfrm>
            <a:custGeom>
              <a:avLst/>
              <a:gdLst>
                <a:gd name="T0" fmla="*/ 5 w 15"/>
                <a:gd name="T1" fmla="*/ 5 h 8"/>
                <a:gd name="T2" fmla="*/ 5 w 15"/>
                <a:gd name="T3" fmla="*/ 5 h 8"/>
                <a:gd name="T4" fmla="*/ 5 w 15"/>
                <a:gd name="T5" fmla="*/ 5 h 8"/>
                <a:gd name="T6" fmla="*/ 5 w 15"/>
                <a:gd name="T7" fmla="*/ 5 h 8"/>
                <a:gd name="T8" fmla="*/ 5 w 15"/>
                <a:gd name="T9" fmla="*/ 5 h 8"/>
                <a:gd name="T10" fmla="*/ 5 w 15"/>
                <a:gd name="T11" fmla="*/ 4 h 8"/>
                <a:gd name="T12" fmla="*/ 5 w 15"/>
                <a:gd name="T13" fmla="*/ 4 h 8"/>
                <a:gd name="T14" fmla="*/ 5 w 15"/>
                <a:gd name="T15" fmla="*/ 4 h 8"/>
                <a:gd name="T16" fmla="*/ 6 w 15"/>
                <a:gd name="T17" fmla="*/ 4 h 8"/>
                <a:gd name="T18" fmla="*/ 6 w 15"/>
                <a:gd name="T19" fmla="*/ 4 h 8"/>
                <a:gd name="T20" fmla="*/ 7 w 15"/>
                <a:gd name="T21" fmla="*/ 4 h 8"/>
                <a:gd name="T22" fmla="*/ 8 w 15"/>
                <a:gd name="T23" fmla="*/ 3 h 8"/>
                <a:gd name="T24" fmla="*/ 10 w 15"/>
                <a:gd name="T25" fmla="*/ 1 h 8"/>
                <a:gd name="T26" fmla="*/ 11 w 15"/>
                <a:gd name="T27" fmla="*/ 1 h 8"/>
                <a:gd name="T28" fmla="*/ 12 w 15"/>
                <a:gd name="T29" fmla="*/ 1 h 8"/>
                <a:gd name="T30" fmla="*/ 14 w 15"/>
                <a:gd name="T31" fmla="*/ 0 h 8"/>
                <a:gd name="T32" fmla="*/ 15 w 15"/>
                <a:gd name="T33" fmla="*/ 0 h 8"/>
                <a:gd name="T34" fmla="*/ 15 w 15"/>
                <a:gd name="T35" fmla="*/ 1 h 8"/>
                <a:gd name="T36" fmla="*/ 15 w 15"/>
                <a:gd name="T37" fmla="*/ 1 h 8"/>
                <a:gd name="T38" fmla="*/ 15 w 15"/>
                <a:gd name="T39" fmla="*/ 1 h 8"/>
                <a:gd name="T40" fmla="*/ 15 w 15"/>
                <a:gd name="T41" fmla="*/ 1 h 8"/>
                <a:gd name="T42" fmla="*/ 15 w 15"/>
                <a:gd name="T43" fmla="*/ 1 h 8"/>
                <a:gd name="T44" fmla="*/ 14 w 15"/>
                <a:gd name="T45" fmla="*/ 3 h 8"/>
                <a:gd name="T46" fmla="*/ 14 w 15"/>
                <a:gd name="T47" fmla="*/ 3 h 8"/>
                <a:gd name="T48" fmla="*/ 12 w 15"/>
                <a:gd name="T49" fmla="*/ 4 h 8"/>
                <a:gd name="T50" fmla="*/ 12 w 15"/>
                <a:gd name="T51" fmla="*/ 4 h 8"/>
                <a:gd name="T52" fmla="*/ 11 w 15"/>
                <a:gd name="T53" fmla="*/ 4 h 8"/>
                <a:gd name="T54" fmla="*/ 11 w 15"/>
                <a:gd name="T55" fmla="*/ 5 h 8"/>
                <a:gd name="T56" fmla="*/ 10 w 15"/>
                <a:gd name="T57" fmla="*/ 5 h 8"/>
                <a:gd name="T58" fmla="*/ 10 w 15"/>
                <a:gd name="T59" fmla="*/ 5 h 8"/>
                <a:gd name="T60" fmla="*/ 10 w 15"/>
                <a:gd name="T61" fmla="*/ 6 h 8"/>
                <a:gd name="T62" fmla="*/ 9 w 15"/>
                <a:gd name="T63" fmla="*/ 6 h 8"/>
                <a:gd name="T64" fmla="*/ 9 w 15"/>
                <a:gd name="T65" fmla="*/ 6 h 8"/>
                <a:gd name="T66" fmla="*/ 8 w 15"/>
                <a:gd name="T67" fmla="*/ 6 h 8"/>
                <a:gd name="T68" fmla="*/ 8 w 15"/>
                <a:gd name="T69" fmla="*/ 6 h 8"/>
                <a:gd name="T70" fmla="*/ 7 w 15"/>
                <a:gd name="T71" fmla="*/ 7 h 8"/>
                <a:gd name="T72" fmla="*/ 6 w 15"/>
                <a:gd name="T73" fmla="*/ 7 h 8"/>
                <a:gd name="T74" fmla="*/ 5 w 15"/>
                <a:gd name="T75" fmla="*/ 7 h 8"/>
                <a:gd name="T76" fmla="*/ 4 w 15"/>
                <a:gd name="T77" fmla="*/ 7 h 8"/>
                <a:gd name="T78" fmla="*/ 4 w 15"/>
                <a:gd name="T79" fmla="*/ 7 h 8"/>
                <a:gd name="T80" fmla="*/ 3 w 15"/>
                <a:gd name="T81" fmla="*/ 7 h 8"/>
                <a:gd name="T82" fmla="*/ 2 w 15"/>
                <a:gd name="T83" fmla="*/ 8 h 8"/>
                <a:gd name="T84" fmla="*/ 2 w 15"/>
                <a:gd name="T85" fmla="*/ 8 h 8"/>
                <a:gd name="T86" fmla="*/ 1 w 15"/>
                <a:gd name="T87" fmla="*/ 8 h 8"/>
                <a:gd name="T88" fmla="*/ 1 w 15"/>
                <a:gd name="T89" fmla="*/ 8 h 8"/>
                <a:gd name="T90" fmla="*/ 0 w 15"/>
                <a:gd name="T91" fmla="*/ 8 h 8"/>
                <a:gd name="T92" fmla="*/ 0 w 15"/>
                <a:gd name="T93" fmla="*/ 8 h 8"/>
                <a:gd name="T94" fmla="*/ 0 w 15"/>
                <a:gd name="T95" fmla="*/ 8 h 8"/>
                <a:gd name="T96" fmla="*/ 0 w 15"/>
                <a:gd name="T97" fmla="*/ 8 h 8"/>
                <a:gd name="T98" fmla="*/ 0 w 15"/>
                <a:gd name="T99" fmla="*/ 7 h 8"/>
                <a:gd name="T100" fmla="*/ 1 w 15"/>
                <a:gd name="T101" fmla="*/ 7 h 8"/>
                <a:gd name="T102" fmla="*/ 2 w 15"/>
                <a:gd name="T103" fmla="*/ 6 h 8"/>
                <a:gd name="T104" fmla="*/ 3 w 15"/>
                <a:gd name="T105" fmla="*/ 6 h 8"/>
                <a:gd name="T106" fmla="*/ 4 w 15"/>
                <a:gd name="T107" fmla="*/ 5 h 8"/>
                <a:gd name="T108" fmla="*/ 5 w 15"/>
                <a:gd name="T109" fmla="*/ 5 h 8"/>
                <a:gd name="T110" fmla="*/ 5 w 15"/>
                <a:gd name="T111" fmla="*/ 5 h 8"/>
                <a:gd name="T112" fmla="*/ 5 w 15"/>
                <a:gd name="T113" fmla="*/ 5 h 8"/>
                <a:gd name="T114" fmla="*/ 5 w 15"/>
                <a:gd name="T115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5" h="8">
                  <a:moveTo>
                    <a:pt x="5" y="5"/>
                  </a:move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8" y="3"/>
                  </a:lnTo>
                  <a:lnTo>
                    <a:pt x="8" y="3"/>
                  </a:lnTo>
                  <a:lnTo>
                    <a:pt x="9" y="3"/>
                  </a:lnTo>
                  <a:lnTo>
                    <a:pt x="10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2" y="1"/>
                  </a:lnTo>
                  <a:lnTo>
                    <a:pt x="12" y="1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4" y="3"/>
                  </a:lnTo>
                  <a:lnTo>
                    <a:pt x="14" y="3"/>
                  </a:lnTo>
                  <a:lnTo>
                    <a:pt x="14" y="3"/>
                  </a:lnTo>
                  <a:lnTo>
                    <a:pt x="14" y="3"/>
                  </a:lnTo>
                  <a:lnTo>
                    <a:pt x="12" y="3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5"/>
                  </a:lnTo>
                  <a:lnTo>
                    <a:pt x="11" y="5"/>
                  </a:lnTo>
                  <a:lnTo>
                    <a:pt x="11" y="5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7" y="7"/>
                  </a:lnTo>
                  <a:lnTo>
                    <a:pt x="7" y="7"/>
                  </a:lnTo>
                  <a:lnTo>
                    <a:pt x="7" y="7"/>
                  </a:lnTo>
                  <a:lnTo>
                    <a:pt x="6" y="7"/>
                  </a:lnTo>
                  <a:lnTo>
                    <a:pt x="6" y="7"/>
                  </a:lnTo>
                  <a:lnTo>
                    <a:pt x="5" y="7"/>
                  </a:lnTo>
                  <a:lnTo>
                    <a:pt x="5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4" y="5"/>
                  </a:lnTo>
                  <a:lnTo>
                    <a:pt x="4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7" name="Freeform 700"/>
            <p:cNvSpPr>
              <a:spLocks/>
            </p:cNvSpPr>
            <p:nvPr/>
          </p:nvSpPr>
          <p:spPr bwMode="auto">
            <a:xfrm>
              <a:off x="8397875" y="4860925"/>
              <a:ext cx="9525" cy="7938"/>
            </a:xfrm>
            <a:custGeom>
              <a:avLst/>
              <a:gdLst>
                <a:gd name="T0" fmla="*/ 5 w 18"/>
                <a:gd name="T1" fmla="*/ 2 h 15"/>
                <a:gd name="T2" fmla="*/ 5 w 18"/>
                <a:gd name="T3" fmla="*/ 2 h 15"/>
                <a:gd name="T4" fmla="*/ 6 w 18"/>
                <a:gd name="T5" fmla="*/ 2 h 15"/>
                <a:gd name="T6" fmla="*/ 7 w 18"/>
                <a:gd name="T7" fmla="*/ 2 h 15"/>
                <a:gd name="T8" fmla="*/ 8 w 18"/>
                <a:gd name="T9" fmla="*/ 2 h 15"/>
                <a:gd name="T10" fmla="*/ 9 w 18"/>
                <a:gd name="T11" fmla="*/ 2 h 15"/>
                <a:gd name="T12" fmla="*/ 10 w 18"/>
                <a:gd name="T13" fmla="*/ 2 h 15"/>
                <a:gd name="T14" fmla="*/ 10 w 18"/>
                <a:gd name="T15" fmla="*/ 1 h 15"/>
                <a:gd name="T16" fmla="*/ 11 w 18"/>
                <a:gd name="T17" fmla="*/ 1 h 15"/>
                <a:gd name="T18" fmla="*/ 13 w 18"/>
                <a:gd name="T19" fmla="*/ 0 h 15"/>
                <a:gd name="T20" fmla="*/ 15 w 18"/>
                <a:gd name="T21" fmla="*/ 0 h 15"/>
                <a:gd name="T22" fmla="*/ 16 w 18"/>
                <a:gd name="T23" fmla="*/ 1 h 15"/>
                <a:gd name="T24" fmla="*/ 17 w 18"/>
                <a:gd name="T25" fmla="*/ 1 h 15"/>
                <a:gd name="T26" fmla="*/ 18 w 18"/>
                <a:gd name="T27" fmla="*/ 2 h 15"/>
                <a:gd name="T28" fmla="*/ 18 w 18"/>
                <a:gd name="T29" fmla="*/ 2 h 15"/>
                <a:gd name="T30" fmla="*/ 18 w 18"/>
                <a:gd name="T31" fmla="*/ 3 h 15"/>
                <a:gd name="T32" fmla="*/ 17 w 18"/>
                <a:gd name="T33" fmla="*/ 4 h 15"/>
                <a:gd name="T34" fmla="*/ 17 w 18"/>
                <a:gd name="T35" fmla="*/ 5 h 15"/>
                <a:gd name="T36" fmla="*/ 16 w 18"/>
                <a:gd name="T37" fmla="*/ 6 h 15"/>
                <a:gd name="T38" fmla="*/ 15 w 18"/>
                <a:gd name="T39" fmla="*/ 7 h 15"/>
                <a:gd name="T40" fmla="*/ 15 w 18"/>
                <a:gd name="T41" fmla="*/ 8 h 15"/>
                <a:gd name="T42" fmla="*/ 13 w 18"/>
                <a:gd name="T43" fmla="*/ 9 h 15"/>
                <a:gd name="T44" fmla="*/ 13 w 18"/>
                <a:gd name="T45" fmla="*/ 10 h 15"/>
                <a:gd name="T46" fmla="*/ 15 w 18"/>
                <a:gd name="T47" fmla="*/ 10 h 15"/>
                <a:gd name="T48" fmla="*/ 16 w 18"/>
                <a:gd name="T49" fmla="*/ 11 h 15"/>
                <a:gd name="T50" fmla="*/ 16 w 18"/>
                <a:gd name="T51" fmla="*/ 11 h 15"/>
                <a:gd name="T52" fmla="*/ 17 w 18"/>
                <a:gd name="T53" fmla="*/ 11 h 15"/>
                <a:gd name="T54" fmla="*/ 17 w 18"/>
                <a:gd name="T55" fmla="*/ 12 h 15"/>
                <a:gd name="T56" fmla="*/ 16 w 18"/>
                <a:gd name="T57" fmla="*/ 13 h 15"/>
                <a:gd name="T58" fmla="*/ 13 w 18"/>
                <a:gd name="T59" fmla="*/ 14 h 15"/>
                <a:gd name="T60" fmla="*/ 12 w 18"/>
                <a:gd name="T61" fmla="*/ 15 h 15"/>
                <a:gd name="T62" fmla="*/ 10 w 18"/>
                <a:gd name="T63" fmla="*/ 15 h 15"/>
                <a:gd name="T64" fmla="*/ 9 w 18"/>
                <a:gd name="T65" fmla="*/ 15 h 15"/>
                <a:gd name="T66" fmla="*/ 7 w 18"/>
                <a:gd name="T67" fmla="*/ 15 h 15"/>
                <a:gd name="T68" fmla="*/ 5 w 18"/>
                <a:gd name="T69" fmla="*/ 14 h 15"/>
                <a:gd name="T70" fmla="*/ 3 w 18"/>
                <a:gd name="T71" fmla="*/ 14 h 15"/>
                <a:gd name="T72" fmla="*/ 1 w 18"/>
                <a:gd name="T73" fmla="*/ 14 h 15"/>
                <a:gd name="T74" fmla="*/ 0 w 18"/>
                <a:gd name="T75" fmla="*/ 13 h 15"/>
                <a:gd name="T76" fmla="*/ 0 w 18"/>
                <a:gd name="T77" fmla="*/ 11 h 15"/>
                <a:gd name="T78" fmla="*/ 1 w 18"/>
                <a:gd name="T79" fmla="*/ 10 h 15"/>
                <a:gd name="T80" fmla="*/ 2 w 18"/>
                <a:gd name="T81" fmla="*/ 9 h 15"/>
                <a:gd name="T82" fmla="*/ 3 w 18"/>
                <a:gd name="T83" fmla="*/ 8 h 15"/>
                <a:gd name="T84" fmla="*/ 4 w 18"/>
                <a:gd name="T85" fmla="*/ 7 h 15"/>
                <a:gd name="T86" fmla="*/ 4 w 18"/>
                <a:gd name="T87" fmla="*/ 6 h 15"/>
                <a:gd name="T88" fmla="*/ 4 w 18"/>
                <a:gd name="T89" fmla="*/ 5 h 15"/>
                <a:gd name="T90" fmla="*/ 4 w 18"/>
                <a:gd name="T91" fmla="*/ 4 h 15"/>
                <a:gd name="T92" fmla="*/ 4 w 18"/>
                <a:gd name="T93" fmla="*/ 3 h 15"/>
                <a:gd name="T94" fmla="*/ 4 w 18"/>
                <a:gd name="T95" fmla="*/ 3 h 15"/>
                <a:gd name="T96" fmla="*/ 4 w 18"/>
                <a:gd name="T97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8" h="15">
                  <a:moveTo>
                    <a:pt x="4" y="3"/>
                  </a:moveTo>
                  <a:lnTo>
                    <a:pt x="4" y="2"/>
                  </a:lnTo>
                  <a:lnTo>
                    <a:pt x="4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10" y="2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0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1" y="1"/>
                  </a:lnTo>
                  <a:lnTo>
                    <a:pt x="12" y="1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6" y="1"/>
                  </a:lnTo>
                  <a:lnTo>
                    <a:pt x="16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7" y="1"/>
                  </a:lnTo>
                  <a:lnTo>
                    <a:pt x="18" y="1"/>
                  </a:lnTo>
                  <a:lnTo>
                    <a:pt x="18" y="1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8" y="3"/>
                  </a:lnTo>
                  <a:lnTo>
                    <a:pt x="18" y="3"/>
                  </a:lnTo>
                  <a:lnTo>
                    <a:pt x="18" y="3"/>
                  </a:lnTo>
                  <a:lnTo>
                    <a:pt x="18" y="3"/>
                  </a:lnTo>
                  <a:lnTo>
                    <a:pt x="18" y="3"/>
                  </a:lnTo>
                  <a:lnTo>
                    <a:pt x="18" y="4"/>
                  </a:lnTo>
                  <a:lnTo>
                    <a:pt x="17" y="4"/>
                  </a:lnTo>
                  <a:lnTo>
                    <a:pt x="17" y="4"/>
                  </a:lnTo>
                  <a:lnTo>
                    <a:pt x="17" y="4"/>
                  </a:lnTo>
                  <a:lnTo>
                    <a:pt x="17" y="5"/>
                  </a:lnTo>
                  <a:lnTo>
                    <a:pt x="17" y="5"/>
                  </a:lnTo>
                  <a:lnTo>
                    <a:pt x="17" y="5"/>
                  </a:lnTo>
                  <a:lnTo>
                    <a:pt x="16" y="6"/>
                  </a:lnTo>
                  <a:lnTo>
                    <a:pt x="16" y="6"/>
                  </a:lnTo>
                  <a:lnTo>
                    <a:pt x="16" y="6"/>
                  </a:lnTo>
                  <a:lnTo>
                    <a:pt x="16" y="6"/>
                  </a:lnTo>
                  <a:lnTo>
                    <a:pt x="16" y="7"/>
                  </a:lnTo>
                  <a:lnTo>
                    <a:pt x="16" y="7"/>
                  </a:lnTo>
                  <a:lnTo>
                    <a:pt x="15" y="7"/>
                  </a:lnTo>
                  <a:lnTo>
                    <a:pt x="15" y="7"/>
                  </a:lnTo>
                  <a:lnTo>
                    <a:pt x="15" y="8"/>
                  </a:lnTo>
                  <a:lnTo>
                    <a:pt x="15" y="8"/>
                  </a:lnTo>
                  <a:lnTo>
                    <a:pt x="15" y="8"/>
                  </a:lnTo>
                  <a:lnTo>
                    <a:pt x="15" y="8"/>
                  </a:lnTo>
                  <a:lnTo>
                    <a:pt x="15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9"/>
                  </a:lnTo>
                  <a:lnTo>
                    <a:pt x="13" y="10"/>
                  </a:lnTo>
                  <a:lnTo>
                    <a:pt x="13" y="10"/>
                  </a:lnTo>
                  <a:lnTo>
                    <a:pt x="13" y="10"/>
                  </a:lnTo>
                  <a:lnTo>
                    <a:pt x="13" y="10"/>
                  </a:lnTo>
                  <a:lnTo>
                    <a:pt x="13" y="10"/>
                  </a:lnTo>
                  <a:lnTo>
                    <a:pt x="15" y="10"/>
                  </a:lnTo>
                  <a:lnTo>
                    <a:pt x="15" y="10"/>
                  </a:lnTo>
                  <a:lnTo>
                    <a:pt x="15" y="11"/>
                  </a:lnTo>
                  <a:lnTo>
                    <a:pt x="15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6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7" y="12"/>
                  </a:lnTo>
                  <a:lnTo>
                    <a:pt x="17" y="12"/>
                  </a:lnTo>
                  <a:lnTo>
                    <a:pt x="17" y="12"/>
                  </a:lnTo>
                  <a:lnTo>
                    <a:pt x="17" y="12"/>
                  </a:lnTo>
                  <a:lnTo>
                    <a:pt x="16" y="13"/>
                  </a:lnTo>
                  <a:lnTo>
                    <a:pt x="16" y="13"/>
                  </a:lnTo>
                  <a:lnTo>
                    <a:pt x="16" y="13"/>
                  </a:lnTo>
                  <a:lnTo>
                    <a:pt x="15" y="13"/>
                  </a:lnTo>
                  <a:lnTo>
                    <a:pt x="15" y="14"/>
                  </a:lnTo>
                  <a:lnTo>
                    <a:pt x="15" y="14"/>
                  </a:lnTo>
                  <a:lnTo>
                    <a:pt x="13" y="14"/>
                  </a:lnTo>
                  <a:lnTo>
                    <a:pt x="13" y="14"/>
                  </a:lnTo>
                  <a:lnTo>
                    <a:pt x="12" y="15"/>
                  </a:lnTo>
                  <a:lnTo>
                    <a:pt x="12" y="15"/>
                  </a:lnTo>
                  <a:lnTo>
                    <a:pt x="12" y="15"/>
                  </a:lnTo>
                  <a:lnTo>
                    <a:pt x="11" y="15"/>
                  </a:lnTo>
                  <a:lnTo>
                    <a:pt x="11" y="15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9" y="15"/>
                  </a:lnTo>
                  <a:lnTo>
                    <a:pt x="9" y="15"/>
                  </a:lnTo>
                  <a:lnTo>
                    <a:pt x="8" y="15"/>
                  </a:lnTo>
                  <a:lnTo>
                    <a:pt x="8" y="15"/>
                  </a:lnTo>
                  <a:lnTo>
                    <a:pt x="7" y="15"/>
                  </a:lnTo>
                  <a:lnTo>
                    <a:pt x="7" y="15"/>
                  </a:lnTo>
                  <a:lnTo>
                    <a:pt x="6" y="15"/>
                  </a:lnTo>
                  <a:lnTo>
                    <a:pt x="6" y="15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4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1" y="14"/>
                  </a:lnTo>
                  <a:lnTo>
                    <a:pt x="1" y="14"/>
                  </a:lnTo>
                  <a:lnTo>
                    <a:pt x="1" y="14"/>
                  </a:lnTo>
                  <a:lnTo>
                    <a:pt x="1" y="13"/>
                  </a:lnTo>
                  <a:lnTo>
                    <a:pt x="0" y="13"/>
                  </a:lnTo>
                  <a:lnTo>
                    <a:pt x="0" y="13"/>
                  </a:lnTo>
                  <a:lnTo>
                    <a:pt x="0" y="12"/>
                  </a:lnTo>
                  <a:lnTo>
                    <a:pt x="0" y="12"/>
                  </a:lnTo>
                  <a:lnTo>
                    <a:pt x="0" y="12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1"/>
                  </a:lnTo>
                  <a:lnTo>
                    <a:pt x="0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3" y="9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4" y="8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8" name="Freeform 701"/>
            <p:cNvSpPr>
              <a:spLocks/>
            </p:cNvSpPr>
            <p:nvPr/>
          </p:nvSpPr>
          <p:spPr bwMode="auto">
            <a:xfrm>
              <a:off x="8434388" y="4867275"/>
              <a:ext cx="3175" cy="3175"/>
            </a:xfrm>
            <a:custGeom>
              <a:avLst/>
              <a:gdLst>
                <a:gd name="T0" fmla="*/ 5 w 6"/>
                <a:gd name="T1" fmla="*/ 0 h 7"/>
                <a:gd name="T2" fmla="*/ 5 w 6"/>
                <a:gd name="T3" fmla="*/ 0 h 7"/>
                <a:gd name="T4" fmla="*/ 5 w 6"/>
                <a:gd name="T5" fmla="*/ 0 h 7"/>
                <a:gd name="T6" fmla="*/ 5 w 6"/>
                <a:gd name="T7" fmla="*/ 0 h 7"/>
                <a:gd name="T8" fmla="*/ 5 w 6"/>
                <a:gd name="T9" fmla="*/ 0 h 7"/>
                <a:gd name="T10" fmla="*/ 5 w 6"/>
                <a:gd name="T11" fmla="*/ 1 h 7"/>
                <a:gd name="T12" fmla="*/ 6 w 6"/>
                <a:gd name="T13" fmla="*/ 1 h 7"/>
                <a:gd name="T14" fmla="*/ 6 w 6"/>
                <a:gd name="T15" fmla="*/ 1 h 7"/>
                <a:gd name="T16" fmla="*/ 6 w 6"/>
                <a:gd name="T17" fmla="*/ 1 h 7"/>
                <a:gd name="T18" fmla="*/ 6 w 6"/>
                <a:gd name="T19" fmla="*/ 2 h 7"/>
                <a:gd name="T20" fmla="*/ 6 w 6"/>
                <a:gd name="T21" fmla="*/ 2 h 7"/>
                <a:gd name="T22" fmla="*/ 6 w 6"/>
                <a:gd name="T23" fmla="*/ 2 h 7"/>
                <a:gd name="T24" fmla="*/ 6 w 6"/>
                <a:gd name="T25" fmla="*/ 2 h 7"/>
                <a:gd name="T26" fmla="*/ 5 w 6"/>
                <a:gd name="T27" fmla="*/ 3 h 7"/>
                <a:gd name="T28" fmla="*/ 5 w 6"/>
                <a:gd name="T29" fmla="*/ 3 h 7"/>
                <a:gd name="T30" fmla="*/ 5 w 6"/>
                <a:gd name="T31" fmla="*/ 3 h 7"/>
                <a:gd name="T32" fmla="*/ 5 w 6"/>
                <a:gd name="T33" fmla="*/ 4 h 7"/>
                <a:gd name="T34" fmla="*/ 5 w 6"/>
                <a:gd name="T35" fmla="*/ 4 h 7"/>
                <a:gd name="T36" fmla="*/ 5 w 6"/>
                <a:gd name="T37" fmla="*/ 6 h 7"/>
                <a:gd name="T38" fmla="*/ 4 w 6"/>
                <a:gd name="T39" fmla="*/ 6 h 7"/>
                <a:gd name="T40" fmla="*/ 4 w 6"/>
                <a:gd name="T41" fmla="*/ 6 h 7"/>
                <a:gd name="T42" fmla="*/ 4 w 6"/>
                <a:gd name="T43" fmla="*/ 6 h 7"/>
                <a:gd name="T44" fmla="*/ 4 w 6"/>
                <a:gd name="T45" fmla="*/ 7 h 7"/>
                <a:gd name="T46" fmla="*/ 4 w 6"/>
                <a:gd name="T47" fmla="*/ 7 h 7"/>
                <a:gd name="T48" fmla="*/ 3 w 6"/>
                <a:gd name="T49" fmla="*/ 7 h 7"/>
                <a:gd name="T50" fmla="*/ 3 w 6"/>
                <a:gd name="T51" fmla="*/ 7 h 7"/>
                <a:gd name="T52" fmla="*/ 2 w 6"/>
                <a:gd name="T53" fmla="*/ 6 h 7"/>
                <a:gd name="T54" fmla="*/ 2 w 6"/>
                <a:gd name="T55" fmla="*/ 6 h 7"/>
                <a:gd name="T56" fmla="*/ 2 w 6"/>
                <a:gd name="T57" fmla="*/ 4 h 7"/>
                <a:gd name="T58" fmla="*/ 2 w 6"/>
                <a:gd name="T59" fmla="*/ 4 h 7"/>
                <a:gd name="T60" fmla="*/ 1 w 6"/>
                <a:gd name="T61" fmla="*/ 3 h 7"/>
                <a:gd name="T62" fmla="*/ 1 w 6"/>
                <a:gd name="T63" fmla="*/ 3 h 7"/>
                <a:gd name="T64" fmla="*/ 1 w 6"/>
                <a:gd name="T65" fmla="*/ 3 h 7"/>
                <a:gd name="T66" fmla="*/ 1 w 6"/>
                <a:gd name="T67" fmla="*/ 2 h 7"/>
                <a:gd name="T68" fmla="*/ 0 w 6"/>
                <a:gd name="T69" fmla="*/ 2 h 7"/>
                <a:gd name="T70" fmla="*/ 0 w 6"/>
                <a:gd name="T71" fmla="*/ 2 h 7"/>
                <a:gd name="T72" fmla="*/ 0 w 6"/>
                <a:gd name="T73" fmla="*/ 2 h 7"/>
                <a:gd name="T74" fmla="*/ 0 w 6"/>
                <a:gd name="T75" fmla="*/ 1 h 7"/>
                <a:gd name="T76" fmla="*/ 0 w 6"/>
                <a:gd name="T77" fmla="*/ 1 h 7"/>
                <a:gd name="T78" fmla="*/ 0 w 6"/>
                <a:gd name="T79" fmla="*/ 1 h 7"/>
                <a:gd name="T80" fmla="*/ 0 w 6"/>
                <a:gd name="T81" fmla="*/ 1 h 7"/>
                <a:gd name="T82" fmla="*/ 0 w 6"/>
                <a:gd name="T83" fmla="*/ 1 h 7"/>
                <a:gd name="T84" fmla="*/ 1 w 6"/>
                <a:gd name="T85" fmla="*/ 1 h 7"/>
                <a:gd name="T86" fmla="*/ 1 w 6"/>
                <a:gd name="T87" fmla="*/ 1 h 7"/>
                <a:gd name="T88" fmla="*/ 1 w 6"/>
                <a:gd name="T89" fmla="*/ 0 h 7"/>
                <a:gd name="T90" fmla="*/ 1 w 6"/>
                <a:gd name="T91" fmla="*/ 0 h 7"/>
                <a:gd name="T92" fmla="*/ 1 w 6"/>
                <a:gd name="T93" fmla="*/ 0 h 7"/>
                <a:gd name="T94" fmla="*/ 2 w 6"/>
                <a:gd name="T95" fmla="*/ 0 h 7"/>
                <a:gd name="T96" fmla="*/ 2 w 6"/>
                <a:gd name="T97" fmla="*/ 0 h 7"/>
                <a:gd name="T98" fmla="*/ 2 w 6"/>
                <a:gd name="T99" fmla="*/ 0 h 7"/>
                <a:gd name="T100" fmla="*/ 3 w 6"/>
                <a:gd name="T101" fmla="*/ 0 h 7"/>
                <a:gd name="T102" fmla="*/ 3 w 6"/>
                <a:gd name="T103" fmla="*/ 0 h 7"/>
                <a:gd name="T104" fmla="*/ 3 w 6"/>
                <a:gd name="T105" fmla="*/ 0 h 7"/>
                <a:gd name="T106" fmla="*/ 4 w 6"/>
                <a:gd name="T107" fmla="*/ 0 h 7"/>
                <a:gd name="T108" fmla="*/ 4 w 6"/>
                <a:gd name="T109" fmla="*/ 0 h 7"/>
                <a:gd name="T110" fmla="*/ 4 w 6"/>
                <a:gd name="T111" fmla="*/ 0 h 7"/>
                <a:gd name="T112" fmla="*/ 5 w 6"/>
                <a:gd name="T113" fmla="*/ 0 h 7"/>
                <a:gd name="T114" fmla="*/ 5 w 6"/>
                <a:gd name="T115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" h="7">
                  <a:moveTo>
                    <a:pt x="5" y="0"/>
                  </a:move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09" name="Freeform 702"/>
            <p:cNvSpPr>
              <a:spLocks/>
            </p:cNvSpPr>
            <p:nvPr/>
          </p:nvSpPr>
          <p:spPr bwMode="auto">
            <a:xfrm>
              <a:off x="8431213" y="4870450"/>
              <a:ext cx="4763" cy="3175"/>
            </a:xfrm>
            <a:custGeom>
              <a:avLst/>
              <a:gdLst>
                <a:gd name="T0" fmla="*/ 2 w 8"/>
                <a:gd name="T1" fmla="*/ 0 h 5"/>
                <a:gd name="T2" fmla="*/ 2 w 8"/>
                <a:gd name="T3" fmla="*/ 0 h 5"/>
                <a:gd name="T4" fmla="*/ 2 w 8"/>
                <a:gd name="T5" fmla="*/ 0 h 5"/>
                <a:gd name="T6" fmla="*/ 2 w 8"/>
                <a:gd name="T7" fmla="*/ 0 h 5"/>
                <a:gd name="T8" fmla="*/ 2 w 8"/>
                <a:gd name="T9" fmla="*/ 0 h 5"/>
                <a:gd name="T10" fmla="*/ 2 w 8"/>
                <a:gd name="T11" fmla="*/ 0 h 5"/>
                <a:gd name="T12" fmla="*/ 2 w 8"/>
                <a:gd name="T13" fmla="*/ 0 h 5"/>
                <a:gd name="T14" fmla="*/ 3 w 8"/>
                <a:gd name="T15" fmla="*/ 0 h 5"/>
                <a:gd name="T16" fmla="*/ 5 w 8"/>
                <a:gd name="T17" fmla="*/ 0 h 5"/>
                <a:gd name="T18" fmla="*/ 5 w 8"/>
                <a:gd name="T19" fmla="*/ 0 h 5"/>
                <a:gd name="T20" fmla="*/ 6 w 8"/>
                <a:gd name="T21" fmla="*/ 0 h 5"/>
                <a:gd name="T22" fmla="*/ 6 w 8"/>
                <a:gd name="T23" fmla="*/ 0 h 5"/>
                <a:gd name="T24" fmla="*/ 7 w 8"/>
                <a:gd name="T25" fmla="*/ 0 h 5"/>
                <a:gd name="T26" fmla="*/ 7 w 8"/>
                <a:gd name="T27" fmla="*/ 1 h 5"/>
                <a:gd name="T28" fmla="*/ 7 w 8"/>
                <a:gd name="T29" fmla="*/ 1 h 5"/>
                <a:gd name="T30" fmla="*/ 7 w 8"/>
                <a:gd name="T31" fmla="*/ 1 h 5"/>
                <a:gd name="T32" fmla="*/ 7 w 8"/>
                <a:gd name="T33" fmla="*/ 2 h 5"/>
                <a:gd name="T34" fmla="*/ 8 w 8"/>
                <a:gd name="T35" fmla="*/ 2 h 5"/>
                <a:gd name="T36" fmla="*/ 8 w 8"/>
                <a:gd name="T37" fmla="*/ 2 h 5"/>
                <a:gd name="T38" fmla="*/ 7 w 8"/>
                <a:gd name="T39" fmla="*/ 3 h 5"/>
                <a:gd name="T40" fmla="*/ 7 w 8"/>
                <a:gd name="T41" fmla="*/ 3 h 5"/>
                <a:gd name="T42" fmla="*/ 7 w 8"/>
                <a:gd name="T43" fmla="*/ 3 h 5"/>
                <a:gd name="T44" fmla="*/ 6 w 8"/>
                <a:gd name="T45" fmla="*/ 3 h 5"/>
                <a:gd name="T46" fmla="*/ 6 w 8"/>
                <a:gd name="T47" fmla="*/ 4 h 5"/>
                <a:gd name="T48" fmla="*/ 5 w 8"/>
                <a:gd name="T49" fmla="*/ 4 h 5"/>
                <a:gd name="T50" fmla="*/ 5 w 8"/>
                <a:gd name="T51" fmla="*/ 5 h 5"/>
                <a:gd name="T52" fmla="*/ 5 w 8"/>
                <a:gd name="T53" fmla="*/ 5 h 5"/>
                <a:gd name="T54" fmla="*/ 3 w 8"/>
                <a:gd name="T55" fmla="*/ 5 h 5"/>
                <a:gd name="T56" fmla="*/ 3 w 8"/>
                <a:gd name="T57" fmla="*/ 5 h 5"/>
                <a:gd name="T58" fmla="*/ 2 w 8"/>
                <a:gd name="T59" fmla="*/ 5 h 5"/>
                <a:gd name="T60" fmla="*/ 2 w 8"/>
                <a:gd name="T61" fmla="*/ 5 h 5"/>
                <a:gd name="T62" fmla="*/ 2 w 8"/>
                <a:gd name="T63" fmla="*/ 5 h 5"/>
                <a:gd name="T64" fmla="*/ 1 w 8"/>
                <a:gd name="T65" fmla="*/ 5 h 5"/>
                <a:gd name="T66" fmla="*/ 1 w 8"/>
                <a:gd name="T67" fmla="*/ 5 h 5"/>
                <a:gd name="T68" fmla="*/ 1 w 8"/>
                <a:gd name="T69" fmla="*/ 5 h 5"/>
                <a:gd name="T70" fmla="*/ 1 w 8"/>
                <a:gd name="T71" fmla="*/ 5 h 5"/>
                <a:gd name="T72" fmla="*/ 1 w 8"/>
                <a:gd name="T73" fmla="*/ 4 h 5"/>
                <a:gd name="T74" fmla="*/ 1 w 8"/>
                <a:gd name="T75" fmla="*/ 4 h 5"/>
                <a:gd name="T76" fmla="*/ 1 w 8"/>
                <a:gd name="T77" fmla="*/ 4 h 5"/>
                <a:gd name="T78" fmla="*/ 1 w 8"/>
                <a:gd name="T79" fmla="*/ 3 h 5"/>
                <a:gd name="T80" fmla="*/ 1 w 8"/>
                <a:gd name="T81" fmla="*/ 2 h 5"/>
                <a:gd name="T82" fmla="*/ 0 w 8"/>
                <a:gd name="T83" fmla="*/ 2 h 5"/>
                <a:gd name="T84" fmla="*/ 0 w 8"/>
                <a:gd name="T85" fmla="*/ 1 h 5"/>
                <a:gd name="T86" fmla="*/ 0 w 8"/>
                <a:gd name="T87" fmla="*/ 0 h 5"/>
                <a:gd name="T88" fmla="*/ 1 w 8"/>
                <a:gd name="T89" fmla="*/ 0 h 5"/>
                <a:gd name="T90" fmla="*/ 1 w 8"/>
                <a:gd name="T91" fmla="*/ 0 h 5"/>
                <a:gd name="T92" fmla="*/ 1 w 8"/>
                <a:gd name="T93" fmla="*/ 0 h 5"/>
                <a:gd name="T94" fmla="*/ 2 w 8"/>
                <a:gd name="T95" fmla="*/ 0 h 5"/>
                <a:gd name="T96" fmla="*/ 2 w 8"/>
                <a:gd name="T9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8" h="5">
                  <a:moveTo>
                    <a:pt x="2" y="0"/>
                  </a:move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5" y="4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0" name="Freeform 703"/>
            <p:cNvSpPr>
              <a:spLocks/>
            </p:cNvSpPr>
            <p:nvPr/>
          </p:nvSpPr>
          <p:spPr bwMode="auto">
            <a:xfrm>
              <a:off x="8391525" y="4872038"/>
              <a:ext cx="6350" cy="6350"/>
            </a:xfrm>
            <a:custGeom>
              <a:avLst/>
              <a:gdLst>
                <a:gd name="T0" fmla="*/ 3 w 12"/>
                <a:gd name="T1" fmla="*/ 1 h 11"/>
                <a:gd name="T2" fmla="*/ 4 w 12"/>
                <a:gd name="T3" fmla="*/ 1 h 11"/>
                <a:gd name="T4" fmla="*/ 5 w 12"/>
                <a:gd name="T5" fmla="*/ 0 h 11"/>
                <a:gd name="T6" fmla="*/ 6 w 12"/>
                <a:gd name="T7" fmla="*/ 0 h 11"/>
                <a:gd name="T8" fmla="*/ 7 w 12"/>
                <a:gd name="T9" fmla="*/ 0 h 11"/>
                <a:gd name="T10" fmla="*/ 9 w 12"/>
                <a:gd name="T11" fmla="*/ 1 h 11"/>
                <a:gd name="T12" fmla="*/ 10 w 12"/>
                <a:gd name="T13" fmla="*/ 2 h 11"/>
                <a:gd name="T14" fmla="*/ 11 w 12"/>
                <a:gd name="T15" fmla="*/ 3 h 11"/>
                <a:gd name="T16" fmla="*/ 11 w 12"/>
                <a:gd name="T17" fmla="*/ 4 h 11"/>
                <a:gd name="T18" fmla="*/ 12 w 12"/>
                <a:gd name="T19" fmla="*/ 4 h 11"/>
                <a:gd name="T20" fmla="*/ 12 w 12"/>
                <a:gd name="T21" fmla="*/ 5 h 11"/>
                <a:gd name="T22" fmla="*/ 12 w 12"/>
                <a:gd name="T23" fmla="*/ 6 h 11"/>
                <a:gd name="T24" fmla="*/ 12 w 12"/>
                <a:gd name="T25" fmla="*/ 7 h 11"/>
                <a:gd name="T26" fmla="*/ 11 w 12"/>
                <a:gd name="T27" fmla="*/ 7 h 11"/>
                <a:gd name="T28" fmla="*/ 11 w 12"/>
                <a:gd name="T29" fmla="*/ 8 h 11"/>
                <a:gd name="T30" fmla="*/ 11 w 12"/>
                <a:gd name="T31" fmla="*/ 8 h 11"/>
                <a:gd name="T32" fmla="*/ 11 w 12"/>
                <a:gd name="T33" fmla="*/ 9 h 11"/>
                <a:gd name="T34" fmla="*/ 10 w 12"/>
                <a:gd name="T35" fmla="*/ 9 h 11"/>
                <a:gd name="T36" fmla="*/ 9 w 12"/>
                <a:gd name="T37" fmla="*/ 10 h 11"/>
                <a:gd name="T38" fmla="*/ 7 w 12"/>
                <a:gd name="T39" fmla="*/ 11 h 11"/>
                <a:gd name="T40" fmla="*/ 6 w 12"/>
                <a:gd name="T41" fmla="*/ 11 h 11"/>
                <a:gd name="T42" fmla="*/ 5 w 12"/>
                <a:gd name="T43" fmla="*/ 11 h 11"/>
                <a:gd name="T44" fmla="*/ 4 w 12"/>
                <a:gd name="T45" fmla="*/ 11 h 11"/>
                <a:gd name="T46" fmla="*/ 4 w 12"/>
                <a:gd name="T47" fmla="*/ 11 h 11"/>
                <a:gd name="T48" fmla="*/ 3 w 12"/>
                <a:gd name="T49" fmla="*/ 10 h 11"/>
                <a:gd name="T50" fmla="*/ 2 w 12"/>
                <a:gd name="T51" fmla="*/ 10 h 11"/>
                <a:gd name="T52" fmla="*/ 2 w 12"/>
                <a:gd name="T53" fmla="*/ 9 h 11"/>
                <a:gd name="T54" fmla="*/ 2 w 12"/>
                <a:gd name="T55" fmla="*/ 9 h 11"/>
                <a:gd name="T56" fmla="*/ 2 w 12"/>
                <a:gd name="T57" fmla="*/ 9 h 11"/>
                <a:gd name="T58" fmla="*/ 2 w 12"/>
                <a:gd name="T59" fmla="*/ 8 h 11"/>
                <a:gd name="T60" fmla="*/ 2 w 12"/>
                <a:gd name="T61" fmla="*/ 8 h 11"/>
                <a:gd name="T62" fmla="*/ 2 w 12"/>
                <a:gd name="T63" fmla="*/ 7 h 11"/>
                <a:gd name="T64" fmla="*/ 1 w 12"/>
                <a:gd name="T65" fmla="*/ 7 h 11"/>
                <a:gd name="T66" fmla="*/ 0 w 12"/>
                <a:gd name="T67" fmla="*/ 7 h 11"/>
                <a:gd name="T68" fmla="*/ 0 w 12"/>
                <a:gd name="T69" fmla="*/ 6 h 11"/>
                <a:gd name="T70" fmla="*/ 0 w 12"/>
                <a:gd name="T71" fmla="*/ 6 h 11"/>
                <a:gd name="T72" fmla="*/ 0 w 12"/>
                <a:gd name="T73" fmla="*/ 5 h 11"/>
                <a:gd name="T74" fmla="*/ 0 w 12"/>
                <a:gd name="T75" fmla="*/ 5 h 11"/>
                <a:gd name="T76" fmla="*/ 1 w 12"/>
                <a:gd name="T77" fmla="*/ 4 h 11"/>
                <a:gd name="T78" fmla="*/ 1 w 12"/>
                <a:gd name="T79" fmla="*/ 3 h 11"/>
                <a:gd name="T80" fmla="*/ 2 w 12"/>
                <a:gd name="T81" fmla="*/ 2 h 11"/>
                <a:gd name="T82" fmla="*/ 2 w 12"/>
                <a:gd name="T83" fmla="*/ 1 h 11"/>
                <a:gd name="T84" fmla="*/ 2 w 12"/>
                <a:gd name="T85" fmla="*/ 1 h 11"/>
                <a:gd name="T86" fmla="*/ 2 w 12"/>
                <a:gd name="T87" fmla="*/ 1 h 11"/>
                <a:gd name="T88" fmla="*/ 2 w 12"/>
                <a:gd name="T89" fmla="*/ 1 h 11"/>
                <a:gd name="T90" fmla="*/ 3 w 12"/>
                <a:gd name="T91" fmla="*/ 1 h 11"/>
                <a:gd name="T92" fmla="*/ 3 w 12"/>
                <a:gd name="T93" fmla="*/ 1 h 11"/>
                <a:gd name="T94" fmla="*/ 3 w 12"/>
                <a:gd name="T95" fmla="*/ 1 h 11"/>
                <a:gd name="T96" fmla="*/ 3 w 12"/>
                <a:gd name="T97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" h="11">
                  <a:moveTo>
                    <a:pt x="3" y="1"/>
                  </a:move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10" y="1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1" y="2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2" y="4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2" y="5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1" y="7"/>
                  </a:lnTo>
                  <a:lnTo>
                    <a:pt x="11" y="7"/>
                  </a:lnTo>
                  <a:lnTo>
                    <a:pt x="11" y="7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8"/>
                  </a:lnTo>
                  <a:lnTo>
                    <a:pt x="11" y="9"/>
                  </a:lnTo>
                  <a:lnTo>
                    <a:pt x="10" y="9"/>
                  </a:lnTo>
                  <a:lnTo>
                    <a:pt x="10" y="9"/>
                  </a:lnTo>
                  <a:lnTo>
                    <a:pt x="10" y="9"/>
                  </a:lnTo>
                  <a:lnTo>
                    <a:pt x="10" y="10"/>
                  </a:lnTo>
                  <a:lnTo>
                    <a:pt x="9" y="10"/>
                  </a:lnTo>
                  <a:lnTo>
                    <a:pt x="9" y="10"/>
                  </a:lnTo>
                  <a:lnTo>
                    <a:pt x="9" y="10"/>
                  </a:lnTo>
                  <a:lnTo>
                    <a:pt x="7" y="11"/>
                  </a:lnTo>
                  <a:lnTo>
                    <a:pt x="7" y="11"/>
                  </a:lnTo>
                  <a:lnTo>
                    <a:pt x="7" y="11"/>
                  </a:lnTo>
                  <a:lnTo>
                    <a:pt x="7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5" y="11"/>
                  </a:lnTo>
                  <a:lnTo>
                    <a:pt x="5" y="11"/>
                  </a:lnTo>
                  <a:lnTo>
                    <a:pt x="5" y="11"/>
                  </a:lnTo>
                  <a:lnTo>
                    <a:pt x="4" y="11"/>
                  </a:lnTo>
                  <a:lnTo>
                    <a:pt x="4" y="11"/>
                  </a:lnTo>
                  <a:lnTo>
                    <a:pt x="4" y="11"/>
                  </a:lnTo>
                  <a:lnTo>
                    <a:pt x="4" y="11"/>
                  </a:lnTo>
                  <a:lnTo>
                    <a:pt x="3" y="11"/>
                  </a:lnTo>
                  <a:lnTo>
                    <a:pt x="3" y="11"/>
                  </a:lnTo>
                  <a:lnTo>
                    <a:pt x="3" y="10"/>
                  </a:lnTo>
                  <a:lnTo>
                    <a:pt x="3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10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0" y="7"/>
                  </a:lnTo>
                  <a:lnTo>
                    <a:pt x="0" y="7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1" name="Freeform 704"/>
            <p:cNvSpPr>
              <a:spLocks/>
            </p:cNvSpPr>
            <p:nvPr/>
          </p:nvSpPr>
          <p:spPr bwMode="auto">
            <a:xfrm>
              <a:off x="8374063" y="4878388"/>
              <a:ext cx="3175" cy="3175"/>
            </a:xfrm>
            <a:custGeom>
              <a:avLst/>
              <a:gdLst>
                <a:gd name="T0" fmla="*/ 4 w 8"/>
                <a:gd name="T1" fmla="*/ 0 h 7"/>
                <a:gd name="T2" fmla="*/ 4 w 8"/>
                <a:gd name="T3" fmla="*/ 0 h 7"/>
                <a:gd name="T4" fmla="*/ 4 w 8"/>
                <a:gd name="T5" fmla="*/ 0 h 7"/>
                <a:gd name="T6" fmla="*/ 4 w 8"/>
                <a:gd name="T7" fmla="*/ 0 h 7"/>
                <a:gd name="T8" fmla="*/ 4 w 8"/>
                <a:gd name="T9" fmla="*/ 0 h 7"/>
                <a:gd name="T10" fmla="*/ 4 w 8"/>
                <a:gd name="T11" fmla="*/ 0 h 7"/>
                <a:gd name="T12" fmla="*/ 4 w 8"/>
                <a:gd name="T13" fmla="*/ 0 h 7"/>
                <a:gd name="T14" fmla="*/ 4 w 8"/>
                <a:gd name="T15" fmla="*/ 0 h 7"/>
                <a:gd name="T16" fmla="*/ 4 w 8"/>
                <a:gd name="T17" fmla="*/ 0 h 7"/>
                <a:gd name="T18" fmla="*/ 4 w 8"/>
                <a:gd name="T19" fmla="*/ 0 h 7"/>
                <a:gd name="T20" fmla="*/ 6 w 8"/>
                <a:gd name="T21" fmla="*/ 0 h 7"/>
                <a:gd name="T22" fmla="*/ 6 w 8"/>
                <a:gd name="T23" fmla="*/ 0 h 7"/>
                <a:gd name="T24" fmla="*/ 6 w 8"/>
                <a:gd name="T25" fmla="*/ 2 h 7"/>
                <a:gd name="T26" fmla="*/ 7 w 8"/>
                <a:gd name="T27" fmla="*/ 2 h 7"/>
                <a:gd name="T28" fmla="*/ 7 w 8"/>
                <a:gd name="T29" fmla="*/ 2 h 7"/>
                <a:gd name="T30" fmla="*/ 7 w 8"/>
                <a:gd name="T31" fmla="*/ 3 h 7"/>
                <a:gd name="T32" fmla="*/ 7 w 8"/>
                <a:gd name="T33" fmla="*/ 3 h 7"/>
                <a:gd name="T34" fmla="*/ 8 w 8"/>
                <a:gd name="T35" fmla="*/ 4 h 7"/>
                <a:gd name="T36" fmla="*/ 8 w 8"/>
                <a:gd name="T37" fmla="*/ 4 h 7"/>
                <a:gd name="T38" fmla="*/ 7 w 8"/>
                <a:gd name="T39" fmla="*/ 5 h 7"/>
                <a:gd name="T40" fmla="*/ 7 w 8"/>
                <a:gd name="T41" fmla="*/ 5 h 7"/>
                <a:gd name="T42" fmla="*/ 7 w 8"/>
                <a:gd name="T43" fmla="*/ 6 h 7"/>
                <a:gd name="T44" fmla="*/ 6 w 8"/>
                <a:gd name="T45" fmla="*/ 6 h 7"/>
                <a:gd name="T46" fmla="*/ 6 w 8"/>
                <a:gd name="T47" fmla="*/ 6 h 7"/>
                <a:gd name="T48" fmla="*/ 4 w 8"/>
                <a:gd name="T49" fmla="*/ 7 h 7"/>
                <a:gd name="T50" fmla="*/ 4 w 8"/>
                <a:gd name="T51" fmla="*/ 7 h 7"/>
                <a:gd name="T52" fmla="*/ 3 w 8"/>
                <a:gd name="T53" fmla="*/ 7 h 7"/>
                <a:gd name="T54" fmla="*/ 3 w 8"/>
                <a:gd name="T55" fmla="*/ 7 h 7"/>
                <a:gd name="T56" fmla="*/ 2 w 8"/>
                <a:gd name="T57" fmla="*/ 7 h 7"/>
                <a:gd name="T58" fmla="*/ 2 w 8"/>
                <a:gd name="T59" fmla="*/ 7 h 7"/>
                <a:gd name="T60" fmla="*/ 2 w 8"/>
                <a:gd name="T61" fmla="*/ 7 h 7"/>
                <a:gd name="T62" fmla="*/ 2 w 8"/>
                <a:gd name="T63" fmla="*/ 7 h 7"/>
                <a:gd name="T64" fmla="*/ 2 w 8"/>
                <a:gd name="T65" fmla="*/ 6 h 7"/>
                <a:gd name="T66" fmla="*/ 2 w 8"/>
                <a:gd name="T67" fmla="*/ 6 h 7"/>
                <a:gd name="T68" fmla="*/ 1 w 8"/>
                <a:gd name="T69" fmla="*/ 6 h 7"/>
                <a:gd name="T70" fmla="*/ 1 w 8"/>
                <a:gd name="T71" fmla="*/ 5 h 7"/>
                <a:gd name="T72" fmla="*/ 1 w 8"/>
                <a:gd name="T73" fmla="*/ 5 h 7"/>
                <a:gd name="T74" fmla="*/ 1 w 8"/>
                <a:gd name="T75" fmla="*/ 5 h 7"/>
                <a:gd name="T76" fmla="*/ 1 w 8"/>
                <a:gd name="T77" fmla="*/ 5 h 7"/>
                <a:gd name="T78" fmla="*/ 1 w 8"/>
                <a:gd name="T79" fmla="*/ 4 h 7"/>
                <a:gd name="T80" fmla="*/ 0 w 8"/>
                <a:gd name="T81" fmla="*/ 4 h 7"/>
                <a:gd name="T82" fmla="*/ 0 w 8"/>
                <a:gd name="T83" fmla="*/ 3 h 7"/>
                <a:gd name="T84" fmla="*/ 1 w 8"/>
                <a:gd name="T85" fmla="*/ 3 h 7"/>
                <a:gd name="T86" fmla="*/ 1 w 8"/>
                <a:gd name="T87" fmla="*/ 3 h 7"/>
                <a:gd name="T88" fmla="*/ 2 w 8"/>
                <a:gd name="T89" fmla="*/ 2 h 7"/>
                <a:gd name="T90" fmla="*/ 3 w 8"/>
                <a:gd name="T91" fmla="*/ 2 h 7"/>
                <a:gd name="T92" fmla="*/ 3 w 8"/>
                <a:gd name="T93" fmla="*/ 2 h 7"/>
                <a:gd name="T94" fmla="*/ 4 w 8"/>
                <a:gd name="T95" fmla="*/ 0 h 7"/>
                <a:gd name="T96" fmla="*/ 4 w 8"/>
                <a:gd name="T97" fmla="*/ 0 h 7"/>
                <a:gd name="T98" fmla="*/ 4 w 8"/>
                <a:gd name="T9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8" h="7">
                  <a:moveTo>
                    <a:pt x="4" y="0"/>
                  </a:move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3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8" y="4"/>
                  </a:lnTo>
                  <a:lnTo>
                    <a:pt x="7" y="4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5"/>
                  </a:lnTo>
                  <a:lnTo>
                    <a:pt x="7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1" y="6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4"/>
                  </a:lnTo>
                  <a:lnTo>
                    <a:pt x="1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2" name="Freeform 705"/>
            <p:cNvSpPr>
              <a:spLocks/>
            </p:cNvSpPr>
            <p:nvPr/>
          </p:nvSpPr>
          <p:spPr bwMode="auto">
            <a:xfrm>
              <a:off x="8383588" y="4878388"/>
              <a:ext cx="6350" cy="4763"/>
            </a:xfrm>
            <a:custGeom>
              <a:avLst/>
              <a:gdLst>
                <a:gd name="T0" fmla="*/ 0 w 11"/>
                <a:gd name="T1" fmla="*/ 4 h 8"/>
                <a:gd name="T2" fmla="*/ 0 w 11"/>
                <a:gd name="T3" fmla="*/ 4 h 8"/>
                <a:gd name="T4" fmla="*/ 0 w 11"/>
                <a:gd name="T5" fmla="*/ 4 h 8"/>
                <a:gd name="T6" fmla="*/ 0 w 11"/>
                <a:gd name="T7" fmla="*/ 4 h 8"/>
                <a:gd name="T8" fmla="*/ 0 w 11"/>
                <a:gd name="T9" fmla="*/ 4 h 8"/>
                <a:gd name="T10" fmla="*/ 0 w 11"/>
                <a:gd name="T11" fmla="*/ 4 h 8"/>
                <a:gd name="T12" fmla="*/ 0 w 11"/>
                <a:gd name="T13" fmla="*/ 4 h 8"/>
                <a:gd name="T14" fmla="*/ 0 w 11"/>
                <a:gd name="T15" fmla="*/ 4 h 8"/>
                <a:gd name="T16" fmla="*/ 0 w 11"/>
                <a:gd name="T17" fmla="*/ 4 h 8"/>
                <a:gd name="T18" fmla="*/ 0 w 11"/>
                <a:gd name="T19" fmla="*/ 3 h 8"/>
                <a:gd name="T20" fmla="*/ 0 w 11"/>
                <a:gd name="T21" fmla="*/ 3 h 8"/>
                <a:gd name="T22" fmla="*/ 0 w 11"/>
                <a:gd name="T23" fmla="*/ 3 h 8"/>
                <a:gd name="T24" fmla="*/ 0 w 11"/>
                <a:gd name="T25" fmla="*/ 3 h 8"/>
                <a:gd name="T26" fmla="*/ 1 w 11"/>
                <a:gd name="T27" fmla="*/ 2 h 8"/>
                <a:gd name="T28" fmla="*/ 1 w 11"/>
                <a:gd name="T29" fmla="*/ 2 h 8"/>
                <a:gd name="T30" fmla="*/ 1 w 11"/>
                <a:gd name="T31" fmla="*/ 2 h 8"/>
                <a:gd name="T32" fmla="*/ 2 w 11"/>
                <a:gd name="T33" fmla="*/ 2 h 8"/>
                <a:gd name="T34" fmla="*/ 2 w 11"/>
                <a:gd name="T35" fmla="*/ 0 h 8"/>
                <a:gd name="T36" fmla="*/ 3 w 11"/>
                <a:gd name="T37" fmla="*/ 0 h 8"/>
                <a:gd name="T38" fmla="*/ 5 w 11"/>
                <a:gd name="T39" fmla="*/ 0 h 8"/>
                <a:gd name="T40" fmla="*/ 6 w 11"/>
                <a:gd name="T41" fmla="*/ 0 h 8"/>
                <a:gd name="T42" fmla="*/ 7 w 11"/>
                <a:gd name="T43" fmla="*/ 0 h 8"/>
                <a:gd name="T44" fmla="*/ 8 w 11"/>
                <a:gd name="T45" fmla="*/ 0 h 8"/>
                <a:gd name="T46" fmla="*/ 9 w 11"/>
                <a:gd name="T47" fmla="*/ 2 h 8"/>
                <a:gd name="T48" fmla="*/ 10 w 11"/>
                <a:gd name="T49" fmla="*/ 2 h 8"/>
                <a:gd name="T50" fmla="*/ 10 w 11"/>
                <a:gd name="T51" fmla="*/ 2 h 8"/>
                <a:gd name="T52" fmla="*/ 11 w 11"/>
                <a:gd name="T53" fmla="*/ 2 h 8"/>
                <a:gd name="T54" fmla="*/ 11 w 11"/>
                <a:gd name="T55" fmla="*/ 2 h 8"/>
                <a:gd name="T56" fmla="*/ 11 w 11"/>
                <a:gd name="T57" fmla="*/ 2 h 8"/>
                <a:gd name="T58" fmla="*/ 11 w 11"/>
                <a:gd name="T59" fmla="*/ 3 h 8"/>
                <a:gd name="T60" fmla="*/ 11 w 11"/>
                <a:gd name="T61" fmla="*/ 3 h 8"/>
                <a:gd name="T62" fmla="*/ 11 w 11"/>
                <a:gd name="T63" fmla="*/ 4 h 8"/>
                <a:gd name="T64" fmla="*/ 11 w 11"/>
                <a:gd name="T65" fmla="*/ 4 h 8"/>
                <a:gd name="T66" fmla="*/ 10 w 11"/>
                <a:gd name="T67" fmla="*/ 5 h 8"/>
                <a:gd name="T68" fmla="*/ 10 w 11"/>
                <a:gd name="T69" fmla="*/ 5 h 8"/>
                <a:gd name="T70" fmla="*/ 10 w 11"/>
                <a:gd name="T71" fmla="*/ 6 h 8"/>
                <a:gd name="T72" fmla="*/ 9 w 11"/>
                <a:gd name="T73" fmla="*/ 6 h 8"/>
                <a:gd name="T74" fmla="*/ 9 w 11"/>
                <a:gd name="T75" fmla="*/ 6 h 8"/>
                <a:gd name="T76" fmla="*/ 8 w 11"/>
                <a:gd name="T77" fmla="*/ 6 h 8"/>
                <a:gd name="T78" fmla="*/ 7 w 11"/>
                <a:gd name="T79" fmla="*/ 6 h 8"/>
                <a:gd name="T80" fmla="*/ 7 w 11"/>
                <a:gd name="T81" fmla="*/ 6 h 8"/>
                <a:gd name="T82" fmla="*/ 6 w 11"/>
                <a:gd name="T83" fmla="*/ 6 h 8"/>
                <a:gd name="T84" fmla="*/ 6 w 11"/>
                <a:gd name="T85" fmla="*/ 6 h 8"/>
                <a:gd name="T86" fmla="*/ 5 w 11"/>
                <a:gd name="T87" fmla="*/ 6 h 8"/>
                <a:gd name="T88" fmla="*/ 5 w 11"/>
                <a:gd name="T89" fmla="*/ 6 h 8"/>
                <a:gd name="T90" fmla="*/ 3 w 11"/>
                <a:gd name="T91" fmla="*/ 6 h 8"/>
                <a:gd name="T92" fmla="*/ 3 w 11"/>
                <a:gd name="T93" fmla="*/ 7 h 8"/>
                <a:gd name="T94" fmla="*/ 2 w 11"/>
                <a:gd name="T95" fmla="*/ 7 h 8"/>
                <a:gd name="T96" fmla="*/ 2 w 11"/>
                <a:gd name="T97" fmla="*/ 8 h 8"/>
                <a:gd name="T98" fmla="*/ 1 w 11"/>
                <a:gd name="T99" fmla="*/ 8 h 8"/>
                <a:gd name="T100" fmla="*/ 1 w 11"/>
                <a:gd name="T101" fmla="*/ 7 h 8"/>
                <a:gd name="T102" fmla="*/ 1 w 11"/>
                <a:gd name="T103" fmla="*/ 7 h 8"/>
                <a:gd name="T104" fmla="*/ 0 w 11"/>
                <a:gd name="T105" fmla="*/ 6 h 8"/>
                <a:gd name="T106" fmla="*/ 0 w 11"/>
                <a:gd name="T107" fmla="*/ 5 h 8"/>
                <a:gd name="T108" fmla="*/ 0 w 11"/>
                <a:gd name="T109" fmla="*/ 5 h 8"/>
                <a:gd name="T110" fmla="*/ 0 w 11"/>
                <a:gd name="T111" fmla="*/ 4 h 8"/>
                <a:gd name="T112" fmla="*/ 0 w 11"/>
                <a:gd name="T113" fmla="*/ 4 h 8"/>
                <a:gd name="T114" fmla="*/ 0 w 11"/>
                <a:gd name="T115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1" h="8">
                  <a:moveTo>
                    <a:pt x="0" y="4"/>
                  </a:move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9" y="2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0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9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8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7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6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3" y="6"/>
                  </a:lnTo>
                  <a:lnTo>
                    <a:pt x="3" y="7"/>
                  </a:lnTo>
                  <a:lnTo>
                    <a:pt x="3" y="7"/>
                  </a:lnTo>
                  <a:lnTo>
                    <a:pt x="3" y="7"/>
                  </a:lnTo>
                  <a:lnTo>
                    <a:pt x="2" y="7"/>
                  </a:lnTo>
                  <a:lnTo>
                    <a:pt x="2" y="8"/>
                  </a:lnTo>
                  <a:lnTo>
                    <a:pt x="2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0" y="7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3" name="Freeform 706"/>
            <p:cNvSpPr>
              <a:spLocks/>
            </p:cNvSpPr>
            <p:nvPr/>
          </p:nvSpPr>
          <p:spPr bwMode="auto">
            <a:xfrm>
              <a:off x="8350250" y="4887913"/>
              <a:ext cx="12700" cy="19050"/>
            </a:xfrm>
            <a:custGeom>
              <a:avLst/>
              <a:gdLst>
                <a:gd name="T0" fmla="*/ 3 w 25"/>
                <a:gd name="T1" fmla="*/ 11 h 35"/>
                <a:gd name="T2" fmla="*/ 6 w 25"/>
                <a:gd name="T3" fmla="*/ 7 h 35"/>
                <a:gd name="T4" fmla="*/ 10 w 25"/>
                <a:gd name="T5" fmla="*/ 4 h 35"/>
                <a:gd name="T6" fmla="*/ 11 w 25"/>
                <a:gd name="T7" fmla="*/ 3 h 35"/>
                <a:gd name="T8" fmla="*/ 13 w 25"/>
                <a:gd name="T9" fmla="*/ 3 h 35"/>
                <a:gd name="T10" fmla="*/ 16 w 25"/>
                <a:gd name="T11" fmla="*/ 3 h 35"/>
                <a:gd name="T12" fmla="*/ 18 w 25"/>
                <a:gd name="T13" fmla="*/ 2 h 35"/>
                <a:gd name="T14" fmla="*/ 20 w 25"/>
                <a:gd name="T15" fmla="*/ 2 h 35"/>
                <a:gd name="T16" fmla="*/ 23 w 25"/>
                <a:gd name="T17" fmla="*/ 0 h 35"/>
                <a:gd name="T18" fmla="*/ 24 w 25"/>
                <a:gd name="T19" fmla="*/ 2 h 35"/>
                <a:gd name="T20" fmla="*/ 25 w 25"/>
                <a:gd name="T21" fmla="*/ 4 h 35"/>
                <a:gd name="T22" fmla="*/ 25 w 25"/>
                <a:gd name="T23" fmla="*/ 5 h 35"/>
                <a:gd name="T24" fmla="*/ 24 w 25"/>
                <a:gd name="T25" fmla="*/ 6 h 35"/>
                <a:gd name="T26" fmla="*/ 22 w 25"/>
                <a:gd name="T27" fmla="*/ 7 h 35"/>
                <a:gd name="T28" fmla="*/ 20 w 25"/>
                <a:gd name="T29" fmla="*/ 8 h 35"/>
                <a:gd name="T30" fmla="*/ 18 w 25"/>
                <a:gd name="T31" fmla="*/ 10 h 35"/>
                <a:gd name="T32" fmla="*/ 16 w 25"/>
                <a:gd name="T33" fmla="*/ 12 h 35"/>
                <a:gd name="T34" fmla="*/ 15 w 25"/>
                <a:gd name="T35" fmla="*/ 14 h 35"/>
                <a:gd name="T36" fmla="*/ 15 w 25"/>
                <a:gd name="T37" fmla="*/ 16 h 35"/>
                <a:gd name="T38" fmla="*/ 16 w 25"/>
                <a:gd name="T39" fmla="*/ 17 h 35"/>
                <a:gd name="T40" fmla="*/ 17 w 25"/>
                <a:gd name="T41" fmla="*/ 19 h 35"/>
                <a:gd name="T42" fmla="*/ 18 w 25"/>
                <a:gd name="T43" fmla="*/ 21 h 35"/>
                <a:gd name="T44" fmla="*/ 17 w 25"/>
                <a:gd name="T45" fmla="*/ 23 h 35"/>
                <a:gd name="T46" fmla="*/ 15 w 25"/>
                <a:gd name="T47" fmla="*/ 25 h 35"/>
                <a:gd name="T48" fmla="*/ 15 w 25"/>
                <a:gd name="T49" fmla="*/ 27 h 35"/>
                <a:gd name="T50" fmla="*/ 15 w 25"/>
                <a:gd name="T51" fmla="*/ 29 h 35"/>
                <a:gd name="T52" fmla="*/ 16 w 25"/>
                <a:gd name="T53" fmla="*/ 30 h 35"/>
                <a:gd name="T54" fmla="*/ 17 w 25"/>
                <a:gd name="T55" fmla="*/ 32 h 35"/>
                <a:gd name="T56" fmla="*/ 17 w 25"/>
                <a:gd name="T57" fmla="*/ 32 h 35"/>
                <a:gd name="T58" fmla="*/ 15 w 25"/>
                <a:gd name="T59" fmla="*/ 33 h 35"/>
                <a:gd name="T60" fmla="*/ 13 w 25"/>
                <a:gd name="T61" fmla="*/ 33 h 35"/>
                <a:gd name="T62" fmla="*/ 12 w 25"/>
                <a:gd name="T63" fmla="*/ 34 h 35"/>
                <a:gd name="T64" fmla="*/ 10 w 25"/>
                <a:gd name="T65" fmla="*/ 35 h 35"/>
                <a:gd name="T66" fmla="*/ 9 w 25"/>
                <a:gd name="T67" fmla="*/ 35 h 35"/>
                <a:gd name="T68" fmla="*/ 8 w 25"/>
                <a:gd name="T69" fmla="*/ 34 h 35"/>
                <a:gd name="T70" fmla="*/ 7 w 25"/>
                <a:gd name="T71" fmla="*/ 33 h 35"/>
                <a:gd name="T72" fmla="*/ 5 w 25"/>
                <a:gd name="T73" fmla="*/ 31 h 35"/>
                <a:gd name="T74" fmla="*/ 4 w 25"/>
                <a:gd name="T75" fmla="*/ 29 h 35"/>
                <a:gd name="T76" fmla="*/ 4 w 25"/>
                <a:gd name="T77" fmla="*/ 27 h 35"/>
                <a:gd name="T78" fmla="*/ 5 w 25"/>
                <a:gd name="T79" fmla="*/ 25 h 35"/>
                <a:gd name="T80" fmla="*/ 7 w 25"/>
                <a:gd name="T81" fmla="*/ 23 h 35"/>
                <a:gd name="T82" fmla="*/ 8 w 25"/>
                <a:gd name="T83" fmla="*/ 22 h 35"/>
                <a:gd name="T84" fmla="*/ 10 w 25"/>
                <a:gd name="T85" fmla="*/ 23 h 35"/>
                <a:gd name="T86" fmla="*/ 11 w 25"/>
                <a:gd name="T87" fmla="*/ 22 h 35"/>
                <a:gd name="T88" fmla="*/ 12 w 25"/>
                <a:gd name="T89" fmla="*/ 21 h 35"/>
                <a:gd name="T90" fmla="*/ 12 w 25"/>
                <a:gd name="T91" fmla="*/ 19 h 35"/>
                <a:gd name="T92" fmla="*/ 11 w 25"/>
                <a:gd name="T93" fmla="*/ 17 h 35"/>
                <a:gd name="T94" fmla="*/ 9 w 25"/>
                <a:gd name="T95" fmla="*/ 17 h 35"/>
                <a:gd name="T96" fmla="*/ 8 w 25"/>
                <a:gd name="T97" fmla="*/ 19 h 35"/>
                <a:gd name="T98" fmla="*/ 6 w 25"/>
                <a:gd name="T99" fmla="*/ 19 h 35"/>
                <a:gd name="T100" fmla="*/ 4 w 25"/>
                <a:gd name="T101" fmla="*/ 20 h 35"/>
                <a:gd name="T102" fmla="*/ 2 w 25"/>
                <a:gd name="T103" fmla="*/ 19 h 35"/>
                <a:gd name="T104" fmla="*/ 0 w 25"/>
                <a:gd name="T105" fmla="*/ 17 h 35"/>
                <a:gd name="T106" fmla="*/ 0 w 25"/>
                <a:gd name="T107" fmla="*/ 14 h 35"/>
                <a:gd name="T108" fmla="*/ 1 w 25"/>
                <a:gd name="T109" fmla="*/ 12 h 35"/>
                <a:gd name="T110" fmla="*/ 1 w 25"/>
                <a:gd name="T111" fmla="*/ 12 h 35"/>
                <a:gd name="T112" fmla="*/ 1 w 25"/>
                <a:gd name="T113" fmla="*/ 12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5" h="35">
                  <a:moveTo>
                    <a:pt x="1" y="12"/>
                  </a:moveTo>
                  <a:lnTo>
                    <a:pt x="1" y="12"/>
                  </a:lnTo>
                  <a:lnTo>
                    <a:pt x="2" y="12"/>
                  </a:lnTo>
                  <a:lnTo>
                    <a:pt x="2" y="12"/>
                  </a:lnTo>
                  <a:lnTo>
                    <a:pt x="3" y="11"/>
                  </a:lnTo>
                  <a:lnTo>
                    <a:pt x="3" y="10"/>
                  </a:lnTo>
                  <a:lnTo>
                    <a:pt x="4" y="10"/>
                  </a:lnTo>
                  <a:lnTo>
                    <a:pt x="5" y="9"/>
                  </a:lnTo>
                  <a:lnTo>
                    <a:pt x="5" y="8"/>
                  </a:lnTo>
                  <a:lnTo>
                    <a:pt x="6" y="7"/>
                  </a:lnTo>
                  <a:lnTo>
                    <a:pt x="7" y="6"/>
                  </a:lnTo>
                  <a:lnTo>
                    <a:pt x="8" y="6"/>
                  </a:lnTo>
                  <a:lnTo>
                    <a:pt x="8" y="5"/>
                  </a:lnTo>
                  <a:lnTo>
                    <a:pt x="9" y="4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2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5" y="3"/>
                  </a:lnTo>
                  <a:lnTo>
                    <a:pt x="15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7" y="3"/>
                  </a:lnTo>
                  <a:lnTo>
                    <a:pt x="17" y="3"/>
                  </a:lnTo>
                  <a:lnTo>
                    <a:pt x="17" y="3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20" y="2"/>
                  </a:lnTo>
                  <a:lnTo>
                    <a:pt x="20" y="2"/>
                  </a:lnTo>
                  <a:lnTo>
                    <a:pt x="21" y="2"/>
                  </a:lnTo>
                  <a:lnTo>
                    <a:pt x="21" y="0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4" y="2"/>
                  </a:lnTo>
                  <a:lnTo>
                    <a:pt x="24" y="2"/>
                  </a:lnTo>
                  <a:lnTo>
                    <a:pt x="24" y="2"/>
                  </a:lnTo>
                  <a:lnTo>
                    <a:pt x="24" y="2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3"/>
                  </a:lnTo>
                  <a:lnTo>
                    <a:pt x="25" y="4"/>
                  </a:lnTo>
                  <a:lnTo>
                    <a:pt x="25" y="4"/>
                  </a:lnTo>
                  <a:lnTo>
                    <a:pt x="25" y="4"/>
                  </a:lnTo>
                  <a:lnTo>
                    <a:pt x="25" y="5"/>
                  </a:lnTo>
                  <a:lnTo>
                    <a:pt x="25" y="5"/>
                  </a:lnTo>
                  <a:lnTo>
                    <a:pt x="25" y="5"/>
                  </a:lnTo>
                  <a:lnTo>
                    <a:pt x="25" y="5"/>
                  </a:lnTo>
                  <a:lnTo>
                    <a:pt x="25" y="6"/>
                  </a:lnTo>
                  <a:lnTo>
                    <a:pt x="24" y="6"/>
                  </a:lnTo>
                  <a:lnTo>
                    <a:pt x="24" y="6"/>
                  </a:lnTo>
                  <a:lnTo>
                    <a:pt x="24" y="6"/>
                  </a:lnTo>
                  <a:lnTo>
                    <a:pt x="23" y="6"/>
                  </a:lnTo>
                  <a:lnTo>
                    <a:pt x="23" y="7"/>
                  </a:lnTo>
                  <a:lnTo>
                    <a:pt x="23" y="7"/>
                  </a:lnTo>
                  <a:lnTo>
                    <a:pt x="22" y="7"/>
                  </a:lnTo>
                  <a:lnTo>
                    <a:pt x="22" y="7"/>
                  </a:lnTo>
                  <a:lnTo>
                    <a:pt x="21" y="7"/>
                  </a:lnTo>
                  <a:lnTo>
                    <a:pt x="21" y="7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19" y="8"/>
                  </a:lnTo>
                  <a:lnTo>
                    <a:pt x="19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10"/>
                  </a:lnTo>
                  <a:lnTo>
                    <a:pt x="17" y="10"/>
                  </a:lnTo>
                  <a:lnTo>
                    <a:pt x="17" y="11"/>
                  </a:lnTo>
                  <a:lnTo>
                    <a:pt x="17" y="11"/>
                  </a:lnTo>
                  <a:lnTo>
                    <a:pt x="16" y="11"/>
                  </a:lnTo>
                  <a:lnTo>
                    <a:pt x="16" y="12"/>
                  </a:lnTo>
                  <a:lnTo>
                    <a:pt x="16" y="12"/>
                  </a:lnTo>
                  <a:lnTo>
                    <a:pt x="16" y="13"/>
                  </a:lnTo>
                  <a:lnTo>
                    <a:pt x="16" y="13"/>
                  </a:lnTo>
                  <a:lnTo>
                    <a:pt x="15" y="14"/>
                  </a:lnTo>
                  <a:lnTo>
                    <a:pt x="15" y="14"/>
                  </a:lnTo>
                  <a:lnTo>
                    <a:pt x="15" y="14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5" y="16"/>
                  </a:lnTo>
                  <a:lnTo>
                    <a:pt x="15" y="16"/>
                  </a:lnTo>
                  <a:lnTo>
                    <a:pt x="15" y="16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7" y="19"/>
                  </a:lnTo>
                  <a:lnTo>
                    <a:pt x="17" y="19"/>
                  </a:lnTo>
                  <a:lnTo>
                    <a:pt x="17" y="19"/>
                  </a:lnTo>
                  <a:lnTo>
                    <a:pt x="17" y="19"/>
                  </a:lnTo>
                  <a:lnTo>
                    <a:pt x="17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8" y="20"/>
                  </a:lnTo>
                  <a:lnTo>
                    <a:pt x="18" y="21"/>
                  </a:lnTo>
                  <a:lnTo>
                    <a:pt x="18" y="21"/>
                  </a:lnTo>
                  <a:lnTo>
                    <a:pt x="18" y="21"/>
                  </a:lnTo>
                  <a:lnTo>
                    <a:pt x="17" y="22"/>
                  </a:lnTo>
                  <a:lnTo>
                    <a:pt x="17" y="22"/>
                  </a:lnTo>
                  <a:lnTo>
                    <a:pt x="17" y="23"/>
                  </a:lnTo>
                  <a:lnTo>
                    <a:pt x="17" y="23"/>
                  </a:lnTo>
                  <a:lnTo>
                    <a:pt x="16" y="24"/>
                  </a:lnTo>
                  <a:lnTo>
                    <a:pt x="16" y="24"/>
                  </a:lnTo>
                  <a:lnTo>
                    <a:pt x="16" y="25"/>
                  </a:lnTo>
                  <a:lnTo>
                    <a:pt x="15" y="25"/>
                  </a:lnTo>
                  <a:lnTo>
                    <a:pt x="15" y="25"/>
                  </a:lnTo>
                  <a:lnTo>
                    <a:pt x="15" y="26"/>
                  </a:lnTo>
                  <a:lnTo>
                    <a:pt x="15" y="26"/>
                  </a:lnTo>
                  <a:lnTo>
                    <a:pt x="15" y="27"/>
                  </a:lnTo>
                  <a:lnTo>
                    <a:pt x="15" y="27"/>
                  </a:lnTo>
                  <a:lnTo>
                    <a:pt x="15" y="28"/>
                  </a:lnTo>
                  <a:lnTo>
                    <a:pt x="15" y="28"/>
                  </a:lnTo>
                  <a:lnTo>
                    <a:pt x="15" y="28"/>
                  </a:lnTo>
                  <a:lnTo>
                    <a:pt x="15" y="28"/>
                  </a:lnTo>
                  <a:lnTo>
                    <a:pt x="15" y="29"/>
                  </a:lnTo>
                  <a:lnTo>
                    <a:pt x="15" y="29"/>
                  </a:lnTo>
                  <a:lnTo>
                    <a:pt x="16" y="29"/>
                  </a:lnTo>
                  <a:lnTo>
                    <a:pt x="16" y="30"/>
                  </a:lnTo>
                  <a:lnTo>
                    <a:pt x="16" y="30"/>
                  </a:lnTo>
                  <a:lnTo>
                    <a:pt x="16" y="30"/>
                  </a:lnTo>
                  <a:lnTo>
                    <a:pt x="17" y="30"/>
                  </a:lnTo>
                  <a:lnTo>
                    <a:pt x="17" y="31"/>
                  </a:lnTo>
                  <a:lnTo>
                    <a:pt x="17" y="31"/>
                  </a:lnTo>
                  <a:lnTo>
                    <a:pt x="17" y="31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7" y="32"/>
                  </a:lnTo>
                  <a:lnTo>
                    <a:pt x="16" y="32"/>
                  </a:lnTo>
                  <a:lnTo>
                    <a:pt x="16" y="32"/>
                  </a:lnTo>
                  <a:lnTo>
                    <a:pt x="16" y="32"/>
                  </a:lnTo>
                  <a:lnTo>
                    <a:pt x="16" y="33"/>
                  </a:lnTo>
                  <a:lnTo>
                    <a:pt x="15" y="33"/>
                  </a:lnTo>
                  <a:lnTo>
                    <a:pt x="15" y="33"/>
                  </a:lnTo>
                  <a:lnTo>
                    <a:pt x="15" y="33"/>
                  </a:lnTo>
                  <a:lnTo>
                    <a:pt x="15" y="33"/>
                  </a:lnTo>
                  <a:lnTo>
                    <a:pt x="13" y="33"/>
                  </a:lnTo>
                  <a:lnTo>
                    <a:pt x="13" y="33"/>
                  </a:lnTo>
                  <a:lnTo>
                    <a:pt x="13" y="33"/>
                  </a:lnTo>
                  <a:lnTo>
                    <a:pt x="13" y="33"/>
                  </a:lnTo>
                  <a:lnTo>
                    <a:pt x="12" y="33"/>
                  </a:lnTo>
                  <a:lnTo>
                    <a:pt x="12" y="34"/>
                  </a:lnTo>
                  <a:lnTo>
                    <a:pt x="12" y="34"/>
                  </a:lnTo>
                  <a:lnTo>
                    <a:pt x="12" y="34"/>
                  </a:lnTo>
                  <a:lnTo>
                    <a:pt x="11" y="35"/>
                  </a:lnTo>
                  <a:lnTo>
                    <a:pt x="11" y="35"/>
                  </a:lnTo>
                  <a:lnTo>
                    <a:pt x="11" y="35"/>
                  </a:lnTo>
                  <a:lnTo>
                    <a:pt x="10" y="35"/>
                  </a:lnTo>
                  <a:lnTo>
                    <a:pt x="10" y="35"/>
                  </a:lnTo>
                  <a:lnTo>
                    <a:pt x="10" y="35"/>
                  </a:lnTo>
                  <a:lnTo>
                    <a:pt x="9" y="35"/>
                  </a:lnTo>
                  <a:lnTo>
                    <a:pt x="9" y="35"/>
                  </a:lnTo>
                  <a:lnTo>
                    <a:pt x="9" y="35"/>
                  </a:lnTo>
                  <a:lnTo>
                    <a:pt x="9" y="35"/>
                  </a:lnTo>
                  <a:lnTo>
                    <a:pt x="8" y="35"/>
                  </a:lnTo>
                  <a:lnTo>
                    <a:pt x="8" y="34"/>
                  </a:lnTo>
                  <a:lnTo>
                    <a:pt x="8" y="34"/>
                  </a:lnTo>
                  <a:lnTo>
                    <a:pt x="8" y="34"/>
                  </a:lnTo>
                  <a:lnTo>
                    <a:pt x="8" y="34"/>
                  </a:lnTo>
                  <a:lnTo>
                    <a:pt x="7" y="34"/>
                  </a:lnTo>
                  <a:lnTo>
                    <a:pt x="7" y="33"/>
                  </a:lnTo>
                  <a:lnTo>
                    <a:pt x="7" y="33"/>
                  </a:lnTo>
                  <a:lnTo>
                    <a:pt x="7" y="33"/>
                  </a:lnTo>
                  <a:lnTo>
                    <a:pt x="6" y="32"/>
                  </a:lnTo>
                  <a:lnTo>
                    <a:pt x="6" y="32"/>
                  </a:lnTo>
                  <a:lnTo>
                    <a:pt x="6" y="32"/>
                  </a:lnTo>
                  <a:lnTo>
                    <a:pt x="6" y="31"/>
                  </a:lnTo>
                  <a:lnTo>
                    <a:pt x="5" y="31"/>
                  </a:lnTo>
                  <a:lnTo>
                    <a:pt x="5" y="31"/>
                  </a:lnTo>
                  <a:lnTo>
                    <a:pt x="5" y="30"/>
                  </a:lnTo>
                  <a:lnTo>
                    <a:pt x="4" y="30"/>
                  </a:lnTo>
                  <a:lnTo>
                    <a:pt x="4" y="29"/>
                  </a:lnTo>
                  <a:lnTo>
                    <a:pt x="4" y="29"/>
                  </a:lnTo>
                  <a:lnTo>
                    <a:pt x="4" y="28"/>
                  </a:lnTo>
                  <a:lnTo>
                    <a:pt x="4" y="28"/>
                  </a:lnTo>
                  <a:lnTo>
                    <a:pt x="4" y="28"/>
                  </a:lnTo>
                  <a:lnTo>
                    <a:pt x="4" y="27"/>
                  </a:lnTo>
                  <a:lnTo>
                    <a:pt x="4" y="27"/>
                  </a:lnTo>
                  <a:lnTo>
                    <a:pt x="4" y="26"/>
                  </a:lnTo>
                  <a:lnTo>
                    <a:pt x="4" y="26"/>
                  </a:lnTo>
                  <a:lnTo>
                    <a:pt x="5" y="25"/>
                  </a:lnTo>
                  <a:lnTo>
                    <a:pt x="5" y="25"/>
                  </a:lnTo>
                  <a:lnTo>
                    <a:pt x="5" y="25"/>
                  </a:lnTo>
                  <a:lnTo>
                    <a:pt x="5" y="24"/>
                  </a:lnTo>
                  <a:lnTo>
                    <a:pt x="6" y="24"/>
                  </a:lnTo>
                  <a:lnTo>
                    <a:pt x="6" y="23"/>
                  </a:lnTo>
                  <a:lnTo>
                    <a:pt x="6" y="23"/>
                  </a:lnTo>
                  <a:lnTo>
                    <a:pt x="7" y="23"/>
                  </a:lnTo>
                  <a:lnTo>
                    <a:pt x="7" y="23"/>
                  </a:lnTo>
                  <a:lnTo>
                    <a:pt x="7" y="22"/>
                  </a:lnTo>
                  <a:lnTo>
                    <a:pt x="8" y="22"/>
                  </a:lnTo>
                  <a:lnTo>
                    <a:pt x="8" y="22"/>
                  </a:lnTo>
                  <a:lnTo>
                    <a:pt x="8" y="22"/>
                  </a:lnTo>
                  <a:lnTo>
                    <a:pt x="8" y="22"/>
                  </a:lnTo>
                  <a:lnTo>
                    <a:pt x="9" y="23"/>
                  </a:lnTo>
                  <a:lnTo>
                    <a:pt x="9" y="23"/>
                  </a:lnTo>
                  <a:lnTo>
                    <a:pt x="9" y="23"/>
                  </a:lnTo>
                  <a:lnTo>
                    <a:pt x="10" y="23"/>
                  </a:lnTo>
                  <a:lnTo>
                    <a:pt x="10" y="23"/>
                  </a:lnTo>
                  <a:lnTo>
                    <a:pt x="10" y="23"/>
                  </a:lnTo>
                  <a:lnTo>
                    <a:pt x="10" y="23"/>
                  </a:lnTo>
                  <a:lnTo>
                    <a:pt x="11" y="22"/>
                  </a:lnTo>
                  <a:lnTo>
                    <a:pt x="11" y="22"/>
                  </a:lnTo>
                  <a:lnTo>
                    <a:pt x="11" y="22"/>
                  </a:lnTo>
                  <a:lnTo>
                    <a:pt x="11" y="22"/>
                  </a:lnTo>
                  <a:lnTo>
                    <a:pt x="11" y="22"/>
                  </a:lnTo>
                  <a:lnTo>
                    <a:pt x="11" y="21"/>
                  </a:lnTo>
                  <a:lnTo>
                    <a:pt x="12" y="21"/>
                  </a:lnTo>
                  <a:lnTo>
                    <a:pt x="12" y="21"/>
                  </a:lnTo>
                  <a:lnTo>
                    <a:pt x="12" y="20"/>
                  </a:lnTo>
                  <a:lnTo>
                    <a:pt x="12" y="20"/>
                  </a:lnTo>
                  <a:lnTo>
                    <a:pt x="12" y="19"/>
                  </a:lnTo>
                  <a:lnTo>
                    <a:pt x="12" y="19"/>
                  </a:lnTo>
                  <a:lnTo>
                    <a:pt x="12" y="19"/>
                  </a:lnTo>
                  <a:lnTo>
                    <a:pt x="12" y="19"/>
                  </a:lnTo>
                  <a:lnTo>
                    <a:pt x="11" y="17"/>
                  </a:lnTo>
                  <a:lnTo>
                    <a:pt x="11" y="17"/>
                  </a:lnTo>
                  <a:lnTo>
                    <a:pt x="11" y="17"/>
                  </a:lnTo>
                  <a:lnTo>
                    <a:pt x="11" y="17"/>
                  </a:lnTo>
                  <a:lnTo>
                    <a:pt x="10" y="17"/>
                  </a:lnTo>
                  <a:lnTo>
                    <a:pt x="10" y="17"/>
                  </a:lnTo>
                  <a:lnTo>
                    <a:pt x="10" y="17"/>
                  </a:lnTo>
                  <a:lnTo>
                    <a:pt x="9" y="17"/>
                  </a:lnTo>
                  <a:lnTo>
                    <a:pt x="9" y="17"/>
                  </a:lnTo>
                  <a:lnTo>
                    <a:pt x="9" y="17"/>
                  </a:lnTo>
                  <a:lnTo>
                    <a:pt x="8" y="17"/>
                  </a:lnTo>
                  <a:lnTo>
                    <a:pt x="8" y="17"/>
                  </a:lnTo>
                  <a:lnTo>
                    <a:pt x="8" y="19"/>
                  </a:lnTo>
                  <a:lnTo>
                    <a:pt x="7" y="19"/>
                  </a:lnTo>
                  <a:lnTo>
                    <a:pt x="7" y="19"/>
                  </a:lnTo>
                  <a:lnTo>
                    <a:pt x="7" y="19"/>
                  </a:lnTo>
                  <a:lnTo>
                    <a:pt x="6" y="19"/>
                  </a:lnTo>
                  <a:lnTo>
                    <a:pt x="6" y="19"/>
                  </a:lnTo>
                  <a:lnTo>
                    <a:pt x="5" y="19"/>
                  </a:lnTo>
                  <a:lnTo>
                    <a:pt x="5" y="20"/>
                  </a:lnTo>
                  <a:lnTo>
                    <a:pt x="5" y="20"/>
                  </a:lnTo>
                  <a:lnTo>
                    <a:pt x="4" y="20"/>
                  </a:lnTo>
                  <a:lnTo>
                    <a:pt x="4" y="20"/>
                  </a:lnTo>
                  <a:lnTo>
                    <a:pt x="4" y="20"/>
                  </a:lnTo>
                  <a:lnTo>
                    <a:pt x="3" y="20"/>
                  </a:lnTo>
                  <a:lnTo>
                    <a:pt x="3" y="20"/>
                  </a:lnTo>
                  <a:lnTo>
                    <a:pt x="2" y="20"/>
                  </a:lnTo>
                  <a:lnTo>
                    <a:pt x="2" y="19"/>
                  </a:lnTo>
                  <a:lnTo>
                    <a:pt x="2" y="19"/>
                  </a:lnTo>
                  <a:lnTo>
                    <a:pt x="1" y="19"/>
                  </a:lnTo>
                  <a:lnTo>
                    <a:pt x="1" y="19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5"/>
                  </a:lnTo>
                  <a:lnTo>
                    <a:pt x="0" y="14"/>
                  </a:lnTo>
                  <a:lnTo>
                    <a:pt x="0" y="14"/>
                  </a:lnTo>
                  <a:lnTo>
                    <a:pt x="1" y="13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4" name="Freeform 707"/>
            <p:cNvSpPr>
              <a:spLocks/>
            </p:cNvSpPr>
            <p:nvPr/>
          </p:nvSpPr>
          <p:spPr bwMode="auto">
            <a:xfrm>
              <a:off x="8334375" y="4894263"/>
              <a:ext cx="11113" cy="12700"/>
            </a:xfrm>
            <a:custGeom>
              <a:avLst/>
              <a:gdLst>
                <a:gd name="T0" fmla="*/ 0 w 22"/>
                <a:gd name="T1" fmla="*/ 17 h 23"/>
                <a:gd name="T2" fmla="*/ 1 w 22"/>
                <a:gd name="T3" fmla="*/ 14 h 23"/>
                <a:gd name="T4" fmla="*/ 3 w 22"/>
                <a:gd name="T5" fmla="*/ 11 h 23"/>
                <a:gd name="T6" fmla="*/ 5 w 22"/>
                <a:gd name="T7" fmla="*/ 9 h 23"/>
                <a:gd name="T8" fmla="*/ 8 w 22"/>
                <a:gd name="T9" fmla="*/ 7 h 23"/>
                <a:gd name="T10" fmla="*/ 10 w 22"/>
                <a:gd name="T11" fmla="*/ 4 h 23"/>
                <a:gd name="T12" fmla="*/ 12 w 22"/>
                <a:gd name="T13" fmla="*/ 2 h 23"/>
                <a:gd name="T14" fmla="*/ 14 w 22"/>
                <a:gd name="T15" fmla="*/ 1 h 23"/>
                <a:gd name="T16" fmla="*/ 17 w 22"/>
                <a:gd name="T17" fmla="*/ 0 h 23"/>
                <a:gd name="T18" fmla="*/ 19 w 22"/>
                <a:gd name="T19" fmla="*/ 1 h 23"/>
                <a:gd name="T20" fmla="*/ 21 w 22"/>
                <a:gd name="T21" fmla="*/ 1 h 23"/>
                <a:gd name="T22" fmla="*/ 22 w 22"/>
                <a:gd name="T23" fmla="*/ 3 h 23"/>
                <a:gd name="T24" fmla="*/ 21 w 22"/>
                <a:gd name="T25" fmla="*/ 4 h 23"/>
                <a:gd name="T26" fmla="*/ 20 w 22"/>
                <a:gd name="T27" fmla="*/ 5 h 23"/>
                <a:gd name="T28" fmla="*/ 20 w 22"/>
                <a:gd name="T29" fmla="*/ 5 h 23"/>
                <a:gd name="T30" fmla="*/ 19 w 22"/>
                <a:gd name="T31" fmla="*/ 7 h 23"/>
                <a:gd name="T32" fmla="*/ 19 w 22"/>
                <a:gd name="T33" fmla="*/ 8 h 23"/>
                <a:gd name="T34" fmla="*/ 18 w 22"/>
                <a:gd name="T35" fmla="*/ 9 h 23"/>
                <a:gd name="T36" fmla="*/ 18 w 22"/>
                <a:gd name="T37" fmla="*/ 9 h 23"/>
                <a:gd name="T38" fmla="*/ 18 w 22"/>
                <a:gd name="T39" fmla="*/ 10 h 23"/>
                <a:gd name="T40" fmla="*/ 18 w 22"/>
                <a:gd name="T41" fmla="*/ 11 h 23"/>
                <a:gd name="T42" fmla="*/ 19 w 22"/>
                <a:gd name="T43" fmla="*/ 11 h 23"/>
                <a:gd name="T44" fmla="*/ 20 w 22"/>
                <a:gd name="T45" fmla="*/ 12 h 23"/>
                <a:gd name="T46" fmla="*/ 21 w 22"/>
                <a:gd name="T47" fmla="*/ 12 h 23"/>
                <a:gd name="T48" fmla="*/ 20 w 22"/>
                <a:gd name="T49" fmla="*/ 14 h 23"/>
                <a:gd name="T50" fmla="*/ 19 w 22"/>
                <a:gd name="T51" fmla="*/ 15 h 23"/>
                <a:gd name="T52" fmla="*/ 17 w 22"/>
                <a:gd name="T53" fmla="*/ 17 h 23"/>
                <a:gd name="T54" fmla="*/ 15 w 22"/>
                <a:gd name="T55" fmla="*/ 17 h 23"/>
                <a:gd name="T56" fmla="*/ 14 w 22"/>
                <a:gd name="T57" fmla="*/ 18 h 23"/>
                <a:gd name="T58" fmla="*/ 13 w 22"/>
                <a:gd name="T59" fmla="*/ 17 h 23"/>
                <a:gd name="T60" fmla="*/ 12 w 22"/>
                <a:gd name="T61" fmla="*/ 17 h 23"/>
                <a:gd name="T62" fmla="*/ 10 w 22"/>
                <a:gd name="T63" fmla="*/ 16 h 23"/>
                <a:gd name="T64" fmla="*/ 8 w 22"/>
                <a:gd name="T65" fmla="*/ 16 h 23"/>
                <a:gd name="T66" fmla="*/ 6 w 22"/>
                <a:gd name="T67" fmla="*/ 16 h 23"/>
                <a:gd name="T68" fmla="*/ 4 w 22"/>
                <a:gd name="T69" fmla="*/ 17 h 23"/>
                <a:gd name="T70" fmla="*/ 4 w 22"/>
                <a:gd name="T71" fmla="*/ 17 h 23"/>
                <a:gd name="T72" fmla="*/ 3 w 22"/>
                <a:gd name="T73" fmla="*/ 18 h 23"/>
                <a:gd name="T74" fmla="*/ 3 w 22"/>
                <a:gd name="T75" fmla="*/ 18 h 23"/>
                <a:gd name="T76" fmla="*/ 4 w 22"/>
                <a:gd name="T77" fmla="*/ 19 h 23"/>
                <a:gd name="T78" fmla="*/ 4 w 22"/>
                <a:gd name="T79" fmla="*/ 19 h 23"/>
                <a:gd name="T80" fmla="*/ 5 w 22"/>
                <a:gd name="T81" fmla="*/ 20 h 23"/>
                <a:gd name="T82" fmla="*/ 4 w 22"/>
                <a:gd name="T83" fmla="*/ 21 h 23"/>
                <a:gd name="T84" fmla="*/ 4 w 22"/>
                <a:gd name="T85" fmla="*/ 22 h 23"/>
                <a:gd name="T86" fmla="*/ 3 w 22"/>
                <a:gd name="T87" fmla="*/ 23 h 23"/>
                <a:gd name="T88" fmla="*/ 2 w 22"/>
                <a:gd name="T89" fmla="*/ 22 h 23"/>
                <a:gd name="T90" fmla="*/ 1 w 22"/>
                <a:gd name="T91" fmla="*/ 21 h 23"/>
                <a:gd name="T92" fmla="*/ 0 w 22"/>
                <a:gd name="T93" fmla="*/ 19 h 23"/>
                <a:gd name="T94" fmla="*/ 0 w 22"/>
                <a:gd name="T95" fmla="*/ 18 h 23"/>
                <a:gd name="T96" fmla="*/ 0 w 22"/>
                <a:gd name="T97" fmla="*/ 18 h 23"/>
                <a:gd name="T98" fmla="*/ 0 w 22"/>
                <a:gd name="T99" fmla="*/ 18 h 23"/>
                <a:gd name="T100" fmla="*/ 0 w 22"/>
                <a:gd name="T101" fmla="*/ 18 h 23"/>
                <a:gd name="T102" fmla="*/ 0 w 22"/>
                <a:gd name="T103" fmla="*/ 18 h 23"/>
                <a:gd name="T104" fmla="*/ 0 w 22"/>
                <a:gd name="T105" fmla="*/ 18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2" h="23">
                  <a:moveTo>
                    <a:pt x="0" y="18"/>
                  </a:moveTo>
                  <a:lnTo>
                    <a:pt x="0" y="17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6"/>
                  </a:lnTo>
                  <a:lnTo>
                    <a:pt x="1" y="16"/>
                  </a:lnTo>
                  <a:lnTo>
                    <a:pt x="1" y="15"/>
                  </a:lnTo>
                  <a:lnTo>
                    <a:pt x="1" y="14"/>
                  </a:lnTo>
                  <a:lnTo>
                    <a:pt x="2" y="14"/>
                  </a:lnTo>
                  <a:lnTo>
                    <a:pt x="2" y="13"/>
                  </a:lnTo>
                  <a:lnTo>
                    <a:pt x="3" y="12"/>
                  </a:lnTo>
                  <a:lnTo>
                    <a:pt x="3" y="11"/>
                  </a:lnTo>
                  <a:lnTo>
                    <a:pt x="4" y="11"/>
                  </a:lnTo>
                  <a:lnTo>
                    <a:pt x="4" y="10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6" y="8"/>
                  </a:lnTo>
                  <a:lnTo>
                    <a:pt x="6" y="8"/>
                  </a:lnTo>
                  <a:lnTo>
                    <a:pt x="8" y="7"/>
                  </a:lnTo>
                  <a:lnTo>
                    <a:pt x="8" y="7"/>
                  </a:lnTo>
                  <a:lnTo>
                    <a:pt x="9" y="5"/>
                  </a:lnTo>
                  <a:lnTo>
                    <a:pt x="9" y="5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2" y="2"/>
                  </a:lnTo>
                  <a:lnTo>
                    <a:pt x="13" y="2"/>
                  </a:lnTo>
                  <a:lnTo>
                    <a:pt x="13" y="1"/>
                  </a:lnTo>
                  <a:lnTo>
                    <a:pt x="14" y="1"/>
                  </a:lnTo>
                  <a:lnTo>
                    <a:pt x="14" y="1"/>
                  </a:lnTo>
                  <a:lnTo>
                    <a:pt x="15" y="1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7" y="0"/>
                  </a:lnTo>
                  <a:lnTo>
                    <a:pt x="18" y="0"/>
                  </a:lnTo>
                  <a:lnTo>
                    <a:pt x="18" y="0"/>
                  </a:lnTo>
                  <a:lnTo>
                    <a:pt x="19" y="1"/>
                  </a:lnTo>
                  <a:lnTo>
                    <a:pt x="19" y="1"/>
                  </a:lnTo>
                  <a:lnTo>
                    <a:pt x="20" y="1"/>
                  </a:lnTo>
                  <a:lnTo>
                    <a:pt x="21" y="1"/>
                  </a:lnTo>
                  <a:lnTo>
                    <a:pt x="21" y="1"/>
                  </a:lnTo>
                  <a:lnTo>
                    <a:pt x="21" y="1"/>
                  </a:lnTo>
                  <a:lnTo>
                    <a:pt x="22" y="2"/>
                  </a:lnTo>
                  <a:lnTo>
                    <a:pt x="22" y="2"/>
                  </a:lnTo>
                  <a:lnTo>
                    <a:pt x="22" y="2"/>
                  </a:lnTo>
                  <a:lnTo>
                    <a:pt x="22" y="3"/>
                  </a:lnTo>
                  <a:lnTo>
                    <a:pt x="22" y="3"/>
                  </a:lnTo>
                  <a:lnTo>
                    <a:pt x="21" y="3"/>
                  </a:lnTo>
                  <a:lnTo>
                    <a:pt x="21" y="4"/>
                  </a:lnTo>
                  <a:lnTo>
                    <a:pt x="21" y="4"/>
                  </a:lnTo>
                  <a:lnTo>
                    <a:pt x="21" y="4"/>
                  </a:lnTo>
                  <a:lnTo>
                    <a:pt x="21" y="5"/>
                  </a:lnTo>
                  <a:lnTo>
                    <a:pt x="21" y="5"/>
                  </a:lnTo>
                  <a:lnTo>
                    <a:pt x="20" y="5"/>
                  </a:lnTo>
                  <a:lnTo>
                    <a:pt x="20" y="5"/>
                  </a:lnTo>
                  <a:lnTo>
                    <a:pt x="20" y="5"/>
                  </a:lnTo>
                  <a:lnTo>
                    <a:pt x="20" y="5"/>
                  </a:lnTo>
                  <a:lnTo>
                    <a:pt x="20" y="5"/>
                  </a:lnTo>
                  <a:lnTo>
                    <a:pt x="20" y="7"/>
                  </a:lnTo>
                  <a:lnTo>
                    <a:pt x="20" y="7"/>
                  </a:lnTo>
                  <a:lnTo>
                    <a:pt x="20" y="7"/>
                  </a:lnTo>
                  <a:lnTo>
                    <a:pt x="19" y="7"/>
                  </a:lnTo>
                  <a:lnTo>
                    <a:pt x="19" y="7"/>
                  </a:lnTo>
                  <a:lnTo>
                    <a:pt x="19" y="7"/>
                  </a:lnTo>
                  <a:lnTo>
                    <a:pt x="19" y="8"/>
                  </a:lnTo>
                  <a:lnTo>
                    <a:pt x="19" y="8"/>
                  </a:lnTo>
                  <a:lnTo>
                    <a:pt x="18" y="8"/>
                  </a:lnTo>
                  <a:lnTo>
                    <a:pt x="18" y="8"/>
                  </a:lnTo>
                  <a:lnTo>
                    <a:pt x="18" y="8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9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0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8" y="11"/>
                  </a:lnTo>
                  <a:lnTo>
                    <a:pt x="19" y="11"/>
                  </a:lnTo>
                  <a:lnTo>
                    <a:pt x="19" y="11"/>
                  </a:lnTo>
                  <a:lnTo>
                    <a:pt x="19" y="11"/>
                  </a:lnTo>
                  <a:lnTo>
                    <a:pt x="19" y="11"/>
                  </a:lnTo>
                  <a:lnTo>
                    <a:pt x="20" y="11"/>
                  </a:lnTo>
                  <a:lnTo>
                    <a:pt x="20" y="12"/>
                  </a:lnTo>
                  <a:lnTo>
                    <a:pt x="20" y="12"/>
                  </a:lnTo>
                  <a:lnTo>
                    <a:pt x="20" y="12"/>
                  </a:lnTo>
                  <a:lnTo>
                    <a:pt x="20" y="12"/>
                  </a:lnTo>
                  <a:lnTo>
                    <a:pt x="21" y="12"/>
                  </a:lnTo>
                  <a:lnTo>
                    <a:pt x="21" y="12"/>
                  </a:lnTo>
                  <a:lnTo>
                    <a:pt x="21" y="13"/>
                  </a:lnTo>
                  <a:lnTo>
                    <a:pt x="20" y="13"/>
                  </a:lnTo>
                  <a:lnTo>
                    <a:pt x="20" y="13"/>
                  </a:lnTo>
                  <a:lnTo>
                    <a:pt x="20" y="14"/>
                  </a:lnTo>
                  <a:lnTo>
                    <a:pt x="20" y="14"/>
                  </a:lnTo>
                  <a:lnTo>
                    <a:pt x="20" y="15"/>
                  </a:lnTo>
                  <a:lnTo>
                    <a:pt x="19" y="15"/>
                  </a:lnTo>
                  <a:lnTo>
                    <a:pt x="19" y="15"/>
                  </a:lnTo>
                  <a:lnTo>
                    <a:pt x="18" y="16"/>
                  </a:lnTo>
                  <a:lnTo>
                    <a:pt x="18" y="16"/>
                  </a:lnTo>
                  <a:lnTo>
                    <a:pt x="17" y="16"/>
                  </a:lnTo>
                  <a:lnTo>
                    <a:pt x="17" y="17"/>
                  </a:lnTo>
                  <a:lnTo>
                    <a:pt x="17" y="17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5" y="17"/>
                  </a:lnTo>
                  <a:lnTo>
                    <a:pt x="15" y="18"/>
                  </a:lnTo>
                  <a:lnTo>
                    <a:pt x="15" y="18"/>
                  </a:lnTo>
                  <a:lnTo>
                    <a:pt x="14" y="18"/>
                  </a:lnTo>
                  <a:lnTo>
                    <a:pt x="14" y="18"/>
                  </a:lnTo>
                  <a:lnTo>
                    <a:pt x="14" y="18"/>
                  </a:lnTo>
                  <a:lnTo>
                    <a:pt x="13" y="18"/>
                  </a:lnTo>
                  <a:lnTo>
                    <a:pt x="13" y="18"/>
                  </a:lnTo>
                  <a:lnTo>
                    <a:pt x="13" y="17"/>
                  </a:lnTo>
                  <a:lnTo>
                    <a:pt x="12" y="17"/>
                  </a:lnTo>
                  <a:lnTo>
                    <a:pt x="12" y="17"/>
                  </a:lnTo>
                  <a:lnTo>
                    <a:pt x="12" y="17"/>
                  </a:lnTo>
                  <a:lnTo>
                    <a:pt x="12" y="17"/>
                  </a:lnTo>
                  <a:lnTo>
                    <a:pt x="11" y="17"/>
                  </a:lnTo>
                  <a:lnTo>
                    <a:pt x="11" y="17"/>
                  </a:lnTo>
                  <a:lnTo>
                    <a:pt x="10" y="16"/>
                  </a:lnTo>
                  <a:lnTo>
                    <a:pt x="10" y="16"/>
                  </a:lnTo>
                  <a:lnTo>
                    <a:pt x="10" y="16"/>
                  </a:lnTo>
                  <a:lnTo>
                    <a:pt x="9" y="16"/>
                  </a:lnTo>
                  <a:lnTo>
                    <a:pt x="9" y="16"/>
                  </a:lnTo>
                  <a:lnTo>
                    <a:pt x="8" y="16"/>
                  </a:lnTo>
                  <a:lnTo>
                    <a:pt x="8" y="16"/>
                  </a:lnTo>
                  <a:lnTo>
                    <a:pt x="6" y="16"/>
                  </a:lnTo>
                  <a:lnTo>
                    <a:pt x="6" y="16"/>
                  </a:lnTo>
                  <a:lnTo>
                    <a:pt x="6" y="16"/>
                  </a:lnTo>
                  <a:lnTo>
                    <a:pt x="5" y="17"/>
                  </a:lnTo>
                  <a:lnTo>
                    <a:pt x="5" y="17"/>
                  </a:lnTo>
                  <a:lnTo>
                    <a:pt x="5" y="17"/>
                  </a:lnTo>
                  <a:lnTo>
                    <a:pt x="4" y="17"/>
                  </a:lnTo>
                  <a:lnTo>
                    <a:pt x="4" y="17"/>
                  </a:lnTo>
                  <a:lnTo>
                    <a:pt x="4" y="17"/>
                  </a:lnTo>
                  <a:lnTo>
                    <a:pt x="4" y="17"/>
                  </a:lnTo>
                  <a:lnTo>
                    <a:pt x="4" y="17"/>
                  </a:lnTo>
                  <a:lnTo>
                    <a:pt x="4" y="18"/>
                  </a:lnTo>
                  <a:lnTo>
                    <a:pt x="4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8"/>
                  </a:lnTo>
                  <a:lnTo>
                    <a:pt x="3" y="19"/>
                  </a:lnTo>
                  <a:lnTo>
                    <a:pt x="4" y="19"/>
                  </a:lnTo>
                  <a:lnTo>
                    <a:pt x="4" y="19"/>
                  </a:lnTo>
                  <a:lnTo>
                    <a:pt x="4" y="19"/>
                  </a:lnTo>
                  <a:lnTo>
                    <a:pt x="4" y="19"/>
                  </a:lnTo>
                  <a:lnTo>
                    <a:pt x="4" y="19"/>
                  </a:lnTo>
                  <a:lnTo>
                    <a:pt x="4" y="20"/>
                  </a:lnTo>
                  <a:lnTo>
                    <a:pt x="4" y="20"/>
                  </a:lnTo>
                  <a:lnTo>
                    <a:pt x="4" y="20"/>
                  </a:lnTo>
                  <a:lnTo>
                    <a:pt x="5" y="20"/>
                  </a:lnTo>
                  <a:lnTo>
                    <a:pt x="5" y="21"/>
                  </a:lnTo>
                  <a:lnTo>
                    <a:pt x="5" y="21"/>
                  </a:lnTo>
                  <a:lnTo>
                    <a:pt x="5" y="21"/>
                  </a:lnTo>
                  <a:lnTo>
                    <a:pt x="4" y="21"/>
                  </a:lnTo>
                  <a:lnTo>
                    <a:pt x="4" y="21"/>
                  </a:lnTo>
                  <a:lnTo>
                    <a:pt x="4" y="22"/>
                  </a:lnTo>
                  <a:lnTo>
                    <a:pt x="4" y="22"/>
                  </a:lnTo>
                  <a:lnTo>
                    <a:pt x="4" y="22"/>
                  </a:lnTo>
                  <a:lnTo>
                    <a:pt x="4" y="22"/>
                  </a:lnTo>
                  <a:lnTo>
                    <a:pt x="3" y="22"/>
                  </a:lnTo>
                  <a:lnTo>
                    <a:pt x="3" y="22"/>
                  </a:lnTo>
                  <a:lnTo>
                    <a:pt x="3" y="23"/>
                  </a:lnTo>
                  <a:lnTo>
                    <a:pt x="3" y="23"/>
                  </a:lnTo>
                  <a:lnTo>
                    <a:pt x="2" y="22"/>
                  </a:lnTo>
                  <a:lnTo>
                    <a:pt x="2" y="22"/>
                  </a:lnTo>
                  <a:lnTo>
                    <a:pt x="2" y="22"/>
                  </a:lnTo>
                  <a:lnTo>
                    <a:pt x="2" y="22"/>
                  </a:lnTo>
                  <a:lnTo>
                    <a:pt x="1" y="22"/>
                  </a:lnTo>
                  <a:lnTo>
                    <a:pt x="1" y="21"/>
                  </a:lnTo>
                  <a:lnTo>
                    <a:pt x="1" y="21"/>
                  </a:lnTo>
                  <a:lnTo>
                    <a:pt x="0" y="21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19"/>
                  </a:lnTo>
                  <a:lnTo>
                    <a:pt x="0" y="19"/>
                  </a:lnTo>
                  <a:lnTo>
                    <a:pt x="0" y="19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5" name="Freeform 708"/>
            <p:cNvSpPr>
              <a:spLocks/>
            </p:cNvSpPr>
            <p:nvPr/>
          </p:nvSpPr>
          <p:spPr bwMode="auto">
            <a:xfrm>
              <a:off x="8161338" y="4941888"/>
              <a:ext cx="15875" cy="9525"/>
            </a:xfrm>
            <a:custGeom>
              <a:avLst/>
              <a:gdLst>
                <a:gd name="T0" fmla="*/ 1 w 32"/>
                <a:gd name="T1" fmla="*/ 8 h 20"/>
                <a:gd name="T2" fmla="*/ 1 w 32"/>
                <a:gd name="T3" fmla="*/ 8 h 20"/>
                <a:gd name="T4" fmla="*/ 1 w 32"/>
                <a:gd name="T5" fmla="*/ 8 h 20"/>
                <a:gd name="T6" fmla="*/ 1 w 32"/>
                <a:gd name="T7" fmla="*/ 8 h 20"/>
                <a:gd name="T8" fmla="*/ 0 w 32"/>
                <a:gd name="T9" fmla="*/ 6 h 20"/>
                <a:gd name="T10" fmla="*/ 0 w 32"/>
                <a:gd name="T11" fmla="*/ 5 h 20"/>
                <a:gd name="T12" fmla="*/ 1 w 32"/>
                <a:gd name="T13" fmla="*/ 5 h 20"/>
                <a:gd name="T14" fmla="*/ 2 w 32"/>
                <a:gd name="T15" fmla="*/ 5 h 20"/>
                <a:gd name="T16" fmla="*/ 3 w 32"/>
                <a:gd name="T17" fmla="*/ 5 h 20"/>
                <a:gd name="T18" fmla="*/ 4 w 32"/>
                <a:gd name="T19" fmla="*/ 4 h 20"/>
                <a:gd name="T20" fmla="*/ 6 w 32"/>
                <a:gd name="T21" fmla="*/ 4 h 20"/>
                <a:gd name="T22" fmla="*/ 7 w 32"/>
                <a:gd name="T23" fmla="*/ 3 h 20"/>
                <a:gd name="T24" fmla="*/ 8 w 32"/>
                <a:gd name="T25" fmla="*/ 2 h 20"/>
                <a:gd name="T26" fmla="*/ 9 w 32"/>
                <a:gd name="T27" fmla="*/ 1 h 20"/>
                <a:gd name="T28" fmla="*/ 9 w 32"/>
                <a:gd name="T29" fmla="*/ 0 h 20"/>
                <a:gd name="T30" fmla="*/ 10 w 32"/>
                <a:gd name="T31" fmla="*/ 0 h 20"/>
                <a:gd name="T32" fmla="*/ 13 w 32"/>
                <a:gd name="T33" fmla="*/ 1 h 20"/>
                <a:gd name="T34" fmla="*/ 15 w 32"/>
                <a:gd name="T35" fmla="*/ 1 h 20"/>
                <a:gd name="T36" fmla="*/ 17 w 32"/>
                <a:gd name="T37" fmla="*/ 2 h 20"/>
                <a:gd name="T38" fmla="*/ 19 w 32"/>
                <a:gd name="T39" fmla="*/ 2 h 20"/>
                <a:gd name="T40" fmla="*/ 21 w 32"/>
                <a:gd name="T41" fmla="*/ 2 h 20"/>
                <a:gd name="T42" fmla="*/ 24 w 32"/>
                <a:gd name="T43" fmla="*/ 1 h 20"/>
                <a:gd name="T44" fmla="*/ 28 w 32"/>
                <a:gd name="T45" fmla="*/ 0 h 20"/>
                <a:gd name="T46" fmla="*/ 31 w 32"/>
                <a:gd name="T47" fmla="*/ 0 h 20"/>
                <a:gd name="T48" fmla="*/ 32 w 32"/>
                <a:gd name="T49" fmla="*/ 0 h 20"/>
                <a:gd name="T50" fmla="*/ 32 w 32"/>
                <a:gd name="T51" fmla="*/ 1 h 20"/>
                <a:gd name="T52" fmla="*/ 31 w 32"/>
                <a:gd name="T53" fmla="*/ 2 h 20"/>
                <a:gd name="T54" fmla="*/ 30 w 32"/>
                <a:gd name="T55" fmla="*/ 3 h 20"/>
                <a:gd name="T56" fmla="*/ 28 w 32"/>
                <a:gd name="T57" fmla="*/ 5 h 20"/>
                <a:gd name="T58" fmla="*/ 26 w 32"/>
                <a:gd name="T59" fmla="*/ 9 h 20"/>
                <a:gd name="T60" fmla="*/ 25 w 32"/>
                <a:gd name="T61" fmla="*/ 12 h 20"/>
                <a:gd name="T62" fmla="*/ 24 w 32"/>
                <a:gd name="T63" fmla="*/ 14 h 20"/>
                <a:gd name="T64" fmla="*/ 23 w 32"/>
                <a:gd name="T65" fmla="*/ 16 h 20"/>
                <a:gd name="T66" fmla="*/ 22 w 32"/>
                <a:gd name="T67" fmla="*/ 18 h 20"/>
                <a:gd name="T68" fmla="*/ 20 w 32"/>
                <a:gd name="T69" fmla="*/ 19 h 20"/>
                <a:gd name="T70" fmla="*/ 18 w 32"/>
                <a:gd name="T71" fmla="*/ 20 h 20"/>
                <a:gd name="T72" fmla="*/ 16 w 32"/>
                <a:gd name="T73" fmla="*/ 20 h 20"/>
                <a:gd name="T74" fmla="*/ 15 w 32"/>
                <a:gd name="T75" fmla="*/ 19 h 20"/>
                <a:gd name="T76" fmla="*/ 15 w 32"/>
                <a:gd name="T77" fmla="*/ 18 h 20"/>
                <a:gd name="T78" fmla="*/ 16 w 32"/>
                <a:gd name="T79" fmla="*/ 17 h 20"/>
                <a:gd name="T80" fmla="*/ 15 w 32"/>
                <a:gd name="T81" fmla="*/ 15 h 20"/>
                <a:gd name="T82" fmla="*/ 13 w 32"/>
                <a:gd name="T83" fmla="*/ 14 h 20"/>
                <a:gd name="T84" fmla="*/ 10 w 32"/>
                <a:gd name="T85" fmla="*/ 13 h 20"/>
                <a:gd name="T86" fmla="*/ 8 w 32"/>
                <a:gd name="T87" fmla="*/ 12 h 20"/>
                <a:gd name="T88" fmla="*/ 6 w 32"/>
                <a:gd name="T89" fmla="*/ 11 h 20"/>
                <a:gd name="T90" fmla="*/ 4 w 32"/>
                <a:gd name="T91" fmla="*/ 10 h 20"/>
                <a:gd name="T92" fmla="*/ 2 w 32"/>
                <a:gd name="T93" fmla="*/ 9 h 20"/>
                <a:gd name="T94" fmla="*/ 1 w 32"/>
                <a:gd name="T95" fmla="*/ 8 h 20"/>
                <a:gd name="T96" fmla="*/ 1 w 32"/>
                <a:gd name="T97" fmla="*/ 8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2" h="20">
                  <a:moveTo>
                    <a:pt x="1" y="8"/>
                  </a:move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4" y="5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5" y="4"/>
                  </a:lnTo>
                  <a:lnTo>
                    <a:pt x="6" y="4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7" y="3"/>
                  </a:lnTo>
                  <a:lnTo>
                    <a:pt x="7" y="2"/>
                  </a:lnTo>
                  <a:lnTo>
                    <a:pt x="7" y="2"/>
                  </a:lnTo>
                  <a:lnTo>
                    <a:pt x="8" y="2"/>
                  </a:lnTo>
                  <a:lnTo>
                    <a:pt x="8" y="2"/>
                  </a:lnTo>
                  <a:lnTo>
                    <a:pt x="8" y="1"/>
                  </a:lnTo>
                  <a:lnTo>
                    <a:pt x="8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3" y="1"/>
                  </a:lnTo>
                  <a:lnTo>
                    <a:pt x="13" y="1"/>
                  </a:lnTo>
                  <a:lnTo>
                    <a:pt x="14" y="1"/>
                  </a:lnTo>
                  <a:lnTo>
                    <a:pt x="14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6" y="2"/>
                  </a:lnTo>
                  <a:lnTo>
                    <a:pt x="16" y="2"/>
                  </a:lnTo>
                  <a:lnTo>
                    <a:pt x="17" y="2"/>
                  </a:lnTo>
                  <a:lnTo>
                    <a:pt x="17" y="2"/>
                  </a:lnTo>
                  <a:lnTo>
                    <a:pt x="18" y="2"/>
                  </a:lnTo>
                  <a:lnTo>
                    <a:pt x="18" y="2"/>
                  </a:lnTo>
                  <a:lnTo>
                    <a:pt x="19" y="2"/>
                  </a:lnTo>
                  <a:lnTo>
                    <a:pt x="19" y="2"/>
                  </a:lnTo>
                  <a:lnTo>
                    <a:pt x="20" y="2"/>
                  </a:lnTo>
                  <a:lnTo>
                    <a:pt x="20" y="2"/>
                  </a:lnTo>
                  <a:lnTo>
                    <a:pt x="21" y="2"/>
                  </a:lnTo>
                  <a:lnTo>
                    <a:pt x="22" y="2"/>
                  </a:lnTo>
                  <a:lnTo>
                    <a:pt x="23" y="2"/>
                  </a:lnTo>
                  <a:lnTo>
                    <a:pt x="24" y="1"/>
                  </a:lnTo>
                  <a:lnTo>
                    <a:pt x="24" y="1"/>
                  </a:lnTo>
                  <a:lnTo>
                    <a:pt x="25" y="1"/>
                  </a:lnTo>
                  <a:lnTo>
                    <a:pt x="26" y="1"/>
                  </a:lnTo>
                  <a:lnTo>
                    <a:pt x="27" y="0"/>
                  </a:lnTo>
                  <a:lnTo>
                    <a:pt x="28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1" y="0"/>
                  </a:lnTo>
                  <a:lnTo>
                    <a:pt x="32" y="0"/>
                  </a:lnTo>
                  <a:lnTo>
                    <a:pt x="32" y="0"/>
                  </a:lnTo>
                  <a:lnTo>
                    <a:pt x="32" y="0"/>
                  </a:lnTo>
                  <a:lnTo>
                    <a:pt x="32" y="0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2" y="1"/>
                  </a:lnTo>
                  <a:lnTo>
                    <a:pt x="32" y="2"/>
                  </a:lnTo>
                  <a:lnTo>
                    <a:pt x="32" y="2"/>
                  </a:lnTo>
                  <a:lnTo>
                    <a:pt x="31" y="2"/>
                  </a:lnTo>
                  <a:lnTo>
                    <a:pt x="31" y="2"/>
                  </a:lnTo>
                  <a:lnTo>
                    <a:pt x="31" y="3"/>
                  </a:lnTo>
                  <a:lnTo>
                    <a:pt x="31" y="3"/>
                  </a:lnTo>
                  <a:lnTo>
                    <a:pt x="30" y="3"/>
                  </a:lnTo>
                  <a:lnTo>
                    <a:pt x="30" y="4"/>
                  </a:lnTo>
                  <a:lnTo>
                    <a:pt x="30" y="4"/>
                  </a:lnTo>
                  <a:lnTo>
                    <a:pt x="28" y="4"/>
                  </a:lnTo>
                  <a:lnTo>
                    <a:pt x="28" y="5"/>
                  </a:lnTo>
                  <a:lnTo>
                    <a:pt x="28" y="5"/>
                  </a:lnTo>
                  <a:lnTo>
                    <a:pt x="27" y="6"/>
                  </a:lnTo>
                  <a:lnTo>
                    <a:pt x="27" y="8"/>
                  </a:lnTo>
                  <a:lnTo>
                    <a:pt x="26" y="9"/>
                  </a:lnTo>
                  <a:lnTo>
                    <a:pt x="26" y="9"/>
                  </a:lnTo>
                  <a:lnTo>
                    <a:pt x="26" y="10"/>
                  </a:lnTo>
                  <a:lnTo>
                    <a:pt x="25" y="11"/>
                  </a:lnTo>
                  <a:lnTo>
                    <a:pt x="25" y="12"/>
                  </a:lnTo>
                  <a:lnTo>
                    <a:pt x="25" y="12"/>
                  </a:lnTo>
                  <a:lnTo>
                    <a:pt x="24" y="13"/>
                  </a:lnTo>
                  <a:lnTo>
                    <a:pt x="24" y="14"/>
                  </a:lnTo>
                  <a:lnTo>
                    <a:pt x="24" y="14"/>
                  </a:lnTo>
                  <a:lnTo>
                    <a:pt x="24" y="15"/>
                  </a:lnTo>
                  <a:lnTo>
                    <a:pt x="24" y="15"/>
                  </a:lnTo>
                  <a:lnTo>
                    <a:pt x="24" y="16"/>
                  </a:lnTo>
                  <a:lnTo>
                    <a:pt x="23" y="16"/>
                  </a:lnTo>
                  <a:lnTo>
                    <a:pt x="23" y="17"/>
                  </a:lnTo>
                  <a:lnTo>
                    <a:pt x="23" y="17"/>
                  </a:lnTo>
                  <a:lnTo>
                    <a:pt x="23" y="18"/>
                  </a:lnTo>
                  <a:lnTo>
                    <a:pt x="22" y="18"/>
                  </a:lnTo>
                  <a:lnTo>
                    <a:pt x="22" y="19"/>
                  </a:lnTo>
                  <a:lnTo>
                    <a:pt x="21" y="19"/>
                  </a:lnTo>
                  <a:lnTo>
                    <a:pt x="21" y="19"/>
                  </a:lnTo>
                  <a:lnTo>
                    <a:pt x="20" y="19"/>
                  </a:lnTo>
                  <a:lnTo>
                    <a:pt x="20" y="20"/>
                  </a:lnTo>
                  <a:lnTo>
                    <a:pt x="19" y="20"/>
                  </a:lnTo>
                  <a:lnTo>
                    <a:pt x="19" y="20"/>
                  </a:lnTo>
                  <a:lnTo>
                    <a:pt x="18" y="20"/>
                  </a:lnTo>
                  <a:lnTo>
                    <a:pt x="17" y="20"/>
                  </a:lnTo>
                  <a:lnTo>
                    <a:pt x="17" y="20"/>
                  </a:lnTo>
                  <a:lnTo>
                    <a:pt x="16" y="20"/>
                  </a:lnTo>
                  <a:lnTo>
                    <a:pt x="16" y="20"/>
                  </a:lnTo>
                  <a:lnTo>
                    <a:pt x="16" y="20"/>
                  </a:lnTo>
                  <a:lnTo>
                    <a:pt x="16" y="20"/>
                  </a:lnTo>
                  <a:lnTo>
                    <a:pt x="15" y="19"/>
                  </a:lnTo>
                  <a:lnTo>
                    <a:pt x="15" y="19"/>
                  </a:lnTo>
                  <a:lnTo>
                    <a:pt x="15" y="19"/>
                  </a:lnTo>
                  <a:lnTo>
                    <a:pt x="15" y="19"/>
                  </a:lnTo>
                  <a:lnTo>
                    <a:pt x="15" y="18"/>
                  </a:lnTo>
                  <a:lnTo>
                    <a:pt x="15" y="18"/>
                  </a:lnTo>
                  <a:lnTo>
                    <a:pt x="16" y="18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6" y="17"/>
                  </a:lnTo>
                  <a:lnTo>
                    <a:pt x="15" y="16"/>
                  </a:lnTo>
                  <a:lnTo>
                    <a:pt x="15" y="16"/>
                  </a:lnTo>
                  <a:lnTo>
                    <a:pt x="15" y="15"/>
                  </a:lnTo>
                  <a:lnTo>
                    <a:pt x="15" y="15"/>
                  </a:lnTo>
                  <a:lnTo>
                    <a:pt x="14" y="15"/>
                  </a:lnTo>
                  <a:lnTo>
                    <a:pt x="14" y="14"/>
                  </a:lnTo>
                  <a:lnTo>
                    <a:pt x="13" y="14"/>
                  </a:lnTo>
                  <a:lnTo>
                    <a:pt x="13" y="14"/>
                  </a:lnTo>
                  <a:lnTo>
                    <a:pt x="12" y="14"/>
                  </a:lnTo>
                  <a:lnTo>
                    <a:pt x="12" y="13"/>
                  </a:lnTo>
                  <a:lnTo>
                    <a:pt x="10" y="13"/>
                  </a:lnTo>
                  <a:lnTo>
                    <a:pt x="10" y="13"/>
                  </a:lnTo>
                  <a:lnTo>
                    <a:pt x="9" y="13"/>
                  </a:lnTo>
                  <a:lnTo>
                    <a:pt x="9" y="13"/>
                  </a:lnTo>
                  <a:lnTo>
                    <a:pt x="8" y="12"/>
                  </a:lnTo>
                  <a:lnTo>
                    <a:pt x="8" y="12"/>
                  </a:lnTo>
                  <a:lnTo>
                    <a:pt x="7" y="12"/>
                  </a:lnTo>
                  <a:lnTo>
                    <a:pt x="7" y="12"/>
                  </a:lnTo>
                  <a:lnTo>
                    <a:pt x="7" y="12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5" y="11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4" y="10"/>
                  </a:lnTo>
                  <a:lnTo>
                    <a:pt x="3" y="9"/>
                  </a:lnTo>
                  <a:lnTo>
                    <a:pt x="3" y="9"/>
                  </a:lnTo>
                  <a:lnTo>
                    <a:pt x="2" y="9"/>
                  </a:lnTo>
                  <a:lnTo>
                    <a:pt x="2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6" name="Freeform 710"/>
            <p:cNvSpPr>
              <a:spLocks/>
            </p:cNvSpPr>
            <p:nvPr/>
          </p:nvSpPr>
          <p:spPr bwMode="auto">
            <a:xfrm>
              <a:off x="8140700" y="4962525"/>
              <a:ext cx="4763" cy="1588"/>
            </a:xfrm>
            <a:custGeom>
              <a:avLst/>
              <a:gdLst>
                <a:gd name="T0" fmla="*/ 2 w 8"/>
                <a:gd name="T1" fmla="*/ 1 h 4"/>
                <a:gd name="T2" fmla="*/ 3 w 8"/>
                <a:gd name="T3" fmla="*/ 1 h 4"/>
                <a:gd name="T4" fmla="*/ 3 w 8"/>
                <a:gd name="T5" fmla="*/ 1 h 4"/>
                <a:gd name="T6" fmla="*/ 4 w 8"/>
                <a:gd name="T7" fmla="*/ 1 h 4"/>
                <a:gd name="T8" fmla="*/ 4 w 8"/>
                <a:gd name="T9" fmla="*/ 1 h 4"/>
                <a:gd name="T10" fmla="*/ 5 w 8"/>
                <a:gd name="T11" fmla="*/ 1 h 4"/>
                <a:gd name="T12" fmla="*/ 5 w 8"/>
                <a:gd name="T13" fmla="*/ 1 h 4"/>
                <a:gd name="T14" fmla="*/ 6 w 8"/>
                <a:gd name="T15" fmla="*/ 0 h 4"/>
                <a:gd name="T16" fmla="*/ 6 w 8"/>
                <a:gd name="T17" fmla="*/ 0 h 4"/>
                <a:gd name="T18" fmla="*/ 7 w 8"/>
                <a:gd name="T19" fmla="*/ 0 h 4"/>
                <a:gd name="T20" fmla="*/ 7 w 8"/>
                <a:gd name="T21" fmla="*/ 0 h 4"/>
                <a:gd name="T22" fmla="*/ 7 w 8"/>
                <a:gd name="T23" fmla="*/ 0 h 4"/>
                <a:gd name="T24" fmla="*/ 7 w 8"/>
                <a:gd name="T25" fmla="*/ 0 h 4"/>
                <a:gd name="T26" fmla="*/ 8 w 8"/>
                <a:gd name="T27" fmla="*/ 0 h 4"/>
                <a:gd name="T28" fmla="*/ 8 w 8"/>
                <a:gd name="T29" fmla="*/ 0 h 4"/>
                <a:gd name="T30" fmla="*/ 8 w 8"/>
                <a:gd name="T31" fmla="*/ 0 h 4"/>
                <a:gd name="T32" fmla="*/ 8 w 8"/>
                <a:gd name="T33" fmla="*/ 0 h 4"/>
                <a:gd name="T34" fmla="*/ 8 w 8"/>
                <a:gd name="T35" fmla="*/ 1 h 4"/>
                <a:gd name="T36" fmla="*/ 8 w 8"/>
                <a:gd name="T37" fmla="*/ 1 h 4"/>
                <a:gd name="T38" fmla="*/ 8 w 8"/>
                <a:gd name="T39" fmla="*/ 1 h 4"/>
                <a:gd name="T40" fmla="*/ 8 w 8"/>
                <a:gd name="T41" fmla="*/ 1 h 4"/>
                <a:gd name="T42" fmla="*/ 7 w 8"/>
                <a:gd name="T43" fmla="*/ 1 h 4"/>
                <a:gd name="T44" fmla="*/ 7 w 8"/>
                <a:gd name="T45" fmla="*/ 1 h 4"/>
                <a:gd name="T46" fmla="*/ 7 w 8"/>
                <a:gd name="T47" fmla="*/ 1 h 4"/>
                <a:gd name="T48" fmla="*/ 6 w 8"/>
                <a:gd name="T49" fmla="*/ 2 h 4"/>
                <a:gd name="T50" fmla="*/ 6 w 8"/>
                <a:gd name="T51" fmla="*/ 2 h 4"/>
                <a:gd name="T52" fmla="*/ 5 w 8"/>
                <a:gd name="T53" fmla="*/ 2 h 4"/>
                <a:gd name="T54" fmla="*/ 5 w 8"/>
                <a:gd name="T55" fmla="*/ 2 h 4"/>
                <a:gd name="T56" fmla="*/ 5 w 8"/>
                <a:gd name="T57" fmla="*/ 2 h 4"/>
                <a:gd name="T58" fmla="*/ 4 w 8"/>
                <a:gd name="T59" fmla="*/ 2 h 4"/>
                <a:gd name="T60" fmla="*/ 4 w 8"/>
                <a:gd name="T61" fmla="*/ 2 h 4"/>
                <a:gd name="T62" fmla="*/ 3 w 8"/>
                <a:gd name="T63" fmla="*/ 2 h 4"/>
                <a:gd name="T64" fmla="*/ 3 w 8"/>
                <a:gd name="T65" fmla="*/ 4 h 4"/>
                <a:gd name="T66" fmla="*/ 2 w 8"/>
                <a:gd name="T67" fmla="*/ 4 h 4"/>
                <a:gd name="T68" fmla="*/ 2 w 8"/>
                <a:gd name="T69" fmla="*/ 4 h 4"/>
                <a:gd name="T70" fmla="*/ 2 w 8"/>
                <a:gd name="T71" fmla="*/ 4 h 4"/>
                <a:gd name="T72" fmla="*/ 1 w 8"/>
                <a:gd name="T73" fmla="*/ 4 h 4"/>
                <a:gd name="T74" fmla="*/ 1 w 8"/>
                <a:gd name="T75" fmla="*/ 4 h 4"/>
                <a:gd name="T76" fmla="*/ 1 w 8"/>
                <a:gd name="T77" fmla="*/ 4 h 4"/>
                <a:gd name="T78" fmla="*/ 0 w 8"/>
                <a:gd name="T79" fmla="*/ 2 h 4"/>
                <a:gd name="T80" fmla="*/ 0 w 8"/>
                <a:gd name="T81" fmla="*/ 2 h 4"/>
                <a:gd name="T82" fmla="*/ 0 w 8"/>
                <a:gd name="T83" fmla="*/ 1 h 4"/>
                <a:gd name="T84" fmla="*/ 1 w 8"/>
                <a:gd name="T85" fmla="*/ 1 h 4"/>
                <a:gd name="T86" fmla="*/ 1 w 8"/>
                <a:gd name="T87" fmla="*/ 1 h 4"/>
                <a:gd name="T88" fmla="*/ 1 w 8"/>
                <a:gd name="T89" fmla="*/ 1 h 4"/>
                <a:gd name="T90" fmla="*/ 1 w 8"/>
                <a:gd name="T91" fmla="*/ 1 h 4"/>
                <a:gd name="T92" fmla="*/ 2 w 8"/>
                <a:gd name="T93" fmla="*/ 1 h 4"/>
                <a:gd name="T94" fmla="*/ 2 w 8"/>
                <a:gd name="T95" fmla="*/ 1 h 4"/>
                <a:gd name="T96" fmla="*/ 2 w 8"/>
                <a:gd name="T97" fmla="*/ 1 h 4"/>
                <a:gd name="T98" fmla="*/ 2 w 8"/>
                <a:gd name="T9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8" h="4">
                  <a:moveTo>
                    <a:pt x="2" y="1"/>
                  </a:move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6" y="1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3" y="2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7" name="Freeform 711"/>
            <p:cNvSpPr>
              <a:spLocks/>
            </p:cNvSpPr>
            <p:nvPr/>
          </p:nvSpPr>
          <p:spPr bwMode="auto">
            <a:xfrm>
              <a:off x="8170863" y="4964113"/>
              <a:ext cx="7938" cy="6350"/>
            </a:xfrm>
            <a:custGeom>
              <a:avLst/>
              <a:gdLst>
                <a:gd name="T0" fmla="*/ 7 w 14"/>
                <a:gd name="T1" fmla="*/ 0 h 14"/>
                <a:gd name="T2" fmla="*/ 7 w 14"/>
                <a:gd name="T3" fmla="*/ 0 h 14"/>
                <a:gd name="T4" fmla="*/ 7 w 14"/>
                <a:gd name="T5" fmla="*/ 0 h 14"/>
                <a:gd name="T6" fmla="*/ 7 w 14"/>
                <a:gd name="T7" fmla="*/ 0 h 14"/>
                <a:gd name="T8" fmla="*/ 7 w 14"/>
                <a:gd name="T9" fmla="*/ 0 h 14"/>
                <a:gd name="T10" fmla="*/ 7 w 14"/>
                <a:gd name="T11" fmla="*/ 0 h 14"/>
                <a:gd name="T12" fmla="*/ 8 w 14"/>
                <a:gd name="T13" fmla="*/ 0 h 14"/>
                <a:gd name="T14" fmla="*/ 9 w 14"/>
                <a:gd name="T15" fmla="*/ 2 h 14"/>
                <a:gd name="T16" fmla="*/ 12 w 14"/>
                <a:gd name="T17" fmla="*/ 2 h 14"/>
                <a:gd name="T18" fmla="*/ 13 w 14"/>
                <a:gd name="T19" fmla="*/ 3 h 14"/>
                <a:gd name="T20" fmla="*/ 14 w 14"/>
                <a:gd name="T21" fmla="*/ 3 h 14"/>
                <a:gd name="T22" fmla="*/ 14 w 14"/>
                <a:gd name="T23" fmla="*/ 5 h 14"/>
                <a:gd name="T24" fmla="*/ 14 w 14"/>
                <a:gd name="T25" fmla="*/ 8 h 14"/>
                <a:gd name="T26" fmla="*/ 13 w 14"/>
                <a:gd name="T27" fmla="*/ 11 h 14"/>
                <a:gd name="T28" fmla="*/ 11 w 14"/>
                <a:gd name="T29" fmla="*/ 13 h 14"/>
                <a:gd name="T30" fmla="*/ 8 w 14"/>
                <a:gd name="T31" fmla="*/ 14 h 14"/>
                <a:gd name="T32" fmla="*/ 7 w 14"/>
                <a:gd name="T33" fmla="*/ 14 h 14"/>
                <a:gd name="T34" fmla="*/ 6 w 14"/>
                <a:gd name="T35" fmla="*/ 14 h 14"/>
                <a:gd name="T36" fmla="*/ 6 w 14"/>
                <a:gd name="T37" fmla="*/ 14 h 14"/>
                <a:gd name="T38" fmla="*/ 5 w 14"/>
                <a:gd name="T39" fmla="*/ 14 h 14"/>
                <a:gd name="T40" fmla="*/ 4 w 14"/>
                <a:gd name="T41" fmla="*/ 14 h 14"/>
                <a:gd name="T42" fmla="*/ 3 w 14"/>
                <a:gd name="T43" fmla="*/ 14 h 14"/>
                <a:gd name="T44" fmla="*/ 2 w 14"/>
                <a:gd name="T45" fmla="*/ 14 h 14"/>
                <a:gd name="T46" fmla="*/ 2 w 14"/>
                <a:gd name="T47" fmla="*/ 14 h 14"/>
                <a:gd name="T48" fmla="*/ 2 w 14"/>
                <a:gd name="T49" fmla="*/ 13 h 14"/>
                <a:gd name="T50" fmla="*/ 1 w 14"/>
                <a:gd name="T51" fmla="*/ 13 h 14"/>
                <a:gd name="T52" fmla="*/ 1 w 14"/>
                <a:gd name="T53" fmla="*/ 12 h 14"/>
                <a:gd name="T54" fmla="*/ 1 w 14"/>
                <a:gd name="T55" fmla="*/ 11 h 14"/>
                <a:gd name="T56" fmla="*/ 1 w 14"/>
                <a:gd name="T57" fmla="*/ 11 h 14"/>
                <a:gd name="T58" fmla="*/ 1 w 14"/>
                <a:gd name="T59" fmla="*/ 10 h 14"/>
                <a:gd name="T60" fmla="*/ 0 w 14"/>
                <a:gd name="T61" fmla="*/ 10 h 14"/>
                <a:gd name="T62" fmla="*/ 0 w 14"/>
                <a:gd name="T63" fmla="*/ 9 h 14"/>
                <a:gd name="T64" fmla="*/ 0 w 14"/>
                <a:gd name="T65" fmla="*/ 8 h 14"/>
                <a:gd name="T66" fmla="*/ 0 w 14"/>
                <a:gd name="T67" fmla="*/ 8 h 14"/>
                <a:gd name="T68" fmla="*/ 0 w 14"/>
                <a:gd name="T69" fmla="*/ 7 h 14"/>
                <a:gd name="T70" fmla="*/ 1 w 14"/>
                <a:gd name="T71" fmla="*/ 7 h 14"/>
                <a:gd name="T72" fmla="*/ 1 w 14"/>
                <a:gd name="T73" fmla="*/ 7 h 14"/>
                <a:gd name="T74" fmla="*/ 2 w 14"/>
                <a:gd name="T75" fmla="*/ 6 h 14"/>
                <a:gd name="T76" fmla="*/ 2 w 14"/>
                <a:gd name="T77" fmla="*/ 6 h 14"/>
                <a:gd name="T78" fmla="*/ 3 w 14"/>
                <a:gd name="T79" fmla="*/ 5 h 14"/>
                <a:gd name="T80" fmla="*/ 3 w 14"/>
                <a:gd name="T81" fmla="*/ 5 h 14"/>
                <a:gd name="T82" fmla="*/ 3 w 14"/>
                <a:gd name="T83" fmla="*/ 4 h 14"/>
                <a:gd name="T84" fmla="*/ 4 w 14"/>
                <a:gd name="T85" fmla="*/ 3 h 14"/>
                <a:gd name="T86" fmla="*/ 4 w 14"/>
                <a:gd name="T87" fmla="*/ 3 h 14"/>
                <a:gd name="T88" fmla="*/ 5 w 14"/>
                <a:gd name="T89" fmla="*/ 2 h 14"/>
                <a:gd name="T90" fmla="*/ 6 w 14"/>
                <a:gd name="T91" fmla="*/ 2 h 14"/>
                <a:gd name="T92" fmla="*/ 6 w 14"/>
                <a:gd name="T93" fmla="*/ 0 h 14"/>
                <a:gd name="T94" fmla="*/ 7 w 14"/>
                <a:gd name="T95" fmla="*/ 0 h 14"/>
                <a:gd name="T96" fmla="*/ 7 w 14"/>
                <a:gd name="T9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4" h="14">
                  <a:moveTo>
                    <a:pt x="7" y="0"/>
                  </a:move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3" y="3"/>
                  </a:lnTo>
                  <a:lnTo>
                    <a:pt x="14" y="3"/>
                  </a:lnTo>
                  <a:lnTo>
                    <a:pt x="14" y="4"/>
                  </a:lnTo>
                  <a:lnTo>
                    <a:pt x="14" y="4"/>
                  </a:lnTo>
                  <a:lnTo>
                    <a:pt x="14" y="5"/>
                  </a:lnTo>
                  <a:lnTo>
                    <a:pt x="14" y="6"/>
                  </a:lnTo>
                  <a:lnTo>
                    <a:pt x="14" y="7"/>
                  </a:lnTo>
                  <a:lnTo>
                    <a:pt x="14" y="8"/>
                  </a:lnTo>
                  <a:lnTo>
                    <a:pt x="14" y="9"/>
                  </a:lnTo>
                  <a:lnTo>
                    <a:pt x="13" y="10"/>
                  </a:lnTo>
                  <a:lnTo>
                    <a:pt x="13" y="11"/>
                  </a:lnTo>
                  <a:lnTo>
                    <a:pt x="13" y="12"/>
                  </a:lnTo>
                  <a:lnTo>
                    <a:pt x="12" y="13"/>
                  </a:lnTo>
                  <a:lnTo>
                    <a:pt x="11" y="13"/>
                  </a:lnTo>
                  <a:lnTo>
                    <a:pt x="11" y="14"/>
                  </a:lnTo>
                  <a:lnTo>
                    <a:pt x="9" y="14"/>
                  </a:lnTo>
                  <a:lnTo>
                    <a:pt x="8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6" y="14"/>
                  </a:lnTo>
                  <a:lnTo>
                    <a:pt x="6" y="14"/>
                  </a:lnTo>
                  <a:lnTo>
                    <a:pt x="6" y="14"/>
                  </a:lnTo>
                  <a:lnTo>
                    <a:pt x="6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5" y="14"/>
                  </a:lnTo>
                  <a:lnTo>
                    <a:pt x="4" y="14"/>
                  </a:lnTo>
                  <a:lnTo>
                    <a:pt x="4" y="14"/>
                  </a:lnTo>
                  <a:lnTo>
                    <a:pt x="4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3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4"/>
                  </a:lnTo>
                  <a:lnTo>
                    <a:pt x="2" y="13"/>
                  </a:lnTo>
                  <a:lnTo>
                    <a:pt x="2" y="13"/>
                  </a:lnTo>
                  <a:lnTo>
                    <a:pt x="1" y="13"/>
                  </a:lnTo>
                  <a:lnTo>
                    <a:pt x="1" y="13"/>
                  </a:lnTo>
                  <a:lnTo>
                    <a:pt x="1" y="13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2"/>
                  </a:lnTo>
                  <a:lnTo>
                    <a:pt x="1" y="11"/>
                  </a:lnTo>
                  <a:lnTo>
                    <a:pt x="1" y="11"/>
                  </a:lnTo>
                  <a:lnTo>
                    <a:pt x="1" y="11"/>
                  </a:lnTo>
                  <a:lnTo>
                    <a:pt x="1" y="11"/>
                  </a:lnTo>
                  <a:lnTo>
                    <a:pt x="1" y="11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7"/>
                  </a:lnTo>
                  <a:lnTo>
                    <a:pt x="0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2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4"/>
                  </a:lnTo>
                  <a:lnTo>
                    <a:pt x="3" y="4"/>
                  </a:lnTo>
                  <a:lnTo>
                    <a:pt x="3" y="4"/>
                  </a:lnTo>
                  <a:lnTo>
                    <a:pt x="4" y="4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8" name="Freeform 712"/>
            <p:cNvSpPr>
              <a:spLocks/>
            </p:cNvSpPr>
            <p:nvPr/>
          </p:nvSpPr>
          <p:spPr bwMode="auto">
            <a:xfrm>
              <a:off x="8158163" y="4987925"/>
              <a:ext cx="6350" cy="7938"/>
            </a:xfrm>
            <a:custGeom>
              <a:avLst/>
              <a:gdLst>
                <a:gd name="T0" fmla="*/ 1 w 12"/>
                <a:gd name="T1" fmla="*/ 4 h 15"/>
                <a:gd name="T2" fmla="*/ 1 w 12"/>
                <a:gd name="T3" fmla="*/ 4 h 15"/>
                <a:gd name="T4" fmla="*/ 1 w 12"/>
                <a:gd name="T5" fmla="*/ 4 h 15"/>
                <a:gd name="T6" fmla="*/ 1 w 12"/>
                <a:gd name="T7" fmla="*/ 4 h 15"/>
                <a:gd name="T8" fmla="*/ 1 w 12"/>
                <a:gd name="T9" fmla="*/ 4 h 15"/>
                <a:gd name="T10" fmla="*/ 1 w 12"/>
                <a:gd name="T11" fmla="*/ 3 h 15"/>
                <a:gd name="T12" fmla="*/ 1 w 12"/>
                <a:gd name="T13" fmla="*/ 2 h 15"/>
                <a:gd name="T14" fmla="*/ 1 w 12"/>
                <a:gd name="T15" fmla="*/ 2 h 15"/>
                <a:gd name="T16" fmla="*/ 2 w 12"/>
                <a:gd name="T17" fmla="*/ 1 h 15"/>
                <a:gd name="T18" fmla="*/ 4 w 12"/>
                <a:gd name="T19" fmla="*/ 1 h 15"/>
                <a:gd name="T20" fmla="*/ 4 w 12"/>
                <a:gd name="T21" fmla="*/ 0 h 15"/>
                <a:gd name="T22" fmla="*/ 5 w 12"/>
                <a:gd name="T23" fmla="*/ 0 h 15"/>
                <a:gd name="T24" fmla="*/ 6 w 12"/>
                <a:gd name="T25" fmla="*/ 0 h 15"/>
                <a:gd name="T26" fmla="*/ 6 w 12"/>
                <a:gd name="T27" fmla="*/ 1 h 15"/>
                <a:gd name="T28" fmla="*/ 6 w 12"/>
                <a:gd name="T29" fmla="*/ 1 h 15"/>
                <a:gd name="T30" fmla="*/ 6 w 12"/>
                <a:gd name="T31" fmla="*/ 1 h 15"/>
                <a:gd name="T32" fmla="*/ 7 w 12"/>
                <a:gd name="T33" fmla="*/ 2 h 15"/>
                <a:gd name="T34" fmla="*/ 7 w 12"/>
                <a:gd name="T35" fmla="*/ 2 h 15"/>
                <a:gd name="T36" fmla="*/ 8 w 12"/>
                <a:gd name="T37" fmla="*/ 3 h 15"/>
                <a:gd name="T38" fmla="*/ 9 w 12"/>
                <a:gd name="T39" fmla="*/ 3 h 15"/>
                <a:gd name="T40" fmla="*/ 10 w 12"/>
                <a:gd name="T41" fmla="*/ 3 h 15"/>
                <a:gd name="T42" fmla="*/ 10 w 12"/>
                <a:gd name="T43" fmla="*/ 4 h 15"/>
                <a:gd name="T44" fmla="*/ 11 w 12"/>
                <a:gd name="T45" fmla="*/ 4 h 15"/>
                <a:gd name="T46" fmla="*/ 11 w 12"/>
                <a:gd name="T47" fmla="*/ 5 h 15"/>
                <a:gd name="T48" fmla="*/ 12 w 12"/>
                <a:gd name="T49" fmla="*/ 6 h 15"/>
                <a:gd name="T50" fmla="*/ 12 w 12"/>
                <a:gd name="T51" fmla="*/ 7 h 15"/>
                <a:gd name="T52" fmla="*/ 12 w 12"/>
                <a:gd name="T53" fmla="*/ 9 h 15"/>
                <a:gd name="T54" fmla="*/ 12 w 12"/>
                <a:gd name="T55" fmla="*/ 9 h 15"/>
                <a:gd name="T56" fmla="*/ 12 w 12"/>
                <a:gd name="T57" fmla="*/ 11 h 15"/>
                <a:gd name="T58" fmla="*/ 11 w 12"/>
                <a:gd name="T59" fmla="*/ 12 h 15"/>
                <a:gd name="T60" fmla="*/ 11 w 12"/>
                <a:gd name="T61" fmla="*/ 13 h 15"/>
                <a:gd name="T62" fmla="*/ 11 w 12"/>
                <a:gd name="T63" fmla="*/ 14 h 15"/>
                <a:gd name="T64" fmla="*/ 11 w 12"/>
                <a:gd name="T65" fmla="*/ 14 h 15"/>
                <a:gd name="T66" fmla="*/ 10 w 12"/>
                <a:gd name="T67" fmla="*/ 14 h 15"/>
                <a:gd name="T68" fmla="*/ 10 w 12"/>
                <a:gd name="T69" fmla="*/ 15 h 15"/>
                <a:gd name="T70" fmla="*/ 9 w 12"/>
                <a:gd name="T71" fmla="*/ 15 h 15"/>
                <a:gd name="T72" fmla="*/ 8 w 12"/>
                <a:gd name="T73" fmla="*/ 14 h 15"/>
                <a:gd name="T74" fmla="*/ 7 w 12"/>
                <a:gd name="T75" fmla="*/ 14 h 15"/>
                <a:gd name="T76" fmla="*/ 7 w 12"/>
                <a:gd name="T77" fmla="*/ 14 h 15"/>
                <a:gd name="T78" fmla="*/ 6 w 12"/>
                <a:gd name="T79" fmla="*/ 13 h 15"/>
                <a:gd name="T80" fmla="*/ 6 w 12"/>
                <a:gd name="T81" fmla="*/ 12 h 15"/>
                <a:gd name="T82" fmla="*/ 6 w 12"/>
                <a:gd name="T83" fmla="*/ 12 h 15"/>
                <a:gd name="T84" fmla="*/ 6 w 12"/>
                <a:gd name="T85" fmla="*/ 11 h 15"/>
                <a:gd name="T86" fmla="*/ 5 w 12"/>
                <a:gd name="T87" fmla="*/ 10 h 15"/>
                <a:gd name="T88" fmla="*/ 5 w 12"/>
                <a:gd name="T89" fmla="*/ 9 h 15"/>
                <a:gd name="T90" fmla="*/ 5 w 12"/>
                <a:gd name="T91" fmla="*/ 9 h 15"/>
                <a:gd name="T92" fmla="*/ 4 w 12"/>
                <a:gd name="T93" fmla="*/ 7 h 15"/>
                <a:gd name="T94" fmla="*/ 4 w 12"/>
                <a:gd name="T95" fmla="*/ 6 h 15"/>
                <a:gd name="T96" fmla="*/ 4 w 12"/>
                <a:gd name="T97" fmla="*/ 6 h 15"/>
                <a:gd name="T98" fmla="*/ 3 w 12"/>
                <a:gd name="T99" fmla="*/ 5 h 15"/>
                <a:gd name="T100" fmla="*/ 2 w 12"/>
                <a:gd name="T101" fmla="*/ 4 h 15"/>
                <a:gd name="T102" fmla="*/ 2 w 12"/>
                <a:gd name="T103" fmla="*/ 4 h 15"/>
                <a:gd name="T104" fmla="*/ 1 w 12"/>
                <a:gd name="T105" fmla="*/ 4 h 15"/>
                <a:gd name="T106" fmla="*/ 0 w 12"/>
                <a:gd name="T107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2" h="15">
                  <a:moveTo>
                    <a:pt x="0" y="3"/>
                  </a:move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8" y="2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9" y="3"/>
                  </a:lnTo>
                  <a:lnTo>
                    <a:pt x="9" y="3"/>
                  </a:lnTo>
                  <a:lnTo>
                    <a:pt x="9" y="3"/>
                  </a:lnTo>
                  <a:lnTo>
                    <a:pt x="10" y="3"/>
                  </a:lnTo>
                  <a:lnTo>
                    <a:pt x="10" y="3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4"/>
                  </a:lnTo>
                  <a:lnTo>
                    <a:pt x="11" y="5"/>
                  </a:lnTo>
                  <a:lnTo>
                    <a:pt x="11" y="5"/>
                  </a:lnTo>
                  <a:lnTo>
                    <a:pt x="11" y="5"/>
                  </a:lnTo>
                  <a:lnTo>
                    <a:pt x="12" y="5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6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7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9"/>
                  </a:lnTo>
                  <a:lnTo>
                    <a:pt x="12" y="10"/>
                  </a:lnTo>
                  <a:lnTo>
                    <a:pt x="12" y="10"/>
                  </a:lnTo>
                  <a:lnTo>
                    <a:pt x="12" y="11"/>
                  </a:lnTo>
                  <a:lnTo>
                    <a:pt x="11" y="11"/>
                  </a:lnTo>
                  <a:lnTo>
                    <a:pt x="11" y="12"/>
                  </a:lnTo>
                  <a:lnTo>
                    <a:pt x="11" y="12"/>
                  </a:lnTo>
                  <a:lnTo>
                    <a:pt x="11" y="12"/>
                  </a:lnTo>
                  <a:lnTo>
                    <a:pt x="11" y="13"/>
                  </a:lnTo>
                  <a:lnTo>
                    <a:pt x="11" y="13"/>
                  </a:lnTo>
                  <a:lnTo>
                    <a:pt x="11" y="13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1" y="14"/>
                  </a:lnTo>
                  <a:lnTo>
                    <a:pt x="10" y="14"/>
                  </a:lnTo>
                  <a:lnTo>
                    <a:pt x="10" y="14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9" y="15"/>
                  </a:lnTo>
                  <a:lnTo>
                    <a:pt x="9" y="15"/>
                  </a:lnTo>
                  <a:lnTo>
                    <a:pt x="9" y="15"/>
                  </a:lnTo>
                  <a:lnTo>
                    <a:pt x="9" y="15"/>
                  </a:lnTo>
                  <a:lnTo>
                    <a:pt x="8" y="15"/>
                  </a:lnTo>
                  <a:lnTo>
                    <a:pt x="8" y="14"/>
                  </a:lnTo>
                  <a:lnTo>
                    <a:pt x="8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7" y="14"/>
                  </a:lnTo>
                  <a:lnTo>
                    <a:pt x="6" y="14"/>
                  </a:lnTo>
                  <a:lnTo>
                    <a:pt x="6" y="13"/>
                  </a:lnTo>
                  <a:lnTo>
                    <a:pt x="6" y="13"/>
                  </a:lnTo>
                  <a:lnTo>
                    <a:pt x="6" y="13"/>
                  </a:lnTo>
                  <a:lnTo>
                    <a:pt x="6" y="13"/>
                  </a:lnTo>
                  <a:lnTo>
                    <a:pt x="6" y="12"/>
                  </a:lnTo>
                  <a:lnTo>
                    <a:pt x="6" y="12"/>
                  </a:lnTo>
                  <a:lnTo>
                    <a:pt x="6" y="12"/>
                  </a:lnTo>
                  <a:lnTo>
                    <a:pt x="6" y="12"/>
                  </a:lnTo>
                  <a:lnTo>
                    <a:pt x="6" y="12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10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9"/>
                  </a:lnTo>
                  <a:lnTo>
                    <a:pt x="5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4" y="6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19" name="Freeform 713"/>
            <p:cNvSpPr>
              <a:spLocks/>
            </p:cNvSpPr>
            <p:nvPr/>
          </p:nvSpPr>
          <p:spPr bwMode="auto">
            <a:xfrm>
              <a:off x="8170863" y="5013325"/>
              <a:ext cx="3175" cy="4763"/>
            </a:xfrm>
            <a:custGeom>
              <a:avLst/>
              <a:gdLst>
                <a:gd name="T0" fmla="*/ 5 w 6"/>
                <a:gd name="T1" fmla="*/ 1 h 10"/>
                <a:gd name="T2" fmla="*/ 5 w 6"/>
                <a:gd name="T3" fmla="*/ 1 h 10"/>
                <a:gd name="T4" fmla="*/ 5 w 6"/>
                <a:gd name="T5" fmla="*/ 1 h 10"/>
                <a:gd name="T6" fmla="*/ 5 w 6"/>
                <a:gd name="T7" fmla="*/ 1 h 10"/>
                <a:gd name="T8" fmla="*/ 5 w 6"/>
                <a:gd name="T9" fmla="*/ 1 h 10"/>
                <a:gd name="T10" fmla="*/ 5 w 6"/>
                <a:gd name="T11" fmla="*/ 1 h 10"/>
                <a:gd name="T12" fmla="*/ 5 w 6"/>
                <a:gd name="T13" fmla="*/ 1 h 10"/>
                <a:gd name="T14" fmla="*/ 5 w 6"/>
                <a:gd name="T15" fmla="*/ 1 h 10"/>
                <a:gd name="T16" fmla="*/ 5 w 6"/>
                <a:gd name="T17" fmla="*/ 0 h 10"/>
                <a:gd name="T18" fmla="*/ 5 w 6"/>
                <a:gd name="T19" fmla="*/ 0 h 10"/>
                <a:gd name="T20" fmla="*/ 5 w 6"/>
                <a:gd name="T21" fmla="*/ 0 h 10"/>
                <a:gd name="T22" fmla="*/ 5 w 6"/>
                <a:gd name="T23" fmla="*/ 0 h 10"/>
                <a:gd name="T24" fmla="*/ 5 w 6"/>
                <a:gd name="T25" fmla="*/ 0 h 10"/>
                <a:gd name="T26" fmla="*/ 5 w 6"/>
                <a:gd name="T27" fmla="*/ 0 h 10"/>
                <a:gd name="T28" fmla="*/ 6 w 6"/>
                <a:gd name="T29" fmla="*/ 0 h 10"/>
                <a:gd name="T30" fmla="*/ 6 w 6"/>
                <a:gd name="T31" fmla="*/ 0 h 10"/>
                <a:gd name="T32" fmla="*/ 6 w 6"/>
                <a:gd name="T33" fmla="*/ 1 h 10"/>
                <a:gd name="T34" fmla="*/ 6 w 6"/>
                <a:gd name="T35" fmla="*/ 1 h 10"/>
                <a:gd name="T36" fmla="*/ 6 w 6"/>
                <a:gd name="T37" fmla="*/ 2 h 10"/>
                <a:gd name="T38" fmla="*/ 6 w 6"/>
                <a:gd name="T39" fmla="*/ 2 h 10"/>
                <a:gd name="T40" fmla="*/ 6 w 6"/>
                <a:gd name="T41" fmla="*/ 3 h 10"/>
                <a:gd name="T42" fmla="*/ 6 w 6"/>
                <a:gd name="T43" fmla="*/ 3 h 10"/>
                <a:gd name="T44" fmla="*/ 6 w 6"/>
                <a:gd name="T45" fmla="*/ 4 h 10"/>
                <a:gd name="T46" fmla="*/ 5 w 6"/>
                <a:gd name="T47" fmla="*/ 5 h 10"/>
                <a:gd name="T48" fmla="*/ 5 w 6"/>
                <a:gd name="T49" fmla="*/ 6 h 10"/>
                <a:gd name="T50" fmla="*/ 4 w 6"/>
                <a:gd name="T51" fmla="*/ 7 h 10"/>
                <a:gd name="T52" fmla="*/ 3 w 6"/>
                <a:gd name="T53" fmla="*/ 8 h 10"/>
                <a:gd name="T54" fmla="*/ 3 w 6"/>
                <a:gd name="T55" fmla="*/ 8 h 10"/>
                <a:gd name="T56" fmla="*/ 2 w 6"/>
                <a:gd name="T57" fmla="*/ 9 h 10"/>
                <a:gd name="T58" fmla="*/ 1 w 6"/>
                <a:gd name="T59" fmla="*/ 10 h 10"/>
                <a:gd name="T60" fmla="*/ 1 w 6"/>
                <a:gd name="T61" fmla="*/ 10 h 10"/>
                <a:gd name="T62" fmla="*/ 0 w 6"/>
                <a:gd name="T63" fmla="*/ 10 h 10"/>
                <a:gd name="T64" fmla="*/ 0 w 6"/>
                <a:gd name="T65" fmla="*/ 10 h 10"/>
                <a:gd name="T66" fmla="*/ 0 w 6"/>
                <a:gd name="T67" fmla="*/ 9 h 10"/>
                <a:gd name="T68" fmla="*/ 0 w 6"/>
                <a:gd name="T69" fmla="*/ 9 h 10"/>
                <a:gd name="T70" fmla="*/ 0 w 6"/>
                <a:gd name="T71" fmla="*/ 9 h 10"/>
                <a:gd name="T72" fmla="*/ 0 w 6"/>
                <a:gd name="T73" fmla="*/ 9 h 10"/>
                <a:gd name="T74" fmla="*/ 0 w 6"/>
                <a:gd name="T75" fmla="*/ 9 h 10"/>
                <a:gd name="T76" fmla="*/ 1 w 6"/>
                <a:gd name="T77" fmla="*/ 8 h 10"/>
                <a:gd name="T78" fmla="*/ 1 w 6"/>
                <a:gd name="T79" fmla="*/ 8 h 10"/>
                <a:gd name="T80" fmla="*/ 1 w 6"/>
                <a:gd name="T81" fmla="*/ 8 h 10"/>
                <a:gd name="T82" fmla="*/ 2 w 6"/>
                <a:gd name="T83" fmla="*/ 7 h 10"/>
                <a:gd name="T84" fmla="*/ 2 w 6"/>
                <a:gd name="T85" fmla="*/ 7 h 10"/>
                <a:gd name="T86" fmla="*/ 3 w 6"/>
                <a:gd name="T87" fmla="*/ 6 h 10"/>
                <a:gd name="T88" fmla="*/ 3 w 6"/>
                <a:gd name="T89" fmla="*/ 5 h 10"/>
                <a:gd name="T90" fmla="*/ 4 w 6"/>
                <a:gd name="T91" fmla="*/ 5 h 10"/>
                <a:gd name="T92" fmla="*/ 4 w 6"/>
                <a:gd name="T93" fmla="*/ 4 h 10"/>
                <a:gd name="T94" fmla="*/ 4 w 6"/>
                <a:gd name="T95" fmla="*/ 4 h 10"/>
                <a:gd name="T96" fmla="*/ 5 w 6"/>
                <a:gd name="T97" fmla="*/ 3 h 10"/>
                <a:gd name="T98" fmla="*/ 5 w 6"/>
                <a:gd name="T99" fmla="*/ 2 h 10"/>
                <a:gd name="T100" fmla="*/ 5 w 6"/>
                <a:gd name="T101" fmla="*/ 2 h 10"/>
                <a:gd name="T102" fmla="*/ 5 w 6"/>
                <a:gd name="T103" fmla="*/ 2 h 10"/>
                <a:gd name="T104" fmla="*/ 5 w 6"/>
                <a:gd name="T105" fmla="*/ 1 h 10"/>
                <a:gd name="T106" fmla="*/ 5 w 6"/>
                <a:gd name="T107" fmla="*/ 1 h 10"/>
                <a:gd name="T108" fmla="*/ 5 w 6"/>
                <a:gd name="T109" fmla="*/ 1 h 10"/>
                <a:gd name="T110" fmla="*/ 5 w 6"/>
                <a:gd name="T111" fmla="*/ 1 h 10"/>
                <a:gd name="T112" fmla="*/ 5 w 6"/>
                <a:gd name="T113" fmla="*/ 1 h 10"/>
                <a:gd name="T114" fmla="*/ 5 w 6"/>
                <a:gd name="T115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" h="10">
                  <a:moveTo>
                    <a:pt x="5" y="1"/>
                  </a:move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3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5"/>
                  </a:lnTo>
                  <a:lnTo>
                    <a:pt x="5" y="5"/>
                  </a:lnTo>
                  <a:lnTo>
                    <a:pt x="5" y="6"/>
                  </a:lnTo>
                  <a:lnTo>
                    <a:pt x="5" y="6"/>
                  </a:lnTo>
                  <a:lnTo>
                    <a:pt x="4" y="6"/>
                  </a:lnTo>
                  <a:lnTo>
                    <a:pt x="4" y="7"/>
                  </a:lnTo>
                  <a:lnTo>
                    <a:pt x="4" y="7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2" y="9"/>
                  </a:lnTo>
                  <a:lnTo>
                    <a:pt x="2" y="9"/>
                  </a:lnTo>
                  <a:lnTo>
                    <a:pt x="2" y="9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1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2" y="7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5"/>
                  </a:lnTo>
                  <a:lnTo>
                    <a:pt x="4" y="5"/>
                  </a:lnTo>
                  <a:lnTo>
                    <a:pt x="4" y="5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3"/>
                  </a:lnTo>
                  <a:lnTo>
                    <a:pt x="5" y="3"/>
                  </a:lnTo>
                  <a:lnTo>
                    <a:pt x="5" y="3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  <p:sp>
          <p:nvSpPr>
            <p:cNvPr id="120" name="Freeform 718"/>
            <p:cNvSpPr>
              <a:spLocks/>
            </p:cNvSpPr>
            <p:nvPr/>
          </p:nvSpPr>
          <p:spPr bwMode="auto">
            <a:xfrm>
              <a:off x="8410575" y="4845050"/>
              <a:ext cx="15875" cy="14288"/>
            </a:xfrm>
            <a:custGeom>
              <a:avLst/>
              <a:gdLst>
                <a:gd name="T0" fmla="*/ 28 w 28"/>
                <a:gd name="T1" fmla="*/ 14 h 27"/>
                <a:gd name="T2" fmla="*/ 28 w 28"/>
                <a:gd name="T3" fmla="*/ 14 h 27"/>
                <a:gd name="T4" fmla="*/ 27 w 28"/>
                <a:gd name="T5" fmla="*/ 8 h 27"/>
                <a:gd name="T6" fmla="*/ 23 w 28"/>
                <a:gd name="T7" fmla="*/ 4 h 27"/>
                <a:gd name="T8" fmla="*/ 19 w 28"/>
                <a:gd name="T9" fmla="*/ 1 h 27"/>
                <a:gd name="T10" fmla="*/ 14 w 28"/>
                <a:gd name="T11" fmla="*/ 0 h 27"/>
                <a:gd name="T12" fmla="*/ 14 w 28"/>
                <a:gd name="T13" fmla="*/ 0 h 27"/>
                <a:gd name="T14" fmla="*/ 9 w 28"/>
                <a:gd name="T15" fmla="*/ 1 h 27"/>
                <a:gd name="T16" fmla="*/ 3 w 28"/>
                <a:gd name="T17" fmla="*/ 4 h 27"/>
                <a:gd name="T18" fmla="*/ 1 w 28"/>
                <a:gd name="T19" fmla="*/ 8 h 27"/>
                <a:gd name="T20" fmla="*/ 0 w 28"/>
                <a:gd name="T21" fmla="*/ 14 h 27"/>
                <a:gd name="T22" fmla="*/ 0 w 28"/>
                <a:gd name="T23" fmla="*/ 14 h 27"/>
                <a:gd name="T24" fmla="*/ 1 w 28"/>
                <a:gd name="T25" fmla="*/ 19 h 27"/>
                <a:gd name="T26" fmla="*/ 3 w 28"/>
                <a:gd name="T27" fmla="*/ 23 h 27"/>
                <a:gd name="T28" fmla="*/ 9 w 28"/>
                <a:gd name="T29" fmla="*/ 26 h 27"/>
                <a:gd name="T30" fmla="*/ 14 w 28"/>
                <a:gd name="T31" fmla="*/ 27 h 27"/>
                <a:gd name="T32" fmla="*/ 14 w 28"/>
                <a:gd name="T33" fmla="*/ 27 h 27"/>
                <a:gd name="T34" fmla="*/ 19 w 28"/>
                <a:gd name="T35" fmla="*/ 26 h 27"/>
                <a:gd name="T36" fmla="*/ 23 w 28"/>
                <a:gd name="T37" fmla="*/ 23 h 27"/>
                <a:gd name="T38" fmla="*/ 27 w 28"/>
                <a:gd name="T39" fmla="*/ 19 h 27"/>
                <a:gd name="T40" fmla="*/ 28 w 28"/>
                <a:gd name="T41" fmla="*/ 14 h 27"/>
                <a:gd name="T42" fmla="*/ 28 w 28"/>
                <a:gd name="T43" fmla="*/ 14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8" h="27">
                  <a:moveTo>
                    <a:pt x="28" y="14"/>
                  </a:moveTo>
                  <a:lnTo>
                    <a:pt x="28" y="14"/>
                  </a:lnTo>
                  <a:lnTo>
                    <a:pt x="27" y="8"/>
                  </a:lnTo>
                  <a:lnTo>
                    <a:pt x="23" y="4"/>
                  </a:lnTo>
                  <a:lnTo>
                    <a:pt x="19" y="1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9" y="1"/>
                  </a:lnTo>
                  <a:lnTo>
                    <a:pt x="3" y="4"/>
                  </a:lnTo>
                  <a:lnTo>
                    <a:pt x="1" y="8"/>
                  </a:lnTo>
                  <a:lnTo>
                    <a:pt x="0" y="14"/>
                  </a:lnTo>
                  <a:lnTo>
                    <a:pt x="0" y="14"/>
                  </a:lnTo>
                  <a:lnTo>
                    <a:pt x="1" y="19"/>
                  </a:lnTo>
                  <a:lnTo>
                    <a:pt x="3" y="23"/>
                  </a:lnTo>
                  <a:lnTo>
                    <a:pt x="9" y="26"/>
                  </a:lnTo>
                  <a:lnTo>
                    <a:pt x="14" y="27"/>
                  </a:lnTo>
                  <a:lnTo>
                    <a:pt x="14" y="27"/>
                  </a:lnTo>
                  <a:lnTo>
                    <a:pt x="19" y="26"/>
                  </a:lnTo>
                  <a:lnTo>
                    <a:pt x="23" y="23"/>
                  </a:lnTo>
                  <a:lnTo>
                    <a:pt x="27" y="19"/>
                  </a:lnTo>
                  <a:lnTo>
                    <a:pt x="28" y="14"/>
                  </a:lnTo>
                  <a:lnTo>
                    <a:pt x="28" y="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endParaRPr>
            </a:p>
          </p:txBody>
        </p:sp>
      </p:grpSp>
      <p:sp>
        <p:nvSpPr>
          <p:cNvPr id="86" name="Freeform 769"/>
          <p:cNvSpPr>
            <a:spLocks/>
          </p:cNvSpPr>
          <p:nvPr/>
        </p:nvSpPr>
        <p:spPr bwMode="auto">
          <a:xfrm>
            <a:off x="10736239" y="5160167"/>
            <a:ext cx="86218" cy="102052"/>
          </a:xfrm>
          <a:custGeom>
            <a:avLst/>
            <a:gdLst>
              <a:gd name="T0" fmla="*/ 30 w 148"/>
              <a:gd name="T1" fmla="*/ 0 h 174"/>
              <a:gd name="T2" fmla="*/ 30 w 148"/>
              <a:gd name="T3" fmla="*/ 0 h 174"/>
              <a:gd name="T4" fmla="*/ 39 w 148"/>
              <a:gd name="T5" fmla="*/ 7 h 174"/>
              <a:gd name="T6" fmla="*/ 53 w 148"/>
              <a:gd name="T7" fmla="*/ 19 h 174"/>
              <a:gd name="T8" fmla="*/ 72 w 148"/>
              <a:gd name="T9" fmla="*/ 38 h 174"/>
              <a:gd name="T10" fmla="*/ 83 w 148"/>
              <a:gd name="T11" fmla="*/ 48 h 174"/>
              <a:gd name="T12" fmla="*/ 94 w 148"/>
              <a:gd name="T13" fmla="*/ 61 h 174"/>
              <a:gd name="T14" fmla="*/ 104 w 148"/>
              <a:gd name="T15" fmla="*/ 75 h 174"/>
              <a:gd name="T16" fmla="*/ 114 w 148"/>
              <a:gd name="T17" fmla="*/ 90 h 174"/>
              <a:gd name="T18" fmla="*/ 124 w 148"/>
              <a:gd name="T19" fmla="*/ 105 h 174"/>
              <a:gd name="T20" fmla="*/ 133 w 148"/>
              <a:gd name="T21" fmla="*/ 122 h 174"/>
              <a:gd name="T22" fmla="*/ 140 w 148"/>
              <a:gd name="T23" fmla="*/ 142 h 174"/>
              <a:gd name="T24" fmla="*/ 148 w 148"/>
              <a:gd name="T25" fmla="*/ 161 h 174"/>
              <a:gd name="T26" fmla="*/ 147 w 148"/>
              <a:gd name="T27" fmla="*/ 162 h 174"/>
              <a:gd name="T28" fmla="*/ 148 w 148"/>
              <a:gd name="T29" fmla="*/ 162 h 174"/>
              <a:gd name="T30" fmla="*/ 101 w 148"/>
              <a:gd name="T31" fmla="*/ 174 h 174"/>
              <a:gd name="T32" fmla="*/ 96 w 148"/>
              <a:gd name="T33" fmla="*/ 158 h 174"/>
              <a:gd name="T34" fmla="*/ 89 w 148"/>
              <a:gd name="T35" fmla="*/ 144 h 174"/>
              <a:gd name="T36" fmla="*/ 82 w 148"/>
              <a:gd name="T37" fmla="*/ 130 h 174"/>
              <a:gd name="T38" fmla="*/ 73 w 148"/>
              <a:gd name="T39" fmla="*/ 116 h 174"/>
              <a:gd name="T40" fmla="*/ 65 w 148"/>
              <a:gd name="T41" fmla="*/ 103 h 174"/>
              <a:gd name="T42" fmla="*/ 55 w 148"/>
              <a:gd name="T43" fmla="*/ 92 h 174"/>
              <a:gd name="T44" fmla="*/ 47 w 148"/>
              <a:gd name="T45" fmla="*/ 80 h 174"/>
              <a:gd name="T46" fmla="*/ 37 w 148"/>
              <a:gd name="T47" fmla="*/ 71 h 174"/>
              <a:gd name="T48" fmla="*/ 21 w 148"/>
              <a:gd name="T49" fmla="*/ 55 h 174"/>
              <a:gd name="T50" fmla="*/ 9 w 148"/>
              <a:gd name="T51" fmla="*/ 44 h 174"/>
              <a:gd name="T52" fmla="*/ 0 w 148"/>
              <a:gd name="T53" fmla="*/ 37 h 174"/>
              <a:gd name="T54" fmla="*/ 30 w 148"/>
              <a:gd name="T55" fmla="*/ 0 h 174"/>
              <a:gd name="T56" fmla="*/ 30 w 148"/>
              <a:gd name="T57" fmla="*/ 0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48" h="174">
                <a:moveTo>
                  <a:pt x="30" y="0"/>
                </a:moveTo>
                <a:lnTo>
                  <a:pt x="30" y="0"/>
                </a:lnTo>
                <a:lnTo>
                  <a:pt x="39" y="7"/>
                </a:lnTo>
                <a:lnTo>
                  <a:pt x="53" y="19"/>
                </a:lnTo>
                <a:lnTo>
                  <a:pt x="72" y="38"/>
                </a:lnTo>
                <a:lnTo>
                  <a:pt x="83" y="48"/>
                </a:lnTo>
                <a:lnTo>
                  <a:pt x="94" y="61"/>
                </a:lnTo>
                <a:lnTo>
                  <a:pt x="104" y="75"/>
                </a:lnTo>
                <a:lnTo>
                  <a:pt x="114" y="90"/>
                </a:lnTo>
                <a:lnTo>
                  <a:pt x="124" y="105"/>
                </a:lnTo>
                <a:lnTo>
                  <a:pt x="133" y="122"/>
                </a:lnTo>
                <a:lnTo>
                  <a:pt x="140" y="142"/>
                </a:lnTo>
                <a:lnTo>
                  <a:pt x="148" y="161"/>
                </a:lnTo>
                <a:lnTo>
                  <a:pt x="147" y="162"/>
                </a:lnTo>
                <a:lnTo>
                  <a:pt x="148" y="162"/>
                </a:lnTo>
                <a:lnTo>
                  <a:pt x="101" y="174"/>
                </a:lnTo>
                <a:lnTo>
                  <a:pt x="96" y="158"/>
                </a:lnTo>
                <a:lnTo>
                  <a:pt x="89" y="144"/>
                </a:lnTo>
                <a:lnTo>
                  <a:pt x="82" y="130"/>
                </a:lnTo>
                <a:lnTo>
                  <a:pt x="73" y="116"/>
                </a:lnTo>
                <a:lnTo>
                  <a:pt x="65" y="103"/>
                </a:lnTo>
                <a:lnTo>
                  <a:pt x="55" y="92"/>
                </a:lnTo>
                <a:lnTo>
                  <a:pt x="47" y="80"/>
                </a:lnTo>
                <a:lnTo>
                  <a:pt x="37" y="71"/>
                </a:lnTo>
                <a:lnTo>
                  <a:pt x="21" y="55"/>
                </a:lnTo>
                <a:lnTo>
                  <a:pt x="9" y="44"/>
                </a:lnTo>
                <a:lnTo>
                  <a:pt x="0" y="37"/>
                </a:lnTo>
                <a:lnTo>
                  <a:pt x="30" y="0"/>
                </a:lnTo>
                <a:lnTo>
                  <a:pt x="30" y="0"/>
                </a:lnTo>
                <a:close/>
              </a:path>
            </a:pathLst>
          </a:custGeom>
          <a:solidFill>
            <a:srgbClr val="FF0000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87" name="Freeform 770"/>
          <p:cNvSpPr>
            <a:spLocks/>
          </p:cNvSpPr>
          <p:nvPr/>
        </p:nvSpPr>
        <p:spPr bwMode="auto">
          <a:xfrm>
            <a:off x="10822456" y="5512073"/>
            <a:ext cx="49267" cy="119648"/>
          </a:xfrm>
          <a:custGeom>
            <a:avLst/>
            <a:gdLst>
              <a:gd name="T0" fmla="*/ 83 w 85"/>
              <a:gd name="T1" fmla="*/ 0 h 203"/>
              <a:gd name="T2" fmla="*/ 83 w 85"/>
              <a:gd name="T3" fmla="*/ 0 h 203"/>
              <a:gd name="T4" fmla="*/ 85 w 85"/>
              <a:gd name="T5" fmla="*/ 12 h 203"/>
              <a:gd name="T6" fmla="*/ 85 w 85"/>
              <a:gd name="T7" fmla="*/ 32 h 203"/>
              <a:gd name="T8" fmla="*/ 85 w 85"/>
              <a:gd name="T9" fmla="*/ 58 h 203"/>
              <a:gd name="T10" fmla="*/ 84 w 85"/>
              <a:gd name="T11" fmla="*/ 73 h 203"/>
              <a:gd name="T12" fmla="*/ 82 w 85"/>
              <a:gd name="T13" fmla="*/ 89 h 203"/>
              <a:gd name="T14" fmla="*/ 80 w 85"/>
              <a:gd name="T15" fmla="*/ 106 h 203"/>
              <a:gd name="T16" fmla="*/ 77 w 85"/>
              <a:gd name="T17" fmla="*/ 123 h 203"/>
              <a:gd name="T18" fmla="*/ 72 w 85"/>
              <a:gd name="T19" fmla="*/ 140 h 203"/>
              <a:gd name="T20" fmla="*/ 65 w 85"/>
              <a:gd name="T21" fmla="*/ 157 h 203"/>
              <a:gd name="T22" fmla="*/ 58 w 85"/>
              <a:gd name="T23" fmla="*/ 173 h 203"/>
              <a:gd name="T24" fmla="*/ 49 w 85"/>
              <a:gd name="T25" fmla="*/ 188 h 203"/>
              <a:gd name="T26" fmla="*/ 39 w 85"/>
              <a:gd name="T27" fmla="*/ 203 h 203"/>
              <a:gd name="T28" fmla="*/ 0 w 85"/>
              <a:gd name="T29" fmla="*/ 176 h 203"/>
              <a:gd name="T30" fmla="*/ 9 w 85"/>
              <a:gd name="T31" fmla="*/ 163 h 203"/>
              <a:gd name="T32" fmla="*/ 15 w 85"/>
              <a:gd name="T33" fmla="*/ 151 h 203"/>
              <a:gd name="T34" fmla="*/ 21 w 85"/>
              <a:gd name="T35" fmla="*/ 139 h 203"/>
              <a:gd name="T36" fmla="*/ 26 w 85"/>
              <a:gd name="T37" fmla="*/ 125 h 203"/>
              <a:gd name="T38" fmla="*/ 30 w 85"/>
              <a:gd name="T39" fmla="*/ 111 h 203"/>
              <a:gd name="T40" fmla="*/ 32 w 85"/>
              <a:gd name="T41" fmla="*/ 96 h 203"/>
              <a:gd name="T42" fmla="*/ 34 w 85"/>
              <a:gd name="T43" fmla="*/ 83 h 203"/>
              <a:gd name="T44" fmla="*/ 37 w 85"/>
              <a:gd name="T45" fmla="*/ 69 h 203"/>
              <a:gd name="T46" fmla="*/ 38 w 85"/>
              <a:gd name="T47" fmla="*/ 56 h 203"/>
              <a:gd name="T48" fmla="*/ 38 w 85"/>
              <a:gd name="T49" fmla="*/ 32 h 203"/>
              <a:gd name="T50" fmla="*/ 37 w 85"/>
              <a:gd name="T51" fmla="*/ 15 h 203"/>
              <a:gd name="T52" fmla="*/ 36 w 85"/>
              <a:gd name="T53" fmla="*/ 4 h 203"/>
              <a:gd name="T54" fmla="*/ 83 w 85"/>
              <a:gd name="T55" fmla="*/ 0 h 203"/>
              <a:gd name="T56" fmla="*/ 83 w 85"/>
              <a:gd name="T57" fmla="*/ 0 h 2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85" h="203">
                <a:moveTo>
                  <a:pt x="83" y="0"/>
                </a:moveTo>
                <a:lnTo>
                  <a:pt x="83" y="0"/>
                </a:lnTo>
                <a:lnTo>
                  <a:pt x="85" y="12"/>
                </a:lnTo>
                <a:lnTo>
                  <a:pt x="85" y="32"/>
                </a:lnTo>
                <a:lnTo>
                  <a:pt x="85" y="58"/>
                </a:lnTo>
                <a:lnTo>
                  <a:pt x="84" y="73"/>
                </a:lnTo>
                <a:lnTo>
                  <a:pt x="82" y="89"/>
                </a:lnTo>
                <a:lnTo>
                  <a:pt x="80" y="106"/>
                </a:lnTo>
                <a:lnTo>
                  <a:pt x="77" y="123"/>
                </a:lnTo>
                <a:lnTo>
                  <a:pt x="72" y="140"/>
                </a:lnTo>
                <a:lnTo>
                  <a:pt x="65" y="157"/>
                </a:lnTo>
                <a:lnTo>
                  <a:pt x="58" y="173"/>
                </a:lnTo>
                <a:lnTo>
                  <a:pt x="49" y="188"/>
                </a:lnTo>
                <a:lnTo>
                  <a:pt x="39" y="203"/>
                </a:lnTo>
                <a:lnTo>
                  <a:pt x="0" y="176"/>
                </a:lnTo>
                <a:lnTo>
                  <a:pt x="9" y="163"/>
                </a:lnTo>
                <a:lnTo>
                  <a:pt x="15" y="151"/>
                </a:lnTo>
                <a:lnTo>
                  <a:pt x="21" y="139"/>
                </a:lnTo>
                <a:lnTo>
                  <a:pt x="26" y="125"/>
                </a:lnTo>
                <a:lnTo>
                  <a:pt x="30" y="111"/>
                </a:lnTo>
                <a:lnTo>
                  <a:pt x="32" y="96"/>
                </a:lnTo>
                <a:lnTo>
                  <a:pt x="34" y="83"/>
                </a:lnTo>
                <a:lnTo>
                  <a:pt x="37" y="69"/>
                </a:lnTo>
                <a:lnTo>
                  <a:pt x="38" y="56"/>
                </a:lnTo>
                <a:lnTo>
                  <a:pt x="38" y="32"/>
                </a:lnTo>
                <a:lnTo>
                  <a:pt x="37" y="15"/>
                </a:lnTo>
                <a:lnTo>
                  <a:pt x="36" y="4"/>
                </a:lnTo>
                <a:lnTo>
                  <a:pt x="83" y="0"/>
                </a:lnTo>
                <a:lnTo>
                  <a:pt x="83" y="0"/>
                </a:lnTo>
                <a:close/>
              </a:path>
            </a:pathLst>
          </a:custGeom>
          <a:solidFill>
            <a:srgbClr val="FF0000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88" name="Freeform 771"/>
          <p:cNvSpPr>
            <a:spLocks/>
          </p:cNvSpPr>
          <p:nvPr/>
        </p:nvSpPr>
        <p:spPr bwMode="auto">
          <a:xfrm>
            <a:off x="10620110" y="5980106"/>
            <a:ext cx="36951" cy="131965"/>
          </a:xfrm>
          <a:custGeom>
            <a:avLst/>
            <a:gdLst>
              <a:gd name="T0" fmla="*/ 52 w 63"/>
              <a:gd name="T1" fmla="*/ 1 h 225"/>
              <a:gd name="T2" fmla="*/ 52 w 63"/>
              <a:gd name="T3" fmla="*/ 1 h 225"/>
              <a:gd name="T4" fmla="*/ 50 w 63"/>
              <a:gd name="T5" fmla="*/ 51 h 225"/>
              <a:gd name="T6" fmla="*/ 49 w 63"/>
              <a:gd name="T7" fmla="*/ 96 h 225"/>
              <a:gd name="T8" fmla="*/ 49 w 63"/>
              <a:gd name="T9" fmla="*/ 119 h 225"/>
              <a:gd name="T10" fmla="*/ 49 w 63"/>
              <a:gd name="T11" fmla="*/ 138 h 225"/>
              <a:gd name="T12" fmla="*/ 51 w 63"/>
              <a:gd name="T13" fmla="*/ 156 h 225"/>
              <a:gd name="T14" fmla="*/ 53 w 63"/>
              <a:gd name="T15" fmla="*/ 175 h 225"/>
              <a:gd name="T16" fmla="*/ 58 w 63"/>
              <a:gd name="T17" fmla="*/ 192 h 225"/>
              <a:gd name="T18" fmla="*/ 61 w 63"/>
              <a:gd name="T19" fmla="*/ 199 h 225"/>
              <a:gd name="T20" fmla="*/ 63 w 63"/>
              <a:gd name="T21" fmla="*/ 207 h 225"/>
              <a:gd name="T22" fmla="*/ 19 w 63"/>
              <a:gd name="T23" fmla="*/ 225 h 225"/>
              <a:gd name="T24" fmla="*/ 15 w 63"/>
              <a:gd name="T25" fmla="*/ 216 h 225"/>
              <a:gd name="T26" fmla="*/ 12 w 63"/>
              <a:gd name="T27" fmla="*/ 205 h 225"/>
              <a:gd name="T28" fmla="*/ 7 w 63"/>
              <a:gd name="T29" fmla="*/ 184 h 225"/>
              <a:gd name="T30" fmla="*/ 4 w 63"/>
              <a:gd name="T31" fmla="*/ 162 h 225"/>
              <a:gd name="T32" fmla="*/ 1 w 63"/>
              <a:gd name="T33" fmla="*/ 140 h 225"/>
              <a:gd name="T34" fmla="*/ 0 w 63"/>
              <a:gd name="T35" fmla="*/ 120 h 225"/>
              <a:gd name="T36" fmla="*/ 0 w 63"/>
              <a:gd name="T37" fmla="*/ 95 h 225"/>
              <a:gd name="T38" fmla="*/ 3 w 63"/>
              <a:gd name="T39" fmla="*/ 50 h 225"/>
              <a:gd name="T40" fmla="*/ 4 w 63"/>
              <a:gd name="T41" fmla="*/ 0 h 225"/>
              <a:gd name="T42" fmla="*/ 52 w 63"/>
              <a:gd name="T43" fmla="*/ 1 h 225"/>
              <a:gd name="T44" fmla="*/ 52 w 63"/>
              <a:gd name="T45" fmla="*/ 1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3" h="225">
                <a:moveTo>
                  <a:pt x="52" y="1"/>
                </a:moveTo>
                <a:lnTo>
                  <a:pt x="52" y="1"/>
                </a:lnTo>
                <a:lnTo>
                  <a:pt x="50" y="51"/>
                </a:lnTo>
                <a:lnTo>
                  <a:pt x="49" y="96"/>
                </a:lnTo>
                <a:lnTo>
                  <a:pt x="49" y="119"/>
                </a:lnTo>
                <a:lnTo>
                  <a:pt x="49" y="138"/>
                </a:lnTo>
                <a:lnTo>
                  <a:pt x="51" y="156"/>
                </a:lnTo>
                <a:lnTo>
                  <a:pt x="53" y="175"/>
                </a:lnTo>
                <a:lnTo>
                  <a:pt x="58" y="192"/>
                </a:lnTo>
                <a:lnTo>
                  <a:pt x="61" y="199"/>
                </a:lnTo>
                <a:lnTo>
                  <a:pt x="63" y="207"/>
                </a:lnTo>
                <a:lnTo>
                  <a:pt x="19" y="225"/>
                </a:lnTo>
                <a:lnTo>
                  <a:pt x="15" y="216"/>
                </a:lnTo>
                <a:lnTo>
                  <a:pt x="12" y="205"/>
                </a:lnTo>
                <a:lnTo>
                  <a:pt x="7" y="184"/>
                </a:lnTo>
                <a:lnTo>
                  <a:pt x="4" y="162"/>
                </a:lnTo>
                <a:lnTo>
                  <a:pt x="1" y="140"/>
                </a:lnTo>
                <a:lnTo>
                  <a:pt x="0" y="120"/>
                </a:lnTo>
                <a:lnTo>
                  <a:pt x="0" y="95"/>
                </a:lnTo>
                <a:lnTo>
                  <a:pt x="3" y="50"/>
                </a:lnTo>
                <a:lnTo>
                  <a:pt x="4" y="0"/>
                </a:lnTo>
                <a:lnTo>
                  <a:pt x="52" y="1"/>
                </a:lnTo>
                <a:lnTo>
                  <a:pt x="52" y="1"/>
                </a:lnTo>
                <a:close/>
              </a:path>
            </a:pathLst>
          </a:custGeom>
          <a:solidFill>
            <a:srgbClr val="FF0000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89" name="Freeform 772"/>
          <p:cNvSpPr>
            <a:spLocks/>
          </p:cNvSpPr>
          <p:nvPr/>
        </p:nvSpPr>
        <p:spPr bwMode="auto">
          <a:xfrm>
            <a:off x="11054713" y="6291542"/>
            <a:ext cx="128446" cy="61584"/>
          </a:xfrm>
          <a:custGeom>
            <a:avLst/>
            <a:gdLst>
              <a:gd name="T0" fmla="*/ 0 w 217"/>
              <a:gd name="T1" fmla="*/ 61 h 107"/>
              <a:gd name="T2" fmla="*/ 0 w 217"/>
              <a:gd name="T3" fmla="*/ 61 h 107"/>
              <a:gd name="T4" fmla="*/ 9 w 217"/>
              <a:gd name="T5" fmla="*/ 59 h 107"/>
              <a:gd name="T6" fmla="*/ 40 w 217"/>
              <a:gd name="T7" fmla="*/ 52 h 107"/>
              <a:gd name="T8" fmla="*/ 76 w 217"/>
              <a:gd name="T9" fmla="*/ 43 h 107"/>
              <a:gd name="T10" fmla="*/ 113 w 217"/>
              <a:gd name="T11" fmla="*/ 33 h 107"/>
              <a:gd name="T12" fmla="*/ 149 w 217"/>
              <a:gd name="T13" fmla="*/ 21 h 107"/>
              <a:gd name="T14" fmla="*/ 165 w 217"/>
              <a:gd name="T15" fmla="*/ 14 h 107"/>
              <a:gd name="T16" fmla="*/ 181 w 217"/>
              <a:gd name="T17" fmla="*/ 7 h 107"/>
              <a:gd name="T18" fmla="*/ 193 w 217"/>
              <a:gd name="T19" fmla="*/ 0 h 107"/>
              <a:gd name="T20" fmla="*/ 217 w 217"/>
              <a:gd name="T21" fmla="*/ 42 h 107"/>
              <a:gd name="T22" fmla="*/ 202 w 217"/>
              <a:gd name="T23" fmla="*/ 51 h 107"/>
              <a:gd name="T24" fmla="*/ 184 w 217"/>
              <a:gd name="T25" fmla="*/ 58 h 107"/>
              <a:gd name="T26" fmla="*/ 165 w 217"/>
              <a:gd name="T27" fmla="*/ 66 h 107"/>
              <a:gd name="T28" fmla="*/ 127 w 217"/>
              <a:gd name="T29" fmla="*/ 78 h 107"/>
              <a:gd name="T30" fmla="*/ 88 w 217"/>
              <a:gd name="T31" fmla="*/ 90 h 107"/>
              <a:gd name="T32" fmla="*/ 50 w 217"/>
              <a:gd name="T33" fmla="*/ 98 h 107"/>
              <a:gd name="T34" fmla="*/ 19 w 217"/>
              <a:gd name="T35" fmla="*/ 106 h 107"/>
              <a:gd name="T36" fmla="*/ 9 w 217"/>
              <a:gd name="T37" fmla="*/ 107 h 107"/>
              <a:gd name="T38" fmla="*/ 0 w 217"/>
              <a:gd name="T39" fmla="*/ 61 h 107"/>
              <a:gd name="T40" fmla="*/ 0 w 217"/>
              <a:gd name="T41" fmla="*/ 61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17" h="107">
                <a:moveTo>
                  <a:pt x="0" y="61"/>
                </a:moveTo>
                <a:lnTo>
                  <a:pt x="0" y="61"/>
                </a:lnTo>
                <a:lnTo>
                  <a:pt x="9" y="59"/>
                </a:lnTo>
                <a:lnTo>
                  <a:pt x="40" y="52"/>
                </a:lnTo>
                <a:lnTo>
                  <a:pt x="76" y="43"/>
                </a:lnTo>
                <a:lnTo>
                  <a:pt x="113" y="33"/>
                </a:lnTo>
                <a:lnTo>
                  <a:pt x="149" y="21"/>
                </a:lnTo>
                <a:lnTo>
                  <a:pt x="165" y="14"/>
                </a:lnTo>
                <a:lnTo>
                  <a:pt x="181" y="7"/>
                </a:lnTo>
                <a:lnTo>
                  <a:pt x="193" y="0"/>
                </a:lnTo>
                <a:lnTo>
                  <a:pt x="217" y="42"/>
                </a:lnTo>
                <a:lnTo>
                  <a:pt x="202" y="51"/>
                </a:lnTo>
                <a:lnTo>
                  <a:pt x="184" y="58"/>
                </a:lnTo>
                <a:lnTo>
                  <a:pt x="165" y="66"/>
                </a:lnTo>
                <a:lnTo>
                  <a:pt x="127" y="78"/>
                </a:lnTo>
                <a:lnTo>
                  <a:pt x="88" y="90"/>
                </a:lnTo>
                <a:lnTo>
                  <a:pt x="50" y="98"/>
                </a:lnTo>
                <a:lnTo>
                  <a:pt x="19" y="106"/>
                </a:lnTo>
                <a:lnTo>
                  <a:pt x="9" y="107"/>
                </a:lnTo>
                <a:lnTo>
                  <a:pt x="0" y="61"/>
                </a:lnTo>
                <a:lnTo>
                  <a:pt x="0" y="61"/>
                </a:lnTo>
                <a:close/>
              </a:path>
            </a:pathLst>
          </a:custGeom>
          <a:solidFill>
            <a:srgbClr val="FF0000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90" name="Freeform 773"/>
          <p:cNvSpPr>
            <a:spLocks/>
          </p:cNvSpPr>
          <p:nvPr/>
        </p:nvSpPr>
        <p:spPr bwMode="auto">
          <a:xfrm>
            <a:off x="11429492" y="5892130"/>
            <a:ext cx="98533" cy="109090"/>
          </a:xfrm>
          <a:custGeom>
            <a:avLst/>
            <a:gdLst>
              <a:gd name="T0" fmla="*/ 132 w 169"/>
              <a:gd name="T1" fmla="*/ 0 h 186"/>
              <a:gd name="T2" fmla="*/ 132 w 169"/>
              <a:gd name="T3" fmla="*/ 0 h 186"/>
              <a:gd name="T4" fmla="*/ 0 w 169"/>
              <a:gd name="T5" fmla="*/ 155 h 186"/>
              <a:gd name="T6" fmla="*/ 36 w 169"/>
              <a:gd name="T7" fmla="*/ 186 h 186"/>
              <a:gd name="T8" fmla="*/ 169 w 169"/>
              <a:gd name="T9" fmla="*/ 32 h 186"/>
              <a:gd name="T10" fmla="*/ 132 w 169"/>
              <a:gd name="T11" fmla="*/ 0 h 186"/>
              <a:gd name="T12" fmla="*/ 132 w 169"/>
              <a:gd name="T13" fmla="*/ 0 h 1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9" h="186">
                <a:moveTo>
                  <a:pt x="132" y="0"/>
                </a:moveTo>
                <a:lnTo>
                  <a:pt x="132" y="0"/>
                </a:lnTo>
                <a:lnTo>
                  <a:pt x="0" y="155"/>
                </a:lnTo>
                <a:lnTo>
                  <a:pt x="36" y="186"/>
                </a:lnTo>
                <a:lnTo>
                  <a:pt x="169" y="32"/>
                </a:lnTo>
                <a:lnTo>
                  <a:pt x="132" y="0"/>
                </a:lnTo>
                <a:lnTo>
                  <a:pt x="132" y="0"/>
                </a:lnTo>
                <a:close/>
              </a:path>
            </a:pathLst>
          </a:custGeom>
          <a:solidFill>
            <a:srgbClr val="FF0000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91" name="Freeform 774"/>
          <p:cNvSpPr>
            <a:spLocks/>
          </p:cNvSpPr>
          <p:nvPr/>
        </p:nvSpPr>
        <p:spPr bwMode="auto">
          <a:xfrm>
            <a:off x="11712776" y="5503274"/>
            <a:ext cx="66862" cy="130205"/>
          </a:xfrm>
          <a:custGeom>
            <a:avLst/>
            <a:gdLst>
              <a:gd name="T0" fmla="*/ 68 w 115"/>
              <a:gd name="T1" fmla="*/ 0 h 220"/>
              <a:gd name="T2" fmla="*/ 68 w 115"/>
              <a:gd name="T3" fmla="*/ 0 h 220"/>
              <a:gd name="T4" fmla="*/ 67 w 115"/>
              <a:gd name="T5" fmla="*/ 12 h 220"/>
              <a:gd name="T6" fmla="*/ 64 w 115"/>
              <a:gd name="T7" fmla="*/ 26 h 220"/>
              <a:gd name="T8" fmla="*/ 61 w 115"/>
              <a:gd name="T9" fmla="*/ 40 h 220"/>
              <a:gd name="T10" fmla="*/ 52 w 115"/>
              <a:gd name="T11" fmla="*/ 73 h 220"/>
              <a:gd name="T12" fmla="*/ 40 w 115"/>
              <a:gd name="T13" fmla="*/ 106 h 220"/>
              <a:gd name="T14" fmla="*/ 28 w 115"/>
              <a:gd name="T15" fmla="*/ 138 h 220"/>
              <a:gd name="T16" fmla="*/ 11 w 115"/>
              <a:gd name="T17" fmla="*/ 177 h 220"/>
              <a:gd name="T18" fmla="*/ 0 w 115"/>
              <a:gd name="T19" fmla="*/ 200 h 220"/>
              <a:gd name="T20" fmla="*/ 43 w 115"/>
              <a:gd name="T21" fmla="*/ 220 h 220"/>
              <a:gd name="T22" fmla="*/ 55 w 115"/>
              <a:gd name="T23" fmla="*/ 197 h 220"/>
              <a:gd name="T24" fmla="*/ 72 w 115"/>
              <a:gd name="T25" fmla="*/ 157 h 220"/>
              <a:gd name="T26" fmla="*/ 86 w 115"/>
              <a:gd name="T27" fmla="*/ 123 h 220"/>
              <a:gd name="T28" fmla="*/ 98 w 115"/>
              <a:gd name="T29" fmla="*/ 88 h 220"/>
              <a:gd name="T30" fmla="*/ 108 w 115"/>
              <a:gd name="T31" fmla="*/ 53 h 220"/>
              <a:gd name="T32" fmla="*/ 112 w 115"/>
              <a:gd name="T33" fmla="*/ 35 h 220"/>
              <a:gd name="T34" fmla="*/ 115 w 115"/>
              <a:gd name="T35" fmla="*/ 17 h 220"/>
              <a:gd name="T36" fmla="*/ 115 w 115"/>
              <a:gd name="T37" fmla="*/ 3 h 220"/>
              <a:gd name="T38" fmla="*/ 68 w 115"/>
              <a:gd name="T39" fmla="*/ 0 h 220"/>
              <a:gd name="T40" fmla="*/ 68 w 115"/>
              <a:gd name="T41" fmla="*/ 0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5" h="220">
                <a:moveTo>
                  <a:pt x="68" y="0"/>
                </a:moveTo>
                <a:lnTo>
                  <a:pt x="68" y="0"/>
                </a:lnTo>
                <a:lnTo>
                  <a:pt x="67" y="12"/>
                </a:lnTo>
                <a:lnTo>
                  <a:pt x="64" y="26"/>
                </a:lnTo>
                <a:lnTo>
                  <a:pt x="61" y="40"/>
                </a:lnTo>
                <a:lnTo>
                  <a:pt x="52" y="73"/>
                </a:lnTo>
                <a:lnTo>
                  <a:pt x="40" y="106"/>
                </a:lnTo>
                <a:lnTo>
                  <a:pt x="28" y="138"/>
                </a:lnTo>
                <a:lnTo>
                  <a:pt x="11" y="177"/>
                </a:lnTo>
                <a:lnTo>
                  <a:pt x="0" y="200"/>
                </a:lnTo>
                <a:lnTo>
                  <a:pt x="43" y="220"/>
                </a:lnTo>
                <a:lnTo>
                  <a:pt x="55" y="197"/>
                </a:lnTo>
                <a:lnTo>
                  <a:pt x="72" y="157"/>
                </a:lnTo>
                <a:lnTo>
                  <a:pt x="86" y="123"/>
                </a:lnTo>
                <a:lnTo>
                  <a:pt x="98" y="88"/>
                </a:lnTo>
                <a:lnTo>
                  <a:pt x="108" y="53"/>
                </a:lnTo>
                <a:lnTo>
                  <a:pt x="112" y="35"/>
                </a:lnTo>
                <a:lnTo>
                  <a:pt x="115" y="17"/>
                </a:lnTo>
                <a:lnTo>
                  <a:pt x="115" y="3"/>
                </a:lnTo>
                <a:lnTo>
                  <a:pt x="68" y="0"/>
                </a:lnTo>
                <a:lnTo>
                  <a:pt x="68" y="0"/>
                </a:lnTo>
                <a:close/>
              </a:path>
            </a:pathLst>
          </a:custGeom>
          <a:solidFill>
            <a:srgbClr val="FF0000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92" name="Freeform 775"/>
          <p:cNvSpPr>
            <a:spLocks/>
          </p:cNvSpPr>
          <p:nvPr/>
        </p:nvSpPr>
        <p:spPr bwMode="auto">
          <a:xfrm>
            <a:off x="11719814" y="5124977"/>
            <a:ext cx="40470" cy="128446"/>
          </a:xfrm>
          <a:custGeom>
            <a:avLst/>
            <a:gdLst>
              <a:gd name="T0" fmla="*/ 0 w 68"/>
              <a:gd name="T1" fmla="*/ 5 h 217"/>
              <a:gd name="T2" fmla="*/ 0 w 68"/>
              <a:gd name="T3" fmla="*/ 5 h 217"/>
              <a:gd name="T4" fmla="*/ 21 w 68"/>
              <a:gd name="T5" fmla="*/ 217 h 217"/>
              <a:gd name="T6" fmla="*/ 68 w 68"/>
              <a:gd name="T7" fmla="*/ 212 h 217"/>
              <a:gd name="T8" fmla="*/ 47 w 68"/>
              <a:gd name="T9" fmla="*/ 0 h 217"/>
              <a:gd name="T10" fmla="*/ 0 w 68"/>
              <a:gd name="T11" fmla="*/ 5 h 217"/>
              <a:gd name="T12" fmla="*/ 0 w 68"/>
              <a:gd name="T13" fmla="*/ 5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8" h="217">
                <a:moveTo>
                  <a:pt x="0" y="5"/>
                </a:moveTo>
                <a:lnTo>
                  <a:pt x="0" y="5"/>
                </a:lnTo>
                <a:lnTo>
                  <a:pt x="21" y="217"/>
                </a:lnTo>
                <a:lnTo>
                  <a:pt x="68" y="212"/>
                </a:lnTo>
                <a:lnTo>
                  <a:pt x="47" y="0"/>
                </a:lnTo>
                <a:lnTo>
                  <a:pt x="0" y="5"/>
                </a:lnTo>
                <a:lnTo>
                  <a:pt x="0" y="5"/>
                </a:lnTo>
                <a:close/>
              </a:path>
            </a:pathLst>
          </a:custGeom>
          <a:solidFill>
            <a:srgbClr val="FF0000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93" name="Freeform 776"/>
          <p:cNvSpPr>
            <a:spLocks/>
          </p:cNvSpPr>
          <p:nvPr/>
        </p:nvSpPr>
        <p:spPr bwMode="auto">
          <a:xfrm>
            <a:off x="11744448" y="4855768"/>
            <a:ext cx="65103" cy="117888"/>
          </a:xfrm>
          <a:custGeom>
            <a:avLst/>
            <a:gdLst>
              <a:gd name="T0" fmla="*/ 0 w 112"/>
              <a:gd name="T1" fmla="*/ 184 h 200"/>
              <a:gd name="T2" fmla="*/ 0 w 112"/>
              <a:gd name="T3" fmla="*/ 184 h 200"/>
              <a:gd name="T4" fmla="*/ 18 w 112"/>
              <a:gd name="T5" fmla="*/ 131 h 200"/>
              <a:gd name="T6" fmla="*/ 37 w 112"/>
              <a:gd name="T7" fmla="*/ 78 h 200"/>
              <a:gd name="T8" fmla="*/ 51 w 112"/>
              <a:gd name="T9" fmla="*/ 41 h 200"/>
              <a:gd name="T10" fmla="*/ 68 w 112"/>
              <a:gd name="T11" fmla="*/ 0 h 200"/>
              <a:gd name="T12" fmla="*/ 112 w 112"/>
              <a:gd name="T13" fmla="*/ 17 h 200"/>
              <a:gd name="T14" fmla="*/ 96 w 112"/>
              <a:gd name="T15" fmla="*/ 58 h 200"/>
              <a:gd name="T16" fmla="*/ 82 w 112"/>
              <a:gd name="T17" fmla="*/ 94 h 200"/>
              <a:gd name="T18" fmla="*/ 63 w 112"/>
              <a:gd name="T19" fmla="*/ 147 h 200"/>
              <a:gd name="T20" fmla="*/ 45 w 112"/>
              <a:gd name="T21" fmla="*/ 200 h 200"/>
              <a:gd name="T22" fmla="*/ 0 w 112"/>
              <a:gd name="T23" fmla="*/ 184 h 200"/>
              <a:gd name="T24" fmla="*/ 0 w 112"/>
              <a:gd name="T25" fmla="*/ 184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2" h="200">
                <a:moveTo>
                  <a:pt x="0" y="184"/>
                </a:moveTo>
                <a:lnTo>
                  <a:pt x="0" y="184"/>
                </a:lnTo>
                <a:lnTo>
                  <a:pt x="18" y="131"/>
                </a:lnTo>
                <a:lnTo>
                  <a:pt x="37" y="78"/>
                </a:lnTo>
                <a:lnTo>
                  <a:pt x="51" y="41"/>
                </a:lnTo>
                <a:lnTo>
                  <a:pt x="68" y="0"/>
                </a:lnTo>
                <a:lnTo>
                  <a:pt x="112" y="17"/>
                </a:lnTo>
                <a:lnTo>
                  <a:pt x="96" y="58"/>
                </a:lnTo>
                <a:lnTo>
                  <a:pt x="82" y="94"/>
                </a:lnTo>
                <a:lnTo>
                  <a:pt x="63" y="147"/>
                </a:lnTo>
                <a:lnTo>
                  <a:pt x="45" y="200"/>
                </a:lnTo>
                <a:lnTo>
                  <a:pt x="0" y="184"/>
                </a:lnTo>
                <a:lnTo>
                  <a:pt x="0" y="184"/>
                </a:lnTo>
                <a:close/>
              </a:path>
            </a:pathLst>
          </a:custGeom>
          <a:solidFill>
            <a:srgbClr val="FF0000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  <p:sp>
        <p:nvSpPr>
          <p:cNvPr id="94" name="Freeform 777"/>
          <p:cNvSpPr>
            <a:spLocks/>
          </p:cNvSpPr>
          <p:nvPr/>
        </p:nvSpPr>
        <p:spPr bwMode="auto">
          <a:xfrm>
            <a:off x="11885209" y="4567206"/>
            <a:ext cx="82699" cy="110851"/>
          </a:xfrm>
          <a:custGeom>
            <a:avLst/>
            <a:gdLst>
              <a:gd name="T0" fmla="*/ 98 w 141"/>
              <a:gd name="T1" fmla="*/ 0 h 189"/>
              <a:gd name="T2" fmla="*/ 98 w 141"/>
              <a:gd name="T3" fmla="*/ 0 h 189"/>
              <a:gd name="T4" fmla="*/ 0 w 141"/>
              <a:gd name="T5" fmla="*/ 163 h 189"/>
              <a:gd name="T6" fmla="*/ 40 w 141"/>
              <a:gd name="T7" fmla="*/ 189 h 189"/>
              <a:gd name="T8" fmla="*/ 141 w 141"/>
              <a:gd name="T9" fmla="*/ 29 h 189"/>
              <a:gd name="T10" fmla="*/ 98 w 141"/>
              <a:gd name="T11" fmla="*/ 0 h 189"/>
              <a:gd name="T12" fmla="*/ 98 w 141"/>
              <a:gd name="T13" fmla="*/ 0 h 1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1" h="189">
                <a:moveTo>
                  <a:pt x="98" y="0"/>
                </a:moveTo>
                <a:lnTo>
                  <a:pt x="98" y="0"/>
                </a:lnTo>
                <a:lnTo>
                  <a:pt x="0" y="163"/>
                </a:lnTo>
                <a:lnTo>
                  <a:pt x="40" y="189"/>
                </a:lnTo>
                <a:lnTo>
                  <a:pt x="141" y="29"/>
                </a:lnTo>
                <a:lnTo>
                  <a:pt x="98" y="0"/>
                </a:lnTo>
                <a:lnTo>
                  <a:pt x="98" y="0"/>
                </a:lnTo>
                <a:close/>
              </a:path>
            </a:pathLst>
          </a:custGeom>
          <a:solidFill>
            <a:srgbClr val="FF0000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4226927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17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17" presetClass="entr" presetSubtype="4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17" presetClass="entr" presetSubtype="4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17" presetClass="entr" presetSubtype="4" fill="hold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17" presetClass="entr" presetSubtype="4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17" presetClass="entr" presetSubtype="4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</p:txBody>
      </p:sp>
    </p:spTree>
    <p:extLst>
      <p:ext uri="{BB962C8B-B14F-4D97-AF65-F5344CB8AC3E}">
        <p14:creationId xmlns:p14="http://schemas.microsoft.com/office/powerpoint/2010/main" val="9987729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2068</TotalTime>
  <Words>63</Words>
  <Application>Microsoft Office PowerPoint</Application>
  <PresentationFormat>宽屏</PresentationFormat>
  <Paragraphs>14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0" baseType="lpstr">
      <vt:lpstr>Meiryo</vt:lpstr>
      <vt:lpstr>宋体</vt:lpstr>
      <vt:lpstr>微软雅黑</vt:lpstr>
      <vt:lpstr>Arial</vt:lpstr>
      <vt:lpstr>Calibri</vt:lpstr>
      <vt:lpstr>Calibri Light</vt:lpstr>
      <vt:lpstr>Office 主题</vt:lpstr>
      <vt:lpstr>Office Theme</vt:lpstr>
      <vt:lpstr>PowerPoint 演示文稿</vt:lpstr>
      <vt:lpstr>PowerPoint 演示文稿</vt:lpstr>
    </vt:vector>
  </TitlesOfParts>
  <Company>China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胡占利</dc:creator>
  <cp:lastModifiedBy>kan</cp:lastModifiedBy>
  <cp:revision>152</cp:revision>
  <dcterms:created xsi:type="dcterms:W3CDTF">2013-08-14T15:08:40Z</dcterms:created>
  <dcterms:modified xsi:type="dcterms:W3CDTF">2021-08-03T12:42:00Z</dcterms:modified>
</cp:coreProperties>
</file>

<file path=docProps/thumbnail.jpeg>
</file>