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78" r:id="rId3"/>
    <p:sldId id="38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  <p15:guide id="4" pos="7106" userDrawn="1">
          <p15:clr>
            <a:srgbClr val="A4A3A4"/>
          </p15:clr>
        </p15:guide>
        <p15:guide id="5" pos="189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787879"/>
    <a:srgbClr val="FBFBFB"/>
    <a:srgbClr val="0D0D0D"/>
    <a:srgbClr val="404040"/>
    <a:srgbClr val="F5F5F5"/>
    <a:srgbClr val="F93D32"/>
    <a:srgbClr val="202022"/>
    <a:srgbClr val="5A9ED6"/>
    <a:srgbClr val="BE10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1094"/>
        <p:guide pos="325"/>
        <p:guide orient="horz" pos="4065"/>
        <p:guide pos="7106"/>
        <p:guide pos="18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C0826-6BC5-4534-8F91-2515044AF1B8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4993C-2851-4B37-8A50-837DDC8B7B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55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4647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118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89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469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04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2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35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745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01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4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51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93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8439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72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52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98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62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2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88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63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69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555346"/>
            <a:ext cx="12192000" cy="302654"/>
          </a:xfrm>
          <a:prstGeom prst="rect">
            <a:avLst/>
          </a:prstGeom>
          <a:gradFill>
            <a:gsLst>
              <a:gs pos="0">
                <a:srgbClr val="404040"/>
              </a:gs>
              <a:gs pos="94000">
                <a:srgbClr val="0D0D0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0" y="6465194"/>
            <a:ext cx="2305316" cy="392806"/>
          </a:xfrm>
          <a:custGeom>
            <a:avLst/>
            <a:gdLst>
              <a:gd name="connsiteX0" fmla="*/ 0 w 2305316"/>
              <a:gd name="connsiteY0" fmla="*/ 0 h 392806"/>
              <a:gd name="connsiteX1" fmla="*/ 2305316 w 2305316"/>
              <a:gd name="connsiteY1" fmla="*/ 0 h 392806"/>
              <a:gd name="connsiteX2" fmla="*/ 2163649 w 2305316"/>
              <a:gd name="connsiteY2" fmla="*/ 392806 h 392806"/>
              <a:gd name="connsiteX3" fmla="*/ 0 w 2305316"/>
              <a:gd name="connsiteY3" fmla="*/ 392806 h 3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6" h="392806">
                <a:moveTo>
                  <a:pt x="0" y="0"/>
                </a:moveTo>
                <a:lnTo>
                  <a:pt x="2305316" y="0"/>
                </a:lnTo>
                <a:lnTo>
                  <a:pt x="2163649" y="392806"/>
                </a:lnTo>
                <a:lnTo>
                  <a:pt x="0" y="392806"/>
                </a:lnTo>
                <a:close/>
              </a:path>
            </a:pathLst>
          </a:custGeom>
          <a:gradFill flip="none" rotWithShape="1">
            <a:gsLst>
              <a:gs pos="0">
                <a:srgbClr val="F93D32"/>
              </a:gs>
              <a:gs pos="91000">
                <a:srgbClr val="BE10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 userDrawn="1"/>
        </p:nvSpPr>
        <p:spPr>
          <a:xfrm>
            <a:off x="0" y="567314"/>
            <a:ext cx="167640" cy="453766"/>
          </a:xfrm>
          <a:custGeom>
            <a:avLst/>
            <a:gdLst>
              <a:gd name="connsiteX0" fmla="*/ 0 w 2305316"/>
              <a:gd name="connsiteY0" fmla="*/ 0 h 392806"/>
              <a:gd name="connsiteX1" fmla="*/ 2305316 w 2305316"/>
              <a:gd name="connsiteY1" fmla="*/ 0 h 392806"/>
              <a:gd name="connsiteX2" fmla="*/ 2163649 w 2305316"/>
              <a:gd name="connsiteY2" fmla="*/ 392806 h 392806"/>
              <a:gd name="connsiteX3" fmla="*/ 0 w 2305316"/>
              <a:gd name="connsiteY3" fmla="*/ 392806 h 3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6" h="392806">
                <a:moveTo>
                  <a:pt x="0" y="0"/>
                </a:moveTo>
                <a:lnTo>
                  <a:pt x="2305316" y="0"/>
                </a:lnTo>
                <a:lnTo>
                  <a:pt x="2163649" y="392806"/>
                </a:lnTo>
                <a:lnTo>
                  <a:pt x="0" y="392806"/>
                </a:lnTo>
                <a:close/>
              </a:path>
            </a:pathLst>
          </a:custGeom>
          <a:solidFill>
            <a:srgbClr val="F93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56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5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69552" y="798490"/>
            <a:ext cx="6539568" cy="5412597"/>
            <a:chOff x="555625" y="285751"/>
            <a:chExt cx="7940675" cy="6572250"/>
          </a:xfrm>
          <a:solidFill>
            <a:schemeClr val="bg1"/>
          </a:solidFill>
          <a:effectLst>
            <a:outerShdw blurRad="177800" dist="63500" dir="5040000" sx="101000" sy="101000" algn="t" rotWithShape="0">
              <a:prstClr val="black">
                <a:alpha val="40000"/>
              </a:prstClr>
            </a:outerShdw>
          </a:effectLst>
          <a:scene3d>
            <a:camera prst="perspectiveFront" fov="3000000">
              <a:rot lat="19499991" lon="0" rev="0"/>
            </a:camera>
            <a:lightRig rig="threePt" dir="t">
              <a:rot lat="0" lon="0" rev="18000000"/>
            </a:lightRig>
          </a:scene3d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5489575" y="6505576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5508625" y="6521451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5661025" y="5511801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3673475" y="4854576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4851400" y="5384801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7381875" y="5387976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7400925" y="5403851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6708775" y="4911726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4689475" y="4829176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5508625" y="4654551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6286500" y="4597401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746500" y="3927476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873125" y="3270251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6962775" y="4486276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4975225" y="4273551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5438775" y="4105276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6423025" y="3759201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6619875" y="3635376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727700" y="3489326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026025" y="2933701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2630488" y="2922588"/>
              <a:ext cx="1962150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5676900" y="2717801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6384925" y="3101976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4806950" y="3000376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6108700" y="2295526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555625" y="1035051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3883025" y="361951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6346825" y="2600326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6"/>
            <p:cNvSpPr>
              <a:spLocks/>
            </p:cNvSpPr>
            <p:nvPr/>
          </p:nvSpPr>
          <p:spPr bwMode="auto">
            <a:xfrm>
              <a:off x="6807200" y="2041526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7"/>
            <p:cNvSpPr>
              <a:spLocks/>
            </p:cNvSpPr>
            <p:nvPr/>
          </p:nvSpPr>
          <p:spPr bwMode="auto">
            <a:xfrm>
              <a:off x="7004050" y="1552576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>
              <a:off x="6727825" y="28575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3181350" y="2301876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7213600" y="52546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7216775" y="447357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2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2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5054600" y="307975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6645275" y="2870201"/>
              <a:ext cx="66675" cy="66675"/>
            </a:xfrm>
            <a:custGeom>
              <a:avLst/>
              <a:gdLst>
                <a:gd name="T0" fmla="*/ 22 w 42"/>
                <a:gd name="T1" fmla="*/ 0 h 42"/>
                <a:gd name="T2" fmla="*/ 22 w 42"/>
                <a:gd name="T3" fmla="*/ 0 h 42"/>
                <a:gd name="T4" fmla="*/ 30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30 h 42"/>
                <a:gd name="T16" fmla="*/ 36 w 42"/>
                <a:gd name="T17" fmla="*/ 36 h 42"/>
                <a:gd name="T18" fmla="*/ 30 w 42"/>
                <a:gd name="T19" fmla="*/ 40 h 42"/>
                <a:gd name="T20" fmla="*/ 22 w 42"/>
                <a:gd name="T21" fmla="*/ 42 h 42"/>
                <a:gd name="T22" fmla="*/ 22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30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2 w 42"/>
                <a:gd name="T41" fmla="*/ 0 h 42"/>
                <a:gd name="T42" fmla="*/ 22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2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6429375" y="604520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40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40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7426325" y="4251326"/>
              <a:ext cx="95250" cy="95250"/>
            </a:xfrm>
            <a:custGeom>
              <a:avLst/>
              <a:gdLst>
                <a:gd name="T0" fmla="*/ 30 w 60"/>
                <a:gd name="T1" fmla="*/ 0 h 60"/>
                <a:gd name="T2" fmla="*/ 30 w 60"/>
                <a:gd name="T3" fmla="*/ 0 h 60"/>
                <a:gd name="T4" fmla="*/ 36 w 60"/>
                <a:gd name="T5" fmla="*/ 2 h 60"/>
                <a:gd name="T6" fmla="*/ 42 w 60"/>
                <a:gd name="T7" fmla="*/ 2 h 60"/>
                <a:gd name="T8" fmla="*/ 52 w 60"/>
                <a:gd name="T9" fmla="*/ 10 h 60"/>
                <a:gd name="T10" fmla="*/ 58 w 60"/>
                <a:gd name="T11" fmla="*/ 20 h 60"/>
                <a:gd name="T12" fmla="*/ 60 w 60"/>
                <a:gd name="T13" fmla="*/ 24 h 60"/>
                <a:gd name="T14" fmla="*/ 60 w 60"/>
                <a:gd name="T15" fmla="*/ 30 h 60"/>
                <a:gd name="T16" fmla="*/ 60 w 60"/>
                <a:gd name="T17" fmla="*/ 30 h 60"/>
                <a:gd name="T18" fmla="*/ 60 w 60"/>
                <a:gd name="T19" fmla="*/ 36 h 60"/>
                <a:gd name="T20" fmla="*/ 58 w 60"/>
                <a:gd name="T21" fmla="*/ 42 h 60"/>
                <a:gd name="T22" fmla="*/ 52 w 60"/>
                <a:gd name="T23" fmla="*/ 52 h 60"/>
                <a:gd name="T24" fmla="*/ 42 w 60"/>
                <a:gd name="T25" fmla="*/ 58 h 60"/>
                <a:gd name="T26" fmla="*/ 36 w 60"/>
                <a:gd name="T27" fmla="*/ 60 h 60"/>
                <a:gd name="T28" fmla="*/ 30 w 60"/>
                <a:gd name="T29" fmla="*/ 60 h 60"/>
                <a:gd name="T30" fmla="*/ 30 w 60"/>
                <a:gd name="T31" fmla="*/ 60 h 60"/>
                <a:gd name="T32" fmla="*/ 24 w 60"/>
                <a:gd name="T33" fmla="*/ 60 h 60"/>
                <a:gd name="T34" fmla="*/ 18 w 60"/>
                <a:gd name="T35" fmla="*/ 58 h 60"/>
                <a:gd name="T36" fmla="*/ 8 w 60"/>
                <a:gd name="T37" fmla="*/ 52 h 60"/>
                <a:gd name="T38" fmla="*/ 2 w 60"/>
                <a:gd name="T39" fmla="*/ 42 h 60"/>
                <a:gd name="T40" fmla="*/ 0 w 60"/>
                <a:gd name="T41" fmla="*/ 36 h 60"/>
                <a:gd name="T42" fmla="*/ 0 w 60"/>
                <a:gd name="T43" fmla="*/ 30 h 60"/>
                <a:gd name="T44" fmla="*/ 0 w 60"/>
                <a:gd name="T45" fmla="*/ 30 h 60"/>
                <a:gd name="T46" fmla="*/ 0 w 60"/>
                <a:gd name="T47" fmla="*/ 24 h 60"/>
                <a:gd name="T48" fmla="*/ 2 w 60"/>
                <a:gd name="T49" fmla="*/ 20 h 60"/>
                <a:gd name="T50" fmla="*/ 8 w 60"/>
                <a:gd name="T51" fmla="*/ 10 h 60"/>
                <a:gd name="T52" fmla="*/ 18 w 60"/>
                <a:gd name="T53" fmla="*/ 2 h 60"/>
                <a:gd name="T54" fmla="*/ 24 w 60"/>
                <a:gd name="T55" fmla="*/ 2 h 60"/>
                <a:gd name="T56" fmla="*/ 30 w 60"/>
                <a:gd name="T57" fmla="*/ 0 h 60"/>
                <a:gd name="T58" fmla="*/ 30 w 60"/>
                <a:gd name="T59" fmla="*/ 0 h 6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6210300" y="608012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0 h 42"/>
                <a:gd name="T12" fmla="*/ 42 w 42"/>
                <a:gd name="T13" fmla="*/ 20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0 h 42"/>
                <a:gd name="T32" fmla="*/ 0 w 42"/>
                <a:gd name="T33" fmla="*/ 20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62123" y="2801412"/>
            <a:ext cx="545342" cy="761263"/>
            <a:chOff x="2932053" y="3972781"/>
            <a:chExt cx="545342" cy="761263"/>
          </a:xfrm>
        </p:grpSpPr>
        <p:sp>
          <p:nvSpPr>
            <p:cNvPr id="42" name="泪滴形 41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32976" y="2557876"/>
            <a:ext cx="545342" cy="761263"/>
            <a:chOff x="2932053" y="3972781"/>
            <a:chExt cx="545342" cy="761263"/>
          </a:xfrm>
        </p:grpSpPr>
        <p:sp>
          <p:nvSpPr>
            <p:cNvPr id="49" name="泪滴形 48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230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016679" y="3111083"/>
            <a:ext cx="545342" cy="761263"/>
            <a:chOff x="2932053" y="3972781"/>
            <a:chExt cx="545342" cy="761263"/>
          </a:xfrm>
        </p:grpSpPr>
        <p:sp>
          <p:nvSpPr>
            <p:cNvPr id="53" name="泪滴形 52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302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20114" y="3962014"/>
            <a:ext cx="545342" cy="761263"/>
            <a:chOff x="2932053" y="3972781"/>
            <a:chExt cx="545342" cy="761263"/>
          </a:xfrm>
        </p:grpSpPr>
        <p:sp>
          <p:nvSpPr>
            <p:cNvPr id="59" name="泪滴形 58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905091" y="3406992"/>
            <a:ext cx="545342" cy="761263"/>
            <a:chOff x="2932053" y="3972781"/>
            <a:chExt cx="545342" cy="761263"/>
          </a:xfrm>
        </p:grpSpPr>
        <p:sp>
          <p:nvSpPr>
            <p:cNvPr id="65" name="泪滴形 64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630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655013" y="5108774"/>
            <a:ext cx="545342" cy="761263"/>
            <a:chOff x="2932053" y="3972781"/>
            <a:chExt cx="545342" cy="761263"/>
          </a:xfrm>
        </p:grpSpPr>
        <p:sp>
          <p:nvSpPr>
            <p:cNvPr id="70" name="泪滴形 69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639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r>
              <a:rPr lang="zh-CN" altLang="en-US" sz="3200" b="1" dirty="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endParaRPr lang="zh-CN" altLang="en-US" sz="3200" b="1" dirty="0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1335774" y="594359"/>
            <a:ext cx="491490" cy="318085"/>
            <a:chOff x="3017520" y="601990"/>
            <a:chExt cx="491490" cy="414010"/>
          </a:xfrm>
        </p:grpSpPr>
        <p:sp>
          <p:nvSpPr>
            <p:cNvPr id="76" name="燕尾形 7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燕尾形 7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燕尾形 77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0" name="云南（小图）"/>
          <p:cNvSpPr>
            <a:spLocks/>
          </p:cNvSpPr>
          <p:nvPr/>
        </p:nvSpPr>
        <p:spPr bwMode="auto">
          <a:xfrm>
            <a:off x="10414246" y="4424685"/>
            <a:ext cx="80939" cy="65103"/>
          </a:xfrm>
          <a:custGeom>
            <a:avLst/>
            <a:gdLst>
              <a:gd name="T0" fmla="*/ 135 w 138"/>
              <a:gd name="T1" fmla="*/ 0 h 112"/>
              <a:gd name="T2" fmla="*/ 137 w 138"/>
              <a:gd name="T3" fmla="*/ 2 h 112"/>
              <a:gd name="T4" fmla="*/ 138 w 138"/>
              <a:gd name="T5" fmla="*/ 4 h 112"/>
              <a:gd name="T6" fmla="*/ 137 w 138"/>
              <a:gd name="T7" fmla="*/ 9 h 112"/>
              <a:gd name="T8" fmla="*/ 133 w 138"/>
              <a:gd name="T9" fmla="*/ 27 h 112"/>
              <a:gd name="T10" fmla="*/ 128 w 138"/>
              <a:gd name="T11" fmla="*/ 46 h 112"/>
              <a:gd name="T12" fmla="*/ 128 w 138"/>
              <a:gd name="T13" fmla="*/ 55 h 112"/>
              <a:gd name="T14" fmla="*/ 126 w 138"/>
              <a:gd name="T15" fmla="*/ 58 h 112"/>
              <a:gd name="T16" fmla="*/ 119 w 138"/>
              <a:gd name="T17" fmla="*/ 65 h 112"/>
              <a:gd name="T18" fmla="*/ 111 w 138"/>
              <a:gd name="T19" fmla="*/ 70 h 112"/>
              <a:gd name="T20" fmla="*/ 107 w 138"/>
              <a:gd name="T21" fmla="*/ 73 h 112"/>
              <a:gd name="T22" fmla="*/ 106 w 138"/>
              <a:gd name="T23" fmla="*/ 72 h 112"/>
              <a:gd name="T24" fmla="*/ 106 w 138"/>
              <a:gd name="T25" fmla="*/ 67 h 112"/>
              <a:gd name="T26" fmla="*/ 103 w 138"/>
              <a:gd name="T27" fmla="*/ 64 h 112"/>
              <a:gd name="T28" fmla="*/ 90 w 138"/>
              <a:gd name="T29" fmla="*/ 60 h 112"/>
              <a:gd name="T30" fmla="*/ 85 w 138"/>
              <a:gd name="T31" fmla="*/ 60 h 112"/>
              <a:gd name="T32" fmla="*/ 83 w 138"/>
              <a:gd name="T33" fmla="*/ 60 h 112"/>
              <a:gd name="T34" fmla="*/ 79 w 138"/>
              <a:gd name="T35" fmla="*/ 62 h 112"/>
              <a:gd name="T36" fmla="*/ 79 w 138"/>
              <a:gd name="T37" fmla="*/ 63 h 112"/>
              <a:gd name="T38" fmla="*/ 55 w 138"/>
              <a:gd name="T39" fmla="*/ 79 h 112"/>
              <a:gd name="T40" fmla="*/ 54 w 138"/>
              <a:gd name="T41" fmla="*/ 80 h 112"/>
              <a:gd name="T42" fmla="*/ 53 w 138"/>
              <a:gd name="T43" fmla="*/ 80 h 112"/>
              <a:gd name="T44" fmla="*/ 54 w 138"/>
              <a:gd name="T45" fmla="*/ 82 h 112"/>
              <a:gd name="T46" fmla="*/ 57 w 138"/>
              <a:gd name="T47" fmla="*/ 84 h 112"/>
              <a:gd name="T48" fmla="*/ 58 w 138"/>
              <a:gd name="T49" fmla="*/ 87 h 112"/>
              <a:gd name="T50" fmla="*/ 59 w 138"/>
              <a:gd name="T51" fmla="*/ 90 h 112"/>
              <a:gd name="T52" fmla="*/ 59 w 138"/>
              <a:gd name="T53" fmla="*/ 92 h 112"/>
              <a:gd name="T54" fmla="*/ 57 w 138"/>
              <a:gd name="T55" fmla="*/ 93 h 112"/>
              <a:gd name="T56" fmla="*/ 56 w 138"/>
              <a:gd name="T57" fmla="*/ 92 h 112"/>
              <a:gd name="T58" fmla="*/ 49 w 138"/>
              <a:gd name="T59" fmla="*/ 94 h 112"/>
              <a:gd name="T60" fmla="*/ 45 w 138"/>
              <a:gd name="T61" fmla="*/ 96 h 112"/>
              <a:gd name="T62" fmla="*/ 39 w 138"/>
              <a:gd name="T63" fmla="*/ 101 h 112"/>
              <a:gd name="T64" fmla="*/ 37 w 138"/>
              <a:gd name="T65" fmla="*/ 103 h 112"/>
              <a:gd name="T66" fmla="*/ 34 w 138"/>
              <a:gd name="T67" fmla="*/ 105 h 112"/>
              <a:gd name="T68" fmla="*/ 31 w 138"/>
              <a:gd name="T69" fmla="*/ 112 h 112"/>
              <a:gd name="T70" fmla="*/ 31 w 138"/>
              <a:gd name="T71" fmla="*/ 112 h 112"/>
              <a:gd name="T72" fmla="*/ 27 w 138"/>
              <a:gd name="T73" fmla="*/ 110 h 112"/>
              <a:gd name="T74" fmla="*/ 17 w 138"/>
              <a:gd name="T75" fmla="*/ 96 h 112"/>
              <a:gd name="T76" fmla="*/ 12 w 138"/>
              <a:gd name="T77" fmla="*/ 90 h 112"/>
              <a:gd name="T78" fmla="*/ 9 w 138"/>
              <a:gd name="T79" fmla="*/ 85 h 112"/>
              <a:gd name="T80" fmla="*/ 7 w 138"/>
              <a:gd name="T81" fmla="*/ 83 h 112"/>
              <a:gd name="T82" fmla="*/ 4 w 138"/>
              <a:gd name="T83" fmla="*/ 80 h 112"/>
              <a:gd name="T84" fmla="*/ 0 w 138"/>
              <a:gd name="T85" fmla="*/ 81 h 112"/>
              <a:gd name="T86" fmla="*/ 0 w 138"/>
              <a:gd name="T87" fmla="*/ 81 h 112"/>
              <a:gd name="T88" fmla="*/ 0 w 138"/>
              <a:gd name="T89" fmla="*/ 0 h 112"/>
              <a:gd name="T90" fmla="*/ 135 w 138"/>
              <a:gd name="T91" fmla="*/ 0 h 112"/>
              <a:gd name="T92" fmla="*/ 135 w 138"/>
              <a:gd name="T93" fmla="*/ 0 h 112"/>
              <a:gd name="T94" fmla="*/ 135 w 138"/>
              <a:gd name="T95" fmla="*/ 0 h 112"/>
              <a:gd name="T96" fmla="*/ 135 w 138"/>
              <a:gd name="T9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112">
                <a:moveTo>
                  <a:pt x="135" y="0"/>
                </a:moveTo>
                <a:lnTo>
                  <a:pt x="137" y="2"/>
                </a:lnTo>
                <a:lnTo>
                  <a:pt x="138" y="4"/>
                </a:lnTo>
                <a:lnTo>
                  <a:pt x="137" y="9"/>
                </a:lnTo>
                <a:lnTo>
                  <a:pt x="133" y="27"/>
                </a:lnTo>
                <a:lnTo>
                  <a:pt x="128" y="46"/>
                </a:lnTo>
                <a:lnTo>
                  <a:pt x="128" y="55"/>
                </a:lnTo>
                <a:lnTo>
                  <a:pt x="126" y="58"/>
                </a:lnTo>
                <a:lnTo>
                  <a:pt x="119" y="65"/>
                </a:lnTo>
                <a:lnTo>
                  <a:pt x="111" y="70"/>
                </a:lnTo>
                <a:lnTo>
                  <a:pt x="107" y="73"/>
                </a:lnTo>
                <a:lnTo>
                  <a:pt x="106" y="72"/>
                </a:lnTo>
                <a:lnTo>
                  <a:pt x="106" y="67"/>
                </a:lnTo>
                <a:lnTo>
                  <a:pt x="103" y="64"/>
                </a:lnTo>
                <a:lnTo>
                  <a:pt x="90" y="60"/>
                </a:lnTo>
                <a:lnTo>
                  <a:pt x="85" y="60"/>
                </a:lnTo>
                <a:lnTo>
                  <a:pt x="83" y="60"/>
                </a:lnTo>
                <a:lnTo>
                  <a:pt x="79" y="62"/>
                </a:lnTo>
                <a:lnTo>
                  <a:pt x="79" y="63"/>
                </a:lnTo>
                <a:lnTo>
                  <a:pt x="55" y="79"/>
                </a:lnTo>
                <a:lnTo>
                  <a:pt x="54" y="80"/>
                </a:lnTo>
                <a:lnTo>
                  <a:pt x="53" y="80"/>
                </a:lnTo>
                <a:lnTo>
                  <a:pt x="54" y="82"/>
                </a:lnTo>
                <a:lnTo>
                  <a:pt x="57" y="84"/>
                </a:lnTo>
                <a:lnTo>
                  <a:pt x="58" y="87"/>
                </a:lnTo>
                <a:lnTo>
                  <a:pt x="59" y="90"/>
                </a:lnTo>
                <a:lnTo>
                  <a:pt x="59" y="92"/>
                </a:lnTo>
                <a:lnTo>
                  <a:pt x="57" y="93"/>
                </a:lnTo>
                <a:lnTo>
                  <a:pt x="56" y="92"/>
                </a:lnTo>
                <a:lnTo>
                  <a:pt x="49" y="94"/>
                </a:lnTo>
                <a:lnTo>
                  <a:pt x="45" y="96"/>
                </a:lnTo>
                <a:lnTo>
                  <a:pt x="39" y="101"/>
                </a:lnTo>
                <a:lnTo>
                  <a:pt x="37" y="103"/>
                </a:lnTo>
                <a:lnTo>
                  <a:pt x="34" y="105"/>
                </a:lnTo>
                <a:lnTo>
                  <a:pt x="31" y="112"/>
                </a:lnTo>
                <a:lnTo>
                  <a:pt x="31" y="112"/>
                </a:lnTo>
                <a:lnTo>
                  <a:pt x="27" y="110"/>
                </a:lnTo>
                <a:lnTo>
                  <a:pt x="17" y="96"/>
                </a:lnTo>
                <a:lnTo>
                  <a:pt x="12" y="90"/>
                </a:lnTo>
                <a:lnTo>
                  <a:pt x="9" y="85"/>
                </a:lnTo>
                <a:lnTo>
                  <a:pt x="7" y="83"/>
                </a:lnTo>
                <a:lnTo>
                  <a:pt x="4" y="80"/>
                </a:lnTo>
                <a:lnTo>
                  <a:pt x="0" y="81"/>
                </a:lnTo>
                <a:lnTo>
                  <a:pt x="0" y="81"/>
                </a:lnTo>
                <a:lnTo>
                  <a:pt x="0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1" name="广西（小图）"/>
          <p:cNvGrpSpPr/>
          <p:nvPr/>
        </p:nvGrpSpPr>
        <p:grpSpPr>
          <a:xfrm>
            <a:off x="10431841" y="4424685"/>
            <a:ext cx="580644" cy="286802"/>
            <a:chOff x="7758113" y="4700588"/>
            <a:chExt cx="523875" cy="258762"/>
          </a:xfrm>
          <a:solidFill>
            <a:srgbClr val="BFBFBF"/>
          </a:solidFill>
        </p:grpSpPr>
        <p:sp>
          <p:nvSpPr>
            <p:cNvPr id="136" name="Freeform 675"/>
            <p:cNvSpPr>
              <a:spLocks/>
            </p:cNvSpPr>
            <p:nvPr/>
          </p:nvSpPr>
          <p:spPr bwMode="auto">
            <a:xfrm>
              <a:off x="7758113" y="4700588"/>
              <a:ext cx="523875" cy="223838"/>
            </a:xfrm>
            <a:custGeom>
              <a:avLst/>
              <a:gdLst>
                <a:gd name="T0" fmla="*/ 883 w 989"/>
                <a:gd name="T1" fmla="*/ 197 h 424"/>
                <a:gd name="T2" fmla="*/ 784 w 989"/>
                <a:gd name="T3" fmla="*/ 293 h 424"/>
                <a:gd name="T4" fmla="*/ 661 w 989"/>
                <a:gd name="T5" fmla="*/ 383 h 424"/>
                <a:gd name="T6" fmla="*/ 652 w 989"/>
                <a:gd name="T7" fmla="*/ 414 h 424"/>
                <a:gd name="T8" fmla="*/ 639 w 989"/>
                <a:gd name="T9" fmla="*/ 407 h 424"/>
                <a:gd name="T10" fmla="*/ 642 w 989"/>
                <a:gd name="T11" fmla="*/ 393 h 424"/>
                <a:gd name="T12" fmla="*/ 638 w 989"/>
                <a:gd name="T13" fmla="*/ 392 h 424"/>
                <a:gd name="T14" fmla="*/ 631 w 989"/>
                <a:gd name="T15" fmla="*/ 394 h 424"/>
                <a:gd name="T16" fmla="*/ 629 w 989"/>
                <a:gd name="T17" fmla="*/ 372 h 424"/>
                <a:gd name="T18" fmla="*/ 618 w 989"/>
                <a:gd name="T19" fmla="*/ 372 h 424"/>
                <a:gd name="T20" fmla="*/ 619 w 989"/>
                <a:gd name="T21" fmla="*/ 386 h 424"/>
                <a:gd name="T22" fmla="*/ 614 w 989"/>
                <a:gd name="T23" fmla="*/ 413 h 424"/>
                <a:gd name="T24" fmla="*/ 589 w 989"/>
                <a:gd name="T25" fmla="*/ 417 h 424"/>
                <a:gd name="T26" fmla="*/ 575 w 989"/>
                <a:gd name="T27" fmla="*/ 411 h 424"/>
                <a:gd name="T28" fmla="*/ 570 w 989"/>
                <a:gd name="T29" fmla="*/ 417 h 424"/>
                <a:gd name="T30" fmla="*/ 553 w 989"/>
                <a:gd name="T31" fmla="*/ 421 h 424"/>
                <a:gd name="T32" fmla="*/ 544 w 989"/>
                <a:gd name="T33" fmla="*/ 413 h 424"/>
                <a:gd name="T34" fmla="*/ 562 w 989"/>
                <a:gd name="T35" fmla="*/ 402 h 424"/>
                <a:gd name="T36" fmla="*/ 559 w 989"/>
                <a:gd name="T37" fmla="*/ 389 h 424"/>
                <a:gd name="T38" fmla="*/ 547 w 989"/>
                <a:gd name="T39" fmla="*/ 387 h 424"/>
                <a:gd name="T40" fmla="*/ 532 w 989"/>
                <a:gd name="T41" fmla="*/ 392 h 424"/>
                <a:gd name="T42" fmla="*/ 515 w 989"/>
                <a:gd name="T43" fmla="*/ 381 h 424"/>
                <a:gd name="T44" fmla="*/ 516 w 989"/>
                <a:gd name="T45" fmla="*/ 369 h 424"/>
                <a:gd name="T46" fmla="*/ 517 w 989"/>
                <a:gd name="T47" fmla="*/ 358 h 424"/>
                <a:gd name="T48" fmla="*/ 506 w 989"/>
                <a:gd name="T49" fmla="*/ 353 h 424"/>
                <a:gd name="T50" fmla="*/ 512 w 989"/>
                <a:gd name="T51" fmla="*/ 365 h 424"/>
                <a:gd name="T52" fmla="*/ 506 w 989"/>
                <a:gd name="T53" fmla="*/ 369 h 424"/>
                <a:gd name="T54" fmla="*/ 508 w 989"/>
                <a:gd name="T55" fmla="*/ 376 h 424"/>
                <a:gd name="T56" fmla="*/ 515 w 989"/>
                <a:gd name="T57" fmla="*/ 386 h 424"/>
                <a:gd name="T58" fmla="*/ 505 w 989"/>
                <a:gd name="T59" fmla="*/ 386 h 424"/>
                <a:gd name="T60" fmla="*/ 491 w 989"/>
                <a:gd name="T61" fmla="*/ 383 h 424"/>
                <a:gd name="T62" fmla="*/ 486 w 989"/>
                <a:gd name="T63" fmla="*/ 359 h 424"/>
                <a:gd name="T64" fmla="*/ 477 w 989"/>
                <a:gd name="T65" fmla="*/ 364 h 424"/>
                <a:gd name="T66" fmla="*/ 473 w 989"/>
                <a:gd name="T67" fmla="*/ 370 h 424"/>
                <a:gd name="T68" fmla="*/ 471 w 989"/>
                <a:gd name="T69" fmla="*/ 355 h 424"/>
                <a:gd name="T70" fmla="*/ 476 w 989"/>
                <a:gd name="T71" fmla="*/ 342 h 424"/>
                <a:gd name="T72" fmla="*/ 468 w 989"/>
                <a:gd name="T73" fmla="*/ 340 h 424"/>
                <a:gd name="T74" fmla="*/ 463 w 989"/>
                <a:gd name="T75" fmla="*/ 340 h 424"/>
                <a:gd name="T76" fmla="*/ 455 w 989"/>
                <a:gd name="T77" fmla="*/ 350 h 424"/>
                <a:gd name="T78" fmla="*/ 453 w 989"/>
                <a:gd name="T79" fmla="*/ 337 h 424"/>
                <a:gd name="T80" fmla="*/ 453 w 989"/>
                <a:gd name="T81" fmla="*/ 350 h 424"/>
                <a:gd name="T82" fmla="*/ 458 w 989"/>
                <a:gd name="T83" fmla="*/ 363 h 424"/>
                <a:gd name="T84" fmla="*/ 452 w 989"/>
                <a:gd name="T85" fmla="*/ 372 h 424"/>
                <a:gd name="T86" fmla="*/ 460 w 989"/>
                <a:gd name="T87" fmla="*/ 372 h 424"/>
                <a:gd name="T88" fmla="*/ 463 w 989"/>
                <a:gd name="T89" fmla="*/ 386 h 424"/>
                <a:gd name="T90" fmla="*/ 452 w 989"/>
                <a:gd name="T91" fmla="*/ 399 h 424"/>
                <a:gd name="T92" fmla="*/ 442 w 989"/>
                <a:gd name="T93" fmla="*/ 389 h 424"/>
                <a:gd name="T94" fmla="*/ 451 w 989"/>
                <a:gd name="T95" fmla="*/ 377 h 424"/>
                <a:gd name="T96" fmla="*/ 439 w 989"/>
                <a:gd name="T97" fmla="*/ 381 h 424"/>
                <a:gd name="T98" fmla="*/ 431 w 989"/>
                <a:gd name="T99" fmla="*/ 387 h 424"/>
                <a:gd name="T100" fmla="*/ 433 w 989"/>
                <a:gd name="T101" fmla="*/ 369 h 424"/>
                <a:gd name="T102" fmla="*/ 428 w 989"/>
                <a:gd name="T103" fmla="*/ 383 h 424"/>
                <a:gd name="T104" fmla="*/ 413 w 989"/>
                <a:gd name="T105" fmla="*/ 406 h 424"/>
                <a:gd name="T106" fmla="*/ 418 w 989"/>
                <a:gd name="T107" fmla="*/ 381 h 424"/>
                <a:gd name="T108" fmla="*/ 411 w 989"/>
                <a:gd name="T109" fmla="*/ 387 h 424"/>
                <a:gd name="T110" fmla="*/ 402 w 989"/>
                <a:gd name="T111" fmla="*/ 399 h 424"/>
                <a:gd name="T112" fmla="*/ 398 w 989"/>
                <a:gd name="T113" fmla="*/ 403 h 424"/>
                <a:gd name="T114" fmla="*/ 383 w 989"/>
                <a:gd name="T115" fmla="*/ 397 h 424"/>
                <a:gd name="T116" fmla="*/ 231 w 989"/>
                <a:gd name="T117" fmla="*/ 352 h 424"/>
                <a:gd name="T118" fmla="*/ 167 w 989"/>
                <a:gd name="T119" fmla="*/ 226 h 424"/>
                <a:gd name="T120" fmla="*/ 62 w 989"/>
                <a:gd name="T121" fmla="*/ 157 h 424"/>
                <a:gd name="T122" fmla="*/ 75 w 989"/>
                <a:gd name="T123" fmla="*/ 7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9" h="424">
                  <a:moveTo>
                    <a:pt x="989" y="0"/>
                  </a:moveTo>
                  <a:lnTo>
                    <a:pt x="989" y="0"/>
                  </a:lnTo>
                  <a:lnTo>
                    <a:pt x="984" y="2"/>
                  </a:lnTo>
                  <a:lnTo>
                    <a:pt x="977" y="2"/>
                  </a:lnTo>
                  <a:lnTo>
                    <a:pt x="977" y="3"/>
                  </a:lnTo>
                  <a:lnTo>
                    <a:pt x="975" y="6"/>
                  </a:lnTo>
                  <a:lnTo>
                    <a:pt x="973" y="18"/>
                  </a:lnTo>
                  <a:lnTo>
                    <a:pt x="971" y="21"/>
                  </a:lnTo>
                  <a:lnTo>
                    <a:pt x="969" y="23"/>
                  </a:lnTo>
                  <a:lnTo>
                    <a:pt x="967" y="23"/>
                  </a:lnTo>
                  <a:lnTo>
                    <a:pt x="961" y="22"/>
                  </a:lnTo>
                  <a:lnTo>
                    <a:pt x="954" y="23"/>
                  </a:lnTo>
                  <a:lnTo>
                    <a:pt x="949" y="22"/>
                  </a:lnTo>
                  <a:lnTo>
                    <a:pt x="947" y="22"/>
                  </a:lnTo>
                  <a:lnTo>
                    <a:pt x="946" y="24"/>
                  </a:lnTo>
                  <a:lnTo>
                    <a:pt x="943" y="35"/>
                  </a:lnTo>
                  <a:lnTo>
                    <a:pt x="943" y="49"/>
                  </a:lnTo>
                  <a:lnTo>
                    <a:pt x="941" y="51"/>
                  </a:lnTo>
                  <a:lnTo>
                    <a:pt x="938" y="52"/>
                  </a:lnTo>
                  <a:lnTo>
                    <a:pt x="936" y="54"/>
                  </a:lnTo>
                  <a:lnTo>
                    <a:pt x="925" y="55"/>
                  </a:lnTo>
                  <a:lnTo>
                    <a:pt x="924" y="57"/>
                  </a:lnTo>
                  <a:lnTo>
                    <a:pt x="923" y="61"/>
                  </a:lnTo>
                  <a:lnTo>
                    <a:pt x="923" y="64"/>
                  </a:lnTo>
                  <a:lnTo>
                    <a:pt x="920" y="71"/>
                  </a:lnTo>
                  <a:lnTo>
                    <a:pt x="914" y="78"/>
                  </a:lnTo>
                  <a:lnTo>
                    <a:pt x="909" y="82"/>
                  </a:lnTo>
                  <a:lnTo>
                    <a:pt x="908" y="84"/>
                  </a:lnTo>
                  <a:lnTo>
                    <a:pt x="902" y="109"/>
                  </a:lnTo>
                  <a:lnTo>
                    <a:pt x="903" y="117"/>
                  </a:lnTo>
                  <a:lnTo>
                    <a:pt x="905" y="138"/>
                  </a:lnTo>
                  <a:lnTo>
                    <a:pt x="906" y="146"/>
                  </a:lnTo>
                  <a:lnTo>
                    <a:pt x="908" y="148"/>
                  </a:lnTo>
                  <a:lnTo>
                    <a:pt x="912" y="149"/>
                  </a:lnTo>
                  <a:lnTo>
                    <a:pt x="913" y="151"/>
                  </a:lnTo>
                  <a:lnTo>
                    <a:pt x="912" y="154"/>
                  </a:lnTo>
                  <a:lnTo>
                    <a:pt x="905" y="172"/>
                  </a:lnTo>
                  <a:lnTo>
                    <a:pt x="901" y="178"/>
                  </a:lnTo>
                  <a:lnTo>
                    <a:pt x="892" y="185"/>
                  </a:lnTo>
                  <a:lnTo>
                    <a:pt x="883" y="197"/>
                  </a:lnTo>
                  <a:lnTo>
                    <a:pt x="877" y="199"/>
                  </a:lnTo>
                  <a:lnTo>
                    <a:pt x="867" y="203"/>
                  </a:lnTo>
                  <a:lnTo>
                    <a:pt x="859" y="204"/>
                  </a:lnTo>
                  <a:lnTo>
                    <a:pt x="857" y="204"/>
                  </a:lnTo>
                  <a:lnTo>
                    <a:pt x="857" y="206"/>
                  </a:lnTo>
                  <a:lnTo>
                    <a:pt x="858" y="209"/>
                  </a:lnTo>
                  <a:lnTo>
                    <a:pt x="859" y="215"/>
                  </a:lnTo>
                  <a:lnTo>
                    <a:pt x="858" y="216"/>
                  </a:lnTo>
                  <a:lnTo>
                    <a:pt x="856" y="217"/>
                  </a:lnTo>
                  <a:lnTo>
                    <a:pt x="854" y="218"/>
                  </a:lnTo>
                  <a:lnTo>
                    <a:pt x="832" y="227"/>
                  </a:lnTo>
                  <a:lnTo>
                    <a:pt x="821" y="228"/>
                  </a:lnTo>
                  <a:lnTo>
                    <a:pt x="819" y="229"/>
                  </a:lnTo>
                  <a:lnTo>
                    <a:pt x="818" y="232"/>
                  </a:lnTo>
                  <a:lnTo>
                    <a:pt x="817" y="233"/>
                  </a:lnTo>
                  <a:lnTo>
                    <a:pt x="816" y="232"/>
                  </a:lnTo>
                  <a:lnTo>
                    <a:pt x="814" y="231"/>
                  </a:lnTo>
                  <a:lnTo>
                    <a:pt x="812" y="231"/>
                  </a:lnTo>
                  <a:lnTo>
                    <a:pt x="811" y="233"/>
                  </a:lnTo>
                  <a:lnTo>
                    <a:pt x="804" y="241"/>
                  </a:lnTo>
                  <a:lnTo>
                    <a:pt x="802" y="246"/>
                  </a:lnTo>
                  <a:lnTo>
                    <a:pt x="802" y="250"/>
                  </a:lnTo>
                  <a:lnTo>
                    <a:pt x="804" y="254"/>
                  </a:lnTo>
                  <a:lnTo>
                    <a:pt x="804" y="258"/>
                  </a:lnTo>
                  <a:lnTo>
                    <a:pt x="803" y="258"/>
                  </a:lnTo>
                  <a:lnTo>
                    <a:pt x="805" y="265"/>
                  </a:lnTo>
                  <a:lnTo>
                    <a:pt x="810" y="270"/>
                  </a:lnTo>
                  <a:lnTo>
                    <a:pt x="813" y="273"/>
                  </a:lnTo>
                  <a:lnTo>
                    <a:pt x="814" y="276"/>
                  </a:lnTo>
                  <a:lnTo>
                    <a:pt x="814" y="277"/>
                  </a:lnTo>
                  <a:lnTo>
                    <a:pt x="812" y="278"/>
                  </a:lnTo>
                  <a:lnTo>
                    <a:pt x="804" y="280"/>
                  </a:lnTo>
                  <a:lnTo>
                    <a:pt x="797" y="283"/>
                  </a:lnTo>
                  <a:lnTo>
                    <a:pt x="796" y="287"/>
                  </a:lnTo>
                  <a:lnTo>
                    <a:pt x="795" y="293"/>
                  </a:lnTo>
                  <a:lnTo>
                    <a:pt x="792" y="296"/>
                  </a:lnTo>
                  <a:lnTo>
                    <a:pt x="789" y="297"/>
                  </a:lnTo>
                  <a:lnTo>
                    <a:pt x="788" y="297"/>
                  </a:lnTo>
                  <a:lnTo>
                    <a:pt x="786" y="296"/>
                  </a:lnTo>
                  <a:lnTo>
                    <a:pt x="784" y="293"/>
                  </a:lnTo>
                  <a:lnTo>
                    <a:pt x="780" y="292"/>
                  </a:lnTo>
                  <a:lnTo>
                    <a:pt x="779" y="292"/>
                  </a:lnTo>
                  <a:lnTo>
                    <a:pt x="778" y="293"/>
                  </a:lnTo>
                  <a:lnTo>
                    <a:pt x="776" y="299"/>
                  </a:lnTo>
                  <a:lnTo>
                    <a:pt x="774" y="300"/>
                  </a:lnTo>
                  <a:lnTo>
                    <a:pt x="771" y="300"/>
                  </a:lnTo>
                  <a:lnTo>
                    <a:pt x="769" y="299"/>
                  </a:lnTo>
                  <a:lnTo>
                    <a:pt x="760" y="293"/>
                  </a:lnTo>
                  <a:lnTo>
                    <a:pt x="758" y="293"/>
                  </a:lnTo>
                  <a:lnTo>
                    <a:pt x="753" y="296"/>
                  </a:lnTo>
                  <a:lnTo>
                    <a:pt x="751" y="296"/>
                  </a:lnTo>
                  <a:lnTo>
                    <a:pt x="748" y="295"/>
                  </a:lnTo>
                  <a:lnTo>
                    <a:pt x="747" y="295"/>
                  </a:lnTo>
                  <a:lnTo>
                    <a:pt x="746" y="296"/>
                  </a:lnTo>
                  <a:lnTo>
                    <a:pt x="746" y="299"/>
                  </a:lnTo>
                  <a:lnTo>
                    <a:pt x="748" y="306"/>
                  </a:lnTo>
                  <a:lnTo>
                    <a:pt x="749" y="309"/>
                  </a:lnTo>
                  <a:lnTo>
                    <a:pt x="749" y="322"/>
                  </a:lnTo>
                  <a:lnTo>
                    <a:pt x="751" y="328"/>
                  </a:lnTo>
                  <a:lnTo>
                    <a:pt x="755" y="335"/>
                  </a:lnTo>
                  <a:lnTo>
                    <a:pt x="756" y="336"/>
                  </a:lnTo>
                  <a:lnTo>
                    <a:pt x="755" y="337"/>
                  </a:lnTo>
                  <a:lnTo>
                    <a:pt x="750" y="341"/>
                  </a:lnTo>
                  <a:lnTo>
                    <a:pt x="748" y="342"/>
                  </a:lnTo>
                  <a:lnTo>
                    <a:pt x="743" y="341"/>
                  </a:lnTo>
                  <a:lnTo>
                    <a:pt x="715" y="342"/>
                  </a:lnTo>
                  <a:lnTo>
                    <a:pt x="711" y="343"/>
                  </a:lnTo>
                  <a:lnTo>
                    <a:pt x="706" y="346"/>
                  </a:lnTo>
                  <a:lnTo>
                    <a:pt x="703" y="347"/>
                  </a:lnTo>
                  <a:lnTo>
                    <a:pt x="697" y="347"/>
                  </a:lnTo>
                  <a:lnTo>
                    <a:pt x="693" y="346"/>
                  </a:lnTo>
                  <a:lnTo>
                    <a:pt x="690" y="347"/>
                  </a:lnTo>
                  <a:lnTo>
                    <a:pt x="686" y="349"/>
                  </a:lnTo>
                  <a:lnTo>
                    <a:pt x="684" y="353"/>
                  </a:lnTo>
                  <a:lnTo>
                    <a:pt x="683" y="358"/>
                  </a:lnTo>
                  <a:lnTo>
                    <a:pt x="681" y="370"/>
                  </a:lnTo>
                  <a:lnTo>
                    <a:pt x="677" y="380"/>
                  </a:lnTo>
                  <a:lnTo>
                    <a:pt x="675" y="381"/>
                  </a:lnTo>
                  <a:lnTo>
                    <a:pt x="663" y="384"/>
                  </a:lnTo>
                  <a:lnTo>
                    <a:pt x="661" y="383"/>
                  </a:lnTo>
                  <a:lnTo>
                    <a:pt x="658" y="380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3" y="385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2" y="396"/>
                  </a:lnTo>
                  <a:lnTo>
                    <a:pt x="652" y="396"/>
                  </a:lnTo>
                  <a:lnTo>
                    <a:pt x="652" y="397"/>
                  </a:lnTo>
                  <a:lnTo>
                    <a:pt x="652" y="397"/>
                  </a:lnTo>
                  <a:lnTo>
                    <a:pt x="652" y="398"/>
                  </a:lnTo>
                  <a:lnTo>
                    <a:pt x="652" y="398"/>
                  </a:lnTo>
                  <a:lnTo>
                    <a:pt x="652" y="399"/>
                  </a:lnTo>
                  <a:lnTo>
                    <a:pt x="653" y="399"/>
                  </a:lnTo>
                  <a:lnTo>
                    <a:pt x="653" y="400"/>
                  </a:lnTo>
                  <a:lnTo>
                    <a:pt x="653" y="401"/>
                  </a:lnTo>
                  <a:lnTo>
                    <a:pt x="654" y="402"/>
                  </a:lnTo>
                  <a:lnTo>
                    <a:pt x="654" y="403"/>
                  </a:lnTo>
                  <a:lnTo>
                    <a:pt x="654" y="403"/>
                  </a:lnTo>
                  <a:lnTo>
                    <a:pt x="655" y="404"/>
                  </a:lnTo>
                  <a:lnTo>
                    <a:pt x="655" y="405"/>
                  </a:lnTo>
                  <a:lnTo>
                    <a:pt x="655" y="406"/>
                  </a:lnTo>
                  <a:lnTo>
                    <a:pt x="656" y="407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56" y="410"/>
                  </a:lnTo>
                  <a:lnTo>
                    <a:pt x="656" y="411"/>
                  </a:lnTo>
                  <a:lnTo>
                    <a:pt x="656" y="411"/>
                  </a:lnTo>
                  <a:lnTo>
                    <a:pt x="656" y="412"/>
                  </a:lnTo>
                  <a:lnTo>
                    <a:pt x="656" y="412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4" y="414"/>
                  </a:lnTo>
                  <a:lnTo>
                    <a:pt x="654" y="414"/>
                  </a:lnTo>
                  <a:lnTo>
                    <a:pt x="653" y="414"/>
                  </a:lnTo>
                  <a:lnTo>
                    <a:pt x="653" y="414"/>
                  </a:lnTo>
                  <a:lnTo>
                    <a:pt x="652" y="414"/>
                  </a:lnTo>
                  <a:lnTo>
                    <a:pt x="652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49" y="414"/>
                  </a:lnTo>
                  <a:lnTo>
                    <a:pt x="649" y="414"/>
                  </a:lnTo>
                  <a:lnTo>
                    <a:pt x="649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3" y="410"/>
                  </a:lnTo>
                  <a:lnTo>
                    <a:pt x="643" y="410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2" y="408"/>
                  </a:lnTo>
                  <a:lnTo>
                    <a:pt x="642" y="408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40" y="408"/>
                  </a:lnTo>
                  <a:lnTo>
                    <a:pt x="640" y="407"/>
                  </a:lnTo>
                  <a:lnTo>
                    <a:pt x="640" y="407"/>
                  </a:lnTo>
                  <a:lnTo>
                    <a:pt x="639" y="407"/>
                  </a:lnTo>
                  <a:lnTo>
                    <a:pt x="639" y="407"/>
                  </a:lnTo>
                  <a:lnTo>
                    <a:pt x="639" y="406"/>
                  </a:lnTo>
                  <a:lnTo>
                    <a:pt x="639" y="406"/>
                  </a:lnTo>
                  <a:lnTo>
                    <a:pt x="639" y="405"/>
                  </a:lnTo>
                  <a:lnTo>
                    <a:pt x="639" y="405"/>
                  </a:lnTo>
                  <a:lnTo>
                    <a:pt x="638" y="404"/>
                  </a:lnTo>
                  <a:lnTo>
                    <a:pt x="638" y="404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7"/>
                  </a:lnTo>
                  <a:lnTo>
                    <a:pt x="640" y="397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5"/>
                  </a:lnTo>
                  <a:lnTo>
                    <a:pt x="640" y="395"/>
                  </a:lnTo>
                  <a:lnTo>
                    <a:pt x="641" y="395"/>
                  </a:lnTo>
                  <a:lnTo>
                    <a:pt x="641" y="395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2" y="394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3" y="393"/>
                  </a:lnTo>
                  <a:lnTo>
                    <a:pt x="643" y="393"/>
                  </a:lnTo>
                  <a:lnTo>
                    <a:pt x="643" y="392"/>
                  </a:lnTo>
                  <a:lnTo>
                    <a:pt x="643" y="392"/>
                  </a:lnTo>
                  <a:lnTo>
                    <a:pt x="644" y="392"/>
                  </a:lnTo>
                  <a:lnTo>
                    <a:pt x="644" y="392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5" y="390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8"/>
                  </a:lnTo>
                  <a:lnTo>
                    <a:pt x="645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7"/>
                  </a:lnTo>
                  <a:lnTo>
                    <a:pt x="644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8"/>
                  </a:lnTo>
                  <a:lnTo>
                    <a:pt x="641" y="388"/>
                  </a:lnTo>
                  <a:lnTo>
                    <a:pt x="641" y="388"/>
                  </a:lnTo>
                  <a:lnTo>
                    <a:pt x="641" y="389"/>
                  </a:lnTo>
                  <a:lnTo>
                    <a:pt x="640" y="389"/>
                  </a:lnTo>
                  <a:lnTo>
                    <a:pt x="640" y="389"/>
                  </a:lnTo>
                  <a:lnTo>
                    <a:pt x="639" y="390"/>
                  </a:lnTo>
                  <a:lnTo>
                    <a:pt x="639" y="390"/>
                  </a:lnTo>
                  <a:lnTo>
                    <a:pt x="638" y="390"/>
                  </a:lnTo>
                  <a:lnTo>
                    <a:pt x="638" y="392"/>
                  </a:lnTo>
                  <a:lnTo>
                    <a:pt x="638" y="392"/>
                  </a:lnTo>
                  <a:lnTo>
                    <a:pt x="637" y="392"/>
                  </a:lnTo>
                  <a:lnTo>
                    <a:pt x="637" y="393"/>
                  </a:lnTo>
                  <a:lnTo>
                    <a:pt x="637" y="393"/>
                  </a:lnTo>
                  <a:lnTo>
                    <a:pt x="636" y="393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6"/>
                  </a:lnTo>
                  <a:lnTo>
                    <a:pt x="636" y="396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8"/>
                  </a:lnTo>
                  <a:lnTo>
                    <a:pt x="635" y="398"/>
                  </a:lnTo>
                  <a:lnTo>
                    <a:pt x="635" y="398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7"/>
                  </a:lnTo>
                  <a:lnTo>
                    <a:pt x="632" y="397"/>
                  </a:lnTo>
                  <a:lnTo>
                    <a:pt x="632" y="396"/>
                  </a:lnTo>
                  <a:lnTo>
                    <a:pt x="632" y="396"/>
                  </a:lnTo>
                  <a:lnTo>
                    <a:pt x="631" y="395"/>
                  </a:lnTo>
                  <a:lnTo>
                    <a:pt x="631" y="395"/>
                  </a:lnTo>
                  <a:lnTo>
                    <a:pt x="631" y="394"/>
                  </a:lnTo>
                  <a:lnTo>
                    <a:pt x="631" y="394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2"/>
                  </a:lnTo>
                  <a:lnTo>
                    <a:pt x="630" y="392"/>
                  </a:lnTo>
                  <a:lnTo>
                    <a:pt x="630" y="390"/>
                  </a:lnTo>
                  <a:lnTo>
                    <a:pt x="629" y="390"/>
                  </a:lnTo>
                  <a:lnTo>
                    <a:pt x="629" y="389"/>
                  </a:lnTo>
                  <a:lnTo>
                    <a:pt x="629" y="389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7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5"/>
                  </a:lnTo>
                  <a:lnTo>
                    <a:pt x="626" y="385"/>
                  </a:lnTo>
                  <a:lnTo>
                    <a:pt x="626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5" y="382"/>
                  </a:lnTo>
                  <a:lnTo>
                    <a:pt x="625" y="381"/>
                  </a:lnTo>
                  <a:lnTo>
                    <a:pt x="624" y="381"/>
                  </a:lnTo>
                  <a:lnTo>
                    <a:pt x="624" y="380"/>
                  </a:lnTo>
                  <a:lnTo>
                    <a:pt x="624" y="380"/>
                  </a:lnTo>
                  <a:lnTo>
                    <a:pt x="623" y="379"/>
                  </a:lnTo>
                  <a:lnTo>
                    <a:pt x="623" y="379"/>
                  </a:lnTo>
                  <a:lnTo>
                    <a:pt x="622" y="378"/>
                  </a:lnTo>
                  <a:lnTo>
                    <a:pt x="622" y="377"/>
                  </a:lnTo>
                  <a:lnTo>
                    <a:pt x="622" y="377"/>
                  </a:lnTo>
                  <a:lnTo>
                    <a:pt x="622" y="376"/>
                  </a:lnTo>
                  <a:lnTo>
                    <a:pt x="622" y="376"/>
                  </a:lnTo>
                  <a:lnTo>
                    <a:pt x="623" y="375"/>
                  </a:lnTo>
                  <a:lnTo>
                    <a:pt x="623" y="375"/>
                  </a:lnTo>
                  <a:lnTo>
                    <a:pt x="624" y="375"/>
                  </a:lnTo>
                  <a:lnTo>
                    <a:pt x="625" y="374"/>
                  </a:lnTo>
                  <a:lnTo>
                    <a:pt x="626" y="374"/>
                  </a:lnTo>
                  <a:lnTo>
                    <a:pt x="626" y="374"/>
                  </a:lnTo>
                  <a:lnTo>
                    <a:pt x="627" y="372"/>
                  </a:lnTo>
                  <a:lnTo>
                    <a:pt x="629" y="372"/>
                  </a:lnTo>
                  <a:lnTo>
                    <a:pt x="629" y="371"/>
                  </a:lnTo>
                  <a:lnTo>
                    <a:pt x="630" y="371"/>
                  </a:lnTo>
                  <a:lnTo>
                    <a:pt x="630" y="371"/>
                  </a:lnTo>
                  <a:lnTo>
                    <a:pt x="631" y="370"/>
                  </a:lnTo>
                  <a:lnTo>
                    <a:pt x="631" y="370"/>
                  </a:lnTo>
                  <a:lnTo>
                    <a:pt x="631" y="369"/>
                  </a:lnTo>
                  <a:lnTo>
                    <a:pt x="631" y="369"/>
                  </a:lnTo>
                  <a:lnTo>
                    <a:pt x="632" y="369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6"/>
                  </a:lnTo>
                  <a:lnTo>
                    <a:pt x="631" y="366"/>
                  </a:lnTo>
                  <a:lnTo>
                    <a:pt x="631" y="366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29" y="365"/>
                  </a:lnTo>
                  <a:lnTo>
                    <a:pt x="629" y="365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6" y="365"/>
                  </a:lnTo>
                  <a:lnTo>
                    <a:pt x="625" y="366"/>
                  </a:lnTo>
                  <a:lnTo>
                    <a:pt x="625" y="366"/>
                  </a:lnTo>
                  <a:lnTo>
                    <a:pt x="624" y="367"/>
                  </a:lnTo>
                  <a:lnTo>
                    <a:pt x="623" y="367"/>
                  </a:lnTo>
                  <a:lnTo>
                    <a:pt x="622" y="368"/>
                  </a:lnTo>
                  <a:lnTo>
                    <a:pt x="621" y="368"/>
                  </a:lnTo>
                  <a:lnTo>
                    <a:pt x="621" y="369"/>
                  </a:lnTo>
                  <a:lnTo>
                    <a:pt x="620" y="370"/>
                  </a:lnTo>
                  <a:lnTo>
                    <a:pt x="619" y="370"/>
                  </a:lnTo>
                  <a:lnTo>
                    <a:pt x="618" y="371"/>
                  </a:lnTo>
                  <a:lnTo>
                    <a:pt x="618" y="372"/>
                  </a:lnTo>
                  <a:lnTo>
                    <a:pt x="617" y="372"/>
                  </a:lnTo>
                  <a:lnTo>
                    <a:pt x="617" y="372"/>
                  </a:lnTo>
                  <a:lnTo>
                    <a:pt x="616" y="374"/>
                  </a:lnTo>
                  <a:lnTo>
                    <a:pt x="616" y="374"/>
                  </a:lnTo>
                  <a:lnTo>
                    <a:pt x="616" y="375"/>
                  </a:lnTo>
                  <a:lnTo>
                    <a:pt x="615" y="375"/>
                  </a:lnTo>
                  <a:lnTo>
                    <a:pt x="615" y="375"/>
                  </a:lnTo>
                  <a:lnTo>
                    <a:pt x="614" y="376"/>
                  </a:lnTo>
                  <a:lnTo>
                    <a:pt x="614" y="376"/>
                  </a:lnTo>
                  <a:lnTo>
                    <a:pt x="613" y="377"/>
                  </a:lnTo>
                  <a:lnTo>
                    <a:pt x="612" y="377"/>
                  </a:lnTo>
                  <a:lnTo>
                    <a:pt x="612" y="378"/>
                  </a:lnTo>
                  <a:lnTo>
                    <a:pt x="611" y="378"/>
                  </a:lnTo>
                  <a:lnTo>
                    <a:pt x="611" y="379"/>
                  </a:lnTo>
                  <a:lnTo>
                    <a:pt x="609" y="379"/>
                  </a:lnTo>
                  <a:lnTo>
                    <a:pt x="609" y="380"/>
                  </a:lnTo>
                  <a:lnTo>
                    <a:pt x="609" y="380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2" y="384"/>
                  </a:lnTo>
                  <a:lnTo>
                    <a:pt x="613" y="384"/>
                  </a:lnTo>
                  <a:lnTo>
                    <a:pt x="613" y="384"/>
                  </a:lnTo>
                  <a:lnTo>
                    <a:pt x="614" y="384"/>
                  </a:lnTo>
                  <a:lnTo>
                    <a:pt x="615" y="384"/>
                  </a:lnTo>
                  <a:lnTo>
                    <a:pt x="615" y="384"/>
                  </a:lnTo>
                  <a:lnTo>
                    <a:pt x="616" y="385"/>
                  </a:lnTo>
                  <a:lnTo>
                    <a:pt x="617" y="385"/>
                  </a:lnTo>
                  <a:lnTo>
                    <a:pt x="618" y="385"/>
                  </a:lnTo>
                  <a:lnTo>
                    <a:pt x="618" y="385"/>
                  </a:lnTo>
                  <a:lnTo>
                    <a:pt x="619" y="386"/>
                  </a:lnTo>
                  <a:lnTo>
                    <a:pt x="620" y="386"/>
                  </a:lnTo>
                  <a:lnTo>
                    <a:pt x="620" y="387"/>
                  </a:lnTo>
                  <a:lnTo>
                    <a:pt x="621" y="387"/>
                  </a:lnTo>
                  <a:lnTo>
                    <a:pt x="622" y="388"/>
                  </a:lnTo>
                  <a:lnTo>
                    <a:pt x="622" y="388"/>
                  </a:lnTo>
                  <a:lnTo>
                    <a:pt x="623" y="389"/>
                  </a:lnTo>
                  <a:lnTo>
                    <a:pt x="623" y="389"/>
                  </a:lnTo>
                  <a:lnTo>
                    <a:pt x="624" y="390"/>
                  </a:lnTo>
                  <a:lnTo>
                    <a:pt x="624" y="392"/>
                  </a:lnTo>
                  <a:lnTo>
                    <a:pt x="624" y="392"/>
                  </a:lnTo>
                  <a:lnTo>
                    <a:pt x="625" y="393"/>
                  </a:lnTo>
                  <a:lnTo>
                    <a:pt x="625" y="394"/>
                  </a:lnTo>
                  <a:lnTo>
                    <a:pt x="625" y="394"/>
                  </a:lnTo>
                  <a:lnTo>
                    <a:pt x="625" y="395"/>
                  </a:lnTo>
                  <a:lnTo>
                    <a:pt x="625" y="396"/>
                  </a:lnTo>
                  <a:lnTo>
                    <a:pt x="625" y="396"/>
                  </a:lnTo>
                  <a:lnTo>
                    <a:pt x="625" y="397"/>
                  </a:lnTo>
                  <a:lnTo>
                    <a:pt x="625" y="398"/>
                  </a:lnTo>
                  <a:lnTo>
                    <a:pt x="625" y="399"/>
                  </a:lnTo>
                  <a:lnTo>
                    <a:pt x="625" y="399"/>
                  </a:lnTo>
                  <a:lnTo>
                    <a:pt x="625" y="400"/>
                  </a:lnTo>
                  <a:lnTo>
                    <a:pt x="624" y="401"/>
                  </a:lnTo>
                  <a:lnTo>
                    <a:pt x="624" y="402"/>
                  </a:lnTo>
                  <a:lnTo>
                    <a:pt x="624" y="402"/>
                  </a:lnTo>
                  <a:lnTo>
                    <a:pt x="623" y="403"/>
                  </a:lnTo>
                  <a:lnTo>
                    <a:pt x="623" y="404"/>
                  </a:lnTo>
                  <a:lnTo>
                    <a:pt x="623" y="404"/>
                  </a:lnTo>
                  <a:lnTo>
                    <a:pt x="622" y="405"/>
                  </a:lnTo>
                  <a:lnTo>
                    <a:pt x="622" y="405"/>
                  </a:lnTo>
                  <a:lnTo>
                    <a:pt x="621" y="406"/>
                  </a:lnTo>
                  <a:lnTo>
                    <a:pt x="621" y="407"/>
                  </a:lnTo>
                  <a:lnTo>
                    <a:pt x="620" y="407"/>
                  </a:lnTo>
                  <a:lnTo>
                    <a:pt x="619" y="408"/>
                  </a:lnTo>
                  <a:lnTo>
                    <a:pt x="618" y="410"/>
                  </a:lnTo>
                  <a:lnTo>
                    <a:pt x="618" y="410"/>
                  </a:lnTo>
                  <a:lnTo>
                    <a:pt x="617" y="411"/>
                  </a:lnTo>
                  <a:lnTo>
                    <a:pt x="616" y="411"/>
                  </a:lnTo>
                  <a:lnTo>
                    <a:pt x="615" y="412"/>
                  </a:lnTo>
                  <a:lnTo>
                    <a:pt x="614" y="412"/>
                  </a:lnTo>
                  <a:lnTo>
                    <a:pt x="614" y="413"/>
                  </a:lnTo>
                  <a:lnTo>
                    <a:pt x="613" y="413"/>
                  </a:lnTo>
                  <a:lnTo>
                    <a:pt x="612" y="413"/>
                  </a:lnTo>
                  <a:lnTo>
                    <a:pt x="612" y="414"/>
                  </a:lnTo>
                  <a:lnTo>
                    <a:pt x="611" y="414"/>
                  </a:lnTo>
                  <a:lnTo>
                    <a:pt x="611" y="414"/>
                  </a:lnTo>
                  <a:lnTo>
                    <a:pt x="609" y="414"/>
                  </a:lnTo>
                  <a:lnTo>
                    <a:pt x="608" y="414"/>
                  </a:lnTo>
                  <a:lnTo>
                    <a:pt x="608" y="415"/>
                  </a:lnTo>
                  <a:lnTo>
                    <a:pt x="607" y="415"/>
                  </a:lnTo>
                  <a:lnTo>
                    <a:pt x="607" y="415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05" y="416"/>
                  </a:lnTo>
                  <a:lnTo>
                    <a:pt x="605" y="416"/>
                  </a:lnTo>
                  <a:lnTo>
                    <a:pt x="604" y="416"/>
                  </a:lnTo>
                  <a:lnTo>
                    <a:pt x="603" y="416"/>
                  </a:lnTo>
                  <a:lnTo>
                    <a:pt x="603" y="416"/>
                  </a:lnTo>
                  <a:lnTo>
                    <a:pt x="602" y="416"/>
                  </a:lnTo>
                  <a:lnTo>
                    <a:pt x="601" y="416"/>
                  </a:lnTo>
                  <a:lnTo>
                    <a:pt x="601" y="416"/>
                  </a:lnTo>
                  <a:lnTo>
                    <a:pt x="600" y="416"/>
                  </a:lnTo>
                  <a:lnTo>
                    <a:pt x="599" y="416"/>
                  </a:lnTo>
                  <a:lnTo>
                    <a:pt x="598" y="416"/>
                  </a:lnTo>
                  <a:lnTo>
                    <a:pt x="598" y="416"/>
                  </a:lnTo>
                  <a:lnTo>
                    <a:pt x="597" y="416"/>
                  </a:lnTo>
                  <a:lnTo>
                    <a:pt x="596" y="417"/>
                  </a:lnTo>
                  <a:lnTo>
                    <a:pt x="596" y="417"/>
                  </a:lnTo>
                  <a:lnTo>
                    <a:pt x="595" y="417"/>
                  </a:lnTo>
                  <a:lnTo>
                    <a:pt x="594" y="417"/>
                  </a:lnTo>
                  <a:lnTo>
                    <a:pt x="594" y="417"/>
                  </a:lnTo>
                  <a:lnTo>
                    <a:pt x="593" y="417"/>
                  </a:lnTo>
                  <a:lnTo>
                    <a:pt x="593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8" y="417"/>
                  </a:lnTo>
                  <a:lnTo>
                    <a:pt x="588" y="417"/>
                  </a:lnTo>
                  <a:lnTo>
                    <a:pt x="587" y="417"/>
                  </a:lnTo>
                  <a:lnTo>
                    <a:pt x="587" y="417"/>
                  </a:lnTo>
                  <a:lnTo>
                    <a:pt x="586" y="417"/>
                  </a:lnTo>
                  <a:lnTo>
                    <a:pt x="586" y="417"/>
                  </a:lnTo>
                  <a:lnTo>
                    <a:pt x="585" y="417"/>
                  </a:lnTo>
                  <a:lnTo>
                    <a:pt x="584" y="417"/>
                  </a:lnTo>
                  <a:lnTo>
                    <a:pt x="584" y="417"/>
                  </a:lnTo>
                  <a:lnTo>
                    <a:pt x="583" y="417"/>
                  </a:lnTo>
                  <a:lnTo>
                    <a:pt x="582" y="417"/>
                  </a:lnTo>
                  <a:lnTo>
                    <a:pt x="581" y="417"/>
                  </a:lnTo>
                  <a:lnTo>
                    <a:pt x="581" y="417"/>
                  </a:lnTo>
                  <a:lnTo>
                    <a:pt x="580" y="417"/>
                  </a:lnTo>
                  <a:lnTo>
                    <a:pt x="579" y="417"/>
                  </a:lnTo>
                  <a:lnTo>
                    <a:pt x="578" y="417"/>
                  </a:lnTo>
                  <a:lnTo>
                    <a:pt x="577" y="417"/>
                  </a:lnTo>
                  <a:lnTo>
                    <a:pt x="577" y="417"/>
                  </a:lnTo>
                  <a:lnTo>
                    <a:pt x="576" y="417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3" y="416"/>
                  </a:lnTo>
                  <a:lnTo>
                    <a:pt x="573" y="416"/>
                  </a:lnTo>
                  <a:lnTo>
                    <a:pt x="573" y="415"/>
                  </a:lnTo>
                  <a:lnTo>
                    <a:pt x="573" y="415"/>
                  </a:lnTo>
                  <a:lnTo>
                    <a:pt x="575" y="415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2"/>
                  </a:lnTo>
                  <a:lnTo>
                    <a:pt x="575" y="412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1" y="412"/>
                  </a:lnTo>
                  <a:lnTo>
                    <a:pt x="571" y="412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0" y="414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9"/>
                  </a:lnTo>
                  <a:lnTo>
                    <a:pt x="571" y="419"/>
                  </a:lnTo>
                  <a:lnTo>
                    <a:pt x="571" y="419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570" y="420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2"/>
                  </a:lnTo>
                  <a:lnTo>
                    <a:pt x="569" y="422"/>
                  </a:lnTo>
                  <a:lnTo>
                    <a:pt x="569" y="422"/>
                  </a:lnTo>
                  <a:lnTo>
                    <a:pt x="568" y="423"/>
                  </a:lnTo>
                  <a:lnTo>
                    <a:pt x="567" y="423"/>
                  </a:lnTo>
                  <a:lnTo>
                    <a:pt x="567" y="423"/>
                  </a:lnTo>
                  <a:lnTo>
                    <a:pt x="566" y="423"/>
                  </a:lnTo>
                  <a:lnTo>
                    <a:pt x="565" y="424"/>
                  </a:lnTo>
                  <a:lnTo>
                    <a:pt x="565" y="424"/>
                  </a:lnTo>
                  <a:lnTo>
                    <a:pt x="564" y="424"/>
                  </a:lnTo>
                  <a:lnTo>
                    <a:pt x="563" y="424"/>
                  </a:lnTo>
                  <a:lnTo>
                    <a:pt x="563" y="424"/>
                  </a:lnTo>
                  <a:lnTo>
                    <a:pt x="562" y="424"/>
                  </a:lnTo>
                  <a:lnTo>
                    <a:pt x="561" y="424"/>
                  </a:lnTo>
                  <a:lnTo>
                    <a:pt x="561" y="424"/>
                  </a:lnTo>
                  <a:lnTo>
                    <a:pt x="560" y="424"/>
                  </a:lnTo>
                  <a:lnTo>
                    <a:pt x="560" y="424"/>
                  </a:lnTo>
                  <a:lnTo>
                    <a:pt x="559" y="424"/>
                  </a:lnTo>
                  <a:lnTo>
                    <a:pt x="559" y="424"/>
                  </a:lnTo>
                  <a:lnTo>
                    <a:pt x="558" y="423"/>
                  </a:lnTo>
                  <a:lnTo>
                    <a:pt x="558" y="423"/>
                  </a:lnTo>
                  <a:lnTo>
                    <a:pt x="557" y="423"/>
                  </a:lnTo>
                  <a:lnTo>
                    <a:pt x="557" y="423"/>
                  </a:lnTo>
                  <a:lnTo>
                    <a:pt x="555" y="422"/>
                  </a:lnTo>
                  <a:lnTo>
                    <a:pt x="554" y="422"/>
                  </a:lnTo>
                  <a:lnTo>
                    <a:pt x="554" y="422"/>
                  </a:lnTo>
                  <a:lnTo>
                    <a:pt x="553" y="421"/>
                  </a:lnTo>
                  <a:lnTo>
                    <a:pt x="553" y="421"/>
                  </a:lnTo>
                  <a:lnTo>
                    <a:pt x="552" y="421"/>
                  </a:lnTo>
                  <a:lnTo>
                    <a:pt x="552" y="420"/>
                  </a:lnTo>
                  <a:lnTo>
                    <a:pt x="551" y="420"/>
                  </a:lnTo>
                  <a:lnTo>
                    <a:pt x="550" y="420"/>
                  </a:lnTo>
                  <a:lnTo>
                    <a:pt x="550" y="420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5" y="419"/>
                  </a:lnTo>
                  <a:lnTo>
                    <a:pt x="545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3" y="419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3" y="416"/>
                  </a:lnTo>
                  <a:lnTo>
                    <a:pt x="543" y="416"/>
                  </a:lnTo>
                  <a:lnTo>
                    <a:pt x="543" y="415"/>
                  </a:lnTo>
                  <a:lnTo>
                    <a:pt x="543" y="415"/>
                  </a:lnTo>
                  <a:lnTo>
                    <a:pt x="544" y="414"/>
                  </a:lnTo>
                  <a:lnTo>
                    <a:pt x="544" y="414"/>
                  </a:lnTo>
                  <a:lnTo>
                    <a:pt x="544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7" y="412"/>
                  </a:lnTo>
                  <a:lnTo>
                    <a:pt x="547" y="412"/>
                  </a:lnTo>
                  <a:lnTo>
                    <a:pt x="548" y="412"/>
                  </a:lnTo>
                  <a:lnTo>
                    <a:pt x="548" y="412"/>
                  </a:lnTo>
                  <a:lnTo>
                    <a:pt x="549" y="412"/>
                  </a:lnTo>
                  <a:lnTo>
                    <a:pt x="549" y="412"/>
                  </a:lnTo>
                  <a:lnTo>
                    <a:pt x="550" y="412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52" y="412"/>
                  </a:lnTo>
                  <a:lnTo>
                    <a:pt x="552" y="411"/>
                  </a:lnTo>
                  <a:lnTo>
                    <a:pt x="553" y="411"/>
                  </a:lnTo>
                  <a:lnTo>
                    <a:pt x="553" y="411"/>
                  </a:lnTo>
                  <a:lnTo>
                    <a:pt x="554" y="411"/>
                  </a:lnTo>
                  <a:lnTo>
                    <a:pt x="555" y="411"/>
                  </a:lnTo>
                  <a:lnTo>
                    <a:pt x="555" y="411"/>
                  </a:lnTo>
                  <a:lnTo>
                    <a:pt x="557" y="410"/>
                  </a:lnTo>
                  <a:lnTo>
                    <a:pt x="557" y="410"/>
                  </a:lnTo>
                  <a:lnTo>
                    <a:pt x="558" y="410"/>
                  </a:lnTo>
                  <a:lnTo>
                    <a:pt x="558" y="410"/>
                  </a:lnTo>
                  <a:lnTo>
                    <a:pt x="558" y="408"/>
                  </a:lnTo>
                  <a:lnTo>
                    <a:pt x="559" y="408"/>
                  </a:lnTo>
                  <a:lnTo>
                    <a:pt x="559" y="407"/>
                  </a:lnTo>
                  <a:lnTo>
                    <a:pt x="560" y="407"/>
                  </a:lnTo>
                  <a:lnTo>
                    <a:pt x="560" y="407"/>
                  </a:lnTo>
                  <a:lnTo>
                    <a:pt x="560" y="406"/>
                  </a:lnTo>
                  <a:lnTo>
                    <a:pt x="560" y="406"/>
                  </a:lnTo>
                  <a:lnTo>
                    <a:pt x="561" y="405"/>
                  </a:lnTo>
                  <a:lnTo>
                    <a:pt x="561" y="405"/>
                  </a:lnTo>
                  <a:lnTo>
                    <a:pt x="561" y="404"/>
                  </a:lnTo>
                  <a:lnTo>
                    <a:pt x="561" y="403"/>
                  </a:lnTo>
                  <a:lnTo>
                    <a:pt x="561" y="403"/>
                  </a:lnTo>
                  <a:lnTo>
                    <a:pt x="562" y="402"/>
                  </a:lnTo>
                  <a:lnTo>
                    <a:pt x="562" y="402"/>
                  </a:lnTo>
                  <a:lnTo>
                    <a:pt x="562" y="401"/>
                  </a:lnTo>
                  <a:lnTo>
                    <a:pt x="562" y="401"/>
                  </a:lnTo>
                  <a:lnTo>
                    <a:pt x="562" y="400"/>
                  </a:lnTo>
                  <a:lnTo>
                    <a:pt x="562" y="400"/>
                  </a:lnTo>
                  <a:lnTo>
                    <a:pt x="562" y="399"/>
                  </a:lnTo>
                  <a:lnTo>
                    <a:pt x="562" y="398"/>
                  </a:lnTo>
                  <a:lnTo>
                    <a:pt x="562" y="397"/>
                  </a:lnTo>
                  <a:lnTo>
                    <a:pt x="562" y="396"/>
                  </a:lnTo>
                  <a:lnTo>
                    <a:pt x="562" y="395"/>
                  </a:lnTo>
                  <a:lnTo>
                    <a:pt x="562" y="395"/>
                  </a:lnTo>
                  <a:lnTo>
                    <a:pt x="562" y="394"/>
                  </a:lnTo>
                  <a:lnTo>
                    <a:pt x="561" y="393"/>
                  </a:lnTo>
                  <a:lnTo>
                    <a:pt x="561" y="392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61" y="389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90"/>
                  </a:lnTo>
                  <a:lnTo>
                    <a:pt x="559" y="390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557" y="394"/>
                  </a:lnTo>
                  <a:lnTo>
                    <a:pt x="557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3" y="395"/>
                  </a:lnTo>
                  <a:lnTo>
                    <a:pt x="553" y="395"/>
                  </a:lnTo>
                  <a:lnTo>
                    <a:pt x="552" y="395"/>
                  </a:lnTo>
                  <a:lnTo>
                    <a:pt x="552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2"/>
                  </a:lnTo>
                  <a:lnTo>
                    <a:pt x="548" y="392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9"/>
                  </a:lnTo>
                  <a:lnTo>
                    <a:pt x="548" y="389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48" y="387"/>
                  </a:lnTo>
                  <a:lnTo>
                    <a:pt x="547" y="387"/>
                  </a:lnTo>
                  <a:lnTo>
                    <a:pt x="547" y="387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4"/>
                  </a:lnTo>
                  <a:lnTo>
                    <a:pt x="547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5" y="384"/>
                  </a:lnTo>
                  <a:lnTo>
                    <a:pt x="545" y="384"/>
                  </a:lnTo>
                  <a:lnTo>
                    <a:pt x="545" y="385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543" y="386"/>
                  </a:lnTo>
                  <a:lnTo>
                    <a:pt x="543" y="386"/>
                  </a:lnTo>
                  <a:lnTo>
                    <a:pt x="543" y="387"/>
                  </a:lnTo>
                  <a:lnTo>
                    <a:pt x="542" y="387"/>
                  </a:lnTo>
                  <a:lnTo>
                    <a:pt x="542" y="388"/>
                  </a:lnTo>
                  <a:lnTo>
                    <a:pt x="541" y="388"/>
                  </a:lnTo>
                  <a:lnTo>
                    <a:pt x="541" y="388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39" y="389"/>
                  </a:lnTo>
                  <a:lnTo>
                    <a:pt x="539" y="390"/>
                  </a:lnTo>
                  <a:lnTo>
                    <a:pt x="537" y="390"/>
                  </a:lnTo>
                  <a:lnTo>
                    <a:pt x="536" y="390"/>
                  </a:lnTo>
                  <a:lnTo>
                    <a:pt x="536" y="390"/>
                  </a:lnTo>
                  <a:lnTo>
                    <a:pt x="535" y="392"/>
                  </a:lnTo>
                  <a:lnTo>
                    <a:pt x="535" y="392"/>
                  </a:lnTo>
                  <a:lnTo>
                    <a:pt x="534" y="392"/>
                  </a:lnTo>
                  <a:lnTo>
                    <a:pt x="533" y="392"/>
                  </a:lnTo>
                  <a:lnTo>
                    <a:pt x="533" y="392"/>
                  </a:lnTo>
                  <a:lnTo>
                    <a:pt x="532" y="392"/>
                  </a:lnTo>
                  <a:lnTo>
                    <a:pt x="531" y="392"/>
                  </a:lnTo>
                  <a:lnTo>
                    <a:pt x="530" y="392"/>
                  </a:lnTo>
                  <a:lnTo>
                    <a:pt x="530" y="392"/>
                  </a:lnTo>
                  <a:lnTo>
                    <a:pt x="529" y="392"/>
                  </a:lnTo>
                  <a:lnTo>
                    <a:pt x="528" y="390"/>
                  </a:lnTo>
                  <a:lnTo>
                    <a:pt x="527" y="390"/>
                  </a:lnTo>
                  <a:lnTo>
                    <a:pt x="527" y="390"/>
                  </a:lnTo>
                  <a:lnTo>
                    <a:pt x="526" y="390"/>
                  </a:lnTo>
                  <a:lnTo>
                    <a:pt x="526" y="390"/>
                  </a:lnTo>
                  <a:lnTo>
                    <a:pt x="525" y="390"/>
                  </a:lnTo>
                  <a:lnTo>
                    <a:pt x="525" y="390"/>
                  </a:lnTo>
                  <a:lnTo>
                    <a:pt x="524" y="390"/>
                  </a:lnTo>
                  <a:lnTo>
                    <a:pt x="524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1" y="388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6"/>
                  </a:lnTo>
                  <a:lnTo>
                    <a:pt x="521" y="386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4"/>
                  </a:lnTo>
                  <a:lnTo>
                    <a:pt x="519" y="384"/>
                  </a:lnTo>
                  <a:lnTo>
                    <a:pt x="519" y="383"/>
                  </a:lnTo>
                  <a:lnTo>
                    <a:pt x="519" y="383"/>
                  </a:lnTo>
                  <a:lnTo>
                    <a:pt x="518" y="383"/>
                  </a:lnTo>
                  <a:lnTo>
                    <a:pt x="518" y="382"/>
                  </a:lnTo>
                  <a:lnTo>
                    <a:pt x="517" y="382"/>
                  </a:lnTo>
                  <a:lnTo>
                    <a:pt x="517" y="382"/>
                  </a:lnTo>
                  <a:lnTo>
                    <a:pt x="517" y="381"/>
                  </a:lnTo>
                  <a:lnTo>
                    <a:pt x="516" y="381"/>
                  </a:lnTo>
                  <a:lnTo>
                    <a:pt x="516" y="381"/>
                  </a:lnTo>
                  <a:lnTo>
                    <a:pt x="515" y="381"/>
                  </a:lnTo>
                  <a:lnTo>
                    <a:pt x="515" y="380"/>
                  </a:lnTo>
                  <a:lnTo>
                    <a:pt x="515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5"/>
                  </a:lnTo>
                  <a:lnTo>
                    <a:pt x="513" y="375"/>
                  </a:lnTo>
                  <a:lnTo>
                    <a:pt x="513" y="374"/>
                  </a:lnTo>
                  <a:lnTo>
                    <a:pt x="513" y="374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4" y="371"/>
                  </a:lnTo>
                  <a:lnTo>
                    <a:pt x="514" y="371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8" y="368"/>
                  </a:lnTo>
                  <a:lnTo>
                    <a:pt x="518" y="368"/>
                  </a:lnTo>
                  <a:lnTo>
                    <a:pt x="519" y="368"/>
                  </a:lnTo>
                  <a:lnTo>
                    <a:pt x="519" y="368"/>
                  </a:lnTo>
                  <a:lnTo>
                    <a:pt x="521" y="368"/>
                  </a:lnTo>
                  <a:lnTo>
                    <a:pt x="521" y="368"/>
                  </a:lnTo>
                  <a:lnTo>
                    <a:pt x="522" y="367"/>
                  </a:lnTo>
                  <a:lnTo>
                    <a:pt x="522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4" y="367"/>
                  </a:lnTo>
                  <a:lnTo>
                    <a:pt x="524" y="367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4"/>
                  </a:lnTo>
                  <a:lnTo>
                    <a:pt x="524" y="364"/>
                  </a:lnTo>
                  <a:lnTo>
                    <a:pt x="524" y="363"/>
                  </a:lnTo>
                  <a:lnTo>
                    <a:pt x="523" y="363"/>
                  </a:lnTo>
                  <a:lnTo>
                    <a:pt x="523" y="362"/>
                  </a:lnTo>
                  <a:lnTo>
                    <a:pt x="522" y="362"/>
                  </a:lnTo>
                  <a:lnTo>
                    <a:pt x="522" y="361"/>
                  </a:lnTo>
                  <a:lnTo>
                    <a:pt x="521" y="361"/>
                  </a:lnTo>
                  <a:lnTo>
                    <a:pt x="519" y="360"/>
                  </a:lnTo>
                  <a:lnTo>
                    <a:pt x="519" y="360"/>
                  </a:lnTo>
                  <a:lnTo>
                    <a:pt x="518" y="360"/>
                  </a:lnTo>
                  <a:lnTo>
                    <a:pt x="518" y="359"/>
                  </a:lnTo>
                  <a:lnTo>
                    <a:pt x="517" y="359"/>
                  </a:lnTo>
                  <a:lnTo>
                    <a:pt x="517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4" y="358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2" y="357"/>
                  </a:lnTo>
                  <a:lnTo>
                    <a:pt x="512" y="357"/>
                  </a:lnTo>
                  <a:lnTo>
                    <a:pt x="511" y="357"/>
                  </a:lnTo>
                  <a:lnTo>
                    <a:pt x="511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09" y="357"/>
                  </a:lnTo>
                  <a:lnTo>
                    <a:pt x="509" y="357"/>
                  </a:lnTo>
                  <a:lnTo>
                    <a:pt x="508" y="357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3"/>
                  </a:lnTo>
                  <a:lnTo>
                    <a:pt x="504" y="353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5"/>
                  </a:lnTo>
                  <a:lnTo>
                    <a:pt x="503" y="355"/>
                  </a:lnTo>
                  <a:lnTo>
                    <a:pt x="503" y="357"/>
                  </a:lnTo>
                  <a:lnTo>
                    <a:pt x="503" y="357"/>
                  </a:lnTo>
                  <a:lnTo>
                    <a:pt x="504" y="358"/>
                  </a:lnTo>
                  <a:lnTo>
                    <a:pt x="504" y="358"/>
                  </a:lnTo>
                  <a:lnTo>
                    <a:pt x="505" y="359"/>
                  </a:lnTo>
                  <a:lnTo>
                    <a:pt x="505" y="359"/>
                  </a:lnTo>
                  <a:lnTo>
                    <a:pt x="506" y="360"/>
                  </a:lnTo>
                  <a:lnTo>
                    <a:pt x="507" y="360"/>
                  </a:lnTo>
                  <a:lnTo>
                    <a:pt x="507" y="361"/>
                  </a:lnTo>
                  <a:lnTo>
                    <a:pt x="508" y="361"/>
                  </a:lnTo>
                  <a:lnTo>
                    <a:pt x="508" y="362"/>
                  </a:lnTo>
                  <a:lnTo>
                    <a:pt x="509" y="362"/>
                  </a:lnTo>
                  <a:lnTo>
                    <a:pt x="510" y="362"/>
                  </a:lnTo>
                  <a:lnTo>
                    <a:pt x="510" y="363"/>
                  </a:lnTo>
                  <a:lnTo>
                    <a:pt x="511" y="363"/>
                  </a:lnTo>
                  <a:lnTo>
                    <a:pt x="511" y="363"/>
                  </a:lnTo>
                  <a:lnTo>
                    <a:pt x="512" y="364"/>
                  </a:lnTo>
                  <a:lnTo>
                    <a:pt x="512" y="364"/>
                  </a:lnTo>
                  <a:lnTo>
                    <a:pt x="512" y="365"/>
                  </a:lnTo>
                  <a:lnTo>
                    <a:pt x="513" y="365"/>
                  </a:lnTo>
                  <a:lnTo>
                    <a:pt x="513" y="365"/>
                  </a:lnTo>
                  <a:lnTo>
                    <a:pt x="513" y="366"/>
                  </a:lnTo>
                  <a:lnTo>
                    <a:pt x="513" y="366"/>
                  </a:lnTo>
                  <a:lnTo>
                    <a:pt x="513" y="367"/>
                  </a:lnTo>
                  <a:lnTo>
                    <a:pt x="513" y="367"/>
                  </a:lnTo>
                  <a:lnTo>
                    <a:pt x="513" y="368"/>
                  </a:lnTo>
                  <a:lnTo>
                    <a:pt x="513" y="368"/>
                  </a:lnTo>
                  <a:lnTo>
                    <a:pt x="513" y="369"/>
                  </a:lnTo>
                  <a:lnTo>
                    <a:pt x="513" y="369"/>
                  </a:lnTo>
                  <a:lnTo>
                    <a:pt x="513" y="370"/>
                  </a:lnTo>
                  <a:lnTo>
                    <a:pt x="512" y="370"/>
                  </a:lnTo>
                  <a:lnTo>
                    <a:pt x="512" y="371"/>
                  </a:lnTo>
                  <a:lnTo>
                    <a:pt x="512" y="371"/>
                  </a:lnTo>
                  <a:lnTo>
                    <a:pt x="512" y="372"/>
                  </a:lnTo>
                  <a:lnTo>
                    <a:pt x="512" y="372"/>
                  </a:lnTo>
                  <a:lnTo>
                    <a:pt x="511" y="372"/>
                  </a:lnTo>
                  <a:lnTo>
                    <a:pt x="511" y="374"/>
                  </a:lnTo>
                  <a:lnTo>
                    <a:pt x="511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8" y="374"/>
                  </a:lnTo>
                  <a:lnTo>
                    <a:pt x="508" y="374"/>
                  </a:lnTo>
                  <a:lnTo>
                    <a:pt x="508" y="372"/>
                  </a:lnTo>
                  <a:lnTo>
                    <a:pt x="508" y="372"/>
                  </a:lnTo>
                  <a:lnTo>
                    <a:pt x="507" y="372"/>
                  </a:lnTo>
                  <a:lnTo>
                    <a:pt x="507" y="372"/>
                  </a:lnTo>
                  <a:lnTo>
                    <a:pt x="507" y="371"/>
                  </a:lnTo>
                  <a:lnTo>
                    <a:pt x="507" y="371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1"/>
                  </a:lnTo>
                  <a:lnTo>
                    <a:pt x="503" y="371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5" y="375"/>
                  </a:lnTo>
                  <a:lnTo>
                    <a:pt x="505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9" y="376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2"/>
                  </a:lnTo>
                  <a:lnTo>
                    <a:pt x="511" y="382"/>
                  </a:lnTo>
                  <a:lnTo>
                    <a:pt x="512" y="382"/>
                  </a:lnTo>
                  <a:lnTo>
                    <a:pt x="512" y="382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4" y="387"/>
                  </a:lnTo>
                  <a:lnTo>
                    <a:pt x="514" y="388"/>
                  </a:lnTo>
                  <a:lnTo>
                    <a:pt x="514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503" y="386"/>
                  </a:lnTo>
                  <a:lnTo>
                    <a:pt x="503" y="386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0" y="387"/>
                  </a:lnTo>
                  <a:lnTo>
                    <a:pt x="500" y="388"/>
                  </a:lnTo>
                  <a:lnTo>
                    <a:pt x="500" y="388"/>
                  </a:lnTo>
                  <a:lnTo>
                    <a:pt x="499" y="388"/>
                  </a:lnTo>
                  <a:lnTo>
                    <a:pt x="499" y="388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7" y="390"/>
                  </a:lnTo>
                  <a:lnTo>
                    <a:pt x="497" y="390"/>
                  </a:lnTo>
                  <a:lnTo>
                    <a:pt x="496" y="390"/>
                  </a:lnTo>
                  <a:lnTo>
                    <a:pt x="496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89"/>
                  </a:lnTo>
                  <a:lnTo>
                    <a:pt x="494" y="389"/>
                  </a:lnTo>
                  <a:lnTo>
                    <a:pt x="493" y="389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7"/>
                  </a:lnTo>
                  <a:lnTo>
                    <a:pt x="493" y="387"/>
                  </a:lnTo>
                  <a:lnTo>
                    <a:pt x="492" y="386"/>
                  </a:lnTo>
                  <a:lnTo>
                    <a:pt x="492" y="385"/>
                  </a:lnTo>
                  <a:lnTo>
                    <a:pt x="491" y="384"/>
                  </a:lnTo>
                  <a:lnTo>
                    <a:pt x="491" y="383"/>
                  </a:lnTo>
                  <a:lnTo>
                    <a:pt x="490" y="382"/>
                  </a:lnTo>
                  <a:lnTo>
                    <a:pt x="490" y="381"/>
                  </a:lnTo>
                  <a:lnTo>
                    <a:pt x="489" y="380"/>
                  </a:lnTo>
                  <a:lnTo>
                    <a:pt x="489" y="379"/>
                  </a:lnTo>
                  <a:lnTo>
                    <a:pt x="488" y="378"/>
                  </a:lnTo>
                  <a:lnTo>
                    <a:pt x="487" y="377"/>
                  </a:lnTo>
                  <a:lnTo>
                    <a:pt x="487" y="376"/>
                  </a:lnTo>
                  <a:lnTo>
                    <a:pt x="486" y="375"/>
                  </a:lnTo>
                  <a:lnTo>
                    <a:pt x="486" y="375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3" y="374"/>
                  </a:lnTo>
                  <a:lnTo>
                    <a:pt x="483" y="372"/>
                  </a:lnTo>
                  <a:lnTo>
                    <a:pt x="483" y="372"/>
                  </a:lnTo>
                  <a:lnTo>
                    <a:pt x="482" y="372"/>
                  </a:lnTo>
                  <a:lnTo>
                    <a:pt x="482" y="371"/>
                  </a:lnTo>
                  <a:lnTo>
                    <a:pt x="481" y="371"/>
                  </a:lnTo>
                  <a:lnTo>
                    <a:pt x="481" y="370"/>
                  </a:lnTo>
                  <a:lnTo>
                    <a:pt x="481" y="370"/>
                  </a:lnTo>
                  <a:lnTo>
                    <a:pt x="481" y="369"/>
                  </a:lnTo>
                  <a:lnTo>
                    <a:pt x="480" y="368"/>
                  </a:lnTo>
                  <a:lnTo>
                    <a:pt x="480" y="368"/>
                  </a:lnTo>
                  <a:lnTo>
                    <a:pt x="480" y="367"/>
                  </a:lnTo>
                  <a:lnTo>
                    <a:pt x="480" y="366"/>
                  </a:lnTo>
                  <a:lnTo>
                    <a:pt x="481" y="366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82" y="364"/>
                  </a:lnTo>
                  <a:lnTo>
                    <a:pt x="482" y="364"/>
                  </a:lnTo>
                  <a:lnTo>
                    <a:pt x="482" y="363"/>
                  </a:lnTo>
                  <a:lnTo>
                    <a:pt x="483" y="363"/>
                  </a:lnTo>
                  <a:lnTo>
                    <a:pt x="483" y="362"/>
                  </a:lnTo>
                  <a:lnTo>
                    <a:pt x="483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6" y="360"/>
                  </a:lnTo>
                  <a:lnTo>
                    <a:pt x="486" y="360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3" y="354"/>
                  </a:lnTo>
                  <a:lnTo>
                    <a:pt x="483" y="354"/>
                  </a:lnTo>
                  <a:lnTo>
                    <a:pt x="482" y="354"/>
                  </a:lnTo>
                  <a:lnTo>
                    <a:pt x="482" y="354"/>
                  </a:lnTo>
                  <a:lnTo>
                    <a:pt x="482" y="355"/>
                  </a:lnTo>
                  <a:lnTo>
                    <a:pt x="481" y="355"/>
                  </a:lnTo>
                  <a:lnTo>
                    <a:pt x="481" y="355"/>
                  </a:lnTo>
                  <a:lnTo>
                    <a:pt x="480" y="357"/>
                  </a:lnTo>
                  <a:lnTo>
                    <a:pt x="480" y="357"/>
                  </a:lnTo>
                  <a:lnTo>
                    <a:pt x="479" y="358"/>
                  </a:lnTo>
                  <a:lnTo>
                    <a:pt x="479" y="359"/>
                  </a:lnTo>
                  <a:lnTo>
                    <a:pt x="478" y="359"/>
                  </a:lnTo>
                  <a:lnTo>
                    <a:pt x="478" y="360"/>
                  </a:lnTo>
                  <a:lnTo>
                    <a:pt x="478" y="360"/>
                  </a:lnTo>
                  <a:lnTo>
                    <a:pt x="477" y="361"/>
                  </a:lnTo>
                  <a:lnTo>
                    <a:pt x="477" y="361"/>
                  </a:lnTo>
                  <a:lnTo>
                    <a:pt x="477" y="362"/>
                  </a:lnTo>
                  <a:lnTo>
                    <a:pt x="477" y="362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7" y="369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6" y="371"/>
                  </a:lnTo>
                  <a:lnTo>
                    <a:pt x="476" y="371"/>
                  </a:lnTo>
                  <a:lnTo>
                    <a:pt x="475" y="371"/>
                  </a:lnTo>
                  <a:lnTo>
                    <a:pt x="475" y="371"/>
                  </a:lnTo>
                  <a:lnTo>
                    <a:pt x="475" y="372"/>
                  </a:lnTo>
                  <a:lnTo>
                    <a:pt x="474" y="372"/>
                  </a:lnTo>
                  <a:lnTo>
                    <a:pt x="474" y="372"/>
                  </a:lnTo>
                  <a:lnTo>
                    <a:pt x="474" y="371"/>
                  </a:lnTo>
                  <a:lnTo>
                    <a:pt x="474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0"/>
                  </a:lnTo>
                  <a:lnTo>
                    <a:pt x="473" y="370"/>
                  </a:lnTo>
                  <a:lnTo>
                    <a:pt x="473" y="369"/>
                  </a:lnTo>
                  <a:lnTo>
                    <a:pt x="473" y="369"/>
                  </a:lnTo>
                  <a:lnTo>
                    <a:pt x="473" y="368"/>
                  </a:lnTo>
                  <a:lnTo>
                    <a:pt x="473" y="368"/>
                  </a:lnTo>
                  <a:lnTo>
                    <a:pt x="473" y="367"/>
                  </a:lnTo>
                  <a:lnTo>
                    <a:pt x="472" y="367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0" y="363"/>
                  </a:lnTo>
                  <a:lnTo>
                    <a:pt x="470" y="363"/>
                  </a:lnTo>
                  <a:lnTo>
                    <a:pt x="469" y="363"/>
                  </a:lnTo>
                  <a:lnTo>
                    <a:pt x="469" y="363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59"/>
                  </a:lnTo>
                  <a:lnTo>
                    <a:pt x="468" y="359"/>
                  </a:lnTo>
                  <a:lnTo>
                    <a:pt x="468" y="359"/>
                  </a:lnTo>
                  <a:lnTo>
                    <a:pt x="468" y="358"/>
                  </a:lnTo>
                  <a:lnTo>
                    <a:pt x="469" y="358"/>
                  </a:lnTo>
                  <a:lnTo>
                    <a:pt x="469" y="358"/>
                  </a:lnTo>
                  <a:lnTo>
                    <a:pt x="470" y="357"/>
                  </a:lnTo>
                  <a:lnTo>
                    <a:pt x="471" y="357"/>
                  </a:lnTo>
                  <a:lnTo>
                    <a:pt x="471" y="355"/>
                  </a:lnTo>
                  <a:lnTo>
                    <a:pt x="472" y="355"/>
                  </a:lnTo>
                  <a:lnTo>
                    <a:pt x="472" y="355"/>
                  </a:lnTo>
                  <a:lnTo>
                    <a:pt x="473" y="354"/>
                  </a:lnTo>
                  <a:lnTo>
                    <a:pt x="473" y="354"/>
                  </a:lnTo>
                  <a:lnTo>
                    <a:pt x="474" y="353"/>
                  </a:lnTo>
                  <a:lnTo>
                    <a:pt x="474" y="353"/>
                  </a:lnTo>
                  <a:lnTo>
                    <a:pt x="475" y="352"/>
                  </a:lnTo>
                  <a:lnTo>
                    <a:pt x="475" y="352"/>
                  </a:lnTo>
                  <a:lnTo>
                    <a:pt x="476" y="352"/>
                  </a:lnTo>
                  <a:lnTo>
                    <a:pt x="476" y="351"/>
                  </a:lnTo>
                  <a:lnTo>
                    <a:pt x="476" y="351"/>
                  </a:lnTo>
                  <a:lnTo>
                    <a:pt x="477" y="351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78" y="349"/>
                  </a:lnTo>
                  <a:lnTo>
                    <a:pt x="478" y="349"/>
                  </a:lnTo>
                  <a:lnTo>
                    <a:pt x="478" y="348"/>
                  </a:lnTo>
                  <a:lnTo>
                    <a:pt x="478" y="348"/>
                  </a:lnTo>
                  <a:lnTo>
                    <a:pt x="479" y="348"/>
                  </a:lnTo>
                  <a:lnTo>
                    <a:pt x="479" y="347"/>
                  </a:lnTo>
                  <a:lnTo>
                    <a:pt x="479" y="347"/>
                  </a:lnTo>
                  <a:lnTo>
                    <a:pt x="479" y="346"/>
                  </a:lnTo>
                  <a:lnTo>
                    <a:pt x="479" y="346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3" y="342"/>
                  </a:lnTo>
                  <a:lnTo>
                    <a:pt x="473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1" y="343"/>
                  </a:lnTo>
                  <a:lnTo>
                    <a:pt x="471" y="344"/>
                  </a:lnTo>
                  <a:lnTo>
                    <a:pt x="470" y="344"/>
                  </a:lnTo>
                  <a:lnTo>
                    <a:pt x="470" y="344"/>
                  </a:lnTo>
                  <a:lnTo>
                    <a:pt x="469" y="344"/>
                  </a:lnTo>
                  <a:lnTo>
                    <a:pt x="469" y="344"/>
                  </a:lnTo>
                  <a:lnTo>
                    <a:pt x="468" y="344"/>
                  </a:lnTo>
                  <a:lnTo>
                    <a:pt x="468" y="345"/>
                  </a:lnTo>
                  <a:lnTo>
                    <a:pt x="468" y="345"/>
                  </a:lnTo>
                  <a:lnTo>
                    <a:pt x="467" y="345"/>
                  </a:lnTo>
                  <a:lnTo>
                    <a:pt x="467" y="345"/>
                  </a:lnTo>
                  <a:lnTo>
                    <a:pt x="467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2"/>
                  </a:lnTo>
                  <a:lnTo>
                    <a:pt x="467" y="342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39"/>
                  </a:lnTo>
                  <a:lnTo>
                    <a:pt x="469" y="339"/>
                  </a:lnTo>
                  <a:lnTo>
                    <a:pt x="469" y="339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70" y="337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4"/>
                  </a:lnTo>
                  <a:lnTo>
                    <a:pt x="471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69" y="334"/>
                  </a:lnTo>
                  <a:lnTo>
                    <a:pt x="469" y="335"/>
                  </a:lnTo>
                  <a:lnTo>
                    <a:pt x="469" y="335"/>
                  </a:lnTo>
                  <a:lnTo>
                    <a:pt x="468" y="335"/>
                  </a:lnTo>
                  <a:lnTo>
                    <a:pt x="468" y="335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5" y="337"/>
                  </a:lnTo>
                  <a:lnTo>
                    <a:pt x="465" y="337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3" y="340"/>
                  </a:lnTo>
                  <a:lnTo>
                    <a:pt x="463" y="340"/>
                  </a:lnTo>
                  <a:lnTo>
                    <a:pt x="462" y="340"/>
                  </a:lnTo>
                  <a:lnTo>
                    <a:pt x="462" y="341"/>
                  </a:lnTo>
                  <a:lnTo>
                    <a:pt x="462" y="341"/>
                  </a:lnTo>
                  <a:lnTo>
                    <a:pt x="461" y="341"/>
                  </a:lnTo>
                  <a:lnTo>
                    <a:pt x="461" y="341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59" y="342"/>
                  </a:lnTo>
                  <a:lnTo>
                    <a:pt x="459" y="343"/>
                  </a:lnTo>
                  <a:lnTo>
                    <a:pt x="458" y="343"/>
                  </a:lnTo>
                  <a:lnTo>
                    <a:pt x="458" y="344"/>
                  </a:lnTo>
                  <a:lnTo>
                    <a:pt x="457" y="344"/>
                  </a:lnTo>
                  <a:lnTo>
                    <a:pt x="457" y="344"/>
                  </a:lnTo>
                  <a:lnTo>
                    <a:pt x="457" y="345"/>
                  </a:lnTo>
                  <a:lnTo>
                    <a:pt x="456" y="345"/>
                  </a:lnTo>
                  <a:lnTo>
                    <a:pt x="456" y="345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7"/>
                  </a:lnTo>
                  <a:lnTo>
                    <a:pt x="457" y="347"/>
                  </a:lnTo>
                  <a:lnTo>
                    <a:pt x="457" y="347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4" y="350"/>
                  </a:lnTo>
                  <a:lnTo>
                    <a:pt x="454" y="350"/>
                  </a:lnTo>
                  <a:lnTo>
                    <a:pt x="454" y="349"/>
                  </a:lnTo>
                  <a:lnTo>
                    <a:pt x="453" y="349"/>
                  </a:lnTo>
                  <a:lnTo>
                    <a:pt x="453" y="349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6"/>
                  </a:lnTo>
                  <a:lnTo>
                    <a:pt x="453" y="346"/>
                  </a:lnTo>
                  <a:lnTo>
                    <a:pt x="454" y="345"/>
                  </a:lnTo>
                  <a:lnTo>
                    <a:pt x="454" y="345"/>
                  </a:lnTo>
                  <a:lnTo>
                    <a:pt x="454" y="344"/>
                  </a:lnTo>
                  <a:lnTo>
                    <a:pt x="454" y="344"/>
                  </a:lnTo>
                  <a:lnTo>
                    <a:pt x="454" y="343"/>
                  </a:lnTo>
                  <a:lnTo>
                    <a:pt x="454" y="342"/>
                  </a:lnTo>
                  <a:lnTo>
                    <a:pt x="454" y="342"/>
                  </a:lnTo>
                  <a:lnTo>
                    <a:pt x="454" y="341"/>
                  </a:lnTo>
                  <a:lnTo>
                    <a:pt x="455" y="341"/>
                  </a:lnTo>
                  <a:lnTo>
                    <a:pt x="455" y="340"/>
                  </a:lnTo>
                  <a:lnTo>
                    <a:pt x="455" y="340"/>
                  </a:lnTo>
                  <a:lnTo>
                    <a:pt x="455" y="339"/>
                  </a:lnTo>
                  <a:lnTo>
                    <a:pt x="454" y="339"/>
                  </a:lnTo>
                  <a:lnTo>
                    <a:pt x="454" y="339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6"/>
                  </a:lnTo>
                  <a:lnTo>
                    <a:pt x="454" y="336"/>
                  </a:lnTo>
                  <a:lnTo>
                    <a:pt x="453" y="336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2" y="337"/>
                  </a:lnTo>
                  <a:lnTo>
                    <a:pt x="452" y="339"/>
                  </a:lnTo>
                  <a:lnTo>
                    <a:pt x="452" y="339"/>
                  </a:lnTo>
                  <a:lnTo>
                    <a:pt x="451" y="340"/>
                  </a:lnTo>
                  <a:lnTo>
                    <a:pt x="451" y="340"/>
                  </a:lnTo>
                  <a:lnTo>
                    <a:pt x="451" y="341"/>
                  </a:lnTo>
                  <a:lnTo>
                    <a:pt x="450" y="341"/>
                  </a:lnTo>
                  <a:lnTo>
                    <a:pt x="450" y="342"/>
                  </a:lnTo>
                  <a:lnTo>
                    <a:pt x="450" y="342"/>
                  </a:lnTo>
                  <a:lnTo>
                    <a:pt x="449" y="343"/>
                  </a:lnTo>
                  <a:lnTo>
                    <a:pt x="449" y="343"/>
                  </a:lnTo>
                  <a:lnTo>
                    <a:pt x="449" y="344"/>
                  </a:lnTo>
                  <a:lnTo>
                    <a:pt x="449" y="344"/>
                  </a:lnTo>
                  <a:lnTo>
                    <a:pt x="449" y="345"/>
                  </a:lnTo>
                  <a:lnTo>
                    <a:pt x="449" y="345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9" y="346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1" y="348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2" y="350"/>
                  </a:lnTo>
                  <a:lnTo>
                    <a:pt x="452" y="350"/>
                  </a:lnTo>
                  <a:lnTo>
                    <a:pt x="453" y="350"/>
                  </a:lnTo>
                  <a:lnTo>
                    <a:pt x="453" y="351"/>
                  </a:lnTo>
                  <a:lnTo>
                    <a:pt x="453" y="351"/>
                  </a:lnTo>
                  <a:lnTo>
                    <a:pt x="454" y="352"/>
                  </a:lnTo>
                  <a:lnTo>
                    <a:pt x="454" y="352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6" y="354"/>
                  </a:lnTo>
                  <a:lnTo>
                    <a:pt x="456" y="354"/>
                  </a:lnTo>
                  <a:lnTo>
                    <a:pt x="456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4"/>
                  </a:lnTo>
                  <a:lnTo>
                    <a:pt x="458" y="364"/>
                  </a:lnTo>
                  <a:lnTo>
                    <a:pt x="457" y="364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6"/>
                  </a:lnTo>
                  <a:lnTo>
                    <a:pt x="457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3" y="367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3" y="374"/>
                  </a:lnTo>
                  <a:lnTo>
                    <a:pt x="453" y="374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6"/>
                  </a:lnTo>
                  <a:lnTo>
                    <a:pt x="454" y="376"/>
                  </a:lnTo>
                  <a:lnTo>
                    <a:pt x="454" y="377"/>
                  </a:lnTo>
                  <a:lnTo>
                    <a:pt x="455" y="377"/>
                  </a:lnTo>
                  <a:lnTo>
                    <a:pt x="455" y="377"/>
                  </a:lnTo>
                  <a:lnTo>
                    <a:pt x="455" y="378"/>
                  </a:lnTo>
                  <a:lnTo>
                    <a:pt x="456" y="378"/>
                  </a:lnTo>
                  <a:lnTo>
                    <a:pt x="456" y="379"/>
                  </a:lnTo>
                  <a:lnTo>
                    <a:pt x="456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5"/>
                  </a:lnTo>
                  <a:lnTo>
                    <a:pt x="459" y="375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4"/>
                  </a:lnTo>
                  <a:lnTo>
                    <a:pt x="463" y="374"/>
                  </a:lnTo>
                  <a:lnTo>
                    <a:pt x="464" y="375"/>
                  </a:lnTo>
                  <a:lnTo>
                    <a:pt x="464" y="375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7"/>
                  </a:lnTo>
                  <a:lnTo>
                    <a:pt x="464" y="377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5" y="379"/>
                  </a:lnTo>
                  <a:lnTo>
                    <a:pt x="465" y="380"/>
                  </a:lnTo>
                  <a:lnTo>
                    <a:pt x="465" y="380"/>
                  </a:lnTo>
                  <a:lnTo>
                    <a:pt x="465" y="381"/>
                  </a:lnTo>
                  <a:lnTo>
                    <a:pt x="465" y="381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3"/>
                  </a:lnTo>
                  <a:lnTo>
                    <a:pt x="465" y="383"/>
                  </a:lnTo>
                  <a:lnTo>
                    <a:pt x="464" y="384"/>
                  </a:lnTo>
                  <a:lnTo>
                    <a:pt x="464" y="384"/>
                  </a:lnTo>
                  <a:lnTo>
                    <a:pt x="464" y="385"/>
                  </a:lnTo>
                  <a:lnTo>
                    <a:pt x="464" y="385"/>
                  </a:lnTo>
                  <a:lnTo>
                    <a:pt x="463" y="386"/>
                  </a:lnTo>
                  <a:lnTo>
                    <a:pt x="463" y="386"/>
                  </a:lnTo>
                  <a:lnTo>
                    <a:pt x="463" y="387"/>
                  </a:lnTo>
                  <a:lnTo>
                    <a:pt x="463" y="387"/>
                  </a:lnTo>
                  <a:lnTo>
                    <a:pt x="462" y="387"/>
                  </a:lnTo>
                  <a:lnTo>
                    <a:pt x="462" y="388"/>
                  </a:lnTo>
                  <a:lnTo>
                    <a:pt x="462" y="388"/>
                  </a:lnTo>
                  <a:lnTo>
                    <a:pt x="461" y="389"/>
                  </a:lnTo>
                  <a:lnTo>
                    <a:pt x="461" y="389"/>
                  </a:lnTo>
                  <a:lnTo>
                    <a:pt x="461" y="390"/>
                  </a:lnTo>
                  <a:lnTo>
                    <a:pt x="460" y="390"/>
                  </a:lnTo>
                  <a:lnTo>
                    <a:pt x="460" y="390"/>
                  </a:lnTo>
                  <a:lnTo>
                    <a:pt x="460" y="392"/>
                  </a:lnTo>
                  <a:lnTo>
                    <a:pt x="459" y="392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8" y="393"/>
                  </a:lnTo>
                  <a:lnTo>
                    <a:pt x="458" y="394"/>
                  </a:lnTo>
                  <a:lnTo>
                    <a:pt x="458" y="394"/>
                  </a:lnTo>
                  <a:lnTo>
                    <a:pt x="457" y="394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6" y="395"/>
                  </a:lnTo>
                  <a:lnTo>
                    <a:pt x="456" y="396"/>
                  </a:lnTo>
                  <a:lnTo>
                    <a:pt x="456" y="396"/>
                  </a:lnTo>
                  <a:lnTo>
                    <a:pt x="455" y="396"/>
                  </a:lnTo>
                  <a:lnTo>
                    <a:pt x="455" y="396"/>
                  </a:lnTo>
                  <a:lnTo>
                    <a:pt x="455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8"/>
                  </a:lnTo>
                  <a:lnTo>
                    <a:pt x="454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2" y="399"/>
                  </a:lnTo>
                  <a:lnTo>
                    <a:pt x="452" y="399"/>
                  </a:lnTo>
                  <a:lnTo>
                    <a:pt x="451" y="399"/>
                  </a:lnTo>
                  <a:lnTo>
                    <a:pt x="451" y="399"/>
                  </a:lnTo>
                  <a:lnTo>
                    <a:pt x="450" y="399"/>
                  </a:lnTo>
                  <a:lnTo>
                    <a:pt x="449" y="399"/>
                  </a:lnTo>
                  <a:lnTo>
                    <a:pt x="447" y="399"/>
                  </a:lnTo>
                  <a:lnTo>
                    <a:pt x="446" y="399"/>
                  </a:lnTo>
                  <a:lnTo>
                    <a:pt x="446" y="399"/>
                  </a:lnTo>
                  <a:lnTo>
                    <a:pt x="445" y="399"/>
                  </a:lnTo>
                  <a:lnTo>
                    <a:pt x="444" y="399"/>
                  </a:lnTo>
                  <a:lnTo>
                    <a:pt x="444" y="399"/>
                  </a:lnTo>
                  <a:lnTo>
                    <a:pt x="443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1" y="399"/>
                  </a:lnTo>
                  <a:lnTo>
                    <a:pt x="441" y="399"/>
                  </a:lnTo>
                  <a:lnTo>
                    <a:pt x="440" y="399"/>
                  </a:lnTo>
                  <a:lnTo>
                    <a:pt x="440" y="399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7"/>
                  </a:lnTo>
                  <a:lnTo>
                    <a:pt x="440" y="397"/>
                  </a:lnTo>
                  <a:lnTo>
                    <a:pt x="440" y="396"/>
                  </a:lnTo>
                  <a:lnTo>
                    <a:pt x="440" y="396"/>
                  </a:lnTo>
                  <a:lnTo>
                    <a:pt x="440" y="395"/>
                  </a:lnTo>
                  <a:lnTo>
                    <a:pt x="440" y="395"/>
                  </a:lnTo>
                  <a:lnTo>
                    <a:pt x="440" y="394"/>
                  </a:lnTo>
                  <a:lnTo>
                    <a:pt x="440" y="394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2"/>
                  </a:lnTo>
                  <a:lnTo>
                    <a:pt x="441" y="392"/>
                  </a:lnTo>
                  <a:lnTo>
                    <a:pt x="441" y="392"/>
                  </a:lnTo>
                  <a:lnTo>
                    <a:pt x="441" y="390"/>
                  </a:lnTo>
                  <a:lnTo>
                    <a:pt x="441" y="390"/>
                  </a:lnTo>
                  <a:lnTo>
                    <a:pt x="442" y="390"/>
                  </a:lnTo>
                  <a:lnTo>
                    <a:pt x="442" y="389"/>
                  </a:lnTo>
                  <a:lnTo>
                    <a:pt x="442" y="389"/>
                  </a:lnTo>
                  <a:lnTo>
                    <a:pt x="443" y="388"/>
                  </a:lnTo>
                  <a:lnTo>
                    <a:pt x="443" y="388"/>
                  </a:lnTo>
                  <a:lnTo>
                    <a:pt x="443" y="387"/>
                  </a:lnTo>
                  <a:lnTo>
                    <a:pt x="444" y="387"/>
                  </a:lnTo>
                  <a:lnTo>
                    <a:pt x="444" y="386"/>
                  </a:lnTo>
                  <a:lnTo>
                    <a:pt x="444" y="386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9" y="383"/>
                  </a:lnTo>
                  <a:lnTo>
                    <a:pt x="449" y="383"/>
                  </a:lnTo>
                  <a:lnTo>
                    <a:pt x="449" y="382"/>
                  </a:lnTo>
                  <a:lnTo>
                    <a:pt x="450" y="382"/>
                  </a:lnTo>
                  <a:lnTo>
                    <a:pt x="450" y="382"/>
                  </a:lnTo>
                  <a:lnTo>
                    <a:pt x="451" y="382"/>
                  </a:lnTo>
                  <a:lnTo>
                    <a:pt x="451" y="382"/>
                  </a:lnTo>
                  <a:lnTo>
                    <a:pt x="451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3" y="381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0" y="377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7" y="376"/>
                  </a:lnTo>
                  <a:lnTo>
                    <a:pt x="447" y="376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1" y="377"/>
                  </a:lnTo>
                  <a:lnTo>
                    <a:pt x="441" y="378"/>
                  </a:lnTo>
                  <a:lnTo>
                    <a:pt x="440" y="378"/>
                  </a:lnTo>
                  <a:lnTo>
                    <a:pt x="440" y="378"/>
                  </a:lnTo>
                  <a:lnTo>
                    <a:pt x="440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3"/>
                  </a:lnTo>
                  <a:lnTo>
                    <a:pt x="439" y="383"/>
                  </a:lnTo>
                  <a:lnTo>
                    <a:pt x="439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5"/>
                  </a:lnTo>
                  <a:lnTo>
                    <a:pt x="438" y="385"/>
                  </a:lnTo>
                  <a:lnTo>
                    <a:pt x="437" y="385"/>
                  </a:lnTo>
                  <a:lnTo>
                    <a:pt x="437" y="386"/>
                  </a:lnTo>
                  <a:lnTo>
                    <a:pt x="437" y="386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5" y="388"/>
                  </a:lnTo>
                  <a:lnTo>
                    <a:pt x="435" y="388"/>
                  </a:lnTo>
                  <a:lnTo>
                    <a:pt x="434" y="388"/>
                  </a:lnTo>
                  <a:lnTo>
                    <a:pt x="434" y="389"/>
                  </a:lnTo>
                  <a:lnTo>
                    <a:pt x="434" y="389"/>
                  </a:lnTo>
                  <a:lnTo>
                    <a:pt x="433" y="389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1" y="390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7"/>
                  </a:lnTo>
                  <a:lnTo>
                    <a:pt x="432" y="387"/>
                  </a:lnTo>
                  <a:lnTo>
                    <a:pt x="432" y="386"/>
                  </a:lnTo>
                  <a:lnTo>
                    <a:pt x="432" y="386"/>
                  </a:lnTo>
                  <a:lnTo>
                    <a:pt x="433" y="385"/>
                  </a:lnTo>
                  <a:lnTo>
                    <a:pt x="433" y="385"/>
                  </a:lnTo>
                  <a:lnTo>
                    <a:pt x="434" y="384"/>
                  </a:lnTo>
                  <a:lnTo>
                    <a:pt x="434" y="384"/>
                  </a:lnTo>
                  <a:lnTo>
                    <a:pt x="435" y="383"/>
                  </a:lnTo>
                  <a:lnTo>
                    <a:pt x="435" y="383"/>
                  </a:lnTo>
                  <a:lnTo>
                    <a:pt x="435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6" y="381"/>
                  </a:lnTo>
                  <a:lnTo>
                    <a:pt x="436" y="380"/>
                  </a:lnTo>
                  <a:lnTo>
                    <a:pt x="437" y="380"/>
                  </a:lnTo>
                  <a:lnTo>
                    <a:pt x="437" y="380"/>
                  </a:lnTo>
                  <a:lnTo>
                    <a:pt x="437" y="379"/>
                  </a:lnTo>
                  <a:lnTo>
                    <a:pt x="437" y="379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7"/>
                  </a:lnTo>
                  <a:lnTo>
                    <a:pt x="437" y="377"/>
                  </a:lnTo>
                  <a:lnTo>
                    <a:pt x="436" y="376"/>
                  </a:lnTo>
                  <a:lnTo>
                    <a:pt x="436" y="375"/>
                  </a:lnTo>
                  <a:lnTo>
                    <a:pt x="436" y="375"/>
                  </a:lnTo>
                  <a:lnTo>
                    <a:pt x="436" y="374"/>
                  </a:lnTo>
                  <a:lnTo>
                    <a:pt x="436" y="372"/>
                  </a:lnTo>
                  <a:lnTo>
                    <a:pt x="436" y="372"/>
                  </a:lnTo>
                  <a:lnTo>
                    <a:pt x="435" y="371"/>
                  </a:lnTo>
                  <a:lnTo>
                    <a:pt x="435" y="370"/>
                  </a:lnTo>
                  <a:lnTo>
                    <a:pt x="435" y="370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70"/>
                  </a:lnTo>
                  <a:lnTo>
                    <a:pt x="432" y="370"/>
                  </a:lnTo>
                  <a:lnTo>
                    <a:pt x="431" y="370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2"/>
                  </a:lnTo>
                  <a:lnTo>
                    <a:pt x="431" y="372"/>
                  </a:lnTo>
                  <a:lnTo>
                    <a:pt x="429" y="372"/>
                  </a:lnTo>
                  <a:lnTo>
                    <a:pt x="429" y="374"/>
                  </a:lnTo>
                  <a:lnTo>
                    <a:pt x="429" y="374"/>
                  </a:lnTo>
                  <a:lnTo>
                    <a:pt x="429" y="375"/>
                  </a:lnTo>
                  <a:lnTo>
                    <a:pt x="428" y="375"/>
                  </a:lnTo>
                  <a:lnTo>
                    <a:pt x="428" y="376"/>
                  </a:lnTo>
                  <a:lnTo>
                    <a:pt x="428" y="377"/>
                  </a:lnTo>
                  <a:lnTo>
                    <a:pt x="427" y="377"/>
                  </a:lnTo>
                  <a:lnTo>
                    <a:pt x="427" y="378"/>
                  </a:lnTo>
                  <a:lnTo>
                    <a:pt x="427" y="378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5"/>
                  </a:lnTo>
                  <a:lnTo>
                    <a:pt x="429" y="385"/>
                  </a:lnTo>
                  <a:lnTo>
                    <a:pt x="429" y="386"/>
                  </a:lnTo>
                  <a:lnTo>
                    <a:pt x="429" y="386"/>
                  </a:lnTo>
                  <a:lnTo>
                    <a:pt x="429" y="387"/>
                  </a:lnTo>
                  <a:lnTo>
                    <a:pt x="429" y="387"/>
                  </a:lnTo>
                  <a:lnTo>
                    <a:pt x="429" y="388"/>
                  </a:lnTo>
                  <a:lnTo>
                    <a:pt x="429" y="388"/>
                  </a:lnTo>
                  <a:lnTo>
                    <a:pt x="429" y="389"/>
                  </a:lnTo>
                  <a:lnTo>
                    <a:pt x="429" y="390"/>
                  </a:lnTo>
                  <a:lnTo>
                    <a:pt x="429" y="390"/>
                  </a:lnTo>
                  <a:lnTo>
                    <a:pt x="428" y="392"/>
                  </a:lnTo>
                  <a:lnTo>
                    <a:pt x="428" y="393"/>
                  </a:lnTo>
                  <a:lnTo>
                    <a:pt x="428" y="393"/>
                  </a:lnTo>
                  <a:lnTo>
                    <a:pt x="428" y="394"/>
                  </a:lnTo>
                  <a:lnTo>
                    <a:pt x="428" y="395"/>
                  </a:lnTo>
                  <a:lnTo>
                    <a:pt x="427" y="395"/>
                  </a:lnTo>
                  <a:lnTo>
                    <a:pt x="427" y="396"/>
                  </a:lnTo>
                  <a:lnTo>
                    <a:pt x="426" y="397"/>
                  </a:lnTo>
                  <a:lnTo>
                    <a:pt x="426" y="398"/>
                  </a:lnTo>
                  <a:lnTo>
                    <a:pt x="425" y="398"/>
                  </a:lnTo>
                  <a:lnTo>
                    <a:pt x="424" y="399"/>
                  </a:lnTo>
                  <a:lnTo>
                    <a:pt x="424" y="400"/>
                  </a:lnTo>
                  <a:lnTo>
                    <a:pt x="423" y="400"/>
                  </a:lnTo>
                  <a:lnTo>
                    <a:pt x="422" y="401"/>
                  </a:lnTo>
                  <a:lnTo>
                    <a:pt x="421" y="401"/>
                  </a:lnTo>
                  <a:lnTo>
                    <a:pt x="420" y="402"/>
                  </a:lnTo>
                  <a:lnTo>
                    <a:pt x="420" y="402"/>
                  </a:lnTo>
                  <a:lnTo>
                    <a:pt x="419" y="403"/>
                  </a:lnTo>
                  <a:lnTo>
                    <a:pt x="418" y="403"/>
                  </a:lnTo>
                  <a:lnTo>
                    <a:pt x="417" y="404"/>
                  </a:lnTo>
                  <a:lnTo>
                    <a:pt x="417" y="404"/>
                  </a:lnTo>
                  <a:lnTo>
                    <a:pt x="416" y="405"/>
                  </a:lnTo>
                  <a:lnTo>
                    <a:pt x="415" y="405"/>
                  </a:lnTo>
                  <a:lnTo>
                    <a:pt x="415" y="405"/>
                  </a:lnTo>
                  <a:lnTo>
                    <a:pt x="414" y="406"/>
                  </a:lnTo>
                  <a:lnTo>
                    <a:pt x="413" y="406"/>
                  </a:lnTo>
                  <a:lnTo>
                    <a:pt x="413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0" y="406"/>
                  </a:lnTo>
                  <a:lnTo>
                    <a:pt x="410" y="406"/>
                  </a:lnTo>
                  <a:lnTo>
                    <a:pt x="410" y="405"/>
                  </a:lnTo>
                  <a:lnTo>
                    <a:pt x="410" y="405"/>
                  </a:lnTo>
                  <a:lnTo>
                    <a:pt x="411" y="405"/>
                  </a:lnTo>
                  <a:lnTo>
                    <a:pt x="411" y="404"/>
                  </a:lnTo>
                  <a:lnTo>
                    <a:pt x="413" y="404"/>
                  </a:lnTo>
                  <a:lnTo>
                    <a:pt x="414" y="403"/>
                  </a:lnTo>
                  <a:lnTo>
                    <a:pt x="414" y="402"/>
                  </a:lnTo>
                  <a:lnTo>
                    <a:pt x="415" y="401"/>
                  </a:lnTo>
                  <a:lnTo>
                    <a:pt x="416" y="401"/>
                  </a:lnTo>
                  <a:lnTo>
                    <a:pt x="416" y="400"/>
                  </a:lnTo>
                  <a:lnTo>
                    <a:pt x="417" y="399"/>
                  </a:lnTo>
                  <a:lnTo>
                    <a:pt x="418" y="399"/>
                  </a:lnTo>
                  <a:lnTo>
                    <a:pt x="418" y="398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19" y="396"/>
                  </a:lnTo>
                  <a:lnTo>
                    <a:pt x="419" y="395"/>
                  </a:lnTo>
                  <a:lnTo>
                    <a:pt x="420" y="395"/>
                  </a:lnTo>
                  <a:lnTo>
                    <a:pt x="420" y="394"/>
                  </a:lnTo>
                  <a:lnTo>
                    <a:pt x="420" y="393"/>
                  </a:lnTo>
                  <a:lnTo>
                    <a:pt x="420" y="393"/>
                  </a:lnTo>
                  <a:lnTo>
                    <a:pt x="420" y="392"/>
                  </a:lnTo>
                  <a:lnTo>
                    <a:pt x="420" y="390"/>
                  </a:lnTo>
                  <a:lnTo>
                    <a:pt x="420" y="389"/>
                  </a:lnTo>
                  <a:lnTo>
                    <a:pt x="420" y="388"/>
                  </a:lnTo>
                  <a:lnTo>
                    <a:pt x="419" y="387"/>
                  </a:lnTo>
                  <a:lnTo>
                    <a:pt x="419" y="387"/>
                  </a:lnTo>
                  <a:lnTo>
                    <a:pt x="419" y="386"/>
                  </a:lnTo>
                  <a:lnTo>
                    <a:pt x="419" y="385"/>
                  </a:lnTo>
                  <a:lnTo>
                    <a:pt x="419" y="384"/>
                  </a:lnTo>
                  <a:lnTo>
                    <a:pt x="418" y="383"/>
                  </a:lnTo>
                  <a:lnTo>
                    <a:pt x="418" y="382"/>
                  </a:lnTo>
                  <a:lnTo>
                    <a:pt x="418" y="382"/>
                  </a:lnTo>
                  <a:lnTo>
                    <a:pt x="418" y="381"/>
                  </a:lnTo>
                  <a:lnTo>
                    <a:pt x="417" y="381"/>
                  </a:lnTo>
                  <a:lnTo>
                    <a:pt x="417" y="381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5" y="380"/>
                  </a:lnTo>
                  <a:lnTo>
                    <a:pt x="415" y="380"/>
                  </a:lnTo>
                  <a:lnTo>
                    <a:pt x="414" y="380"/>
                  </a:lnTo>
                  <a:lnTo>
                    <a:pt x="414" y="380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1" y="381"/>
                  </a:lnTo>
                  <a:lnTo>
                    <a:pt x="411" y="382"/>
                  </a:lnTo>
                  <a:lnTo>
                    <a:pt x="411" y="382"/>
                  </a:lnTo>
                  <a:lnTo>
                    <a:pt x="411" y="383"/>
                  </a:lnTo>
                  <a:lnTo>
                    <a:pt x="410" y="383"/>
                  </a:lnTo>
                  <a:lnTo>
                    <a:pt x="410" y="383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1" y="385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1" y="387"/>
                  </a:lnTo>
                  <a:lnTo>
                    <a:pt x="411" y="387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09" y="389"/>
                  </a:lnTo>
                  <a:lnTo>
                    <a:pt x="409" y="389"/>
                  </a:lnTo>
                  <a:lnTo>
                    <a:pt x="408" y="389"/>
                  </a:lnTo>
                  <a:lnTo>
                    <a:pt x="408" y="389"/>
                  </a:lnTo>
                  <a:lnTo>
                    <a:pt x="407" y="389"/>
                  </a:lnTo>
                  <a:lnTo>
                    <a:pt x="407" y="389"/>
                  </a:lnTo>
                  <a:lnTo>
                    <a:pt x="406" y="389"/>
                  </a:lnTo>
                  <a:lnTo>
                    <a:pt x="406" y="389"/>
                  </a:lnTo>
                  <a:lnTo>
                    <a:pt x="405" y="389"/>
                  </a:lnTo>
                  <a:lnTo>
                    <a:pt x="404" y="389"/>
                  </a:lnTo>
                  <a:lnTo>
                    <a:pt x="404" y="389"/>
                  </a:lnTo>
                  <a:lnTo>
                    <a:pt x="403" y="390"/>
                  </a:lnTo>
                  <a:lnTo>
                    <a:pt x="403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1" y="392"/>
                  </a:lnTo>
                  <a:lnTo>
                    <a:pt x="401" y="392"/>
                  </a:lnTo>
                  <a:lnTo>
                    <a:pt x="401" y="393"/>
                  </a:lnTo>
                  <a:lnTo>
                    <a:pt x="400" y="393"/>
                  </a:lnTo>
                  <a:lnTo>
                    <a:pt x="400" y="393"/>
                  </a:lnTo>
                  <a:lnTo>
                    <a:pt x="400" y="394"/>
                  </a:lnTo>
                  <a:lnTo>
                    <a:pt x="400" y="394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6"/>
                  </a:lnTo>
                  <a:lnTo>
                    <a:pt x="400" y="396"/>
                  </a:lnTo>
                  <a:lnTo>
                    <a:pt x="400" y="397"/>
                  </a:lnTo>
                  <a:lnTo>
                    <a:pt x="400" y="397"/>
                  </a:lnTo>
                  <a:lnTo>
                    <a:pt x="400" y="398"/>
                  </a:lnTo>
                  <a:lnTo>
                    <a:pt x="401" y="398"/>
                  </a:lnTo>
                  <a:lnTo>
                    <a:pt x="401" y="398"/>
                  </a:lnTo>
                  <a:lnTo>
                    <a:pt x="401" y="399"/>
                  </a:lnTo>
                  <a:lnTo>
                    <a:pt x="402" y="399"/>
                  </a:lnTo>
                  <a:lnTo>
                    <a:pt x="402" y="399"/>
                  </a:lnTo>
                  <a:lnTo>
                    <a:pt x="403" y="399"/>
                  </a:lnTo>
                  <a:lnTo>
                    <a:pt x="403" y="400"/>
                  </a:lnTo>
                  <a:lnTo>
                    <a:pt x="404" y="400"/>
                  </a:lnTo>
                  <a:lnTo>
                    <a:pt x="404" y="400"/>
                  </a:lnTo>
                  <a:lnTo>
                    <a:pt x="405" y="400"/>
                  </a:lnTo>
                  <a:lnTo>
                    <a:pt x="405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6" y="402"/>
                  </a:lnTo>
                  <a:lnTo>
                    <a:pt x="406" y="403"/>
                  </a:lnTo>
                  <a:lnTo>
                    <a:pt x="405" y="403"/>
                  </a:lnTo>
                  <a:lnTo>
                    <a:pt x="404" y="403"/>
                  </a:lnTo>
                  <a:lnTo>
                    <a:pt x="404" y="403"/>
                  </a:lnTo>
                  <a:lnTo>
                    <a:pt x="403" y="403"/>
                  </a:lnTo>
                  <a:lnTo>
                    <a:pt x="403" y="404"/>
                  </a:lnTo>
                  <a:lnTo>
                    <a:pt x="402" y="404"/>
                  </a:lnTo>
                  <a:lnTo>
                    <a:pt x="401" y="404"/>
                  </a:lnTo>
                  <a:lnTo>
                    <a:pt x="401" y="404"/>
                  </a:lnTo>
                  <a:lnTo>
                    <a:pt x="400" y="404"/>
                  </a:lnTo>
                  <a:lnTo>
                    <a:pt x="400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2"/>
                  </a:lnTo>
                  <a:lnTo>
                    <a:pt x="398" y="402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7" y="400"/>
                  </a:lnTo>
                  <a:lnTo>
                    <a:pt x="397" y="399"/>
                  </a:lnTo>
                  <a:lnTo>
                    <a:pt x="397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2" y="399"/>
                  </a:lnTo>
                  <a:lnTo>
                    <a:pt x="392" y="398"/>
                  </a:lnTo>
                  <a:lnTo>
                    <a:pt x="392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0" y="398"/>
                  </a:lnTo>
                  <a:lnTo>
                    <a:pt x="390" y="398"/>
                  </a:lnTo>
                  <a:lnTo>
                    <a:pt x="389" y="398"/>
                  </a:lnTo>
                  <a:lnTo>
                    <a:pt x="389" y="397"/>
                  </a:lnTo>
                  <a:lnTo>
                    <a:pt x="388" y="397"/>
                  </a:lnTo>
                  <a:lnTo>
                    <a:pt x="387" y="397"/>
                  </a:lnTo>
                  <a:lnTo>
                    <a:pt x="387" y="397"/>
                  </a:lnTo>
                  <a:lnTo>
                    <a:pt x="386" y="397"/>
                  </a:lnTo>
                  <a:lnTo>
                    <a:pt x="385" y="397"/>
                  </a:lnTo>
                  <a:lnTo>
                    <a:pt x="385" y="397"/>
                  </a:lnTo>
                  <a:lnTo>
                    <a:pt x="384" y="397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7"/>
                  </a:lnTo>
                  <a:lnTo>
                    <a:pt x="381" y="397"/>
                  </a:lnTo>
                  <a:lnTo>
                    <a:pt x="380" y="397"/>
                  </a:lnTo>
                  <a:lnTo>
                    <a:pt x="380" y="397"/>
                  </a:lnTo>
                  <a:lnTo>
                    <a:pt x="380" y="398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79" y="399"/>
                  </a:lnTo>
                  <a:lnTo>
                    <a:pt x="377" y="399"/>
                  </a:lnTo>
                  <a:lnTo>
                    <a:pt x="372" y="397"/>
                  </a:lnTo>
                  <a:lnTo>
                    <a:pt x="359" y="382"/>
                  </a:lnTo>
                  <a:lnTo>
                    <a:pt x="356" y="380"/>
                  </a:lnTo>
                  <a:lnTo>
                    <a:pt x="348" y="379"/>
                  </a:lnTo>
                  <a:lnTo>
                    <a:pt x="347" y="379"/>
                  </a:lnTo>
                  <a:lnTo>
                    <a:pt x="335" y="383"/>
                  </a:lnTo>
                  <a:lnTo>
                    <a:pt x="321" y="385"/>
                  </a:lnTo>
                  <a:lnTo>
                    <a:pt x="313" y="385"/>
                  </a:lnTo>
                  <a:lnTo>
                    <a:pt x="301" y="384"/>
                  </a:lnTo>
                  <a:lnTo>
                    <a:pt x="298" y="382"/>
                  </a:lnTo>
                  <a:lnTo>
                    <a:pt x="294" y="379"/>
                  </a:lnTo>
                  <a:lnTo>
                    <a:pt x="291" y="377"/>
                  </a:lnTo>
                  <a:lnTo>
                    <a:pt x="290" y="378"/>
                  </a:lnTo>
                  <a:lnTo>
                    <a:pt x="288" y="380"/>
                  </a:lnTo>
                  <a:lnTo>
                    <a:pt x="282" y="387"/>
                  </a:lnTo>
                  <a:lnTo>
                    <a:pt x="281" y="387"/>
                  </a:lnTo>
                  <a:lnTo>
                    <a:pt x="279" y="387"/>
                  </a:lnTo>
                  <a:lnTo>
                    <a:pt x="277" y="387"/>
                  </a:lnTo>
                  <a:lnTo>
                    <a:pt x="276" y="385"/>
                  </a:lnTo>
                  <a:lnTo>
                    <a:pt x="274" y="372"/>
                  </a:lnTo>
                  <a:lnTo>
                    <a:pt x="267" y="365"/>
                  </a:lnTo>
                  <a:lnTo>
                    <a:pt x="266" y="364"/>
                  </a:lnTo>
                  <a:lnTo>
                    <a:pt x="265" y="364"/>
                  </a:lnTo>
                  <a:lnTo>
                    <a:pt x="259" y="369"/>
                  </a:lnTo>
                  <a:lnTo>
                    <a:pt x="257" y="369"/>
                  </a:lnTo>
                  <a:lnTo>
                    <a:pt x="255" y="369"/>
                  </a:lnTo>
                  <a:lnTo>
                    <a:pt x="253" y="368"/>
                  </a:lnTo>
                  <a:lnTo>
                    <a:pt x="239" y="357"/>
                  </a:lnTo>
                  <a:lnTo>
                    <a:pt x="235" y="354"/>
                  </a:lnTo>
                  <a:lnTo>
                    <a:pt x="231" y="352"/>
                  </a:lnTo>
                  <a:lnTo>
                    <a:pt x="224" y="350"/>
                  </a:lnTo>
                  <a:lnTo>
                    <a:pt x="223" y="350"/>
                  </a:lnTo>
                  <a:lnTo>
                    <a:pt x="222" y="348"/>
                  </a:lnTo>
                  <a:lnTo>
                    <a:pt x="222" y="347"/>
                  </a:lnTo>
                  <a:lnTo>
                    <a:pt x="223" y="345"/>
                  </a:lnTo>
                  <a:lnTo>
                    <a:pt x="229" y="340"/>
                  </a:lnTo>
                  <a:lnTo>
                    <a:pt x="231" y="336"/>
                  </a:lnTo>
                  <a:lnTo>
                    <a:pt x="233" y="335"/>
                  </a:lnTo>
                  <a:lnTo>
                    <a:pt x="231" y="333"/>
                  </a:lnTo>
                  <a:lnTo>
                    <a:pt x="229" y="330"/>
                  </a:lnTo>
                  <a:lnTo>
                    <a:pt x="226" y="330"/>
                  </a:lnTo>
                  <a:lnTo>
                    <a:pt x="220" y="332"/>
                  </a:lnTo>
                  <a:lnTo>
                    <a:pt x="218" y="332"/>
                  </a:lnTo>
                  <a:lnTo>
                    <a:pt x="211" y="329"/>
                  </a:lnTo>
                  <a:lnTo>
                    <a:pt x="205" y="324"/>
                  </a:lnTo>
                  <a:lnTo>
                    <a:pt x="202" y="322"/>
                  </a:lnTo>
                  <a:lnTo>
                    <a:pt x="200" y="322"/>
                  </a:lnTo>
                  <a:lnTo>
                    <a:pt x="196" y="324"/>
                  </a:lnTo>
                  <a:lnTo>
                    <a:pt x="191" y="323"/>
                  </a:lnTo>
                  <a:lnTo>
                    <a:pt x="188" y="323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74" y="325"/>
                  </a:lnTo>
                  <a:lnTo>
                    <a:pt x="172" y="319"/>
                  </a:lnTo>
                  <a:lnTo>
                    <a:pt x="173" y="311"/>
                  </a:lnTo>
                  <a:lnTo>
                    <a:pt x="175" y="308"/>
                  </a:lnTo>
                  <a:lnTo>
                    <a:pt x="176" y="304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3" y="274"/>
                  </a:lnTo>
                  <a:lnTo>
                    <a:pt x="170" y="264"/>
                  </a:lnTo>
                  <a:lnTo>
                    <a:pt x="164" y="264"/>
                  </a:lnTo>
                  <a:lnTo>
                    <a:pt x="158" y="261"/>
                  </a:lnTo>
                  <a:lnTo>
                    <a:pt x="154" y="246"/>
                  </a:lnTo>
                  <a:lnTo>
                    <a:pt x="156" y="241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64" y="227"/>
                  </a:lnTo>
                  <a:lnTo>
                    <a:pt x="165" y="226"/>
                  </a:lnTo>
                  <a:lnTo>
                    <a:pt x="167" y="226"/>
                  </a:lnTo>
                  <a:lnTo>
                    <a:pt x="168" y="226"/>
                  </a:lnTo>
                  <a:lnTo>
                    <a:pt x="169" y="227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3" y="227"/>
                  </a:lnTo>
                  <a:lnTo>
                    <a:pt x="174" y="227"/>
                  </a:lnTo>
                  <a:lnTo>
                    <a:pt x="176" y="227"/>
                  </a:lnTo>
                  <a:lnTo>
                    <a:pt x="178" y="227"/>
                  </a:lnTo>
                  <a:lnTo>
                    <a:pt x="178" y="226"/>
                  </a:lnTo>
                  <a:lnTo>
                    <a:pt x="179" y="221"/>
                  </a:lnTo>
                  <a:lnTo>
                    <a:pt x="180" y="217"/>
                  </a:lnTo>
                  <a:lnTo>
                    <a:pt x="183" y="211"/>
                  </a:lnTo>
                  <a:lnTo>
                    <a:pt x="188" y="203"/>
                  </a:lnTo>
                  <a:lnTo>
                    <a:pt x="196" y="193"/>
                  </a:lnTo>
                  <a:lnTo>
                    <a:pt x="197" y="190"/>
                  </a:lnTo>
                  <a:lnTo>
                    <a:pt x="199" y="185"/>
                  </a:lnTo>
                  <a:lnTo>
                    <a:pt x="184" y="175"/>
                  </a:lnTo>
                  <a:lnTo>
                    <a:pt x="181" y="172"/>
                  </a:lnTo>
                  <a:lnTo>
                    <a:pt x="160" y="162"/>
                  </a:lnTo>
                  <a:lnTo>
                    <a:pt x="155" y="162"/>
                  </a:lnTo>
                  <a:lnTo>
                    <a:pt x="151" y="162"/>
                  </a:lnTo>
                  <a:lnTo>
                    <a:pt x="150" y="163"/>
                  </a:lnTo>
                  <a:lnTo>
                    <a:pt x="148" y="166"/>
                  </a:lnTo>
                  <a:lnTo>
                    <a:pt x="145" y="168"/>
                  </a:lnTo>
                  <a:lnTo>
                    <a:pt x="142" y="169"/>
                  </a:lnTo>
                  <a:lnTo>
                    <a:pt x="132" y="173"/>
                  </a:lnTo>
                  <a:lnTo>
                    <a:pt x="128" y="173"/>
                  </a:lnTo>
                  <a:lnTo>
                    <a:pt x="119" y="173"/>
                  </a:lnTo>
                  <a:lnTo>
                    <a:pt x="113" y="170"/>
                  </a:lnTo>
                  <a:lnTo>
                    <a:pt x="112" y="165"/>
                  </a:lnTo>
                  <a:lnTo>
                    <a:pt x="111" y="161"/>
                  </a:lnTo>
                  <a:lnTo>
                    <a:pt x="103" y="154"/>
                  </a:lnTo>
                  <a:lnTo>
                    <a:pt x="95" y="151"/>
                  </a:lnTo>
                  <a:lnTo>
                    <a:pt x="90" y="152"/>
                  </a:lnTo>
                  <a:lnTo>
                    <a:pt x="82" y="153"/>
                  </a:lnTo>
                  <a:lnTo>
                    <a:pt x="75" y="152"/>
                  </a:lnTo>
                  <a:lnTo>
                    <a:pt x="73" y="153"/>
                  </a:lnTo>
                  <a:lnTo>
                    <a:pt x="71" y="155"/>
                  </a:lnTo>
                  <a:lnTo>
                    <a:pt x="68" y="156"/>
                  </a:lnTo>
                  <a:lnTo>
                    <a:pt x="62" y="157"/>
                  </a:lnTo>
                  <a:lnTo>
                    <a:pt x="58" y="160"/>
                  </a:lnTo>
                  <a:lnTo>
                    <a:pt x="55" y="160"/>
                  </a:lnTo>
                  <a:lnTo>
                    <a:pt x="54" y="160"/>
                  </a:lnTo>
                  <a:lnTo>
                    <a:pt x="50" y="156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29" y="137"/>
                  </a:lnTo>
                  <a:lnTo>
                    <a:pt x="19" y="133"/>
                  </a:lnTo>
                  <a:lnTo>
                    <a:pt x="12" y="134"/>
                  </a:lnTo>
                  <a:lnTo>
                    <a:pt x="9" y="134"/>
                  </a:lnTo>
                  <a:lnTo>
                    <a:pt x="7" y="133"/>
                  </a:lnTo>
                  <a:lnTo>
                    <a:pt x="6" y="132"/>
                  </a:lnTo>
                  <a:lnTo>
                    <a:pt x="5" y="123"/>
                  </a:lnTo>
                  <a:lnTo>
                    <a:pt x="6" y="119"/>
                  </a:lnTo>
                  <a:lnTo>
                    <a:pt x="5" y="116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3" y="105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4" y="96"/>
                  </a:lnTo>
                  <a:lnTo>
                    <a:pt x="18" y="94"/>
                  </a:lnTo>
                  <a:lnTo>
                    <a:pt x="25" y="92"/>
                  </a:lnTo>
                  <a:lnTo>
                    <a:pt x="26" y="93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7" y="87"/>
                  </a:lnTo>
                  <a:lnTo>
                    <a:pt x="26" y="84"/>
                  </a:lnTo>
                  <a:lnTo>
                    <a:pt x="23" y="82"/>
                  </a:lnTo>
                  <a:lnTo>
                    <a:pt x="22" y="80"/>
                  </a:lnTo>
                  <a:lnTo>
                    <a:pt x="23" y="80"/>
                  </a:lnTo>
                  <a:lnTo>
                    <a:pt x="24" y="79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4" y="60"/>
                  </a:lnTo>
                  <a:lnTo>
                    <a:pt x="59" y="60"/>
                  </a:lnTo>
                  <a:lnTo>
                    <a:pt x="72" y="64"/>
                  </a:lnTo>
                  <a:lnTo>
                    <a:pt x="75" y="67"/>
                  </a:lnTo>
                  <a:lnTo>
                    <a:pt x="75" y="72"/>
                  </a:lnTo>
                  <a:lnTo>
                    <a:pt x="76" y="73"/>
                  </a:lnTo>
                  <a:lnTo>
                    <a:pt x="80" y="70"/>
                  </a:lnTo>
                  <a:lnTo>
                    <a:pt x="88" y="65"/>
                  </a:lnTo>
                  <a:lnTo>
                    <a:pt x="95" y="58"/>
                  </a:lnTo>
                  <a:lnTo>
                    <a:pt x="97" y="55"/>
                  </a:lnTo>
                  <a:lnTo>
                    <a:pt x="97" y="46"/>
                  </a:lnTo>
                  <a:lnTo>
                    <a:pt x="102" y="27"/>
                  </a:lnTo>
                  <a:lnTo>
                    <a:pt x="106" y="9"/>
                  </a:lnTo>
                  <a:lnTo>
                    <a:pt x="107" y="4"/>
                  </a:lnTo>
                  <a:lnTo>
                    <a:pt x="106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709"/>
            <p:cNvSpPr>
              <a:spLocks/>
            </p:cNvSpPr>
            <p:nvPr/>
          </p:nvSpPr>
          <p:spPr bwMode="auto">
            <a:xfrm>
              <a:off x="8047038" y="4953000"/>
              <a:ext cx="6350" cy="6350"/>
            </a:xfrm>
            <a:custGeom>
              <a:avLst/>
              <a:gdLst>
                <a:gd name="T0" fmla="*/ 3 w 10"/>
                <a:gd name="T1" fmla="*/ 1 h 11"/>
                <a:gd name="T2" fmla="*/ 3 w 10"/>
                <a:gd name="T3" fmla="*/ 1 h 11"/>
                <a:gd name="T4" fmla="*/ 3 w 10"/>
                <a:gd name="T5" fmla="*/ 1 h 11"/>
                <a:gd name="T6" fmla="*/ 3 w 10"/>
                <a:gd name="T7" fmla="*/ 1 h 11"/>
                <a:gd name="T8" fmla="*/ 3 w 10"/>
                <a:gd name="T9" fmla="*/ 1 h 11"/>
                <a:gd name="T10" fmla="*/ 3 w 10"/>
                <a:gd name="T11" fmla="*/ 1 h 11"/>
                <a:gd name="T12" fmla="*/ 3 w 10"/>
                <a:gd name="T13" fmla="*/ 1 h 11"/>
                <a:gd name="T14" fmla="*/ 3 w 10"/>
                <a:gd name="T15" fmla="*/ 1 h 11"/>
                <a:gd name="T16" fmla="*/ 3 w 10"/>
                <a:gd name="T17" fmla="*/ 1 h 11"/>
                <a:gd name="T18" fmla="*/ 4 w 10"/>
                <a:gd name="T19" fmla="*/ 1 h 11"/>
                <a:gd name="T20" fmla="*/ 4 w 10"/>
                <a:gd name="T21" fmla="*/ 1 h 11"/>
                <a:gd name="T22" fmla="*/ 5 w 10"/>
                <a:gd name="T23" fmla="*/ 0 h 11"/>
                <a:gd name="T24" fmla="*/ 6 w 10"/>
                <a:gd name="T25" fmla="*/ 0 h 11"/>
                <a:gd name="T26" fmla="*/ 7 w 10"/>
                <a:gd name="T27" fmla="*/ 0 h 11"/>
                <a:gd name="T28" fmla="*/ 7 w 10"/>
                <a:gd name="T29" fmla="*/ 0 h 11"/>
                <a:gd name="T30" fmla="*/ 8 w 10"/>
                <a:gd name="T31" fmla="*/ 0 h 11"/>
                <a:gd name="T32" fmla="*/ 8 w 10"/>
                <a:gd name="T33" fmla="*/ 0 h 11"/>
                <a:gd name="T34" fmla="*/ 8 w 10"/>
                <a:gd name="T35" fmla="*/ 0 h 11"/>
                <a:gd name="T36" fmla="*/ 10 w 10"/>
                <a:gd name="T37" fmla="*/ 1 h 11"/>
                <a:gd name="T38" fmla="*/ 10 w 10"/>
                <a:gd name="T39" fmla="*/ 1 h 11"/>
                <a:gd name="T40" fmla="*/ 10 w 10"/>
                <a:gd name="T41" fmla="*/ 2 h 11"/>
                <a:gd name="T42" fmla="*/ 10 w 10"/>
                <a:gd name="T43" fmla="*/ 2 h 11"/>
                <a:gd name="T44" fmla="*/ 10 w 10"/>
                <a:gd name="T45" fmla="*/ 4 h 11"/>
                <a:gd name="T46" fmla="*/ 10 w 10"/>
                <a:gd name="T47" fmla="*/ 5 h 11"/>
                <a:gd name="T48" fmla="*/ 10 w 10"/>
                <a:gd name="T49" fmla="*/ 6 h 11"/>
                <a:gd name="T50" fmla="*/ 8 w 10"/>
                <a:gd name="T51" fmla="*/ 8 h 11"/>
                <a:gd name="T52" fmla="*/ 7 w 10"/>
                <a:gd name="T53" fmla="*/ 9 h 11"/>
                <a:gd name="T54" fmla="*/ 6 w 10"/>
                <a:gd name="T55" fmla="*/ 10 h 11"/>
                <a:gd name="T56" fmla="*/ 5 w 10"/>
                <a:gd name="T57" fmla="*/ 10 h 11"/>
                <a:gd name="T58" fmla="*/ 3 w 10"/>
                <a:gd name="T59" fmla="*/ 11 h 11"/>
                <a:gd name="T60" fmla="*/ 2 w 10"/>
                <a:gd name="T61" fmla="*/ 11 h 11"/>
                <a:gd name="T62" fmla="*/ 1 w 10"/>
                <a:gd name="T63" fmla="*/ 10 h 11"/>
                <a:gd name="T64" fmla="*/ 1 w 10"/>
                <a:gd name="T65" fmla="*/ 10 h 11"/>
                <a:gd name="T66" fmla="*/ 0 w 10"/>
                <a:gd name="T67" fmla="*/ 9 h 11"/>
                <a:gd name="T68" fmla="*/ 0 w 10"/>
                <a:gd name="T69" fmla="*/ 9 h 11"/>
                <a:gd name="T70" fmla="*/ 0 w 10"/>
                <a:gd name="T71" fmla="*/ 9 h 11"/>
                <a:gd name="T72" fmla="*/ 0 w 10"/>
                <a:gd name="T73" fmla="*/ 9 h 11"/>
                <a:gd name="T74" fmla="*/ 0 w 10"/>
                <a:gd name="T75" fmla="*/ 9 h 11"/>
                <a:gd name="T76" fmla="*/ 1 w 10"/>
                <a:gd name="T77" fmla="*/ 8 h 11"/>
                <a:gd name="T78" fmla="*/ 1 w 10"/>
                <a:gd name="T79" fmla="*/ 8 h 11"/>
                <a:gd name="T80" fmla="*/ 1 w 10"/>
                <a:gd name="T81" fmla="*/ 7 h 11"/>
                <a:gd name="T82" fmla="*/ 1 w 10"/>
                <a:gd name="T83" fmla="*/ 7 h 11"/>
                <a:gd name="T84" fmla="*/ 1 w 10"/>
                <a:gd name="T85" fmla="*/ 7 h 11"/>
                <a:gd name="T86" fmla="*/ 1 w 10"/>
                <a:gd name="T87" fmla="*/ 6 h 11"/>
                <a:gd name="T88" fmla="*/ 1 w 10"/>
                <a:gd name="T89" fmla="*/ 6 h 11"/>
                <a:gd name="T90" fmla="*/ 1 w 10"/>
                <a:gd name="T91" fmla="*/ 6 h 11"/>
                <a:gd name="T92" fmla="*/ 1 w 10"/>
                <a:gd name="T93" fmla="*/ 5 h 11"/>
                <a:gd name="T94" fmla="*/ 1 w 10"/>
                <a:gd name="T95" fmla="*/ 5 h 11"/>
                <a:gd name="T96" fmla="*/ 1 w 10"/>
                <a:gd name="T97" fmla="*/ 4 h 11"/>
                <a:gd name="T98" fmla="*/ 1 w 10"/>
                <a:gd name="T99" fmla="*/ 4 h 11"/>
                <a:gd name="T100" fmla="*/ 1 w 10"/>
                <a:gd name="T101" fmla="*/ 2 h 11"/>
                <a:gd name="T102" fmla="*/ 2 w 10"/>
                <a:gd name="T103" fmla="*/ 2 h 11"/>
                <a:gd name="T104" fmla="*/ 2 w 10"/>
                <a:gd name="T105" fmla="*/ 1 h 11"/>
                <a:gd name="T106" fmla="*/ 3 w 10"/>
                <a:gd name="T107" fmla="*/ 1 h 11"/>
                <a:gd name="T108" fmla="*/ 3 w 10"/>
                <a:gd name="T109" fmla="*/ 1 h 11"/>
                <a:gd name="T110" fmla="*/ 3 w 10"/>
                <a:gd name="T111" fmla="*/ 1 h 11"/>
                <a:gd name="T112" fmla="*/ 3 w 10"/>
                <a:gd name="T113" fmla="*/ 1 h 11"/>
                <a:gd name="T114" fmla="*/ 3 w 10"/>
                <a:gd name="T1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海南（小图）"/>
          <p:cNvGrpSpPr/>
          <p:nvPr/>
        </p:nvGrpSpPr>
        <p:grpSpPr>
          <a:xfrm>
            <a:off x="10708086" y="4792426"/>
            <a:ext cx="226980" cy="190029"/>
            <a:chOff x="8007350" y="5032375"/>
            <a:chExt cx="204788" cy="171450"/>
          </a:xfrm>
          <a:solidFill>
            <a:srgbClr val="BFBFBF"/>
          </a:solidFill>
        </p:grpSpPr>
        <p:sp>
          <p:nvSpPr>
            <p:cNvPr id="134" name="Freeform 714"/>
            <p:cNvSpPr>
              <a:spLocks/>
            </p:cNvSpPr>
            <p:nvPr/>
          </p:nvSpPr>
          <p:spPr bwMode="auto">
            <a:xfrm>
              <a:off x="8007350" y="5032375"/>
              <a:ext cx="204788" cy="171450"/>
            </a:xfrm>
            <a:custGeom>
              <a:avLst/>
              <a:gdLst>
                <a:gd name="T0" fmla="*/ 61 w 389"/>
                <a:gd name="T1" fmla="*/ 97 h 326"/>
                <a:gd name="T2" fmla="*/ 94 w 389"/>
                <a:gd name="T3" fmla="*/ 82 h 326"/>
                <a:gd name="T4" fmla="*/ 107 w 389"/>
                <a:gd name="T5" fmla="*/ 72 h 326"/>
                <a:gd name="T6" fmla="*/ 113 w 389"/>
                <a:gd name="T7" fmla="*/ 73 h 326"/>
                <a:gd name="T8" fmla="*/ 99 w 389"/>
                <a:gd name="T9" fmla="*/ 68 h 326"/>
                <a:gd name="T10" fmla="*/ 90 w 389"/>
                <a:gd name="T11" fmla="*/ 67 h 326"/>
                <a:gd name="T12" fmla="*/ 106 w 389"/>
                <a:gd name="T13" fmla="*/ 44 h 326"/>
                <a:gd name="T14" fmla="*/ 126 w 389"/>
                <a:gd name="T15" fmla="*/ 44 h 326"/>
                <a:gd name="T16" fmla="*/ 147 w 389"/>
                <a:gd name="T17" fmla="*/ 48 h 326"/>
                <a:gd name="T18" fmla="*/ 153 w 389"/>
                <a:gd name="T19" fmla="*/ 33 h 326"/>
                <a:gd name="T20" fmla="*/ 171 w 389"/>
                <a:gd name="T21" fmla="*/ 26 h 326"/>
                <a:gd name="T22" fmla="*/ 189 w 389"/>
                <a:gd name="T23" fmla="*/ 33 h 326"/>
                <a:gd name="T24" fmla="*/ 198 w 389"/>
                <a:gd name="T25" fmla="*/ 36 h 326"/>
                <a:gd name="T26" fmla="*/ 206 w 389"/>
                <a:gd name="T27" fmla="*/ 29 h 326"/>
                <a:gd name="T28" fmla="*/ 220 w 389"/>
                <a:gd name="T29" fmla="*/ 38 h 326"/>
                <a:gd name="T30" fmla="*/ 231 w 389"/>
                <a:gd name="T31" fmla="*/ 32 h 326"/>
                <a:gd name="T32" fmla="*/ 243 w 389"/>
                <a:gd name="T33" fmla="*/ 24 h 326"/>
                <a:gd name="T34" fmla="*/ 259 w 389"/>
                <a:gd name="T35" fmla="*/ 21 h 326"/>
                <a:gd name="T36" fmla="*/ 275 w 389"/>
                <a:gd name="T37" fmla="*/ 19 h 326"/>
                <a:gd name="T38" fmla="*/ 290 w 389"/>
                <a:gd name="T39" fmla="*/ 17 h 326"/>
                <a:gd name="T40" fmla="*/ 317 w 389"/>
                <a:gd name="T41" fmla="*/ 40 h 326"/>
                <a:gd name="T42" fmla="*/ 324 w 389"/>
                <a:gd name="T43" fmla="*/ 37 h 326"/>
                <a:gd name="T44" fmla="*/ 313 w 389"/>
                <a:gd name="T45" fmla="*/ 23 h 326"/>
                <a:gd name="T46" fmla="*/ 325 w 389"/>
                <a:gd name="T47" fmla="*/ 9 h 326"/>
                <a:gd name="T48" fmla="*/ 333 w 389"/>
                <a:gd name="T49" fmla="*/ 2 h 326"/>
                <a:gd name="T50" fmla="*/ 358 w 389"/>
                <a:gd name="T51" fmla="*/ 27 h 326"/>
                <a:gd name="T52" fmla="*/ 383 w 389"/>
                <a:gd name="T53" fmla="*/ 59 h 326"/>
                <a:gd name="T54" fmla="*/ 382 w 389"/>
                <a:gd name="T55" fmla="*/ 85 h 326"/>
                <a:gd name="T56" fmla="*/ 359 w 389"/>
                <a:gd name="T57" fmla="*/ 100 h 326"/>
                <a:gd name="T58" fmla="*/ 350 w 389"/>
                <a:gd name="T59" fmla="*/ 112 h 326"/>
                <a:gd name="T60" fmla="*/ 330 w 389"/>
                <a:gd name="T61" fmla="*/ 131 h 326"/>
                <a:gd name="T62" fmla="*/ 326 w 389"/>
                <a:gd name="T63" fmla="*/ 147 h 326"/>
                <a:gd name="T64" fmla="*/ 315 w 389"/>
                <a:gd name="T65" fmla="*/ 176 h 326"/>
                <a:gd name="T66" fmla="*/ 305 w 389"/>
                <a:gd name="T67" fmla="*/ 203 h 326"/>
                <a:gd name="T68" fmla="*/ 294 w 389"/>
                <a:gd name="T69" fmla="*/ 216 h 326"/>
                <a:gd name="T70" fmla="*/ 305 w 389"/>
                <a:gd name="T71" fmla="*/ 216 h 326"/>
                <a:gd name="T72" fmla="*/ 309 w 389"/>
                <a:gd name="T73" fmla="*/ 221 h 326"/>
                <a:gd name="T74" fmla="*/ 299 w 389"/>
                <a:gd name="T75" fmla="*/ 227 h 326"/>
                <a:gd name="T76" fmla="*/ 290 w 389"/>
                <a:gd name="T77" fmla="*/ 245 h 326"/>
                <a:gd name="T78" fmla="*/ 270 w 389"/>
                <a:gd name="T79" fmla="*/ 245 h 326"/>
                <a:gd name="T80" fmla="*/ 244 w 389"/>
                <a:gd name="T81" fmla="*/ 263 h 326"/>
                <a:gd name="T82" fmla="*/ 233 w 389"/>
                <a:gd name="T83" fmla="*/ 289 h 326"/>
                <a:gd name="T84" fmla="*/ 219 w 389"/>
                <a:gd name="T85" fmla="*/ 288 h 326"/>
                <a:gd name="T86" fmla="*/ 225 w 389"/>
                <a:gd name="T87" fmla="*/ 279 h 326"/>
                <a:gd name="T88" fmla="*/ 192 w 389"/>
                <a:gd name="T89" fmla="*/ 289 h 326"/>
                <a:gd name="T90" fmla="*/ 179 w 389"/>
                <a:gd name="T91" fmla="*/ 304 h 326"/>
                <a:gd name="T92" fmla="*/ 173 w 389"/>
                <a:gd name="T93" fmla="*/ 320 h 326"/>
                <a:gd name="T94" fmla="*/ 163 w 389"/>
                <a:gd name="T95" fmla="*/ 316 h 326"/>
                <a:gd name="T96" fmla="*/ 156 w 389"/>
                <a:gd name="T97" fmla="*/ 325 h 326"/>
                <a:gd name="T98" fmla="*/ 150 w 389"/>
                <a:gd name="T99" fmla="*/ 318 h 326"/>
                <a:gd name="T100" fmla="*/ 136 w 389"/>
                <a:gd name="T101" fmla="*/ 322 h 326"/>
                <a:gd name="T102" fmla="*/ 138 w 389"/>
                <a:gd name="T103" fmla="*/ 309 h 326"/>
                <a:gd name="T104" fmla="*/ 88 w 389"/>
                <a:gd name="T105" fmla="*/ 305 h 326"/>
                <a:gd name="T106" fmla="*/ 74 w 389"/>
                <a:gd name="T107" fmla="*/ 292 h 326"/>
                <a:gd name="T108" fmla="*/ 36 w 389"/>
                <a:gd name="T109" fmla="*/ 279 h 326"/>
                <a:gd name="T110" fmla="*/ 9 w 389"/>
                <a:gd name="T111" fmla="*/ 268 h 326"/>
                <a:gd name="T112" fmla="*/ 11 w 389"/>
                <a:gd name="T113" fmla="*/ 231 h 326"/>
                <a:gd name="T114" fmla="*/ 5 w 389"/>
                <a:gd name="T115" fmla="*/ 205 h 326"/>
                <a:gd name="T116" fmla="*/ 3 w 389"/>
                <a:gd name="T117" fmla="*/ 171 h 326"/>
                <a:gd name="T118" fmla="*/ 1 w 389"/>
                <a:gd name="T119" fmla="*/ 154 h 326"/>
                <a:gd name="T120" fmla="*/ 10 w 389"/>
                <a:gd name="T121" fmla="*/ 141 h 326"/>
                <a:gd name="T122" fmla="*/ 10 w 389"/>
                <a:gd name="T123" fmla="*/ 12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9" h="326">
                  <a:moveTo>
                    <a:pt x="19" y="129"/>
                  </a:moveTo>
                  <a:lnTo>
                    <a:pt x="20" y="129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3" y="127"/>
                  </a:lnTo>
                  <a:lnTo>
                    <a:pt x="25" y="126"/>
                  </a:lnTo>
                  <a:lnTo>
                    <a:pt x="27" y="123"/>
                  </a:lnTo>
                  <a:lnTo>
                    <a:pt x="29" y="122"/>
                  </a:lnTo>
                  <a:lnTo>
                    <a:pt x="31" y="121"/>
                  </a:lnTo>
                  <a:lnTo>
                    <a:pt x="34" y="119"/>
                  </a:lnTo>
                  <a:lnTo>
                    <a:pt x="37" y="118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5" y="112"/>
                  </a:lnTo>
                  <a:lnTo>
                    <a:pt x="46" y="111"/>
                  </a:lnTo>
                  <a:lnTo>
                    <a:pt x="47" y="110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48" y="109"/>
                  </a:lnTo>
                  <a:lnTo>
                    <a:pt x="49" y="108"/>
                  </a:lnTo>
                  <a:lnTo>
                    <a:pt x="49" y="108"/>
                  </a:lnTo>
                  <a:lnTo>
                    <a:pt x="51" y="107"/>
                  </a:lnTo>
                  <a:lnTo>
                    <a:pt x="52" y="107"/>
                  </a:lnTo>
                  <a:lnTo>
                    <a:pt x="52" y="105"/>
                  </a:lnTo>
                  <a:lnTo>
                    <a:pt x="53" y="105"/>
                  </a:lnTo>
                  <a:lnTo>
                    <a:pt x="54" y="104"/>
                  </a:lnTo>
                  <a:lnTo>
                    <a:pt x="54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60" y="98"/>
                  </a:lnTo>
                  <a:lnTo>
                    <a:pt x="61" y="97"/>
                  </a:lnTo>
                  <a:lnTo>
                    <a:pt x="62" y="96"/>
                  </a:lnTo>
                  <a:lnTo>
                    <a:pt x="62" y="95"/>
                  </a:lnTo>
                  <a:lnTo>
                    <a:pt x="63" y="95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7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2"/>
                  </a:lnTo>
                  <a:lnTo>
                    <a:pt x="74" y="91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7" y="91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2" y="87"/>
                  </a:lnTo>
                  <a:lnTo>
                    <a:pt x="83" y="87"/>
                  </a:lnTo>
                  <a:lnTo>
                    <a:pt x="84" y="86"/>
                  </a:lnTo>
                  <a:lnTo>
                    <a:pt x="85" y="86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9" y="84"/>
                  </a:lnTo>
                  <a:lnTo>
                    <a:pt x="90" y="84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81"/>
                  </a:lnTo>
                  <a:lnTo>
                    <a:pt x="95" y="81"/>
                  </a:lnTo>
                  <a:lnTo>
                    <a:pt x="95" y="81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79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9" y="73"/>
                  </a:lnTo>
                  <a:lnTo>
                    <a:pt x="100" y="73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3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10" y="75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1" y="77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1"/>
                  </a:lnTo>
                  <a:lnTo>
                    <a:pt x="113" y="69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7"/>
                  </a:lnTo>
                  <a:lnTo>
                    <a:pt x="112" y="66"/>
                  </a:lnTo>
                  <a:lnTo>
                    <a:pt x="112" y="65"/>
                  </a:lnTo>
                  <a:lnTo>
                    <a:pt x="112" y="65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3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5"/>
                  </a:lnTo>
                  <a:lnTo>
                    <a:pt x="101" y="66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99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0" y="69"/>
                  </a:lnTo>
                  <a:lnTo>
                    <a:pt x="90" y="69"/>
                  </a:lnTo>
                  <a:lnTo>
                    <a:pt x="90" y="68"/>
                  </a:lnTo>
                  <a:lnTo>
                    <a:pt x="90" y="67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4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1" y="60"/>
                  </a:lnTo>
                  <a:lnTo>
                    <a:pt x="91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4" y="56"/>
                  </a:lnTo>
                  <a:lnTo>
                    <a:pt x="95" y="56"/>
                  </a:lnTo>
                  <a:lnTo>
                    <a:pt x="95" y="55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3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9" y="49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1" y="47"/>
                  </a:lnTo>
                  <a:lnTo>
                    <a:pt x="101" y="46"/>
                  </a:lnTo>
                  <a:lnTo>
                    <a:pt x="102" y="45"/>
                  </a:lnTo>
                  <a:lnTo>
                    <a:pt x="103" y="45"/>
                  </a:lnTo>
                  <a:lnTo>
                    <a:pt x="103" y="44"/>
                  </a:lnTo>
                  <a:lnTo>
                    <a:pt x="105" y="44"/>
                  </a:lnTo>
                  <a:lnTo>
                    <a:pt x="106" y="44"/>
                  </a:lnTo>
                  <a:lnTo>
                    <a:pt x="106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09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1"/>
                  </a:lnTo>
                  <a:lnTo>
                    <a:pt x="110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8" y="42"/>
                  </a:lnTo>
                  <a:lnTo>
                    <a:pt x="119" y="43"/>
                  </a:lnTo>
                  <a:lnTo>
                    <a:pt x="120" y="43"/>
                  </a:lnTo>
                  <a:lnTo>
                    <a:pt x="121" y="43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5" y="44"/>
                  </a:lnTo>
                  <a:lnTo>
                    <a:pt x="126" y="44"/>
                  </a:lnTo>
                  <a:lnTo>
                    <a:pt x="127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31" y="46"/>
                  </a:lnTo>
                  <a:lnTo>
                    <a:pt x="132" y="46"/>
                  </a:lnTo>
                  <a:lnTo>
                    <a:pt x="133" y="47"/>
                  </a:lnTo>
                  <a:lnTo>
                    <a:pt x="134" y="48"/>
                  </a:lnTo>
                  <a:lnTo>
                    <a:pt x="135" y="48"/>
                  </a:lnTo>
                  <a:lnTo>
                    <a:pt x="136" y="49"/>
                  </a:lnTo>
                  <a:lnTo>
                    <a:pt x="137" y="49"/>
                  </a:lnTo>
                  <a:lnTo>
                    <a:pt x="137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41" y="51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46" y="51"/>
                  </a:lnTo>
                  <a:lnTo>
                    <a:pt x="146" y="51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8"/>
                  </a:lnTo>
                  <a:lnTo>
                    <a:pt x="147" y="48"/>
                  </a:lnTo>
                  <a:lnTo>
                    <a:pt x="146" y="48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6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7"/>
                  </a:lnTo>
                  <a:lnTo>
                    <a:pt x="149" y="37"/>
                  </a:lnTo>
                  <a:lnTo>
                    <a:pt x="150" y="37"/>
                  </a:lnTo>
                  <a:lnTo>
                    <a:pt x="150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3" y="35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61" y="28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63" y="28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5" y="28"/>
                  </a:lnTo>
                  <a:lnTo>
                    <a:pt x="166" y="28"/>
                  </a:lnTo>
                  <a:lnTo>
                    <a:pt x="166" y="27"/>
                  </a:lnTo>
                  <a:lnTo>
                    <a:pt x="167" y="27"/>
                  </a:lnTo>
                  <a:lnTo>
                    <a:pt x="167" y="27"/>
                  </a:lnTo>
                  <a:lnTo>
                    <a:pt x="168" y="27"/>
                  </a:lnTo>
                  <a:lnTo>
                    <a:pt x="168" y="27"/>
                  </a:lnTo>
                  <a:lnTo>
                    <a:pt x="168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1" y="26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5" y="25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7" y="25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9" y="27"/>
                  </a:lnTo>
                  <a:lnTo>
                    <a:pt x="179" y="27"/>
                  </a:lnTo>
                  <a:lnTo>
                    <a:pt x="180" y="27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9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5" y="32"/>
                  </a:lnTo>
                  <a:lnTo>
                    <a:pt x="185" y="32"/>
                  </a:lnTo>
                  <a:lnTo>
                    <a:pt x="186" y="32"/>
                  </a:lnTo>
                  <a:lnTo>
                    <a:pt x="186" y="33"/>
                  </a:lnTo>
                  <a:lnTo>
                    <a:pt x="187" y="33"/>
                  </a:lnTo>
                  <a:lnTo>
                    <a:pt x="187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2" y="32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3" y="31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8" y="33"/>
                  </a:lnTo>
                  <a:lnTo>
                    <a:pt x="198" y="33"/>
                  </a:lnTo>
                  <a:lnTo>
                    <a:pt x="198" y="35"/>
                  </a:lnTo>
                  <a:lnTo>
                    <a:pt x="198" y="35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200" y="37"/>
                  </a:lnTo>
                  <a:lnTo>
                    <a:pt x="200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2"/>
                  </a:lnTo>
                  <a:lnTo>
                    <a:pt x="203" y="32"/>
                  </a:lnTo>
                  <a:lnTo>
                    <a:pt x="204" y="32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10" y="28"/>
                  </a:lnTo>
                  <a:lnTo>
                    <a:pt x="210" y="28"/>
                  </a:lnTo>
                  <a:lnTo>
                    <a:pt x="211" y="28"/>
                  </a:lnTo>
                  <a:lnTo>
                    <a:pt x="213" y="28"/>
                  </a:lnTo>
                  <a:lnTo>
                    <a:pt x="213" y="28"/>
                  </a:lnTo>
                  <a:lnTo>
                    <a:pt x="214" y="28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6" y="31"/>
                  </a:lnTo>
                  <a:lnTo>
                    <a:pt x="216" y="31"/>
                  </a:lnTo>
                  <a:lnTo>
                    <a:pt x="216" y="32"/>
                  </a:lnTo>
                  <a:lnTo>
                    <a:pt x="216" y="32"/>
                  </a:lnTo>
                  <a:lnTo>
                    <a:pt x="216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3" y="40"/>
                  </a:lnTo>
                  <a:lnTo>
                    <a:pt x="223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6" y="39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7" y="36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2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39" y="28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3" y="26"/>
                  </a:lnTo>
                  <a:lnTo>
                    <a:pt x="243" y="25"/>
                  </a:lnTo>
                  <a:lnTo>
                    <a:pt x="243" y="25"/>
                  </a:lnTo>
                  <a:lnTo>
                    <a:pt x="243" y="24"/>
                  </a:lnTo>
                  <a:lnTo>
                    <a:pt x="244" y="24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2"/>
                  </a:lnTo>
                  <a:lnTo>
                    <a:pt x="244" y="22"/>
                  </a:lnTo>
                  <a:lnTo>
                    <a:pt x="245" y="21"/>
                  </a:lnTo>
                  <a:lnTo>
                    <a:pt x="245" y="21"/>
                  </a:lnTo>
                  <a:lnTo>
                    <a:pt x="245" y="20"/>
                  </a:lnTo>
                  <a:lnTo>
                    <a:pt x="245" y="20"/>
                  </a:lnTo>
                  <a:lnTo>
                    <a:pt x="245" y="19"/>
                  </a:lnTo>
                  <a:lnTo>
                    <a:pt x="246" y="19"/>
                  </a:lnTo>
                  <a:lnTo>
                    <a:pt x="246" y="19"/>
                  </a:lnTo>
                  <a:lnTo>
                    <a:pt x="246" y="18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9" y="17"/>
                  </a:lnTo>
                  <a:lnTo>
                    <a:pt x="250" y="17"/>
                  </a:lnTo>
                  <a:lnTo>
                    <a:pt x="250" y="17"/>
                  </a:lnTo>
                  <a:lnTo>
                    <a:pt x="251" y="17"/>
                  </a:lnTo>
                  <a:lnTo>
                    <a:pt x="251" y="17"/>
                  </a:lnTo>
                  <a:lnTo>
                    <a:pt x="252" y="17"/>
                  </a:lnTo>
                  <a:lnTo>
                    <a:pt x="252" y="17"/>
                  </a:lnTo>
                  <a:lnTo>
                    <a:pt x="253" y="17"/>
                  </a:lnTo>
                  <a:lnTo>
                    <a:pt x="253" y="17"/>
                  </a:lnTo>
                  <a:lnTo>
                    <a:pt x="254" y="17"/>
                  </a:lnTo>
                  <a:lnTo>
                    <a:pt x="254" y="18"/>
                  </a:lnTo>
                  <a:lnTo>
                    <a:pt x="255" y="18"/>
                  </a:lnTo>
                  <a:lnTo>
                    <a:pt x="255" y="18"/>
                  </a:lnTo>
                  <a:lnTo>
                    <a:pt x="256" y="18"/>
                  </a:lnTo>
                  <a:lnTo>
                    <a:pt x="256" y="19"/>
                  </a:lnTo>
                  <a:lnTo>
                    <a:pt x="257" y="19"/>
                  </a:lnTo>
                  <a:lnTo>
                    <a:pt x="257" y="19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9" y="20"/>
                  </a:lnTo>
                  <a:lnTo>
                    <a:pt x="259" y="21"/>
                  </a:lnTo>
                  <a:lnTo>
                    <a:pt x="259" y="21"/>
                  </a:lnTo>
                  <a:lnTo>
                    <a:pt x="260" y="21"/>
                  </a:lnTo>
                  <a:lnTo>
                    <a:pt x="260" y="21"/>
                  </a:lnTo>
                  <a:lnTo>
                    <a:pt x="261" y="22"/>
                  </a:lnTo>
                  <a:lnTo>
                    <a:pt x="261" y="22"/>
                  </a:lnTo>
                  <a:lnTo>
                    <a:pt x="262" y="22"/>
                  </a:lnTo>
                  <a:lnTo>
                    <a:pt x="262" y="22"/>
                  </a:lnTo>
                  <a:lnTo>
                    <a:pt x="263" y="22"/>
                  </a:lnTo>
                  <a:lnTo>
                    <a:pt x="263" y="22"/>
                  </a:lnTo>
                  <a:lnTo>
                    <a:pt x="264" y="22"/>
                  </a:lnTo>
                  <a:lnTo>
                    <a:pt x="264" y="22"/>
                  </a:lnTo>
                  <a:lnTo>
                    <a:pt x="265" y="22"/>
                  </a:lnTo>
                  <a:lnTo>
                    <a:pt x="265" y="23"/>
                  </a:lnTo>
                  <a:lnTo>
                    <a:pt x="267" y="23"/>
                  </a:lnTo>
                  <a:lnTo>
                    <a:pt x="267" y="23"/>
                  </a:lnTo>
                  <a:lnTo>
                    <a:pt x="268" y="23"/>
                  </a:lnTo>
                  <a:lnTo>
                    <a:pt x="269" y="23"/>
                  </a:lnTo>
                  <a:lnTo>
                    <a:pt x="269" y="23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70" y="22"/>
                  </a:lnTo>
                  <a:lnTo>
                    <a:pt x="271" y="22"/>
                  </a:lnTo>
                  <a:lnTo>
                    <a:pt x="271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3" y="22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4" y="21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3" y="17"/>
                  </a:lnTo>
                  <a:lnTo>
                    <a:pt x="283" y="17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7" y="15"/>
                  </a:lnTo>
                  <a:lnTo>
                    <a:pt x="287" y="15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9" y="15"/>
                  </a:lnTo>
                  <a:lnTo>
                    <a:pt x="289" y="17"/>
                  </a:lnTo>
                  <a:lnTo>
                    <a:pt x="290" y="17"/>
                  </a:lnTo>
                  <a:lnTo>
                    <a:pt x="291" y="17"/>
                  </a:lnTo>
                  <a:lnTo>
                    <a:pt x="291" y="18"/>
                  </a:lnTo>
                  <a:lnTo>
                    <a:pt x="292" y="18"/>
                  </a:lnTo>
                  <a:lnTo>
                    <a:pt x="293" y="19"/>
                  </a:lnTo>
                  <a:lnTo>
                    <a:pt x="294" y="19"/>
                  </a:lnTo>
                  <a:lnTo>
                    <a:pt x="294" y="20"/>
                  </a:lnTo>
                  <a:lnTo>
                    <a:pt x="295" y="20"/>
                  </a:lnTo>
                  <a:lnTo>
                    <a:pt x="296" y="21"/>
                  </a:lnTo>
                  <a:lnTo>
                    <a:pt x="296" y="21"/>
                  </a:lnTo>
                  <a:lnTo>
                    <a:pt x="297" y="21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99" y="22"/>
                  </a:lnTo>
                  <a:lnTo>
                    <a:pt x="300" y="23"/>
                  </a:lnTo>
                  <a:lnTo>
                    <a:pt x="300" y="23"/>
                  </a:lnTo>
                  <a:lnTo>
                    <a:pt x="301" y="23"/>
                  </a:lnTo>
                  <a:lnTo>
                    <a:pt x="304" y="23"/>
                  </a:lnTo>
                  <a:lnTo>
                    <a:pt x="305" y="24"/>
                  </a:lnTo>
                  <a:lnTo>
                    <a:pt x="306" y="24"/>
                  </a:lnTo>
                  <a:lnTo>
                    <a:pt x="307" y="24"/>
                  </a:lnTo>
                  <a:lnTo>
                    <a:pt x="309" y="25"/>
                  </a:lnTo>
                  <a:lnTo>
                    <a:pt x="310" y="25"/>
                  </a:lnTo>
                  <a:lnTo>
                    <a:pt x="311" y="26"/>
                  </a:lnTo>
                  <a:lnTo>
                    <a:pt x="313" y="26"/>
                  </a:lnTo>
                  <a:lnTo>
                    <a:pt x="314" y="27"/>
                  </a:lnTo>
                  <a:lnTo>
                    <a:pt x="315" y="27"/>
                  </a:lnTo>
                  <a:lnTo>
                    <a:pt x="316" y="28"/>
                  </a:lnTo>
                  <a:lnTo>
                    <a:pt x="316" y="29"/>
                  </a:lnTo>
                  <a:lnTo>
                    <a:pt x="317" y="29"/>
                  </a:lnTo>
                  <a:lnTo>
                    <a:pt x="317" y="30"/>
                  </a:lnTo>
                  <a:lnTo>
                    <a:pt x="317" y="30"/>
                  </a:lnTo>
                  <a:lnTo>
                    <a:pt x="317" y="31"/>
                  </a:lnTo>
                  <a:lnTo>
                    <a:pt x="317" y="32"/>
                  </a:lnTo>
                  <a:lnTo>
                    <a:pt x="317" y="33"/>
                  </a:lnTo>
                  <a:lnTo>
                    <a:pt x="317" y="35"/>
                  </a:lnTo>
                  <a:lnTo>
                    <a:pt x="317" y="36"/>
                  </a:lnTo>
                  <a:lnTo>
                    <a:pt x="317" y="36"/>
                  </a:lnTo>
                  <a:lnTo>
                    <a:pt x="317" y="37"/>
                  </a:lnTo>
                  <a:lnTo>
                    <a:pt x="317" y="38"/>
                  </a:lnTo>
                  <a:lnTo>
                    <a:pt x="317" y="39"/>
                  </a:lnTo>
                  <a:lnTo>
                    <a:pt x="317" y="40"/>
                  </a:lnTo>
                  <a:lnTo>
                    <a:pt x="318" y="41"/>
                  </a:lnTo>
                  <a:lnTo>
                    <a:pt x="318" y="41"/>
                  </a:lnTo>
                  <a:lnTo>
                    <a:pt x="318" y="42"/>
                  </a:lnTo>
                  <a:lnTo>
                    <a:pt x="319" y="42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2" y="44"/>
                  </a:lnTo>
                  <a:lnTo>
                    <a:pt x="322" y="44"/>
                  </a:lnTo>
                  <a:lnTo>
                    <a:pt x="323" y="44"/>
                  </a:lnTo>
                  <a:lnTo>
                    <a:pt x="323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0"/>
                  </a:lnTo>
                  <a:lnTo>
                    <a:pt x="326" y="40"/>
                  </a:lnTo>
                  <a:lnTo>
                    <a:pt x="326" y="39"/>
                  </a:lnTo>
                  <a:lnTo>
                    <a:pt x="326" y="39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4" y="38"/>
                  </a:lnTo>
                  <a:lnTo>
                    <a:pt x="324" y="37"/>
                  </a:lnTo>
                  <a:lnTo>
                    <a:pt x="324" y="37"/>
                  </a:lnTo>
                  <a:lnTo>
                    <a:pt x="323" y="37"/>
                  </a:lnTo>
                  <a:lnTo>
                    <a:pt x="323" y="36"/>
                  </a:lnTo>
                  <a:lnTo>
                    <a:pt x="323" y="36"/>
                  </a:lnTo>
                  <a:lnTo>
                    <a:pt x="322" y="35"/>
                  </a:lnTo>
                  <a:lnTo>
                    <a:pt x="322" y="35"/>
                  </a:lnTo>
                  <a:lnTo>
                    <a:pt x="322" y="33"/>
                  </a:lnTo>
                  <a:lnTo>
                    <a:pt x="322" y="33"/>
                  </a:lnTo>
                  <a:lnTo>
                    <a:pt x="322" y="32"/>
                  </a:lnTo>
                  <a:lnTo>
                    <a:pt x="321" y="32"/>
                  </a:lnTo>
                  <a:lnTo>
                    <a:pt x="321" y="31"/>
                  </a:lnTo>
                  <a:lnTo>
                    <a:pt x="321" y="30"/>
                  </a:lnTo>
                  <a:lnTo>
                    <a:pt x="321" y="30"/>
                  </a:lnTo>
                  <a:lnTo>
                    <a:pt x="322" y="29"/>
                  </a:lnTo>
                  <a:lnTo>
                    <a:pt x="322" y="28"/>
                  </a:lnTo>
                  <a:lnTo>
                    <a:pt x="322" y="27"/>
                  </a:lnTo>
                  <a:lnTo>
                    <a:pt x="322" y="27"/>
                  </a:lnTo>
                  <a:lnTo>
                    <a:pt x="322" y="26"/>
                  </a:lnTo>
                  <a:lnTo>
                    <a:pt x="322" y="25"/>
                  </a:lnTo>
                  <a:lnTo>
                    <a:pt x="322" y="25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2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8" y="23"/>
                  </a:lnTo>
                  <a:lnTo>
                    <a:pt x="317" y="23"/>
                  </a:lnTo>
                  <a:lnTo>
                    <a:pt x="317" y="23"/>
                  </a:lnTo>
                  <a:lnTo>
                    <a:pt x="316" y="24"/>
                  </a:lnTo>
                  <a:lnTo>
                    <a:pt x="316" y="24"/>
                  </a:lnTo>
                  <a:lnTo>
                    <a:pt x="315" y="23"/>
                  </a:lnTo>
                  <a:lnTo>
                    <a:pt x="315" y="23"/>
                  </a:lnTo>
                  <a:lnTo>
                    <a:pt x="314" y="23"/>
                  </a:lnTo>
                  <a:lnTo>
                    <a:pt x="314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2"/>
                  </a:lnTo>
                  <a:lnTo>
                    <a:pt x="313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313" y="20"/>
                  </a:lnTo>
                  <a:lnTo>
                    <a:pt x="313" y="20"/>
                  </a:lnTo>
                  <a:lnTo>
                    <a:pt x="313" y="19"/>
                  </a:lnTo>
                  <a:lnTo>
                    <a:pt x="313" y="18"/>
                  </a:lnTo>
                  <a:lnTo>
                    <a:pt x="313" y="18"/>
                  </a:lnTo>
                  <a:lnTo>
                    <a:pt x="313" y="17"/>
                  </a:lnTo>
                  <a:lnTo>
                    <a:pt x="313" y="15"/>
                  </a:lnTo>
                  <a:lnTo>
                    <a:pt x="313" y="15"/>
                  </a:lnTo>
                  <a:lnTo>
                    <a:pt x="313" y="14"/>
                  </a:lnTo>
                  <a:lnTo>
                    <a:pt x="313" y="13"/>
                  </a:lnTo>
                  <a:lnTo>
                    <a:pt x="313" y="13"/>
                  </a:lnTo>
                  <a:lnTo>
                    <a:pt x="314" y="12"/>
                  </a:lnTo>
                  <a:lnTo>
                    <a:pt x="314" y="12"/>
                  </a:lnTo>
                  <a:lnTo>
                    <a:pt x="314" y="11"/>
                  </a:lnTo>
                  <a:lnTo>
                    <a:pt x="315" y="11"/>
                  </a:lnTo>
                  <a:lnTo>
                    <a:pt x="315" y="11"/>
                  </a:lnTo>
                  <a:lnTo>
                    <a:pt x="315" y="10"/>
                  </a:lnTo>
                  <a:lnTo>
                    <a:pt x="316" y="10"/>
                  </a:lnTo>
                  <a:lnTo>
                    <a:pt x="316" y="10"/>
                  </a:lnTo>
                  <a:lnTo>
                    <a:pt x="317" y="10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8" y="9"/>
                  </a:lnTo>
                  <a:lnTo>
                    <a:pt x="318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3" y="9"/>
                  </a:lnTo>
                  <a:lnTo>
                    <a:pt x="323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6" y="9"/>
                  </a:lnTo>
                  <a:lnTo>
                    <a:pt x="326" y="9"/>
                  </a:lnTo>
                  <a:lnTo>
                    <a:pt x="327" y="9"/>
                  </a:lnTo>
                  <a:lnTo>
                    <a:pt x="327" y="8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28" y="8"/>
                  </a:lnTo>
                  <a:lnTo>
                    <a:pt x="328" y="7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329" y="6"/>
                  </a:lnTo>
                  <a:lnTo>
                    <a:pt x="330" y="6"/>
                  </a:lnTo>
                  <a:lnTo>
                    <a:pt x="330" y="6"/>
                  </a:lnTo>
                  <a:lnTo>
                    <a:pt x="330" y="5"/>
                  </a:lnTo>
                  <a:lnTo>
                    <a:pt x="330" y="5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3"/>
                  </a:lnTo>
                  <a:lnTo>
                    <a:pt x="330" y="3"/>
                  </a:lnTo>
                  <a:lnTo>
                    <a:pt x="330" y="2"/>
                  </a:lnTo>
                  <a:lnTo>
                    <a:pt x="330" y="2"/>
                  </a:lnTo>
                  <a:lnTo>
                    <a:pt x="331" y="2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3" y="0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2"/>
                  </a:lnTo>
                  <a:lnTo>
                    <a:pt x="333" y="2"/>
                  </a:lnTo>
                  <a:lnTo>
                    <a:pt x="334" y="3"/>
                  </a:lnTo>
                  <a:lnTo>
                    <a:pt x="334" y="4"/>
                  </a:lnTo>
                  <a:lnTo>
                    <a:pt x="334" y="5"/>
                  </a:lnTo>
                  <a:lnTo>
                    <a:pt x="334" y="6"/>
                  </a:lnTo>
                  <a:lnTo>
                    <a:pt x="335" y="7"/>
                  </a:lnTo>
                  <a:lnTo>
                    <a:pt x="335" y="8"/>
                  </a:lnTo>
                  <a:lnTo>
                    <a:pt x="335" y="9"/>
                  </a:lnTo>
                  <a:lnTo>
                    <a:pt x="336" y="11"/>
                  </a:lnTo>
                  <a:lnTo>
                    <a:pt x="336" y="12"/>
                  </a:lnTo>
                  <a:lnTo>
                    <a:pt x="336" y="13"/>
                  </a:lnTo>
                  <a:lnTo>
                    <a:pt x="337" y="14"/>
                  </a:lnTo>
                  <a:lnTo>
                    <a:pt x="337" y="15"/>
                  </a:lnTo>
                  <a:lnTo>
                    <a:pt x="337" y="17"/>
                  </a:lnTo>
                  <a:lnTo>
                    <a:pt x="337" y="18"/>
                  </a:lnTo>
                  <a:lnTo>
                    <a:pt x="339" y="18"/>
                  </a:lnTo>
                  <a:lnTo>
                    <a:pt x="339" y="19"/>
                  </a:lnTo>
                  <a:lnTo>
                    <a:pt x="339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42" y="19"/>
                  </a:lnTo>
                  <a:lnTo>
                    <a:pt x="342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4" y="19"/>
                  </a:lnTo>
                  <a:lnTo>
                    <a:pt x="344" y="19"/>
                  </a:lnTo>
                  <a:lnTo>
                    <a:pt x="345" y="19"/>
                  </a:lnTo>
                  <a:lnTo>
                    <a:pt x="345" y="20"/>
                  </a:lnTo>
                  <a:lnTo>
                    <a:pt x="345" y="20"/>
                  </a:lnTo>
                  <a:lnTo>
                    <a:pt x="346" y="21"/>
                  </a:lnTo>
                  <a:lnTo>
                    <a:pt x="347" y="22"/>
                  </a:lnTo>
                  <a:lnTo>
                    <a:pt x="348" y="23"/>
                  </a:lnTo>
                  <a:lnTo>
                    <a:pt x="350" y="23"/>
                  </a:lnTo>
                  <a:lnTo>
                    <a:pt x="351" y="24"/>
                  </a:lnTo>
                  <a:lnTo>
                    <a:pt x="353" y="25"/>
                  </a:lnTo>
                  <a:lnTo>
                    <a:pt x="354" y="26"/>
                  </a:lnTo>
                  <a:lnTo>
                    <a:pt x="357" y="26"/>
                  </a:lnTo>
                  <a:lnTo>
                    <a:pt x="358" y="27"/>
                  </a:lnTo>
                  <a:lnTo>
                    <a:pt x="360" y="27"/>
                  </a:lnTo>
                  <a:lnTo>
                    <a:pt x="361" y="27"/>
                  </a:lnTo>
                  <a:lnTo>
                    <a:pt x="363" y="28"/>
                  </a:lnTo>
                  <a:lnTo>
                    <a:pt x="364" y="28"/>
                  </a:lnTo>
                  <a:lnTo>
                    <a:pt x="365" y="28"/>
                  </a:lnTo>
                  <a:lnTo>
                    <a:pt x="366" y="28"/>
                  </a:lnTo>
                  <a:lnTo>
                    <a:pt x="366" y="28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9" y="27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70" y="26"/>
                  </a:lnTo>
                  <a:lnTo>
                    <a:pt x="370" y="26"/>
                  </a:lnTo>
                  <a:lnTo>
                    <a:pt x="370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2" y="26"/>
                  </a:lnTo>
                  <a:lnTo>
                    <a:pt x="372" y="26"/>
                  </a:lnTo>
                  <a:lnTo>
                    <a:pt x="372" y="27"/>
                  </a:lnTo>
                  <a:lnTo>
                    <a:pt x="373" y="28"/>
                  </a:lnTo>
                  <a:lnTo>
                    <a:pt x="373" y="29"/>
                  </a:lnTo>
                  <a:lnTo>
                    <a:pt x="375" y="30"/>
                  </a:lnTo>
                  <a:lnTo>
                    <a:pt x="376" y="32"/>
                  </a:lnTo>
                  <a:lnTo>
                    <a:pt x="376" y="35"/>
                  </a:lnTo>
                  <a:lnTo>
                    <a:pt x="377" y="37"/>
                  </a:lnTo>
                  <a:lnTo>
                    <a:pt x="378" y="39"/>
                  </a:lnTo>
                  <a:lnTo>
                    <a:pt x="379" y="41"/>
                  </a:lnTo>
                  <a:lnTo>
                    <a:pt x="379" y="43"/>
                  </a:lnTo>
                  <a:lnTo>
                    <a:pt x="380" y="45"/>
                  </a:lnTo>
                  <a:lnTo>
                    <a:pt x="381" y="47"/>
                  </a:lnTo>
                  <a:lnTo>
                    <a:pt x="381" y="49"/>
                  </a:lnTo>
                  <a:lnTo>
                    <a:pt x="382" y="51"/>
                  </a:lnTo>
                  <a:lnTo>
                    <a:pt x="382" y="54"/>
                  </a:lnTo>
                  <a:lnTo>
                    <a:pt x="382" y="55"/>
                  </a:lnTo>
                  <a:lnTo>
                    <a:pt x="383" y="57"/>
                  </a:lnTo>
                  <a:lnTo>
                    <a:pt x="383" y="59"/>
                  </a:lnTo>
                  <a:lnTo>
                    <a:pt x="383" y="61"/>
                  </a:lnTo>
                  <a:lnTo>
                    <a:pt x="383" y="63"/>
                  </a:lnTo>
                  <a:lnTo>
                    <a:pt x="384" y="65"/>
                  </a:lnTo>
                  <a:lnTo>
                    <a:pt x="384" y="66"/>
                  </a:lnTo>
                  <a:lnTo>
                    <a:pt x="384" y="68"/>
                  </a:lnTo>
                  <a:lnTo>
                    <a:pt x="384" y="69"/>
                  </a:lnTo>
                  <a:lnTo>
                    <a:pt x="384" y="71"/>
                  </a:lnTo>
                  <a:lnTo>
                    <a:pt x="385" y="72"/>
                  </a:lnTo>
                  <a:lnTo>
                    <a:pt x="385" y="74"/>
                  </a:lnTo>
                  <a:lnTo>
                    <a:pt x="385" y="75"/>
                  </a:lnTo>
                  <a:lnTo>
                    <a:pt x="385" y="76"/>
                  </a:lnTo>
                  <a:lnTo>
                    <a:pt x="386" y="77"/>
                  </a:lnTo>
                  <a:lnTo>
                    <a:pt x="386" y="78"/>
                  </a:lnTo>
                  <a:lnTo>
                    <a:pt x="387" y="79"/>
                  </a:lnTo>
                  <a:lnTo>
                    <a:pt x="387" y="80"/>
                  </a:lnTo>
                  <a:lnTo>
                    <a:pt x="387" y="80"/>
                  </a:lnTo>
                  <a:lnTo>
                    <a:pt x="388" y="81"/>
                  </a:lnTo>
                  <a:lnTo>
                    <a:pt x="388" y="81"/>
                  </a:lnTo>
                  <a:lnTo>
                    <a:pt x="388" y="82"/>
                  </a:lnTo>
                  <a:lnTo>
                    <a:pt x="388" y="83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9" y="84"/>
                  </a:lnTo>
                  <a:lnTo>
                    <a:pt x="389" y="84"/>
                  </a:lnTo>
                  <a:lnTo>
                    <a:pt x="389" y="85"/>
                  </a:lnTo>
                  <a:lnTo>
                    <a:pt x="389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7" y="85"/>
                  </a:lnTo>
                  <a:lnTo>
                    <a:pt x="387" y="85"/>
                  </a:lnTo>
                  <a:lnTo>
                    <a:pt x="386" y="85"/>
                  </a:lnTo>
                  <a:lnTo>
                    <a:pt x="386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4" y="85"/>
                  </a:lnTo>
                  <a:lnTo>
                    <a:pt x="384" y="85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2" y="85"/>
                  </a:lnTo>
                  <a:lnTo>
                    <a:pt x="382" y="85"/>
                  </a:lnTo>
                  <a:lnTo>
                    <a:pt x="381" y="85"/>
                  </a:lnTo>
                  <a:lnTo>
                    <a:pt x="381" y="86"/>
                  </a:lnTo>
                  <a:lnTo>
                    <a:pt x="381" y="86"/>
                  </a:lnTo>
                  <a:lnTo>
                    <a:pt x="380" y="86"/>
                  </a:lnTo>
                  <a:lnTo>
                    <a:pt x="380" y="87"/>
                  </a:lnTo>
                  <a:lnTo>
                    <a:pt x="379" y="89"/>
                  </a:lnTo>
                  <a:lnTo>
                    <a:pt x="378" y="90"/>
                  </a:lnTo>
                  <a:lnTo>
                    <a:pt x="377" y="91"/>
                  </a:lnTo>
                  <a:lnTo>
                    <a:pt x="376" y="93"/>
                  </a:lnTo>
                  <a:lnTo>
                    <a:pt x="375" y="94"/>
                  </a:lnTo>
                  <a:lnTo>
                    <a:pt x="372" y="96"/>
                  </a:lnTo>
                  <a:lnTo>
                    <a:pt x="371" y="97"/>
                  </a:lnTo>
                  <a:lnTo>
                    <a:pt x="369" y="99"/>
                  </a:lnTo>
                  <a:lnTo>
                    <a:pt x="368" y="100"/>
                  </a:lnTo>
                  <a:lnTo>
                    <a:pt x="366" y="101"/>
                  </a:lnTo>
                  <a:lnTo>
                    <a:pt x="365" y="102"/>
                  </a:lnTo>
                  <a:lnTo>
                    <a:pt x="364" y="103"/>
                  </a:lnTo>
                  <a:lnTo>
                    <a:pt x="363" y="104"/>
                  </a:lnTo>
                  <a:lnTo>
                    <a:pt x="362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0" y="104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59" y="103"/>
                  </a:lnTo>
                  <a:lnTo>
                    <a:pt x="359" y="103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0"/>
                  </a:lnTo>
                  <a:lnTo>
                    <a:pt x="359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5" y="100"/>
                  </a:lnTo>
                  <a:lnTo>
                    <a:pt x="355" y="101"/>
                  </a:lnTo>
                  <a:lnTo>
                    <a:pt x="355" y="101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7"/>
                  </a:lnTo>
                  <a:lnTo>
                    <a:pt x="352" y="107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0"/>
                  </a:lnTo>
                  <a:lnTo>
                    <a:pt x="351" y="110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0" y="112"/>
                  </a:lnTo>
                  <a:lnTo>
                    <a:pt x="350" y="112"/>
                  </a:lnTo>
                  <a:lnTo>
                    <a:pt x="349" y="113"/>
                  </a:lnTo>
                  <a:lnTo>
                    <a:pt x="349" y="113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6"/>
                  </a:lnTo>
                  <a:lnTo>
                    <a:pt x="346" y="116"/>
                  </a:lnTo>
                  <a:lnTo>
                    <a:pt x="346" y="117"/>
                  </a:lnTo>
                  <a:lnTo>
                    <a:pt x="345" y="117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2" y="120"/>
                  </a:lnTo>
                  <a:lnTo>
                    <a:pt x="341" y="121"/>
                  </a:lnTo>
                  <a:lnTo>
                    <a:pt x="341" y="121"/>
                  </a:lnTo>
                  <a:lnTo>
                    <a:pt x="340" y="121"/>
                  </a:lnTo>
                  <a:lnTo>
                    <a:pt x="339" y="121"/>
                  </a:lnTo>
                  <a:lnTo>
                    <a:pt x="339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6" y="123"/>
                  </a:lnTo>
                  <a:lnTo>
                    <a:pt x="335" y="123"/>
                  </a:lnTo>
                  <a:lnTo>
                    <a:pt x="334" y="125"/>
                  </a:lnTo>
                  <a:lnTo>
                    <a:pt x="334" y="125"/>
                  </a:lnTo>
                  <a:lnTo>
                    <a:pt x="333" y="125"/>
                  </a:lnTo>
                  <a:lnTo>
                    <a:pt x="332" y="126"/>
                  </a:lnTo>
                  <a:lnTo>
                    <a:pt x="332" y="126"/>
                  </a:lnTo>
                  <a:lnTo>
                    <a:pt x="331" y="127"/>
                  </a:lnTo>
                  <a:lnTo>
                    <a:pt x="331" y="127"/>
                  </a:lnTo>
                  <a:lnTo>
                    <a:pt x="331" y="128"/>
                  </a:lnTo>
                  <a:lnTo>
                    <a:pt x="331" y="128"/>
                  </a:lnTo>
                  <a:lnTo>
                    <a:pt x="330" y="129"/>
                  </a:lnTo>
                  <a:lnTo>
                    <a:pt x="330" y="129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3"/>
                  </a:lnTo>
                  <a:lnTo>
                    <a:pt x="330" y="133"/>
                  </a:lnTo>
                  <a:lnTo>
                    <a:pt x="331" y="134"/>
                  </a:lnTo>
                  <a:lnTo>
                    <a:pt x="331" y="134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9"/>
                  </a:lnTo>
                  <a:lnTo>
                    <a:pt x="330" y="139"/>
                  </a:lnTo>
                  <a:lnTo>
                    <a:pt x="330" y="139"/>
                  </a:lnTo>
                  <a:lnTo>
                    <a:pt x="329" y="140"/>
                  </a:lnTo>
                  <a:lnTo>
                    <a:pt x="329" y="140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3"/>
                  </a:lnTo>
                  <a:lnTo>
                    <a:pt x="328" y="143"/>
                  </a:lnTo>
                  <a:lnTo>
                    <a:pt x="328" y="144"/>
                  </a:lnTo>
                  <a:lnTo>
                    <a:pt x="328" y="145"/>
                  </a:lnTo>
                  <a:lnTo>
                    <a:pt x="328" y="145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7"/>
                  </a:lnTo>
                  <a:lnTo>
                    <a:pt x="327" y="147"/>
                  </a:lnTo>
                  <a:lnTo>
                    <a:pt x="326" y="147"/>
                  </a:lnTo>
                  <a:lnTo>
                    <a:pt x="326" y="148"/>
                  </a:lnTo>
                  <a:lnTo>
                    <a:pt x="325" y="148"/>
                  </a:lnTo>
                  <a:lnTo>
                    <a:pt x="325" y="149"/>
                  </a:lnTo>
                  <a:lnTo>
                    <a:pt x="325" y="150"/>
                  </a:lnTo>
                  <a:lnTo>
                    <a:pt x="324" y="150"/>
                  </a:lnTo>
                  <a:lnTo>
                    <a:pt x="324" y="151"/>
                  </a:lnTo>
                  <a:lnTo>
                    <a:pt x="323" y="152"/>
                  </a:lnTo>
                  <a:lnTo>
                    <a:pt x="323" y="153"/>
                  </a:lnTo>
                  <a:lnTo>
                    <a:pt x="322" y="154"/>
                  </a:lnTo>
                  <a:lnTo>
                    <a:pt x="322" y="154"/>
                  </a:lnTo>
                  <a:lnTo>
                    <a:pt x="322" y="155"/>
                  </a:lnTo>
                  <a:lnTo>
                    <a:pt x="321" y="156"/>
                  </a:lnTo>
                  <a:lnTo>
                    <a:pt x="321" y="157"/>
                  </a:lnTo>
                  <a:lnTo>
                    <a:pt x="319" y="158"/>
                  </a:lnTo>
                  <a:lnTo>
                    <a:pt x="319" y="159"/>
                  </a:lnTo>
                  <a:lnTo>
                    <a:pt x="318" y="161"/>
                  </a:lnTo>
                  <a:lnTo>
                    <a:pt x="317" y="162"/>
                  </a:lnTo>
                  <a:lnTo>
                    <a:pt x="317" y="163"/>
                  </a:lnTo>
                  <a:lnTo>
                    <a:pt x="317" y="163"/>
                  </a:lnTo>
                  <a:lnTo>
                    <a:pt x="317" y="164"/>
                  </a:lnTo>
                  <a:lnTo>
                    <a:pt x="316" y="164"/>
                  </a:lnTo>
                  <a:lnTo>
                    <a:pt x="316" y="164"/>
                  </a:lnTo>
                  <a:lnTo>
                    <a:pt x="316" y="165"/>
                  </a:lnTo>
                  <a:lnTo>
                    <a:pt x="316" y="165"/>
                  </a:lnTo>
                  <a:lnTo>
                    <a:pt x="316" y="166"/>
                  </a:lnTo>
                  <a:lnTo>
                    <a:pt x="315" y="166"/>
                  </a:lnTo>
                  <a:lnTo>
                    <a:pt x="315" y="166"/>
                  </a:lnTo>
                  <a:lnTo>
                    <a:pt x="315" y="167"/>
                  </a:lnTo>
                  <a:lnTo>
                    <a:pt x="315" y="167"/>
                  </a:lnTo>
                  <a:lnTo>
                    <a:pt x="315" y="168"/>
                  </a:lnTo>
                  <a:lnTo>
                    <a:pt x="315" y="168"/>
                  </a:lnTo>
                  <a:lnTo>
                    <a:pt x="315" y="169"/>
                  </a:lnTo>
                  <a:lnTo>
                    <a:pt x="315" y="169"/>
                  </a:lnTo>
                  <a:lnTo>
                    <a:pt x="315" y="170"/>
                  </a:lnTo>
                  <a:lnTo>
                    <a:pt x="315" y="171"/>
                  </a:lnTo>
                  <a:lnTo>
                    <a:pt x="315" y="171"/>
                  </a:lnTo>
                  <a:lnTo>
                    <a:pt x="315" y="172"/>
                  </a:lnTo>
                  <a:lnTo>
                    <a:pt x="315" y="173"/>
                  </a:lnTo>
                  <a:lnTo>
                    <a:pt x="315" y="174"/>
                  </a:lnTo>
                  <a:lnTo>
                    <a:pt x="315" y="175"/>
                  </a:lnTo>
                  <a:lnTo>
                    <a:pt x="315" y="176"/>
                  </a:lnTo>
                  <a:lnTo>
                    <a:pt x="315" y="177"/>
                  </a:lnTo>
                  <a:lnTo>
                    <a:pt x="315" y="177"/>
                  </a:lnTo>
                  <a:lnTo>
                    <a:pt x="315" y="179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5" y="181"/>
                  </a:lnTo>
                  <a:lnTo>
                    <a:pt x="314" y="181"/>
                  </a:lnTo>
                  <a:lnTo>
                    <a:pt x="314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2" y="183"/>
                  </a:lnTo>
                  <a:lnTo>
                    <a:pt x="312" y="183"/>
                  </a:lnTo>
                  <a:lnTo>
                    <a:pt x="311" y="183"/>
                  </a:lnTo>
                  <a:lnTo>
                    <a:pt x="311" y="184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9" y="185"/>
                  </a:lnTo>
                  <a:lnTo>
                    <a:pt x="309" y="185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7"/>
                  </a:lnTo>
                  <a:lnTo>
                    <a:pt x="307" y="187"/>
                  </a:lnTo>
                  <a:lnTo>
                    <a:pt x="307" y="188"/>
                  </a:lnTo>
                  <a:lnTo>
                    <a:pt x="307" y="189"/>
                  </a:lnTo>
                  <a:lnTo>
                    <a:pt x="307" y="190"/>
                  </a:lnTo>
                  <a:lnTo>
                    <a:pt x="306" y="190"/>
                  </a:lnTo>
                  <a:lnTo>
                    <a:pt x="306" y="191"/>
                  </a:lnTo>
                  <a:lnTo>
                    <a:pt x="306" y="192"/>
                  </a:lnTo>
                  <a:lnTo>
                    <a:pt x="306" y="193"/>
                  </a:lnTo>
                  <a:lnTo>
                    <a:pt x="306" y="194"/>
                  </a:lnTo>
                  <a:lnTo>
                    <a:pt x="306" y="195"/>
                  </a:lnTo>
                  <a:lnTo>
                    <a:pt x="306" y="197"/>
                  </a:lnTo>
                  <a:lnTo>
                    <a:pt x="305" y="198"/>
                  </a:lnTo>
                  <a:lnTo>
                    <a:pt x="305" y="199"/>
                  </a:lnTo>
                  <a:lnTo>
                    <a:pt x="305" y="200"/>
                  </a:lnTo>
                  <a:lnTo>
                    <a:pt x="305" y="201"/>
                  </a:lnTo>
                  <a:lnTo>
                    <a:pt x="305" y="201"/>
                  </a:lnTo>
                  <a:lnTo>
                    <a:pt x="305" y="202"/>
                  </a:lnTo>
                  <a:lnTo>
                    <a:pt x="305" y="203"/>
                  </a:lnTo>
                  <a:lnTo>
                    <a:pt x="305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7"/>
                  </a:lnTo>
                  <a:lnTo>
                    <a:pt x="305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8"/>
                  </a:lnTo>
                  <a:lnTo>
                    <a:pt x="300" y="208"/>
                  </a:lnTo>
                  <a:lnTo>
                    <a:pt x="300" y="208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8" y="210"/>
                  </a:lnTo>
                  <a:lnTo>
                    <a:pt x="297" y="210"/>
                  </a:lnTo>
                  <a:lnTo>
                    <a:pt x="297" y="211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4" y="215"/>
                  </a:lnTo>
                  <a:lnTo>
                    <a:pt x="294" y="216"/>
                  </a:lnTo>
                  <a:lnTo>
                    <a:pt x="294" y="216"/>
                  </a:lnTo>
                  <a:lnTo>
                    <a:pt x="293" y="217"/>
                  </a:lnTo>
                  <a:lnTo>
                    <a:pt x="293" y="217"/>
                  </a:lnTo>
                  <a:lnTo>
                    <a:pt x="293" y="218"/>
                  </a:lnTo>
                  <a:lnTo>
                    <a:pt x="293" y="218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293" y="220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294" y="221"/>
                  </a:lnTo>
                  <a:lnTo>
                    <a:pt x="294" y="221"/>
                  </a:lnTo>
                  <a:lnTo>
                    <a:pt x="295" y="221"/>
                  </a:lnTo>
                  <a:lnTo>
                    <a:pt x="295" y="221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8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0" y="222"/>
                  </a:lnTo>
                  <a:lnTo>
                    <a:pt x="301" y="222"/>
                  </a:lnTo>
                  <a:lnTo>
                    <a:pt x="301" y="222"/>
                  </a:lnTo>
                  <a:lnTo>
                    <a:pt x="303" y="222"/>
                  </a:lnTo>
                  <a:lnTo>
                    <a:pt x="304" y="222"/>
                  </a:lnTo>
                  <a:lnTo>
                    <a:pt x="304" y="222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0"/>
                  </a:lnTo>
                  <a:lnTo>
                    <a:pt x="306" y="220"/>
                  </a:lnTo>
                  <a:lnTo>
                    <a:pt x="306" y="219"/>
                  </a:lnTo>
                  <a:lnTo>
                    <a:pt x="306" y="219"/>
                  </a:lnTo>
                  <a:lnTo>
                    <a:pt x="305" y="218"/>
                  </a:lnTo>
                  <a:lnTo>
                    <a:pt x="305" y="217"/>
                  </a:lnTo>
                  <a:lnTo>
                    <a:pt x="305" y="217"/>
                  </a:lnTo>
                  <a:lnTo>
                    <a:pt x="305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4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1"/>
                  </a:lnTo>
                  <a:lnTo>
                    <a:pt x="306" y="211"/>
                  </a:lnTo>
                  <a:lnTo>
                    <a:pt x="306" y="211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3"/>
                  </a:lnTo>
                  <a:lnTo>
                    <a:pt x="306" y="213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8" y="219"/>
                  </a:lnTo>
                  <a:lnTo>
                    <a:pt x="308" y="219"/>
                  </a:lnTo>
                  <a:lnTo>
                    <a:pt x="308" y="220"/>
                  </a:lnTo>
                  <a:lnTo>
                    <a:pt x="309" y="220"/>
                  </a:lnTo>
                  <a:lnTo>
                    <a:pt x="309" y="221"/>
                  </a:lnTo>
                  <a:lnTo>
                    <a:pt x="309" y="221"/>
                  </a:lnTo>
                  <a:lnTo>
                    <a:pt x="309" y="222"/>
                  </a:lnTo>
                  <a:lnTo>
                    <a:pt x="310" y="222"/>
                  </a:lnTo>
                  <a:lnTo>
                    <a:pt x="310" y="222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1" y="223"/>
                  </a:lnTo>
                  <a:lnTo>
                    <a:pt x="311" y="223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09" y="225"/>
                  </a:lnTo>
                  <a:lnTo>
                    <a:pt x="309" y="226"/>
                  </a:lnTo>
                  <a:lnTo>
                    <a:pt x="308" y="226"/>
                  </a:lnTo>
                  <a:lnTo>
                    <a:pt x="308" y="226"/>
                  </a:lnTo>
                  <a:lnTo>
                    <a:pt x="307" y="226"/>
                  </a:lnTo>
                  <a:lnTo>
                    <a:pt x="307" y="226"/>
                  </a:lnTo>
                  <a:lnTo>
                    <a:pt x="306" y="226"/>
                  </a:lnTo>
                  <a:lnTo>
                    <a:pt x="305" y="227"/>
                  </a:lnTo>
                  <a:lnTo>
                    <a:pt x="305" y="227"/>
                  </a:lnTo>
                  <a:lnTo>
                    <a:pt x="304" y="227"/>
                  </a:lnTo>
                  <a:lnTo>
                    <a:pt x="304" y="227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0" y="227"/>
                  </a:lnTo>
                  <a:lnTo>
                    <a:pt x="300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6"/>
                  </a:lnTo>
                  <a:lnTo>
                    <a:pt x="298" y="226"/>
                  </a:lnTo>
                  <a:lnTo>
                    <a:pt x="298" y="227"/>
                  </a:lnTo>
                  <a:lnTo>
                    <a:pt x="298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8"/>
                  </a:lnTo>
                  <a:lnTo>
                    <a:pt x="297" y="228"/>
                  </a:lnTo>
                  <a:lnTo>
                    <a:pt x="297" y="229"/>
                  </a:lnTo>
                  <a:lnTo>
                    <a:pt x="296" y="229"/>
                  </a:lnTo>
                  <a:lnTo>
                    <a:pt x="296" y="230"/>
                  </a:lnTo>
                  <a:lnTo>
                    <a:pt x="296" y="231"/>
                  </a:lnTo>
                  <a:lnTo>
                    <a:pt x="296" y="231"/>
                  </a:lnTo>
                  <a:lnTo>
                    <a:pt x="295" y="233"/>
                  </a:lnTo>
                  <a:lnTo>
                    <a:pt x="295" y="234"/>
                  </a:lnTo>
                  <a:lnTo>
                    <a:pt x="295" y="235"/>
                  </a:lnTo>
                  <a:lnTo>
                    <a:pt x="294" y="236"/>
                  </a:lnTo>
                  <a:lnTo>
                    <a:pt x="294" y="237"/>
                  </a:lnTo>
                  <a:lnTo>
                    <a:pt x="294" y="237"/>
                  </a:lnTo>
                  <a:lnTo>
                    <a:pt x="293" y="238"/>
                  </a:lnTo>
                  <a:lnTo>
                    <a:pt x="293" y="239"/>
                  </a:lnTo>
                  <a:lnTo>
                    <a:pt x="293" y="240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92" y="242"/>
                  </a:lnTo>
                  <a:lnTo>
                    <a:pt x="292" y="243"/>
                  </a:lnTo>
                  <a:lnTo>
                    <a:pt x="292" y="243"/>
                  </a:lnTo>
                  <a:lnTo>
                    <a:pt x="291" y="243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5"/>
                  </a:lnTo>
                  <a:lnTo>
                    <a:pt x="291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7" y="245"/>
                  </a:lnTo>
                  <a:lnTo>
                    <a:pt x="287" y="245"/>
                  </a:lnTo>
                  <a:lnTo>
                    <a:pt x="286" y="245"/>
                  </a:lnTo>
                  <a:lnTo>
                    <a:pt x="286" y="245"/>
                  </a:lnTo>
                  <a:lnTo>
                    <a:pt x="285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1" y="245"/>
                  </a:lnTo>
                  <a:lnTo>
                    <a:pt x="281" y="245"/>
                  </a:lnTo>
                  <a:lnTo>
                    <a:pt x="280" y="245"/>
                  </a:lnTo>
                  <a:lnTo>
                    <a:pt x="279" y="245"/>
                  </a:lnTo>
                  <a:lnTo>
                    <a:pt x="279" y="245"/>
                  </a:lnTo>
                  <a:lnTo>
                    <a:pt x="278" y="245"/>
                  </a:lnTo>
                  <a:lnTo>
                    <a:pt x="278" y="245"/>
                  </a:lnTo>
                  <a:lnTo>
                    <a:pt x="278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4" y="244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72" y="245"/>
                  </a:lnTo>
                  <a:lnTo>
                    <a:pt x="272" y="245"/>
                  </a:lnTo>
                  <a:lnTo>
                    <a:pt x="271" y="245"/>
                  </a:lnTo>
                  <a:lnTo>
                    <a:pt x="270" y="245"/>
                  </a:lnTo>
                  <a:lnTo>
                    <a:pt x="270" y="245"/>
                  </a:lnTo>
                  <a:lnTo>
                    <a:pt x="269" y="245"/>
                  </a:lnTo>
                  <a:lnTo>
                    <a:pt x="268" y="246"/>
                  </a:lnTo>
                  <a:lnTo>
                    <a:pt x="267" y="246"/>
                  </a:lnTo>
                  <a:lnTo>
                    <a:pt x="265" y="246"/>
                  </a:lnTo>
                  <a:lnTo>
                    <a:pt x="265" y="246"/>
                  </a:lnTo>
                  <a:lnTo>
                    <a:pt x="264" y="247"/>
                  </a:lnTo>
                  <a:lnTo>
                    <a:pt x="263" y="247"/>
                  </a:lnTo>
                  <a:lnTo>
                    <a:pt x="263" y="247"/>
                  </a:lnTo>
                  <a:lnTo>
                    <a:pt x="262" y="247"/>
                  </a:lnTo>
                  <a:lnTo>
                    <a:pt x="261" y="248"/>
                  </a:lnTo>
                  <a:lnTo>
                    <a:pt x="261" y="248"/>
                  </a:lnTo>
                  <a:lnTo>
                    <a:pt x="260" y="248"/>
                  </a:lnTo>
                  <a:lnTo>
                    <a:pt x="260" y="250"/>
                  </a:lnTo>
                  <a:lnTo>
                    <a:pt x="259" y="250"/>
                  </a:lnTo>
                  <a:lnTo>
                    <a:pt x="258" y="251"/>
                  </a:lnTo>
                  <a:lnTo>
                    <a:pt x="258" y="251"/>
                  </a:lnTo>
                  <a:lnTo>
                    <a:pt x="257" y="252"/>
                  </a:lnTo>
                  <a:lnTo>
                    <a:pt x="256" y="252"/>
                  </a:lnTo>
                  <a:lnTo>
                    <a:pt x="256" y="253"/>
                  </a:lnTo>
                  <a:lnTo>
                    <a:pt x="255" y="253"/>
                  </a:lnTo>
                  <a:lnTo>
                    <a:pt x="255" y="254"/>
                  </a:lnTo>
                  <a:lnTo>
                    <a:pt x="254" y="254"/>
                  </a:lnTo>
                  <a:lnTo>
                    <a:pt x="254" y="255"/>
                  </a:lnTo>
                  <a:lnTo>
                    <a:pt x="253" y="255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7"/>
                  </a:lnTo>
                  <a:lnTo>
                    <a:pt x="251" y="257"/>
                  </a:lnTo>
                  <a:lnTo>
                    <a:pt x="251" y="258"/>
                  </a:lnTo>
                  <a:lnTo>
                    <a:pt x="250" y="258"/>
                  </a:lnTo>
                  <a:lnTo>
                    <a:pt x="250" y="259"/>
                  </a:lnTo>
                  <a:lnTo>
                    <a:pt x="249" y="259"/>
                  </a:lnTo>
                  <a:lnTo>
                    <a:pt x="249" y="260"/>
                  </a:lnTo>
                  <a:lnTo>
                    <a:pt x="247" y="260"/>
                  </a:lnTo>
                  <a:lnTo>
                    <a:pt x="247" y="261"/>
                  </a:lnTo>
                  <a:lnTo>
                    <a:pt x="246" y="261"/>
                  </a:lnTo>
                  <a:lnTo>
                    <a:pt x="246" y="262"/>
                  </a:lnTo>
                  <a:lnTo>
                    <a:pt x="245" y="262"/>
                  </a:lnTo>
                  <a:lnTo>
                    <a:pt x="245" y="263"/>
                  </a:lnTo>
                  <a:lnTo>
                    <a:pt x="244" y="263"/>
                  </a:lnTo>
                  <a:lnTo>
                    <a:pt x="244" y="263"/>
                  </a:lnTo>
                  <a:lnTo>
                    <a:pt x="243" y="264"/>
                  </a:lnTo>
                  <a:lnTo>
                    <a:pt x="243" y="264"/>
                  </a:lnTo>
                  <a:lnTo>
                    <a:pt x="242" y="265"/>
                  </a:lnTo>
                  <a:lnTo>
                    <a:pt x="242" y="266"/>
                  </a:lnTo>
                  <a:lnTo>
                    <a:pt x="241" y="266"/>
                  </a:lnTo>
                  <a:lnTo>
                    <a:pt x="240" y="268"/>
                  </a:lnTo>
                  <a:lnTo>
                    <a:pt x="240" y="269"/>
                  </a:lnTo>
                  <a:lnTo>
                    <a:pt x="239" y="269"/>
                  </a:lnTo>
                  <a:lnTo>
                    <a:pt x="239" y="270"/>
                  </a:lnTo>
                  <a:lnTo>
                    <a:pt x="238" y="271"/>
                  </a:lnTo>
                  <a:lnTo>
                    <a:pt x="238" y="271"/>
                  </a:lnTo>
                  <a:lnTo>
                    <a:pt x="237" y="272"/>
                  </a:lnTo>
                  <a:lnTo>
                    <a:pt x="237" y="273"/>
                  </a:lnTo>
                  <a:lnTo>
                    <a:pt x="236" y="273"/>
                  </a:lnTo>
                  <a:lnTo>
                    <a:pt x="236" y="274"/>
                  </a:lnTo>
                  <a:lnTo>
                    <a:pt x="236" y="274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6"/>
                  </a:lnTo>
                  <a:lnTo>
                    <a:pt x="236" y="276"/>
                  </a:lnTo>
                  <a:lnTo>
                    <a:pt x="236" y="277"/>
                  </a:lnTo>
                  <a:lnTo>
                    <a:pt x="236" y="277"/>
                  </a:lnTo>
                  <a:lnTo>
                    <a:pt x="236" y="278"/>
                  </a:lnTo>
                  <a:lnTo>
                    <a:pt x="236" y="278"/>
                  </a:lnTo>
                  <a:lnTo>
                    <a:pt x="236" y="279"/>
                  </a:lnTo>
                  <a:lnTo>
                    <a:pt x="236" y="280"/>
                  </a:lnTo>
                  <a:lnTo>
                    <a:pt x="236" y="280"/>
                  </a:lnTo>
                  <a:lnTo>
                    <a:pt x="236" y="281"/>
                  </a:lnTo>
                  <a:lnTo>
                    <a:pt x="236" y="281"/>
                  </a:lnTo>
                  <a:lnTo>
                    <a:pt x="236" y="282"/>
                  </a:lnTo>
                  <a:lnTo>
                    <a:pt x="236" y="282"/>
                  </a:lnTo>
                  <a:lnTo>
                    <a:pt x="236" y="283"/>
                  </a:lnTo>
                  <a:lnTo>
                    <a:pt x="235" y="283"/>
                  </a:lnTo>
                  <a:lnTo>
                    <a:pt x="235" y="284"/>
                  </a:lnTo>
                  <a:lnTo>
                    <a:pt x="235" y="286"/>
                  </a:lnTo>
                  <a:lnTo>
                    <a:pt x="234" y="286"/>
                  </a:lnTo>
                  <a:lnTo>
                    <a:pt x="234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3" y="288"/>
                  </a:lnTo>
                  <a:lnTo>
                    <a:pt x="233" y="289"/>
                  </a:lnTo>
                  <a:lnTo>
                    <a:pt x="233" y="289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1" y="291"/>
                  </a:lnTo>
                  <a:lnTo>
                    <a:pt x="231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2"/>
                  </a:lnTo>
                  <a:lnTo>
                    <a:pt x="228" y="292"/>
                  </a:lnTo>
                  <a:lnTo>
                    <a:pt x="228" y="292"/>
                  </a:lnTo>
                  <a:lnTo>
                    <a:pt x="227" y="292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6" y="292"/>
                  </a:lnTo>
                  <a:lnTo>
                    <a:pt x="225" y="292"/>
                  </a:lnTo>
                  <a:lnTo>
                    <a:pt x="224" y="292"/>
                  </a:lnTo>
                  <a:lnTo>
                    <a:pt x="224" y="292"/>
                  </a:lnTo>
                  <a:lnTo>
                    <a:pt x="223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1" y="291"/>
                  </a:lnTo>
                  <a:lnTo>
                    <a:pt x="220" y="291"/>
                  </a:lnTo>
                  <a:lnTo>
                    <a:pt x="220" y="291"/>
                  </a:lnTo>
                  <a:lnTo>
                    <a:pt x="219" y="290"/>
                  </a:lnTo>
                  <a:lnTo>
                    <a:pt x="219" y="290"/>
                  </a:lnTo>
                  <a:lnTo>
                    <a:pt x="218" y="290"/>
                  </a:lnTo>
                  <a:lnTo>
                    <a:pt x="218" y="289"/>
                  </a:lnTo>
                  <a:lnTo>
                    <a:pt x="218" y="289"/>
                  </a:lnTo>
                  <a:lnTo>
                    <a:pt x="217" y="289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9" y="288"/>
                  </a:lnTo>
                  <a:lnTo>
                    <a:pt x="219" y="288"/>
                  </a:lnTo>
                  <a:lnTo>
                    <a:pt x="220" y="288"/>
                  </a:lnTo>
                  <a:lnTo>
                    <a:pt x="220" y="288"/>
                  </a:lnTo>
                  <a:lnTo>
                    <a:pt x="221" y="288"/>
                  </a:lnTo>
                  <a:lnTo>
                    <a:pt x="221" y="288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4" y="288"/>
                  </a:lnTo>
                  <a:lnTo>
                    <a:pt x="224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3"/>
                  </a:lnTo>
                  <a:lnTo>
                    <a:pt x="227" y="283"/>
                  </a:lnTo>
                  <a:lnTo>
                    <a:pt x="227" y="282"/>
                  </a:lnTo>
                  <a:lnTo>
                    <a:pt x="227" y="282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3" y="280"/>
                  </a:lnTo>
                  <a:lnTo>
                    <a:pt x="223" y="280"/>
                  </a:lnTo>
                  <a:lnTo>
                    <a:pt x="223" y="281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21" y="282"/>
                  </a:lnTo>
                  <a:lnTo>
                    <a:pt x="221" y="282"/>
                  </a:lnTo>
                  <a:lnTo>
                    <a:pt x="220" y="282"/>
                  </a:lnTo>
                  <a:lnTo>
                    <a:pt x="220" y="283"/>
                  </a:lnTo>
                  <a:lnTo>
                    <a:pt x="219" y="283"/>
                  </a:lnTo>
                  <a:lnTo>
                    <a:pt x="219" y="283"/>
                  </a:lnTo>
                  <a:lnTo>
                    <a:pt x="219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5" y="286"/>
                  </a:lnTo>
                  <a:lnTo>
                    <a:pt x="213" y="287"/>
                  </a:lnTo>
                  <a:lnTo>
                    <a:pt x="210" y="287"/>
                  </a:lnTo>
                  <a:lnTo>
                    <a:pt x="209" y="288"/>
                  </a:lnTo>
                  <a:lnTo>
                    <a:pt x="207" y="288"/>
                  </a:lnTo>
                  <a:lnTo>
                    <a:pt x="206" y="289"/>
                  </a:lnTo>
                  <a:lnTo>
                    <a:pt x="204" y="289"/>
                  </a:lnTo>
                  <a:lnTo>
                    <a:pt x="203" y="289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7" y="290"/>
                  </a:lnTo>
                  <a:lnTo>
                    <a:pt x="196" y="290"/>
                  </a:lnTo>
                  <a:lnTo>
                    <a:pt x="195" y="290"/>
                  </a:lnTo>
                  <a:lnTo>
                    <a:pt x="195" y="290"/>
                  </a:lnTo>
                  <a:lnTo>
                    <a:pt x="193" y="290"/>
                  </a:lnTo>
                  <a:lnTo>
                    <a:pt x="193" y="290"/>
                  </a:lnTo>
                  <a:lnTo>
                    <a:pt x="192" y="290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1" y="289"/>
                  </a:lnTo>
                  <a:lnTo>
                    <a:pt x="191" y="289"/>
                  </a:lnTo>
                  <a:lnTo>
                    <a:pt x="191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8" y="288"/>
                  </a:lnTo>
                  <a:lnTo>
                    <a:pt x="188" y="288"/>
                  </a:lnTo>
                  <a:lnTo>
                    <a:pt x="187" y="288"/>
                  </a:lnTo>
                  <a:lnTo>
                    <a:pt x="187" y="289"/>
                  </a:lnTo>
                  <a:lnTo>
                    <a:pt x="186" y="289"/>
                  </a:lnTo>
                  <a:lnTo>
                    <a:pt x="186" y="289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4" y="291"/>
                  </a:lnTo>
                  <a:lnTo>
                    <a:pt x="184" y="291"/>
                  </a:lnTo>
                  <a:lnTo>
                    <a:pt x="183" y="292"/>
                  </a:lnTo>
                  <a:lnTo>
                    <a:pt x="183" y="292"/>
                  </a:lnTo>
                  <a:lnTo>
                    <a:pt x="183" y="293"/>
                  </a:lnTo>
                  <a:lnTo>
                    <a:pt x="182" y="294"/>
                  </a:lnTo>
                  <a:lnTo>
                    <a:pt x="182" y="294"/>
                  </a:lnTo>
                  <a:lnTo>
                    <a:pt x="181" y="295"/>
                  </a:lnTo>
                  <a:lnTo>
                    <a:pt x="181" y="296"/>
                  </a:lnTo>
                  <a:lnTo>
                    <a:pt x="181" y="296"/>
                  </a:lnTo>
                  <a:lnTo>
                    <a:pt x="180" y="297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9"/>
                  </a:lnTo>
                  <a:lnTo>
                    <a:pt x="179" y="300"/>
                  </a:lnTo>
                  <a:lnTo>
                    <a:pt x="179" y="300"/>
                  </a:lnTo>
                  <a:lnTo>
                    <a:pt x="179" y="301"/>
                  </a:lnTo>
                  <a:lnTo>
                    <a:pt x="179" y="301"/>
                  </a:lnTo>
                  <a:lnTo>
                    <a:pt x="179" y="302"/>
                  </a:lnTo>
                  <a:lnTo>
                    <a:pt x="179" y="302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6"/>
                  </a:lnTo>
                  <a:lnTo>
                    <a:pt x="179" y="306"/>
                  </a:lnTo>
                  <a:lnTo>
                    <a:pt x="180" y="306"/>
                  </a:lnTo>
                  <a:lnTo>
                    <a:pt x="180" y="307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2" y="308"/>
                  </a:lnTo>
                  <a:lnTo>
                    <a:pt x="182" y="308"/>
                  </a:lnTo>
                  <a:lnTo>
                    <a:pt x="182" y="309"/>
                  </a:lnTo>
                  <a:lnTo>
                    <a:pt x="182" y="309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2"/>
                  </a:lnTo>
                  <a:lnTo>
                    <a:pt x="181" y="313"/>
                  </a:lnTo>
                  <a:lnTo>
                    <a:pt x="181" y="314"/>
                  </a:lnTo>
                  <a:lnTo>
                    <a:pt x="181" y="314"/>
                  </a:lnTo>
                  <a:lnTo>
                    <a:pt x="181" y="315"/>
                  </a:lnTo>
                  <a:lnTo>
                    <a:pt x="180" y="315"/>
                  </a:lnTo>
                  <a:lnTo>
                    <a:pt x="180" y="316"/>
                  </a:lnTo>
                  <a:lnTo>
                    <a:pt x="180" y="316"/>
                  </a:lnTo>
                  <a:lnTo>
                    <a:pt x="179" y="317"/>
                  </a:lnTo>
                  <a:lnTo>
                    <a:pt x="179" y="317"/>
                  </a:lnTo>
                  <a:lnTo>
                    <a:pt x="179" y="318"/>
                  </a:lnTo>
                  <a:lnTo>
                    <a:pt x="178" y="318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5" y="319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2" y="320"/>
                  </a:lnTo>
                  <a:lnTo>
                    <a:pt x="172" y="320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7"/>
                  </a:lnTo>
                  <a:lnTo>
                    <a:pt x="172" y="317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1" y="315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0" y="314"/>
                  </a:lnTo>
                  <a:lnTo>
                    <a:pt x="170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7" y="315"/>
                  </a:lnTo>
                  <a:lnTo>
                    <a:pt x="167" y="315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5" y="315"/>
                  </a:lnTo>
                  <a:lnTo>
                    <a:pt x="165" y="315"/>
                  </a:lnTo>
                  <a:lnTo>
                    <a:pt x="164" y="315"/>
                  </a:lnTo>
                  <a:lnTo>
                    <a:pt x="164" y="315"/>
                  </a:lnTo>
                  <a:lnTo>
                    <a:pt x="163" y="316"/>
                  </a:lnTo>
                  <a:lnTo>
                    <a:pt x="163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1" y="316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9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6" y="325"/>
                  </a:lnTo>
                  <a:lnTo>
                    <a:pt x="156" y="325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2" y="323"/>
                  </a:lnTo>
                  <a:lnTo>
                    <a:pt x="152" y="323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3" y="317"/>
                  </a:lnTo>
                  <a:lnTo>
                    <a:pt x="143" y="318"/>
                  </a:lnTo>
                  <a:lnTo>
                    <a:pt x="142" y="318"/>
                  </a:lnTo>
                  <a:lnTo>
                    <a:pt x="142" y="318"/>
                  </a:lnTo>
                  <a:lnTo>
                    <a:pt x="142" y="319"/>
                  </a:lnTo>
                  <a:lnTo>
                    <a:pt x="141" y="319"/>
                  </a:lnTo>
                  <a:lnTo>
                    <a:pt x="141" y="320"/>
                  </a:lnTo>
                  <a:lnTo>
                    <a:pt x="139" y="320"/>
                  </a:lnTo>
                  <a:lnTo>
                    <a:pt x="139" y="320"/>
                  </a:lnTo>
                  <a:lnTo>
                    <a:pt x="138" y="322"/>
                  </a:lnTo>
                  <a:lnTo>
                    <a:pt x="138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19"/>
                  </a:lnTo>
                  <a:lnTo>
                    <a:pt x="136" y="319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7"/>
                  </a:lnTo>
                  <a:lnTo>
                    <a:pt x="137" y="317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41" y="313"/>
                  </a:lnTo>
                  <a:lnTo>
                    <a:pt x="141" y="313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8" y="310"/>
                  </a:lnTo>
                  <a:lnTo>
                    <a:pt x="138" y="309"/>
                  </a:lnTo>
                  <a:lnTo>
                    <a:pt x="137" y="309"/>
                  </a:lnTo>
                  <a:lnTo>
                    <a:pt x="137" y="308"/>
                  </a:lnTo>
                  <a:lnTo>
                    <a:pt x="136" y="308"/>
                  </a:lnTo>
                  <a:lnTo>
                    <a:pt x="135" y="307"/>
                  </a:lnTo>
                  <a:lnTo>
                    <a:pt x="134" y="307"/>
                  </a:lnTo>
                  <a:lnTo>
                    <a:pt x="134" y="306"/>
                  </a:lnTo>
                  <a:lnTo>
                    <a:pt x="133" y="306"/>
                  </a:lnTo>
                  <a:lnTo>
                    <a:pt x="132" y="306"/>
                  </a:lnTo>
                  <a:lnTo>
                    <a:pt x="131" y="305"/>
                  </a:lnTo>
                  <a:lnTo>
                    <a:pt x="130" y="305"/>
                  </a:lnTo>
                  <a:lnTo>
                    <a:pt x="129" y="305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126" y="305"/>
                  </a:lnTo>
                  <a:lnTo>
                    <a:pt x="125" y="305"/>
                  </a:lnTo>
                  <a:lnTo>
                    <a:pt x="123" y="305"/>
                  </a:lnTo>
                  <a:lnTo>
                    <a:pt x="120" y="306"/>
                  </a:lnTo>
                  <a:lnTo>
                    <a:pt x="118" y="306"/>
                  </a:lnTo>
                  <a:lnTo>
                    <a:pt x="116" y="306"/>
                  </a:lnTo>
                  <a:lnTo>
                    <a:pt x="114" y="306"/>
                  </a:lnTo>
                  <a:lnTo>
                    <a:pt x="112" y="306"/>
                  </a:lnTo>
                  <a:lnTo>
                    <a:pt x="109" y="305"/>
                  </a:lnTo>
                  <a:lnTo>
                    <a:pt x="107" y="305"/>
                  </a:lnTo>
                  <a:lnTo>
                    <a:pt x="105" y="305"/>
                  </a:lnTo>
                  <a:lnTo>
                    <a:pt x="102" y="305"/>
                  </a:lnTo>
                  <a:lnTo>
                    <a:pt x="100" y="305"/>
                  </a:lnTo>
                  <a:lnTo>
                    <a:pt x="99" y="305"/>
                  </a:lnTo>
                  <a:lnTo>
                    <a:pt x="97" y="305"/>
                  </a:lnTo>
                  <a:lnTo>
                    <a:pt x="96" y="305"/>
                  </a:lnTo>
                  <a:lnTo>
                    <a:pt x="95" y="305"/>
                  </a:lnTo>
                  <a:lnTo>
                    <a:pt x="94" y="306"/>
                  </a:lnTo>
                  <a:lnTo>
                    <a:pt x="94" y="306"/>
                  </a:lnTo>
                  <a:lnTo>
                    <a:pt x="93" y="306"/>
                  </a:lnTo>
                  <a:lnTo>
                    <a:pt x="92" y="306"/>
                  </a:lnTo>
                  <a:lnTo>
                    <a:pt x="92" y="305"/>
                  </a:lnTo>
                  <a:lnTo>
                    <a:pt x="91" y="305"/>
                  </a:lnTo>
                  <a:lnTo>
                    <a:pt x="90" y="305"/>
                  </a:lnTo>
                  <a:lnTo>
                    <a:pt x="90" y="305"/>
                  </a:lnTo>
                  <a:lnTo>
                    <a:pt x="89" y="305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87" y="305"/>
                  </a:lnTo>
                  <a:lnTo>
                    <a:pt x="87" y="305"/>
                  </a:lnTo>
                  <a:lnTo>
                    <a:pt x="85" y="305"/>
                  </a:lnTo>
                  <a:lnTo>
                    <a:pt x="85" y="304"/>
                  </a:lnTo>
                  <a:lnTo>
                    <a:pt x="85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84" y="302"/>
                  </a:lnTo>
                  <a:lnTo>
                    <a:pt x="84" y="302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0"/>
                  </a:lnTo>
                  <a:lnTo>
                    <a:pt x="82" y="300"/>
                  </a:lnTo>
                  <a:lnTo>
                    <a:pt x="82" y="299"/>
                  </a:lnTo>
                  <a:lnTo>
                    <a:pt x="82" y="298"/>
                  </a:lnTo>
                  <a:lnTo>
                    <a:pt x="82" y="298"/>
                  </a:lnTo>
                  <a:lnTo>
                    <a:pt x="81" y="298"/>
                  </a:lnTo>
                  <a:lnTo>
                    <a:pt x="81" y="297"/>
                  </a:lnTo>
                  <a:lnTo>
                    <a:pt x="81" y="297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5"/>
                  </a:lnTo>
                  <a:lnTo>
                    <a:pt x="81" y="295"/>
                  </a:lnTo>
                  <a:lnTo>
                    <a:pt x="80" y="295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3"/>
                  </a:lnTo>
                  <a:lnTo>
                    <a:pt x="79" y="293"/>
                  </a:lnTo>
                  <a:lnTo>
                    <a:pt x="79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7" y="292"/>
                  </a:lnTo>
                  <a:lnTo>
                    <a:pt x="77" y="292"/>
                  </a:lnTo>
                  <a:lnTo>
                    <a:pt x="76" y="292"/>
                  </a:lnTo>
                  <a:lnTo>
                    <a:pt x="75" y="292"/>
                  </a:lnTo>
                  <a:lnTo>
                    <a:pt x="75" y="292"/>
                  </a:lnTo>
                  <a:lnTo>
                    <a:pt x="74" y="292"/>
                  </a:lnTo>
                  <a:lnTo>
                    <a:pt x="74" y="292"/>
                  </a:lnTo>
                  <a:lnTo>
                    <a:pt x="73" y="292"/>
                  </a:lnTo>
                  <a:lnTo>
                    <a:pt x="73" y="292"/>
                  </a:lnTo>
                  <a:lnTo>
                    <a:pt x="72" y="292"/>
                  </a:lnTo>
                  <a:lnTo>
                    <a:pt x="71" y="292"/>
                  </a:lnTo>
                  <a:lnTo>
                    <a:pt x="71" y="292"/>
                  </a:lnTo>
                  <a:lnTo>
                    <a:pt x="70" y="292"/>
                  </a:lnTo>
                  <a:lnTo>
                    <a:pt x="69" y="292"/>
                  </a:lnTo>
                  <a:lnTo>
                    <a:pt x="69" y="292"/>
                  </a:lnTo>
                  <a:lnTo>
                    <a:pt x="67" y="293"/>
                  </a:lnTo>
                  <a:lnTo>
                    <a:pt x="66" y="293"/>
                  </a:lnTo>
                  <a:lnTo>
                    <a:pt x="65" y="293"/>
                  </a:lnTo>
                  <a:lnTo>
                    <a:pt x="64" y="293"/>
                  </a:lnTo>
                  <a:lnTo>
                    <a:pt x="63" y="293"/>
                  </a:lnTo>
                  <a:lnTo>
                    <a:pt x="63" y="29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1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7" y="292"/>
                  </a:lnTo>
                  <a:lnTo>
                    <a:pt x="56" y="291"/>
                  </a:lnTo>
                  <a:lnTo>
                    <a:pt x="55" y="290"/>
                  </a:lnTo>
                  <a:lnTo>
                    <a:pt x="54" y="290"/>
                  </a:lnTo>
                  <a:lnTo>
                    <a:pt x="52" y="289"/>
                  </a:lnTo>
                  <a:lnTo>
                    <a:pt x="49" y="288"/>
                  </a:lnTo>
                  <a:lnTo>
                    <a:pt x="48" y="287"/>
                  </a:lnTo>
                  <a:lnTo>
                    <a:pt x="46" y="286"/>
                  </a:lnTo>
                  <a:lnTo>
                    <a:pt x="44" y="284"/>
                  </a:lnTo>
                  <a:lnTo>
                    <a:pt x="42" y="283"/>
                  </a:lnTo>
                  <a:lnTo>
                    <a:pt x="40" y="282"/>
                  </a:lnTo>
                  <a:lnTo>
                    <a:pt x="39" y="281"/>
                  </a:lnTo>
                  <a:lnTo>
                    <a:pt x="37" y="280"/>
                  </a:lnTo>
                  <a:lnTo>
                    <a:pt x="36" y="279"/>
                  </a:lnTo>
                  <a:lnTo>
                    <a:pt x="35" y="278"/>
                  </a:lnTo>
                  <a:lnTo>
                    <a:pt x="35" y="277"/>
                  </a:lnTo>
                  <a:lnTo>
                    <a:pt x="34" y="277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0" y="274"/>
                  </a:lnTo>
                  <a:lnTo>
                    <a:pt x="30" y="273"/>
                  </a:lnTo>
                  <a:lnTo>
                    <a:pt x="29" y="273"/>
                  </a:lnTo>
                  <a:lnTo>
                    <a:pt x="29" y="273"/>
                  </a:lnTo>
                  <a:lnTo>
                    <a:pt x="28" y="273"/>
                  </a:lnTo>
                  <a:lnTo>
                    <a:pt x="27" y="273"/>
                  </a:lnTo>
                  <a:lnTo>
                    <a:pt x="27" y="273"/>
                  </a:lnTo>
                  <a:lnTo>
                    <a:pt x="26" y="273"/>
                  </a:lnTo>
                  <a:lnTo>
                    <a:pt x="25" y="272"/>
                  </a:lnTo>
                  <a:lnTo>
                    <a:pt x="24" y="272"/>
                  </a:lnTo>
                  <a:lnTo>
                    <a:pt x="23" y="272"/>
                  </a:lnTo>
                  <a:lnTo>
                    <a:pt x="22" y="272"/>
                  </a:lnTo>
                  <a:lnTo>
                    <a:pt x="21" y="272"/>
                  </a:lnTo>
                  <a:lnTo>
                    <a:pt x="20" y="272"/>
                  </a:lnTo>
                  <a:lnTo>
                    <a:pt x="19" y="272"/>
                  </a:lnTo>
                  <a:lnTo>
                    <a:pt x="18" y="272"/>
                  </a:lnTo>
                  <a:lnTo>
                    <a:pt x="17" y="272"/>
                  </a:lnTo>
                  <a:lnTo>
                    <a:pt x="17" y="272"/>
                  </a:lnTo>
                  <a:lnTo>
                    <a:pt x="16" y="272"/>
                  </a:lnTo>
                  <a:lnTo>
                    <a:pt x="15" y="272"/>
                  </a:lnTo>
                  <a:lnTo>
                    <a:pt x="13" y="271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11" y="270"/>
                  </a:lnTo>
                  <a:lnTo>
                    <a:pt x="10" y="269"/>
                  </a:lnTo>
                  <a:lnTo>
                    <a:pt x="10" y="269"/>
                  </a:lnTo>
                  <a:lnTo>
                    <a:pt x="9" y="268"/>
                  </a:lnTo>
                  <a:lnTo>
                    <a:pt x="9" y="266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8" y="264"/>
                  </a:lnTo>
                  <a:lnTo>
                    <a:pt x="7" y="263"/>
                  </a:lnTo>
                  <a:lnTo>
                    <a:pt x="7" y="262"/>
                  </a:lnTo>
                  <a:lnTo>
                    <a:pt x="7" y="261"/>
                  </a:lnTo>
                  <a:lnTo>
                    <a:pt x="8" y="261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59"/>
                  </a:lnTo>
                  <a:lnTo>
                    <a:pt x="9" y="258"/>
                  </a:lnTo>
                  <a:lnTo>
                    <a:pt x="9" y="258"/>
                  </a:lnTo>
                  <a:lnTo>
                    <a:pt x="10" y="257"/>
                  </a:lnTo>
                  <a:lnTo>
                    <a:pt x="10" y="256"/>
                  </a:lnTo>
                  <a:lnTo>
                    <a:pt x="10" y="255"/>
                  </a:lnTo>
                  <a:lnTo>
                    <a:pt x="11" y="255"/>
                  </a:lnTo>
                  <a:lnTo>
                    <a:pt x="11" y="254"/>
                  </a:lnTo>
                  <a:lnTo>
                    <a:pt x="11" y="253"/>
                  </a:lnTo>
                  <a:lnTo>
                    <a:pt x="11" y="252"/>
                  </a:lnTo>
                  <a:lnTo>
                    <a:pt x="12" y="252"/>
                  </a:lnTo>
                  <a:lnTo>
                    <a:pt x="12" y="251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1" y="247"/>
                  </a:lnTo>
                  <a:lnTo>
                    <a:pt x="11" y="246"/>
                  </a:lnTo>
                  <a:lnTo>
                    <a:pt x="11" y="245"/>
                  </a:lnTo>
                  <a:lnTo>
                    <a:pt x="11" y="244"/>
                  </a:lnTo>
                  <a:lnTo>
                    <a:pt x="12" y="243"/>
                  </a:lnTo>
                  <a:lnTo>
                    <a:pt x="12" y="242"/>
                  </a:lnTo>
                  <a:lnTo>
                    <a:pt x="12" y="241"/>
                  </a:lnTo>
                  <a:lnTo>
                    <a:pt x="12" y="239"/>
                  </a:lnTo>
                  <a:lnTo>
                    <a:pt x="12" y="238"/>
                  </a:lnTo>
                  <a:lnTo>
                    <a:pt x="12" y="237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1" y="234"/>
                  </a:lnTo>
                  <a:lnTo>
                    <a:pt x="11" y="233"/>
                  </a:lnTo>
                  <a:lnTo>
                    <a:pt x="11" y="231"/>
                  </a:lnTo>
                  <a:lnTo>
                    <a:pt x="11" y="230"/>
                  </a:lnTo>
                  <a:lnTo>
                    <a:pt x="10" y="229"/>
                  </a:lnTo>
                  <a:lnTo>
                    <a:pt x="10" y="229"/>
                  </a:lnTo>
                  <a:lnTo>
                    <a:pt x="10" y="228"/>
                  </a:lnTo>
                  <a:lnTo>
                    <a:pt x="10" y="227"/>
                  </a:lnTo>
                  <a:lnTo>
                    <a:pt x="9" y="226"/>
                  </a:lnTo>
                  <a:lnTo>
                    <a:pt x="9" y="225"/>
                  </a:lnTo>
                  <a:lnTo>
                    <a:pt x="9" y="224"/>
                  </a:lnTo>
                  <a:lnTo>
                    <a:pt x="8" y="224"/>
                  </a:lnTo>
                  <a:lnTo>
                    <a:pt x="8" y="223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6" y="221"/>
                  </a:lnTo>
                  <a:lnTo>
                    <a:pt x="6" y="220"/>
                  </a:lnTo>
                  <a:lnTo>
                    <a:pt x="5" y="220"/>
                  </a:lnTo>
                  <a:lnTo>
                    <a:pt x="5" y="220"/>
                  </a:lnTo>
                  <a:lnTo>
                    <a:pt x="4" y="219"/>
                  </a:lnTo>
                  <a:lnTo>
                    <a:pt x="3" y="219"/>
                  </a:lnTo>
                  <a:lnTo>
                    <a:pt x="3" y="218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1" y="217"/>
                  </a:lnTo>
                  <a:lnTo>
                    <a:pt x="1" y="217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1" y="213"/>
                  </a:lnTo>
                  <a:lnTo>
                    <a:pt x="1" y="212"/>
                  </a:lnTo>
                  <a:lnTo>
                    <a:pt x="1" y="211"/>
                  </a:lnTo>
                  <a:lnTo>
                    <a:pt x="2" y="211"/>
                  </a:lnTo>
                  <a:lnTo>
                    <a:pt x="2" y="210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3" y="208"/>
                  </a:lnTo>
                  <a:lnTo>
                    <a:pt x="4" y="207"/>
                  </a:lnTo>
                  <a:lnTo>
                    <a:pt x="4" y="207"/>
                  </a:lnTo>
                  <a:lnTo>
                    <a:pt x="5" y="206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204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2"/>
                  </a:lnTo>
                  <a:lnTo>
                    <a:pt x="6" y="202"/>
                  </a:lnTo>
                  <a:lnTo>
                    <a:pt x="6" y="201"/>
                  </a:lnTo>
                  <a:lnTo>
                    <a:pt x="6" y="201"/>
                  </a:lnTo>
                  <a:lnTo>
                    <a:pt x="6" y="200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198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3"/>
                  </a:lnTo>
                  <a:lnTo>
                    <a:pt x="5" y="192"/>
                  </a:lnTo>
                  <a:lnTo>
                    <a:pt x="5" y="191"/>
                  </a:lnTo>
                  <a:lnTo>
                    <a:pt x="4" y="190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4" y="188"/>
                  </a:lnTo>
                  <a:lnTo>
                    <a:pt x="3" y="187"/>
                  </a:lnTo>
                  <a:lnTo>
                    <a:pt x="3" y="186"/>
                  </a:lnTo>
                  <a:lnTo>
                    <a:pt x="3" y="185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2" y="182"/>
                  </a:lnTo>
                  <a:lnTo>
                    <a:pt x="1" y="181"/>
                  </a:lnTo>
                  <a:lnTo>
                    <a:pt x="1" y="179"/>
                  </a:lnTo>
                  <a:lnTo>
                    <a:pt x="1" y="177"/>
                  </a:lnTo>
                  <a:lnTo>
                    <a:pt x="0" y="176"/>
                  </a:lnTo>
                  <a:lnTo>
                    <a:pt x="0" y="175"/>
                  </a:lnTo>
                  <a:lnTo>
                    <a:pt x="0" y="174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1" y="172"/>
                  </a:lnTo>
                  <a:lnTo>
                    <a:pt x="1" y="171"/>
                  </a:lnTo>
                  <a:lnTo>
                    <a:pt x="2" y="171"/>
                  </a:lnTo>
                  <a:lnTo>
                    <a:pt x="3" y="171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4" y="169"/>
                  </a:lnTo>
                  <a:lnTo>
                    <a:pt x="5" y="169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6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3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9" y="161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3" y="154"/>
                  </a:lnTo>
                  <a:lnTo>
                    <a:pt x="3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1"/>
                  </a:lnTo>
                  <a:lnTo>
                    <a:pt x="1" y="150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2" y="14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8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715"/>
            <p:cNvSpPr>
              <a:spLocks/>
            </p:cNvSpPr>
            <p:nvPr/>
          </p:nvSpPr>
          <p:spPr bwMode="auto">
            <a:xfrm>
              <a:off x="8169275" y="5154613"/>
              <a:ext cx="4763" cy="4763"/>
            </a:xfrm>
            <a:custGeom>
              <a:avLst/>
              <a:gdLst>
                <a:gd name="T0" fmla="*/ 4 w 7"/>
                <a:gd name="T1" fmla="*/ 10 h 10"/>
                <a:gd name="T2" fmla="*/ 3 w 7"/>
                <a:gd name="T3" fmla="*/ 9 h 10"/>
                <a:gd name="T4" fmla="*/ 3 w 7"/>
                <a:gd name="T5" fmla="*/ 9 h 10"/>
                <a:gd name="T6" fmla="*/ 2 w 7"/>
                <a:gd name="T7" fmla="*/ 8 h 10"/>
                <a:gd name="T8" fmla="*/ 1 w 7"/>
                <a:gd name="T9" fmla="*/ 8 h 10"/>
                <a:gd name="T10" fmla="*/ 1 w 7"/>
                <a:gd name="T11" fmla="*/ 7 h 10"/>
                <a:gd name="T12" fmla="*/ 0 w 7"/>
                <a:gd name="T13" fmla="*/ 6 h 10"/>
                <a:gd name="T14" fmla="*/ 0 w 7"/>
                <a:gd name="T15" fmla="*/ 5 h 10"/>
                <a:gd name="T16" fmla="*/ 1 w 7"/>
                <a:gd name="T17" fmla="*/ 4 h 10"/>
                <a:gd name="T18" fmla="*/ 1 w 7"/>
                <a:gd name="T19" fmla="*/ 3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3 w 7"/>
                <a:gd name="T27" fmla="*/ 0 h 10"/>
                <a:gd name="T28" fmla="*/ 4 w 7"/>
                <a:gd name="T29" fmla="*/ 2 h 10"/>
                <a:gd name="T30" fmla="*/ 4 w 7"/>
                <a:gd name="T31" fmla="*/ 2 h 10"/>
                <a:gd name="T32" fmla="*/ 5 w 7"/>
                <a:gd name="T33" fmla="*/ 3 h 10"/>
                <a:gd name="T34" fmla="*/ 6 w 7"/>
                <a:gd name="T35" fmla="*/ 4 h 10"/>
                <a:gd name="T36" fmla="*/ 7 w 7"/>
                <a:gd name="T37" fmla="*/ 5 h 10"/>
                <a:gd name="T38" fmla="*/ 7 w 7"/>
                <a:gd name="T39" fmla="*/ 6 h 10"/>
                <a:gd name="T40" fmla="*/ 7 w 7"/>
                <a:gd name="T41" fmla="*/ 7 h 10"/>
                <a:gd name="T42" fmla="*/ 7 w 7"/>
                <a:gd name="T43" fmla="*/ 7 h 10"/>
                <a:gd name="T44" fmla="*/ 7 w 7"/>
                <a:gd name="T45" fmla="*/ 8 h 10"/>
                <a:gd name="T46" fmla="*/ 7 w 7"/>
                <a:gd name="T47" fmla="*/ 9 h 10"/>
                <a:gd name="T48" fmla="*/ 7 w 7"/>
                <a:gd name="T49" fmla="*/ 9 h 10"/>
                <a:gd name="T50" fmla="*/ 6 w 7"/>
                <a:gd name="T51" fmla="*/ 9 h 10"/>
                <a:gd name="T52" fmla="*/ 6 w 7"/>
                <a:gd name="T53" fmla="*/ 10 h 10"/>
                <a:gd name="T54" fmla="*/ 5 w 7"/>
                <a:gd name="T55" fmla="*/ 10 h 10"/>
                <a:gd name="T56" fmla="*/ 5 w 7"/>
                <a:gd name="T57" fmla="*/ 10 h 10"/>
                <a:gd name="T58" fmla="*/ 4 w 7"/>
                <a:gd name="T59" fmla="*/ 10 h 10"/>
                <a:gd name="T60" fmla="*/ 4 w 7"/>
                <a:gd name="T61" fmla="*/ 9 h 10"/>
                <a:gd name="T62" fmla="*/ 4 w 7"/>
                <a:gd name="T63" fmla="*/ 9 h 10"/>
                <a:gd name="T64" fmla="*/ 4 w 7"/>
                <a:gd name="T65" fmla="*/ 9 h 10"/>
                <a:gd name="T66" fmla="*/ 4 w 7"/>
                <a:gd name="T67" fmla="*/ 9 h 10"/>
                <a:gd name="T68" fmla="*/ 4 w 7"/>
                <a:gd name="T69" fmla="*/ 9 h 10"/>
                <a:gd name="T70" fmla="*/ 4 w 7"/>
                <a:gd name="T71" fmla="*/ 9 h 10"/>
                <a:gd name="T72" fmla="*/ 4 w 7"/>
                <a:gd name="T73" fmla="*/ 10 h 10"/>
                <a:gd name="T74" fmla="*/ 4 w 7"/>
                <a:gd name="T75" fmla="*/ 10 h 10"/>
                <a:gd name="T76" fmla="*/ 4 w 7"/>
                <a:gd name="T77" fmla="*/ 10 h 10"/>
                <a:gd name="T78" fmla="*/ 4 w 7"/>
                <a:gd name="T79" fmla="*/ 10 h 10"/>
                <a:gd name="T80" fmla="*/ 4 w 7"/>
                <a:gd name="T81" fmla="*/ 10 h 10"/>
                <a:gd name="T82" fmla="*/ 4 w 7"/>
                <a:gd name="T8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台湾（小图）"/>
          <p:cNvGrpSpPr/>
          <p:nvPr/>
        </p:nvGrpSpPr>
        <p:grpSpPr>
          <a:xfrm>
            <a:off x="11689902" y="4424685"/>
            <a:ext cx="211144" cy="146041"/>
            <a:chOff x="8893175" y="4700588"/>
            <a:chExt cx="190501" cy="131763"/>
          </a:xfrm>
          <a:solidFill>
            <a:srgbClr val="BFBFBF"/>
          </a:solidFill>
        </p:grpSpPr>
        <p:sp>
          <p:nvSpPr>
            <p:cNvPr id="127" name="Freeform 677"/>
            <p:cNvSpPr>
              <a:spLocks/>
            </p:cNvSpPr>
            <p:nvPr/>
          </p:nvSpPr>
          <p:spPr bwMode="auto">
            <a:xfrm>
              <a:off x="8947150" y="4700588"/>
              <a:ext cx="111125" cy="131763"/>
            </a:xfrm>
            <a:custGeom>
              <a:avLst/>
              <a:gdLst>
                <a:gd name="T0" fmla="*/ 210 w 211"/>
                <a:gd name="T1" fmla="*/ 7 h 250"/>
                <a:gd name="T2" fmla="*/ 207 w 211"/>
                <a:gd name="T3" fmla="*/ 13 h 250"/>
                <a:gd name="T4" fmla="*/ 205 w 211"/>
                <a:gd name="T5" fmla="*/ 22 h 250"/>
                <a:gd name="T6" fmla="*/ 204 w 211"/>
                <a:gd name="T7" fmla="*/ 28 h 250"/>
                <a:gd name="T8" fmla="*/ 206 w 211"/>
                <a:gd name="T9" fmla="*/ 38 h 250"/>
                <a:gd name="T10" fmla="*/ 204 w 211"/>
                <a:gd name="T11" fmla="*/ 43 h 250"/>
                <a:gd name="T12" fmla="*/ 198 w 211"/>
                <a:gd name="T13" fmla="*/ 48 h 250"/>
                <a:gd name="T14" fmla="*/ 196 w 211"/>
                <a:gd name="T15" fmla="*/ 59 h 250"/>
                <a:gd name="T16" fmla="*/ 192 w 211"/>
                <a:gd name="T17" fmla="*/ 73 h 250"/>
                <a:gd name="T18" fmla="*/ 182 w 211"/>
                <a:gd name="T19" fmla="*/ 84 h 250"/>
                <a:gd name="T20" fmla="*/ 178 w 211"/>
                <a:gd name="T21" fmla="*/ 87 h 250"/>
                <a:gd name="T22" fmla="*/ 178 w 211"/>
                <a:gd name="T23" fmla="*/ 93 h 250"/>
                <a:gd name="T24" fmla="*/ 178 w 211"/>
                <a:gd name="T25" fmla="*/ 102 h 250"/>
                <a:gd name="T26" fmla="*/ 167 w 211"/>
                <a:gd name="T27" fmla="*/ 113 h 250"/>
                <a:gd name="T28" fmla="*/ 155 w 211"/>
                <a:gd name="T29" fmla="*/ 126 h 250"/>
                <a:gd name="T30" fmla="*/ 154 w 211"/>
                <a:gd name="T31" fmla="*/ 135 h 250"/>
                <a:gd name="T32" fmla="*/ 149 w 211"/>
                <a:gd name="T33" fmla="*/ 146 h 250"/>
                <a:gd name="T34" fmla="*/ 144 w 211"/>
                <a:gd name="T35" fmla="*/ 164 h 250"/>
                <a:gd name="T36" fmla="*/ 142 w 211"/>
                <a:gd name="T37" fmla="*/ 185 h 250"/>
                <a:gd name="T38" fmla="*/ 144 w 211"/>
                <a:gd name="T39" fmla="*/ 204 h 250"/>
                <a:gd name="T40" fmla="*/ 146 w 211"/>
                <a:gd name="T41" fmla="*/ 222 h 250"/>
                <a:gd name="T42" fmla="*/ 143 w 211"/>
                <a:gd name="T43" fmla="*/ 233 h 250"/>
                <a:gd name="T44" fmla="*/ 140 w 211"/>
                <a:gd name="T45" fmla="*/ 242 h 250"/>
                <a:gd name="T46" fmla="*/ 144 w 211"/>
                <a:gd name="T47" fmla="*/ 249 h 250"/>
                <a:gd name="T48" fmla="*/ 141 w 211"/>
                <a:gd name="T49" fmla="*/ 249 h 250"/>
                <a:gd name="T50" fmla="*/ 131 w 211"/>
                <a:gd name="T51" fmla="*/ 242 h 250"/>
                <a:gd name="T52" fmla="*/ 124 w 211"/>
                <a:gd name="T53" fmla="*/ 244 h 250"/>
                <a:gd name="T54" fmla="*/ 123 w 211"/>
                <a:gd name="T55" fmla="*/ 249 h 250"/>
                <a:gd name="T56" fmla="*/ 120 w 211"/>
                <a:gd name="T57" fmla="*/ 246 h 250"/>
                <a:gd name="T58" fmla="*/ 116 w 211"/>
                <a:gd name="T59" fmla="*/ 235 h 250"/>
                <a:gd name="T60" fmla="*/ 114 w 211"/>
                <a:gd name="T61" fmla="*/ 229 h 250"/>
                <a:gd name="T62" fmla="*/ 117 w 211"/>
                <a:gd name="T63" fmla="*/ 223 h 250"/>
                <a:gd name="T64" fmla="*/ 117 w 211"/>
                <a:gd name="T65" fmla="*/ 217 h 250"/>
                <a:gd name="T66" fmla="*/ 103 w 211"/>
                <a:gd name="T67" fmla="*/ 189 h 250"/>
                <a:gd name="T68" fmla="*/ 89 w 211"/>
                <a:gd name="T69" fmla="*/ 174 h 250"/>
                <a:gd name="T70" fmla="*/ 72 w 211"/>
                <a:gd name="T71" fmla="*/ 166 h 250"/>
                <a:gd name="T72" fmla="*/ 66 w 211"/>
                <a:gd name="T73" fmla="*/ 164 h 250"/>
                <a:gd name="T74" fmla="*/ 52 w 211"/>
                <a:gd name="T75" fmla="*/ 155 h 250"/>
                <a:gd name="T76" fmla="*/ 48 w 211"/>
                <a:gd name="T77" fmla="*/ 152 h 250"/>
                <a:gd name="T78" fmla="*/ 39 w 211"/>
                <a:gd name="T79" fmla="*/ 144 h 250"/>
                <a:gd name="T80" fmla="*/ 36 w 211"/>
                <a:gd name="T81" fmla="*/ 133 h 250"/>
                <a:gd name="T82" fmla="*/ 38 w 211"/>
                <a:gd name="T83" fmla="*/ 131 h 250"/>
                <a:gd name="T84" fmla="*/ 39 w 211"/>
                <a:gd name="T85" fmla="*/ 128 h 250"/>
                <a:gd name="T86" fmla="*/ 37 w 211"/>
                <a:gd name="T87" fmla="*/ 127 h 250"/>
                <a:gd name="T88" fmla="*/ 35 w 211"/>
                <a:gd name="T89" fmla="*/ 128 h 250"/>
                <a:gd name="T90" fmla="*/ 32 w 211"/>
                <a:gd name="T91" fmla="*/ 121 h 250"/>
                <a:gd name="T92" fmla="*/ 24 w 211"/>
                <a:gd name="T93" fmla="*/ 106 h 250"/>
                <a:gd name="T94" fmla="*/ 19 w 211"/>
                <a:gd name="T95" fmla="*/ 93 h 250"/>
                <a:gd name="T96" fmla="*/ 20 w 211"/>
                <a:gd name="T97" fmla="*/ 85 h 250"/>
                <a:gd name="T98" fmla="*/ 19 w 211"/>
                <a:gd name="T99" fmla="*/ 81 h 250"/>
                <a:gd name="T100" fmla="*/ 14 w 211"/>
                <a:gd name="T101" fmla="*/ 81 h 250"/>
                <a:gd name="T102" fmla="*/ 7 w 211"/>
                <a:gd name="T103" fmla="*/ 77 h 250"/>
                <a:gd name="T104" fmla="*/ 0 w 211"/>
                <a:gd name="T105" fmla="*/ 66 h 250"/>
                <a:gd name="T106" fmla="*/ 6 w 211"/>
                <a:gd name="T107" fmla="*/ 62 h 250"/>
                <a:gd name="T108" fmla="*/ 5 w 211"/>
                <a:gd name="T109" fmla="*/ 59 h 250"/>
                <a:gd name="T110" fmla="*/ 1 w 211"/>
                <a:gd name="T111" fmla="*/ 58 h 250"/>
                <a:gd name="T112" fmla="*/ 1 w 211"/>
                <a:gd name="T113" fmla="*/ 46 h 250"/>
                <a:gd name="T114" fmla="*/ 5 w 211"/>
                <a:gd name="T115" fmla="*/ 37 h 250"/>
                <a:gd name="T116" fmla="*/ 6 w 211"/>
                <a:gd name="T117" fmla="*/ 30 h 250"/>
                <a:gd name="T118" fmla="*/ 6 w 211"/>
                <a:gd name="T119" fmla="*/ 25 h 250"/>
                <a:gd name="T120" fmla="*/ 7 w 211"/>
                <a:gd name="T121" fmla="*/ 10 h 250"/>
                <a:gd name="T122" fmla="*/ 6 w 211"/>
                <a:gd name="T123" fmla="*/ 3 h 250"/>
                <a:gd name="T124" fmla="*/ 7 w 211"/>
                <a:gd name="T12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50">
                  <a:moveTo>
                    <a:pt x="211" y="0"/>
                  </a:moveTo>
                  <a:lnTo>
                    <a:pt x="211" y="0"/>
                  </a:lnTo>
                  <a:lnTo>
                    <a:pt x="211" y="1"/>
                  </a:lnTo>
                  <a:lnTo>
                    <a:pt x="211" y="1"/>
                  </a:lnTo>
                  <a:lnTo>
                    <a:pt x="211" y="2"/>
                  </a:lnTo>
                  <a:lnTo>
                    <a:pt x="211" y="2"/>
                  </a:lnTo>
                  <a:lnTo>
                    <a:pt x="211" y="3"/>
                  </a:lnTo>
                  <a:lnTo>
                    <a:pt x="211" y="3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0" y="7"/>
                  </a:lnTo>
                  <a:lnTo>
                    <a:pt x="210" y="7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9" y="8"/>
                  </a:lnTo>
                  <a:lnTo>
                    <a:pt x="209" y="8"/>
                  </a:lnTo>
                  <a:lnTo>
                    <a:pt x="209" y="9"/>
                  </a:lnTo>
                  <a:lnTo>
                    <a:pt x="208" y="9"/>
                  </a:lnTo>
                  <a:lnTo>
                    <a:pt x="208" y="9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7" y="11"/>
                  </a:lnTo>
                  <a:lnTo>
                    <a:pt x="207" y="11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207" y="13"/>
                  </a:lnTo>
                  <a:lnTo>
                    <a:pt x="207" y="13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7"/>
                  </a:lnTo>
                  <a:lnTo>
                    <a:pt x="206" y="17"/>
                  </a:lnTo>
                  <a:lnTo>
                    <a:pt x="206" y="18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05" y="20"/>
                  </a:lnTo>
                  <a:lnTo>
                    <a:pt x="205" y="21"/>
                  </a:lnTo>
                  <a:lnTo>
                    <a:pt x="205" y="21"/>
                  </a:lnTo>
                  <a:lnTo>
                    <a:pt x="205" y="22"/>
                  </a:lnTo>
                  <a:lnTo>
                    <a:pt x="205" y="23"/>
                  </a:lnTo>
                  <a:lnTo>
                    <a:pt x="204" y="23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4" y="25"/>
                  </a:lnTo>
                  <a:lnTo>
                    <a:pt x="204" y="25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9"/>
                  </a:lnTo>
                  <a:lnTo>
                    <a:pt x="204" y="29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1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3"/>
                  </a:lnTo>
                  <a:lnTo>
                    <a:pt x="206" y="34"/>
                  </a:lnTo>
                  <a:lnTo>
                    <a:pt x="206" y="34"/>
                  </a:lnTo>
                  <a:lnTo>
                    <a:pt x="206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7" y="39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6" y="40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3" y="43"/>
                  </a:lnTo>
                  <a:lnTo>
                    <a:pt x="203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8" y="47"/>
                  </a:lnTo>
                  <a:lnTo>
                    <a:pt x="198" y="47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9"/>
                  </a:lnTo>
                  <a:lnTo>
                    <a:pt x="197" y="49"/>
                  </a:lnTo>
                  <a:lnTo>
                    <a:pt x="197" y="49"/>
                  </a:lnTo>
                  <a:lnTo>
                    <a:pt x="197" y="51"/>
                  </a:lnTo>
                  <a:lnTo>
                    <a:pt x="197" y="52"/>
                  </a:lnTo>
                  <a:lnTo>
                    <a:pt x="197" y="52"/>
                  </a:lnTo>
                  <a:lnTo>
                    <a:pt x="197" y="53"/>
                  </a:lnTo>
                  <a:lnTo>
                    <a:pt x="197" y="54"/>
                  </a:lnTo>
                  <a:lnTo>
                    <a:pt x="197" y="55"/>
                  </a:lnTo>
                  <a:lnTo>
                    <a:pt x="196" y="56"/>
                  </a:lnTo>
                  <a:lnTo>
                    <a:pt x="196" y="57"/>
                  </a:lnTo>
                  <a:lnTo>
                    <a:pt x="196" y="58"/>
                  </a:lnTo>
                  <a:lnTo>
                    <a:pt x="196" y="59"/>
                  </a:lnTo>
                  <a:lnTo>
                    <a:pt x="196" y="60"/>
                  </a:lnTo>
                  <a:lnTo>
                    <a:pt x="196" y="61"/>
                  </a:lnTo>
                  <a:lnTo>
                    <a:pt x="195" y="62"/>
                  </a:lnTo>
                  <a:lnTo>
                    <a:pt x="195" y="62"/>
                  </a:lnTo>
                  <a:lnTo>
                    <a:pt x="195" y="63"/>
                  </a:lnTo>
                  <a:lnTo>
                    <a:pt x="195" y="64"/>
                  </a:lnTo>
                  <a:lnTo>
                    <a:pt x="195" y="64"/>
                  </a:lnTo>
                  <a:lnTo>
                    <a:pt x="194" y="65"/>
                  </a:lnTo>
                  <a:lnTo>
                    <a:pt x="194" y="66"/>
                  </a:lnTo>
                  <a:lnTo>
                    <a:pt x="194" y="67"/>
                  </a:lnTo>
                  <a:lnTo>
                    <a:pt x="194" y="69"/>
                  </a:lnTo>
                  <a:lnTo>
                    <a:pt x="193" y="70"/>
                  </a:lnTo>
                  <a:lnTo>
                    <a:pt x="193" y="71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1" y="74"/>
                  </a:lnTo>
                  <a:lnTo>
                    <a:pt x="191" y="75"/>
                  </a:lnTo>
                  <a:lnTo>
                    <a:pt x="190" y="76"/>
                  </a:lnTo>
                  <a:lnTo>
                    <a:pt x="190" y="77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88" y="79"/>
                  </a:lnTo>
                  <a:lnTo>
                    <a:pt x="187" y="80"/>
                  </a:lnTo>
                  <a:lnTo>
                    <a:pt x="187" y="81"/>
                  </a:lnTo>
                  <a:lnTo>
                    <a:pt x="186" y="81"/>
                  </a:lnTo>
                  <a:lnTo>
                    <a:pt x="186" y="82"/>
                  </a:lnTo>
                  <a:lnTo>
                    <a:pt x="185" y="82"/>
                  </a:lnTo>
                  <a:lnTo>
                    <a:pt x="185" y="83"/>
                  </a:lnTo>
                  <a:lnTo>
                    <a:pt x="183" y="83"/>
                  </a:lnTo>
                  <a:lnTo>
                    <a:pt x="183" y="83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0" y="84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1"/>
                  </a:lnTo>
                  <a:lnTo>
                    <a:pt x="177" y="91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4"/>
                  </a:lnTo>
                  <a:lnTo>
                    <a:pt x="179" y="94"/>
                  </a:lnTo>
                  <a:lnTo>
                    <a:pt x="179" y="95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8" y="101"/>
                  </a:lnTo>
                  <a:lnTo>
                    <a:pt x="178" y="102"/>
                  </a:lnTo>
                  <a:lnTo>
                    <a:pt x="178" y="102"/>
                  </a:lnTo>
                  <a:lnTo>
                    <a:pt x="177" y="103"/>
                  </a:lnTo>
                  <a:lnTo>
                    <a:pt x="177" y="103"/>
                  </a:lnTo>
                  <a:lnTo>
                    <a:pt x="177" y="105"/>
                  </a:lnTo>
                  <a:lnTo>
                    <a:pt x="176" y="105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75" y="107"/>
                  </a:lnTo>
                  <a:lnTo>
                    <a:pt x="174" y="107"/>
                  </a:lnTo>
                  <a:lnTo>
                    <a:pt x="174" y="108"/>
                  </a:lnTo>
                  <a:lnTo>
                    <a:pt x="173" y="109"/>
                  </a:lnTo>
                  <a:lnTo>
                    <a:pt x="172" y="109"/>
                  </a:lnTo>
                  <a:lnTo>
                    <a:pt x="171" y="110"/>
                  </a:lnTo>
                  <a:lnTo>
                    <a:pt x="170" y="111"/>
                  </a:lnTo>
                  <a:lnTo>
                    <a:pt x="169" y="111"/>
                  </a:lnTo>
                  <a:lnTo>
                    <a:pt x="168" y="112"/>
                  </a:lnTo>
                  <a:lnTo>
                    <a:pt x="167" y="113"/>
                  </a:lnTo>
                  <a:lnTo>
                    <a:pt x="165" y="114"/>
                  </a:lnTo>
                  <a:lnTo>
                    <a:pt x="164" y="114"/>
                  </a:lnTo>
                  <a:lnTo>
                    <a:pt x="163" y="115"/>
                  </a:lnTo>
                  <a:lnTo>
                    <a:pt x="162" y="116"/>
                  </a:lnTo>
                  <a:lnTo>
                    <a:pt x="161" y="116"/>
                  </a:lnTo>
                  <a:lnTo>
                    <a:pt x="160" y="117"/>
                  </a:lnTo>
                  <a:lnTo>
                    <a:pt x="159" y="118"/>
                  </a:lnTo>
                  <a:lnTo>
                    <a:pt x="158" y="119"/>
                  </a:lnTo>
                  <a:lnTo>
                    <a:pt x="157" y="120"/>
                  </a:lnTo>
                  <a:lnTo>
                    <a:pt x="157" y="120"/>
                  </a:lnTo>
                  <a:lnTo>
                    <a:pt x="156" y="121"/>
                  </a:lnTo>
                  <a:lnTo>
                    <a:pt x="156" y="123"/>
                  </a:lnTo>
                  <a:lnTo>
                    <a:pt x="156" y="124"/>
                  </a:lnTo>
                  <a:lnTo>
                    <a:pt x="156" y="125"/>
                  </a:lnTo>
                  <a:lnTo>
                    <a:pt x="155" y="125"/>
                  </a:lnTo>
                  <a:lnTo>
                    <a:pt x="155" y="126"/>
                  </a:lnTo>
                  <a:lnTo>
                    <a:pt x="155" y="12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5" y="129"/>
                  </a:lnTo>
                  <a:lnTo>
                    <a:pt x="155" y="129"/>
                  </a:lnTo>
                  <a:lnTo>
                    <a:pt x="155" y="130"/>
                  </a:lnTo>
                  <a:lnTo>
                    <a:pt x="155" y="130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4" y="135"/>
                  </a:lnTo>
                  <a:lnTo>
                    <a:pt x="153" y="135"/>
                  </a:lnTo>
                  <a:lnTo>
                    <a:pt x="153" y="136"/>
                  </a:lnTo>
                  <a:lnTo>
                    <a:pt x="153" y="137"/>
                  </a:lnTo>
                  <a:lnTo>
                    <a:pt x="152" y="137"/>
                  </a:lnTo>
                  <a:lnTo>
                    <a:pt x="152" y="138"/>
                  </a:lnTo>
                  <a:lnTo>
                    <a:pt x="152" y="138"/>
                  </a:lnTo>
                  <a:lnTo>
                    <a:pt x="151" y="139"/>
                  </a:lnTo>
                  <a:lnTo>
                    <a:pt x="151" y="141"/>
                  </a:lnTo>
                  <a:lnTo>
                    <a:pt x="151" y="141"/>
                  </a:lnTo>
                  <a:lnTo>
                    <a:pt x="150" y="142"/>
                  </a:lnTo>
                  <a:lnTo>
                    <a:pt x="150" y="143"/>
                  </a:lnTo>
                  <a:lnTo>
                    <a:pt x="150" y="144"/>
                  </a:lnTo>
                  <a:lnTo>
                    <a:pt x="150" y="144"/>
                  </a:lnTo>
                  <a:lnTo>
                    <a:pt x="149" y="145"/>
                  </a:lnTo>
                  <a:lnTo>
                    <a:pt x="149" y="146"/>
                  </a:lnTo>
                  <a:lnTo>
                    <a:pt x="149" y="146"/>
                  </a:lnTo>
                  <a:lnTo>
                    <a:pt x="149" y="147"/>
                  </a:lnTo>
                  <a:lnTo>
                    <a:pt x="149" y="147"/>
                  </a:lnTo>
                  <a:lnTo>
                    <a:pt x="149" y="148"/>
                  </a:lnTo>
                  <a:lnTo>
                    <a:pt x="147" y="148"/>
                  </a:lnTo>
                  <a:lnTo>
                    <a:pt x="147" y="148"/>
                  </a:lnTo>
                  <a:lnTo>
                    <a:pt x="147" y="149"/>
                  </a:lnTo>
                  <a:lnTo>
                    <a:pt x="147" y="150"/>
                  </a:lnTo>
                  <a:lnTo>
                    <a:pt x="147" y="151"/>
                  </a:lnTo>
                  <a:lnTo>
                    <a:pt x="147" y="152"/>
                  </a:lnTo>
                  <a:lnTo>
                    <a:pt x="146" y="153"/>
                  </a:lnTo>
                  <a:lnTo>
                    <a:pt x="146" y="155"/>
                  </a:lnTo>
                  <a:lnTo>
                    <a:pt x="146" y="157"/>
                  </a:lnTo>
                  <a:lnTo>
                    <a:pt x="146" y="159"/>
                  </a:lnTo>
                  <a:lnTo>
                    <a:pt x="145" y="161"/>
                  </a:lnTo>
                  <a:lnTo>
                    <a:pt x="145" y="163"/>
                  </a:lnTo>
                  <a:lnTo>
                    <a:pt x="144" y="164"/>
                  </a:lnTo>
                  <a:lnTo>
                    <a:pt x="144" y="166"/>
                  </a:lnTo>
                  <a:lnTo>
                    <a:pt x="144" y="168"/>
                  </a:lnTo>
                  <a:lnTo>
                    <a:pt x="143" y="169"/>
                  </a:lnTo>
                  <a:lnTo>
                    <a:pt x="143" y="170"/>
                  </a:lnTo>
                  <a:lnTo>
                    <a:pt x="142" y="172"/>
                  </a:lnTo>
                  <a:lnTo>
                    <a:pt x="142" y="173"/>
                  </a:lnTo>
                  <a:lnTo>
                    <a:pt x="142" y="174"/>
                  </a:lnTo>
                  <a:lnTo>
                    <a:pt x="142" y="175"/>
                  </a:lnTo>
                  <a:lnTo>
                    <a:pt x="141" y="178"/>
                  </a:lnTo>
                  <a:lnTo>
                    <a:pt x="141" y="179"/>
                  </a:lnTo>
                  <a:lnTo>
                    <a:pt x="141" y="180"/>
                  </a:lnTo>
                  <a:lnTo>
                    <a:pt x="141" y="181"/>
                  </a:lnTo>
                  <a:lnTo>
                    <a:pt x="141" y="182"/>
                  </a:lnTo>
                  <a:lnTo>
                    <a:pt x="141" y="183"/>
                  </a:lnTo>
                  <a:lnTo>
                    <a:pt x="142" y="184"/>
                  </a:lnTo>
                  <a:lnTo>
                    <a:pt x="142" y="185"/>
                  </a:lnTo>
                  <a:lnTo>
                    <a:pt x="142" y="186"/>
                  </a:lnTo>
                  <a:lnTo>
                    <a:pt x="142" y="187"/>
                  </a:lnTo>
                  <a:lnTo>
                    <a:pt x="142" y="187"/>
                  </a:lnTo>
                  <a:lnTo>
                    <a:pt x="142" y="188"/>
                  </a:lnTo>
                  <a:lnTo>
                    <a:pt x="142" y="188"/>
                  </a:lnTo>
                  <a:lnTo>
                    <a:pt x="143" y="189"/>
                  </a:lnTo>
                  <a:lnTo>
                    <a:pt x="143" y="190"/>
                  </a:lnTo>
                  <a:lnTo>
                    <a:pt x="143" y="192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3" y="199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43" y="203"/>
                  </a:lnTo>
                  <a:lnTo>
                    <a:pt x="144" y="204"/>
                  </a:lnTo>
                  <a:lnTo>
                    <a:pt x="144" y="206"/>
                  </a:lnTo>
                  <a:lnTo>
                    <a:pt x="144" y="207"/>
                  </a:lnTo>
                  <a:lnTo>
                    <a:pt x="144" y="208"/>
                  </a:lnTo>
                  <a:lnTo>
                    <a:pt x="144" y="208"/>
                  </a:lnTo>
                  <a:lnTo>
                    <a:pt x="144" y="209"/>
                  </a:lnTo>
                  <a:lnTo>
                    <a:pt x="145" y="210"/>
                  </a:lnTo>
                  <a:lnTo>
                    <a:pt x="145" y="211"/>
                  </a:lnTo>
                  <a:lnTo>
                    <a:pt x="145" y="213"/>
                  </a:lnTo>
                  <a:lnTo>
                    <a:pt x="145" y="214"/>
                  </a:lnTo>
                  <a:lnTo>
                    <a:pt x="146" y="215"/>
                  </a:lnTo>
                  <a:lnTo>
                    <a:pt x="146" y="216"/>
                  </a:lnTo>
                  <a:lnTo>
                    <a:pt x="146" y="217"/>
                  </a:lnTo>
                  <a:lnTo>
                    <a:pt x="146" y="219"/>
                  </a:lnTo>
                  <a:lnTo>
                    <a:pt x="146" y="220"/>
                  </a:lnTo>
                  <a:lnTo>
                    <a:pt x="146" y="221"/>
                  </a:lnTo>
                  <a:lnTo>
                    <a:pt x="146" y="222"/>
                  </a:lnTo>
                  <a:lnTo>
                    <a:pt x="146" y="223"/>
                  </a:lnTo>
                  <a:lnTo>
                    <a:pt x="146" y="224"/>
                  </a:lnTo>
                  <a:lnTo>
                    <a:pt x="146" y="225"/>
                  </a:lnTo>
                  <a:lnTo>
                    <a:pt x="146" y="226"/>
                  </a:lnTo>
                  <a:lnTo>
                    <a:pt x="146" y="227"/>
                  </a:lnTo>
                  <a:lnTo>
                    <a:pt x="146" y="228"/>
                  </a:lnTo>
                  <a:lnTo>
                    <a:pt x="146" y="228"/>
                  </a:lnTo>
                  <a:lnTo>
                    <a:pt x="146" y="229"/>
                  </a:lnTo>
                  <a:lnTo>
                    <a:pt x="146" y="229"/>
                  </a:lnTo>
                  <a:lnTo>
                    <a:pt x="145" y="231"/>
                  </a:lnTo>
                  <a:lnTo>
                    <a:pt x="145" y="231"/>
                  </a:lnTo>
                  <a:lnTo>
                    <a:pt x="145" y="232"/>
                  </a:lnTo>
                  <a:lnTo>
                    <a:pt x="144" y="232"/>
                  </a:lnTo>
                  <a:lnTo>
                    <a:pt x="144" y="233"/>
                  </a:lnTo>
                  <a:lnTo>
                    <a:pt x="143" y="233"/>
                  </a:lnTo>
                  <a:lnTo>
                    <a:pt x="143" y="233"/>
                  </a:lnTo>
                  <a:lnTo>
                    <a:pt x="142" y="234"/>
                  </a:lnTo>
                  <a:lnTo>
                    <a:pt x="142" y="234"/>
                  </a:lnTo>
                  <a:lnTo>
                    <a:pt x="141" y="235"/>
                  </a:lnTo>
                  <a:lnTo>
                    <a:pt x="140" y="235"/>
                  </a:lnTo>
                  <a:lnTo>
                    <a:pt x="140" y="235"/>
                  </a:lnTo>
                  <a:lnTo>
                    <a:pt x="139" y="236"/>
                  </a:lnTo>
                  <a:lnTo>
                    <a:pt x="139" y="236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8"/>
                  </a:lnTo>
                  <a:lnTo>
                    <a:pt x="139" y="239"/>
                  </a:lnTo>
                  <a:lnTo>
                    <a:pt x="139" y="239"/>
                  </a:lnTo>
                  <a:lnTo>
                    <a:pt x="139" y="240"/>
                  </a:lnTo>
                  <a:lnTo>
                    <a:pt x="139" y="241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40" y="243"/>
                  </a:lnTo>
                  <a:lnTo>
                    <a:pt x="141" y="243"/>
                  </a:lnTo>
                  <a:lnTo>
                    <a:pt x="141" y="244"/>
                  </a:lnTo>
                  <a:lnTo>
                    <a:pt x="141" y="244"/>
                  </a:lnTo>
                  <a:lnTo>
                    <a:pt x="141" y="245"/>
                  </a:lnTo>
                  <a:lnTo>
                    <a:pt x="142" y="245"/>
                  </a:lnTo>
                  <a:lnTo>
                    <a:pt x="142" y="245"/>
                  </a:lnTo>
                  <a:lnTo>
                    <a:pt x="142" y="246"/>
                  </a:lnTo>
                  <a:lnTo>
                    <a:pt x="142" y="246"/>
                  </a:lnTo>
                  <a:lnTo>
                    <a:pt x="143" y="246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4" y="247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0" y="247"/>
                  </a:lnTo>
                  <a:lnTo>
                    <a:pt x="140" y="247"/>
                  </a:lnTo>
                  <a:lnTo>
                    <a:pt x="139" y="246"/>
                  </a:lnTo>
                  <a:lnTo>
                    <a:pt x="139" y="246"/>
                  </a:lnTo>
                  <a:lnTo>
                    <a:pt x="138" y="245"/>
                  </a:lnTo>
                  <a:lnTo>
                    <a:pt x="138" y="245"/>
                  </a:lnTo>
                  <a:lnTo>
                    <a:pt x="137" y="244"/>
                  </a:lnTo>
                  <a:lnTo>
                    <a:pt x="136" y="244"/>
                  </a:lnTo>
                  <a:lnTo>
                    <a:pt x="136" y="244"/>
                  </a:lnTo>
                  <a:lnTo>
                    <a:pt x="135" y="244"/>
                  </a:lnTo>
                  <a:lnTo>
                    <a:pt x="134" y="243"/>
                  </a:lnTo>
                  <a:lnTo>
                    <a:pt x="134" y="243"/>
                  </a:lnTo>
                  <a:lnTo>
                    <a:pt x="133" y="243"/>
                  </a:lnTo>
                  <a:lnTo>
                    <a:pt x="132" y="243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29" y="242"/>
                  </a:lnTo>
                  <a:lnTo>
                    <a:pt x="129" y="242"/>
                  </a:lnTo>
                  <a:lnTo>
                    <a:pt x="128" y="242"/>
                  </a:lnTo>
                  <a:lnTo>
                    <a:pt x="127" y="242"/>
                  </a:lnTo>
                  <a:lnTo>
                    <a:pt x="127" y="241"/>
                  </a:lnTo>
                  <a:lnTo>
                    <a:pt x="127" y="241"/>
                  </a:lnTo>
                  <a:lnTo>
                    <a:pt x="126" y="241"/>
                  </a:lnTo>
                  <a:lnTo>
                    <a:pt x="126" y="242"/>
                  </a:lnTo>
                  <a:lnTo>
                    <a:pt x="126" y="242"/>
                  </a:lnTo>
                  <a:lnTo>
                    <a:pt x="125" y="242"/>
                  </a:lnTo>
                  <a:lnTo>
                    <a:pt x="125" y="242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1" y="249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0" y="247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0" y="245"/>
                  </a:lnTo>
                  <a:lnTo>
                    <a:pt x="120" y="244"/>
                  </a:lnTo>
                  <a:lnTo>
                    <a:pt x="120" y="243"/>
                  </a:lnTo>
                  <a:lnTo>
                    <a:pt x="119" y="242"/>
                  </a:lnTo>
                  <a:lnTo>
                    <a:pt x="119" y="241"/>
                  </a:lnTo>
                  <a:lnTo>
                    <a:pt x="119" y="241"/>
                  </a:lnTo>
                  <a:lnTo>
                    <a:pt x="119" y="240"/>
                  </a:lnTo>
                  <a:lnTo>
                    <a:pt x="119" y="239"/>
                  </a:lnTo>
                  <a:lnTo>
                    <a:pt x="118" y="238"/>
                  </a:lnTo>
                  <a:lnTo>
                    <a:pt x="118" y="238"/>
                  </a:lnTo>
                  <a:lnTo>
                    <a:pt x="118" y="237"/>
                  </a:lnTo>
                  <a:lnTo>
                    <a:pt x="118" y="237"/>
                  </a:lnTo>
                  <a:lnTo>
                    <a:pt x="117" y="236"/>
                  </a:lnTo>
                  <a:lnTo>
                    <a:pt x="117" y="236"/>
                  </a:lnTo>
                  <a:lnTo>
                    <a:pt x="117" y="235"/>
                  </a:lnTo>
                  <a:lnTo>
                    <a:pt x="116" y="235"/>
                  </a:lnTo>
                  <a:lnTo>
                    <a:pt x="116" y="235"/>
                  </a:lnTo>
                  <a:lnTo>
                    <a:pt x="116" y="234"/>
                  </a:lnTo>
                  <a:lnTo>
                    <a:pt x="115" y="234"/>
                  </a:lnTo>
                  <a:lnTo>
                    <a:pt x="115" y="234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7"/>
                  </a:lnTo>
                  <a:lnTo>
                    <a:pt x="115" y="227"/>
                  </a:lnTo>
                  <a:lnTo>
                    <a:pt x="116" y="227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5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7" y="223"/>
                  </a:lnTo>
                  <a:lnTo>
                    <a:pt x="117" y="223"/>
                  </a:lnTo>
                  <a:lnTo>
                    <a:pt x="117" y="222"/>
                  </a:lnTo>
                  <a:lnTo>
                    <a:pt x="117" y="222"/>
                  </a:lnTo>
                  <a:lnTo>
                    <a:pt x="117" y="221"/>
                  </a:lnTo>
                  <a:lnTo>
                    <a:pt x="117" y="221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5"/>
                  </a:lnTo>
                  <a:lnTo>
                    <a:pt x="114" y="214"/>
                  </a:lnTo>
                  <a:lnTo>
                    <a:pt x="113" y="211"/>
                  </a:lnTo>
                  <a:lnTo>
                    <a:pt x="111" y="209"/>
                  </a:lnTo>
                  <a:lnTo>
                    <a:pt x="110" y="207"/>
                  </a:lnTo>
                  <a:lnTo>
                    <a:pt x="109" y="205"/>
                  </a:lnTo>
                  <a:lnTo>
                    <a:pt x="108" y="203"/>
                  </a:lnTo>
                  <a:lnTo>
                    <a:pt x="107" y="201"/>
                  </a:lnTo>
                  <a:lnTo>
                    <a:pt x="106" y="199"/>
                  </a:lnTo>
                  <a:lnTo>
                    <a:pt x="106" y="196"/>
                  </a:lnTo>
                  <a:lnTo>
                    <a:pt x="105" y="193"/>
                  </a:lnTo>
                  <a:lnTo>
                    <a:pt x="104" y="191"/>
                  </a:lnTo>
                  <a:lnTo>
                    <a:pt x="103" y="189"/>
                  </a:lnTo>
                  <a:lnTo>
                    <a:pt x="102" y="187"/>
                  </a:lnTo>
                  <a:lnTo>
                    <a:pt x="101" y="186"/>
                  </a:lnTo>
                  <a:lnTo>
                    <a:pt x="100" y="184"/>
                  </a:lnTo>
                  <a:lnTo>
                    <a:pt x="100" y="183"/>
                  </a:lnTo>
                  <a:lnTo>
                    <a:pt x="99" y="183"/>
                  </a:lnTo>
                  <a:lnTo>
                    <a:pt x="99" y="182"/>
                  </a:lnTo>
                  <a:lnTo>
                    <a:pt x="98" y="182"/>
                  </a:lnTo>
                  <a:lnTo>
                    <a:pt x="98" y="181"/>
                  </a:lnTo>
                  <a:lnTo>
                    <a:pt x="97" y="180"/>
                  </a:lnTo>
                  <a:lnTo>
                    <a:pt x="96" y="180"/>
                  </a:lnTo>
                  <a:lnTo>
                    <a:pt x="95" y="179"/>
                  </a:lnTo>
                  <a:lnTo>
                    <a:pt x="93" y="178"/>
                  </a:lnTo>
                  <a:lnTo>
                    <a:pt x="92" y="177"/>
                  </a:lnTo>
                  <a:lnTo>
                    <a:pt x="91" y="177"/>
                  </a:lnTo>
                  <a:lnTo>
                    <a:pt x="90" y="175"/>
                  </a:lnTo>
                  <a:lnTo>
                    <a:pt x="89" y="174"/>
                  </a:lnTo>
                  <a:lnTo>
                    <a:pt x="88" y="174"/>
                  </a:lnTo>
                  <a:lnTo>
                    <a:pt x="87" y="173"/>
                  </a:lnTo>
                  <a:lnTo>
                    <a:pt x="87" y="172"/>
                  </a:lnTo>
                  <a:lnTo>
                    <a:pt x="86" y="172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3" y="170"/>
                  </a:lnTo>
                  <a:lnTo>
                    <a:pt x="82" y="170"/>
                  </a:lnTo>
                  <a:lnTo>
                    <a:pt x="81" y="169"/>
                  </a:lnTo>
                  <a:lnTo>
                    <a:pt x="80" y="169"/>
                  </a:lnTo>
                  <a:lnTo>
                    <a:pt x="79" y="168"/>
                  </a:lnTo>
                  <a:lnTo>
                    <a:pt x="77" y="168"/>
                  </a:lnTo>
                  <a:lnTo>
                    <a:pt x="75" y="168"/>
                  </a:lnTo>
                  <a:lnTo>
                    <a:pt x="74" y="167"/>
                  </a:lnTo>
                  <a:lnTo>
                    <a:pt x="73" y="167"/>
                  </a:lnTo>
                  <a:lnTo>
                    <a:pt x="72" y="166"/>
                  </a:lnTo>
                  <a:lnTo>
                    <a:pt x="71" y="166"/>
                  </a:lnTo>
                  <a:lnTo>
                    <a:pt x="70" y="166"/>
                  </a:lnTo>
                  <a:lnTo>
                    <a:pt x="70" y="166"/>
                  </a:lnTo>
                  <a:lnTo>
                    <a:pt x="69" y="165"/>
                  </a:lnTo>
                  <a:lnTo>
                    <a:pt x="68" y="165"/>
                  </a:lnTo>
                  <a:lnTo>
                    <a:pt x="68" y="165"/>
                  </a:lnTo>
                  <a:lnTo>
                    <a:pt x="67" y="165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5" y="164"/>
                  </a:lnTo>
                  <a:lnTo>
                    <a:pt x="64" y="163"/>
                  </a:lnTo>
                  <a:lnTo>
                    <a:pt x="64" y="163"/>
                  </a:lnTo>
                  <a:lnTo>
                    <a:pt x="63" y="163"/>
                  </a:lnTo>
                  <a:lnTo>
                    <a:pt x="63" y="162"/>
                  </a:lnTo>
                  <a:lnTo>
                    <a:pt x="62" y="162"/>
                  </a:lnTo>
                  <a:lnTo>
                    <a:pt x="61" y="161"/>
                  </a:lnTo>
                  <a:lnTo>
                    <a:pt x="60" y="161"/>
                  </a:lnTo>
                  <a:lnTo>
                    <a:pt x="59" y="160"/>
                  </a:lnTo>
                  <a:lnTo>
                    <a:pt x="57" y="159"/>
                  </a:lnTo>
                  <a:lnTo>
                    <a:pt x="56" y="159"/>
                  </a:lnTo>
                  <a:lnTo>
                    <a:pt x="55" y="157"/>
                  </a:lnTo>
                  <a:lnTo>
                    <a:pt x="54" y="156"/>
                  </a:lnTo>
                  <a:lnTo>
                    <a:pt x="53" y="156"/>
                  </a:lnTo>
                  <a:lnTo>
                    <a:pt x="52" y="155"/>
                  </a:lnTo>
                  <a:lnTo>
                    <a:pt x="51" y="155"/>
                  </a:lnTo>
                  <a:lnTo>
                    <a:pt x="51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4" y="148"/>
                  </a:lnTo>
                  <a:lnTo>
                    <a:pt x="44" y="148"/>
                  </a:lnTo>
                  <a:lnTo>
                    <a:pt x="43" y="147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1" y="145"/>
                  </a:lnTo>
                  <a:lnTo>
                    <a:pt x="39" y="144"/>
                  </a:lnTo>
                  <a:lnTo>
                    <a:pt x="39" y="143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7" y="141"/>
                  </a:lnTo>
                  <a:lnTo>
                    <a:pt x="37" y="139"/>
                  </a:lnTo>
                  <a:lnTo>
                    <a:pt x="37" y="138"/>
                  </a:lnTo>
                  <a:lnTo>
                    <a:pt x="36" y="138"/>
                  </a:lnTo>
                  <a:lnTo>
                    <a:pt x="36" y="137"/>
                  </a:lnTo>
                  <a:lnTo>
                    <a:pt x="36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5"/>
                  </a:lnTo>
                  <a:lnTo>
                    <a:pt x="36" y="135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7" y="132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7"/>
                  </a:lnTo>
                  <a:lnTo>
                    <a:pt x="35" y="127"/>
                  </a:lnTo>
                  <a:lnTo>
                    <a:pt x="34" y="127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4"/>
                  </a:lnTo>
                  <a:lnTo>
                    <a:pt x="33" y="124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1" y="119"/>
                  </a:lnTo>
                  <a:lnTo>
                    <a:pt x="31" y="118"/>
                  </a:lnTo>
                  <a:lnTo>
                    <a:pt x="31" y="118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29" y="115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7" y="111"/>
                  </a:lnTo>
                  <a:lnTo>
                    <a:pt x="26" y="110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6"/>
                  </a:lnTo>
                  <a:lnTo>
                    <a:pt x="23" y="105"/>
                  </a:lnTo>
                  <a:lnTo>
                    <a:pt x="23" y="102"/>
                  </a:lnTo>
                  <a:lnTo>
                    <a:pt x="21" y="101"/>
                  </a:lnTo>
                  <a:lnTo>
                    <a:pt x="21" y="99"/>
                  </a:lnTo>
                  <a:lnTo>
                    <a:pt x="20" y="98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19" y="90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0" y="87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4" y="81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1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0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8" y="77"/>
                  </a:lnTo>
                  <a:lnTo>
                    <a:pt x="7" y="77"/>
                  </a:lnTo>
                  <a:lnTo>
                    <a:pt x="6" y="76"/>
                  </a:lnTo>
                  <a:lnTo>
                    <a:pt x="5" y="76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3" y="64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683"/>
            <p:cNvSpPr>
              <a:spLocks/>
            </p:cNvSpPr>
            <p:nvPr/>
          </p:nvSpPr>
          <p:spPr bwMode="auto">
            <a:xfrm>
              <a:off x="8901113" y="4700588"/>
              <a:ext cx="6350" cy="3175"/>
            </a:xfrm>
            <a:custGeom>
              <a:avLst/>
              <a:gdLst>
                <a:gd name="T0" fmla="*/ 14 w 14"/>
                <a:gd name="T1" fmla="*/ 0 h 7"/>
                <a:gd name="T2" fmla="*/ 14 w 14"/>
                <a:gd name="T3" fmla="*/ 0 h 7"/>
                <a:gd name="T4" fmla="*/ 13 w 14"/>
                <a:gd name="T5" fmla="*/ 1 h 7"/>
                <a:gd name="T6" fmla="*/ 13 w 14"/>
                <a:gd name="T7" fmla="*/ 1 h 7"/>
                <a:gd name="T8" fmla="*/ 13 w 14"/>
                <a:gd name="T9" fmla="*/ 2 h 7"/>
                <a:gd name="T10" fmla="*/ 13 w 14"/>
                <a:gd name="T11" fmla="*/ 2 h 7"/>
                <a:gd name="T12" fmla="*/ 12 w 14"/>
                <a:gd name="T13" fmla="*/ 2 h 7"/>
                <a:gd name="T14" fmla="*/ 12 w 14"/>
                <a:gd name="T15" fmla="*/ 3 h 7"/>
                <a:gd name="T16" fmla="*/ 12 w 14"/>
                <a:gd name="T17" fmla="*/ 3 h 7"/>
                <a:gd name="T18" fmla="*/ 12 w 14"/>
                <a:gd name="T19" fmla="*/ 4 h 7"/>
                <a:gd name="T20" fmla="*/ 12 w 14"/>
                <a:gd name="T21" fmla="*/ 4 h 7"/>
                <a:gd name="T22" fmla="*/ 12 w 14"/>
                <a:gd name="T23" fmla="*/ 4 h 7"/>
                <a:gd name="T24" fmla="*/ 12 w 14"/>
                <a:gd name="T25" fmla="*/ 5 h 7"/>
                <a:gd name="T26" fmla="*/ 12 w 14"/>
                <a:gd name="T27" fmla="*/ 5 h 7"/>
                <a:gd name="T28" fmla="*/ 12 w 14"/>
                <a:gd name="T29" fmla="*/ 5 h 7"/>
                <a:gd name="T30" fmla="*/ 12 w 14"/>
                <a:gd name="T31" fmla="*/ 5 h 7"/>
                <a:gd name="T32" fmla="*/ 11 w 14"/>
                <a:gd name="T33" fmla="*/ 5 h 7"/>
                <a:gd name="T34" fmla="*/ 11 w 14"/>
                <a:gd name="T35" fmla="*/ 6 h 7"/>
                <a:gd name="T36" fmla="*/ 11 w 14"/>
                <a:gd name="T37" fmla="*/ 6 h 7"/>
                <a:gd name="T38" fmla="*/ 11 w 14"/>
                <a:gd name="T39" fmla="*/ 6 h 7"/>
                <a:gd name="T40" fmla="*/ 11 w 14"/>
                <a:gd name="T41" fmla="*/ 6 h 7"/>
                <a:gd name="T42" fmla="*/ 10 w 14"/>
                <a:gd name="T43" fmla="*/ 6 h 7"/>
                <a:gd name="T44" fmla="*/ 10 w 14"/>
                <a:gd name="T45" fmla="*/ 6 h 7"/>
                <a:gd name="T46" fmla="*/ 10 w 14"/>
                <a:gd name="T47" fmla="*/ 6 h 7"/>
                <a:gd name="T48" fmla="*/ 9 w 14"/>
                <a:gd name="T49" fmla="*/ 7 h 7"/>
                <a:gd name="T50" fmla="*/ 9 w 14"/>
                <a:gd name="T51" fmla="*/ 7 h 7"/>
                <a:gd name="T52" fmla="*/ 9 w 14"/>
                <a:gd name="T53" fmla="*/ 7 h 7"/>
                <a:gd name="T54" fmla="*/ 8 w 14"/>
                <a:gd name="T55" fmla="*/ 7 h 7"/>
                <a:gd name="T56" fmla="*/ 8 w 14"/>
                <a:gd name="T57" fmla="*/ 6 h 7"/>
                <a:gd name="T58" fmla="*/ 7 w 14"/>
                <a:gd name="T59" fmla="*/ 6 h 7"/>
                <a:gd name="T60" fmla="*/ 7 w 14"/>
                <a:gd name="T61" fmla="*/ 6 h 7"/>
                <a:gd name="T62" fmla="*/ 7 w 14"/>
                <a:gd name="T63" fmla="*/ 6 h 7"/>
                <a:gd name="T64" fmla="*/ 6 w 14"/>
                <a:gd name="T65" fmla="*/ 6 h 7"/>
                <a:gd name="T66" fmla="*/ 6 w 14"/>
                <a:gd name="T67" fmla="*/ 6 h 7"/>
                <a:gd name="T68" fmla="*/ 5 w 14"/>
                <a:gd name="T69" fmla="*/ 6 h 7"/>
                <a:gd name="T70" fmla="*/ 5 w 14"/>
                <a:gd name="T71" fmla="*/ 5 h 7"/>
                <a:gd name="T72" fmla="*/ 5 w 14"/>
                <a:gd name="T73" fmla="*/ 5 h 7"/>
                <a:gd name="T74" fmla="*/ 5 w 14"/>
                <a:gd name="T75" fmla="*/ 5 h 7"/>
                <a:gd name="T76" fmla="*/ 4 w 14"/>
                <a:gd name="T77" fmla="*/ 5 h 7"/>
                <a:gd name="T78" fmla="*/ 4 w 14"/>
                <a:gd name="T79" fmla="*/ 4 h 7"/>
                <a:gd name="T80" fmla="*/ 3 w 14"/>
                <a:gd name="T81" fmla="*/ 4 h 7"/>
                <a:gd name="T82" fmla="*/ 3 w 14"/>
                <a:gd name="T83" fmla="*/ 4 h 7"/>
                <a:gd name="T84" fmla="*/ 3 w 14"/>
                <a:gd name="T85" fmla="*/ 4 h 7"/>
                <a:gd name="T86" fmla="*/ 2 w 14"/>
                <a:gd name="T87" fmla="*/ 3 h 7"/>
                <a:gd name="T88" fmla="*/ 2 w 14"/>
                <a:gd name="T89" fmla="*/ 3 h 7"/>
                <a:gd name="T90" fmla="*/ 2 w 14"/>
                <a:gd name="T91" fmla="*/ 3 h 7"/>
                <a:gd name="T92" fmla="*/ 0 w 14"/>
                <a:gd name="T93" fmla="*/ 3 h 7"/>
                <a:gd name="T94" fmla="*/ 0 w 14"/>
                <a:gd name="T95" fmla="*/ 2 h 7"/>
                <a:gd name="T96" fmla="*/ 0 w 14"/>
                <a:gd name="T97" fmla="*/ 2 h 7"/>
                <a:gd name="T98" fmla="*/ 0 w 14"/>
                <a:gd name="T99" fmla="*/ 2 h 7"/>
                <a:gd name="T100" fmla="*/ 0 w 14"/>
                <a:gd name="T101" fmla="*/ 1 h 7"/>
                <a:gd name="T102" fmla="*/ 0 w 14"/>
                <a:gd name="T103" fmla="*/ 1 h 7"/>
                <a:gd name="T104" fmla="*/ 0 w 14"/>
                <a:gd name="T105" fmla="*/ 1 h 7"/>
                <a:gd name="T106" fmla="*/ 0 w 14"/>
                <a:gd name="T107" fmla="*/ 0 h 7"/>
                <a:gd name="T108" fmla="*/ 0 w 14"/>
                <a:gd name="T109" fmla="*/ 0 h 7"/>
                <a:gd name="T110" fmla="*/ 0 w 14"/>
                <a:gd name="T111" fmla="*/ 0 h 7"/>
                <a:gd name="T112" fmla="*/ 0 w 14"/>
                <a:gd name="T113" fmla="*/ 0 h 7"/>
                <a:gd name="T114" fmla="*/ 14 w 14"/>
                <a:gd name="T115" fmla="*/ 0 h 7"/>
                <a:gd name="T116" fmla="*/ 14 w 14"/>
                <a:gd name="T117" fmla="*/ 0 h 7"/>
                <a:gd name="T118" fmla="*/ 14 w 14"/>
                <a:gd name="T119" fmla="*/ 0 h 7"/>
                <a:gd name="T120" fmla="*/ 14 w 14"/>
                <a:gd name="T1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684"/>
            <p:cNvSpPr>
              <a:spLocks/>
            </p:cNvSpPr>
            <p:nvPr/>
          </p:nvSpPr>
          <p:spPr bwMode="auto">
            <a:xfrm>
              <a:off x="8893175" y="4730750"/>
              <a:ext cx="3175" cy="1588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1 h 5"/>
                <a:gd name="T4" fmla="*/ 1 w 5"/>
                <a:gd name="T5" fmla="*/ 0 h 5"/>
                <a:gd name="T6" fmla="*/ 2 w 5"/>
                <a:gd name="T7" fmla="*/ 0 h 5"/>
                <a:gd name="T8" fmla="*/ 2 w 5"/>
                <a:gd name="T9" fmla="*/ 0 h 5"/>
                <a:gd name="T10" fmla="*/ 3 w 5"/>
                <a:gd name="T11" fmla="*/ 0 h 5"/>
                <a:gd name="T12" fmla="*/ 3 w 5"/>
                <a:gd name="T13" fmla="*/ 0 h 5"/>
                <a:gd name="T14" fmla="*/ 4 w 5"/>
                <a:gd name="T15" fmla="*/ 0 h 5"/>
                <a:gd name="T16" fmla="*/ 4 w 5"/>
                <a:gd name="T17" fmla="*/ 0 h 5"/>
                <a:gd name="T18" fmla="*/ 4 w 5"/>
                <a:gd name="T19" fmla="*/ 0 h 5"/>
                <a:gd name="T20" fmla="*/ 4 w 5"/>
                <a:gd name="T21" fmla="*/ 0 h 5"/>
                <a:gd name="T22" fmla="*/ 5 w 5"/>
                <a:gd name="T23" fmla="*/ 0 h 5"/>
                <a:gd name="T24" fmla="*/ 5 w 5"/>
                <a:gd name="T25" fmla="*/ 1 h 5"/>
                <a:gd name="T26" fmla="*/ 5 w 5"/>
                <a:gd name="T27" fmla="*/ 1 h 5"/>
                <a:gd name="T28" fmla="*/ 5 w 5"/>
                <a:gd name="T29" fmla="*/ 2 h 5"/>
                <a:gd name="T30" fmla="*/ 5 w 5"/>
                <a:gd name="T31" fmla="*/ 2 h 5"/>
                <a:gd name="T32" fmla="*/ 5 w 5"/>
                <a:gd name="T33" fmla="*/ 2 h 5"/>
                <a:gd name="T34" fmla="*/ 5 w 5"/>
                <a:gd name="T35" fmla="*/ 3 h 5"/>
                <a:gd name="T36" fmla="*/ 5 w 5"/>
                <a:gd name="T37" fmla="*/ 3 h 5"/>
                <a:gd name="T38" fmla="*/ 4 w 5"/>
                <a:gd name="T39" fmla="*/ 3 h 5"/>
                <a:gd name="T40" fmla="*/ 4 w 5"/>
                <a:gd name="T41" fmla="*/ 3 h 5"/>
                <a:gd name="T42" fmla="*/ 4 w 5"/>
                <a:gd name="T43" fmla="*/ 4 h 5"/>
                <a:gd name="T44" fmla="*/ 4 w 5"/>
                <a:gd name="T45" fmla="*/ 4 h 5"/>
                <a:gd name="T46" fmla="*/ 3 w 5"/>
                <a:gd name="T47" fmla="*/ 4 h 5"/>
                <a:gd name="T48" fmla="*/ 3 w 5"/>
                <a:gd name="T49" fmla="*/ 4 h 5"/>
                <a:gd name="T50" fmla="*/ 3 w 5"/>
                <a:gd name="T51" fmla="*/ 5 h 5"/>
                <a:gd name="T52" fmla="*/ 2 w 5"/>
                <a:gd name="T53" fmla="*/ 5 h 5"/>
                <a:gd name="T54" fmla="*/ 2 w 5"/>
                <a:gd name="T55" fmla="*/ 5 h 5"/>
                <a:gd name="T56" fmla="*/ 2 w 5"/>
                <a:gd name="T57" fmla="*/ 5 h 5"/>
                <a:gd name="T58" fmla="*/ 2 w 5"/>
                <a:gd name="T59" fmla="*/ 4 h 5"/>
                <a:gd name="T60" fmla="*/ 2 w 5"/>
                <a:gd name="T61" fmla="*/ 4 h 5"/>
                <a:gd name="T62" fmla="*/ 2 w 5"/>
                <a:gd name="T63" fmla="*/ 4 h 5"/>
                <a:gd name="T64" fmla="*/ 2 w 5"/>
                <a:gd name="T65" fmla="*/ 4 h 5"/>
                <a:gd name="T66" fmla="*/ 2 w 5"/>
                <a:gd name="T67" fmla="*/ 3 h 5"/>
                <a:gd name="T68" fmla="*/ 2 w 5"/>
                <a:gd name="T69" fmla="*/ 3 h 5"/>
                <a:gd name="T70" fmla="*/ 1 w 5"/>
                <a:gd name="T71" fmla="*/ 3 h 5"/>
                <a:gd name="T72" fmla="*/ 1 w 5"/>
                <a:gd name="T73" fmla="*/ 3 h 5"/>
                <a:gd name="T74" fmla="*/ 1 w 5"/>
                <a:gd name="T75" fmla="*/ 3 h 5"/>
                <a:gd name="T76" fmla="*/ 1 w 5"/>
                <a:gd name="T77" fmla="*/ 2 h 5"/>
                <a:gd name="T78" fmla="*/ 0 w 5"/>
                <a:gd name="T79" fmla="*/ 2 h 5"/>
                <a:gd name="T80" fmla="*/ 0 w 5"/>
                <a:gd name="T81" fmla="*/ 2 h 5"/>
                <a:gd name="T82" fmla="*/ 0 w 5"/>
                <a:gd name="T83" fmla="*/ 2 h 5"/>
                <a:gd name="T84" fmla="*/ 0 w 5"/>
                <a:gd name="T85" fmla="*/ 2 h 5"/>
                <a:gd name="T86" fmla="*/ 0 w 5"/>
                <a:gd name="T87" fmla="*/ 2 h 5"/>
                <a:gd name="T88" fmla="*/ 0 w 5"/>
                <a:gd name="T89" fmla="*/ 1 h 5"/>
                <a:gd name="T90" fmla="*/ 0 w 5"/>
                <a:gd name="T91" fmla="*/ 1 h 5"/>
                <a:gd name="T92" fmla="*/ 0 w 5"/>
                <a:gd name="T93" fmla="*/ 1 h 5"/>
                <a:gd name="T94" fmla="*/ 1 w 5"/>
                <a:gd name="T95" fmla="*/ 1 h 5"/>
                <a:gd name="T96" fmla="*/ 1 w 5"/>
                <a:gd name="T97" fmla="*/ 1 h 5"/>
                <a:gd name="T98" fmla="*/ 1 w 5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685"/>
            <p:cNvSpPr>
              <a:spLocks/>
            </p:cNvSpPr>
            <p:nvPr/>
          </p:nvSpPr>
          <p:spPr bwMode="auto">
            <a:xfrm>
              <a:off x="9064625" y="4757738"/>
              <a:ext cx="3175" cy="4763"/>
            </a:xfrm>
            <a:custGeom>
              <a:avLst/>
              <a:gdLst>
                <a:gd name="T0" fmla="*/ 2 w 7"/>
                <a:gd name="T1" fmla="*/ 2 h 9"/>
                <a:gd name="T2" fmla="*/ 2 w 7"/>
                <a:gd name="T3" fmla="*/ 1 h 9"/>
                <a:gd name="T4" fmla="*/ 3 w 7"/>
                <a:gd name="T5" fmla="*/ 1 h 9"/>
                <a:gd name="T6" fmla="*/ 4 w 7"/>
                <a:gd name="T7" fmla="*/ 1 h 9"/>
                <a:gd name="T8" fmla="*/ 5 w 7"/>
                <a:gd name="T9" fmla="*/ 0 h 9"/>
                <a:gd name="T10" fmla="*/ 5 w 7"/>
                <a:gd name="T11" fmla="*/ 0 h 9"/>
                <a:gd name="T12" fmla="*/ 6 w 7"/>
                <a:gd name="T13" fmla="*/ 0 h 9"/>
                <a:gd name="T14" fmla="*/ 6 w 7"/>
                <a:gd name="T15" fmla="*/ 1 h 9"/>
                <a:gd name="T16" fmla="*/ 7 w 7"/>
                <a:gd name="T17" fmla="*/ 1 h 9"/>
                <a:gd name="T18" fmla="*/ 7 w 7"/>
                <a:gd name="T19" fmla="*/ 2 h 9"/>
                <a:gd name="T20" fmla="*/ 7 w 7"/>
                <a:gd name="T21" fmla="*/ 3 h 9"/>
                <a:gd name="T22" fmla="*/ 7 w 7"/>
                <a:gd name="T23" fmla="*/ 4 h 9"/>
                <a:gd name="T24" fmla="*/ 7 w 7"/>
                <a:gd name="T25" fmla="*/ 5 h 9"/>
                <a:gd name="T26" fmla="*/ 7 w 7"/>
                <a:gd name="T27" fmla="*/ 6 h 9"/>
                <a:gd name="T28" fmla="*/ 7 w 7"/>
                <a:gd name="T29" fmla="*/ 7 h 9"/>
                <a:gd name="T30" fmla="*/ 7 w 7"/>
                <a:gd name="T31" fmla="*/ 7 h 9"/>
                <a:gd name="T32" fmla="*/ 7 w 7"/>
                <a:gd name="T33" fmla="*/ 8 h 9"/>
                <a:gd name="T34" fmla="*/ 6 w 7"/>
                <a:gd name="T35" fmla="*/ 9 h 9"/>
                <a:gd name="T36" fmla="*/ 6 w 7"/>
                <a:gd name="T37" fmla="*/ 9 h 9"/>
                <a:gd name="T38" fmla="*/ 6 w 7"/>
                <a:gd name="T39" fmla="*/ 9 h 9"/>
                <a:gd name="T40" fmla="*/ 5 w 7"/>
                <a:gd name="T41" fmla="*/ 9 h 9"/>
                <a:gd name="T42" fmla="*/ 5 w 7"/>
                <a:gd name="T43" fmla="*/ 9 h 9"/>
                <a:gd name="T44" fmla="*/ 4 w 7"/>
                <a:gd name="T45" fmla="*/ 9 h 9"/>
                <a:gd name="T46" fmla="*/ 4 w 7"/>
                <a:gd name="T47" fmla="*/ 9 h 9"/>
                <a:gd name="T48" fmla="*/ 3 w 7"/>
                <a:gd name="T49" fmla="*/ 9 h 9"/>
                <a:gd name="T50" fmla="*/ 3 w 7"/>
                <a:gd name="T51" fmla="*/ 8 h 9"/>
                <a:gd name="T52" fmla="*/ 3 w 7"/>
                <a:gd name="T53" fmla="*/ 8 h 9"/>
                <a:gd name="T54" fmla="*/ 2 w 7"/>
                <a:gd name="T55" fmla="*/ 8 h 9"/>
                <a:gd name="T56" fmla="*/ 2 w 7"/>
                <a:gd name="T57" fmla="*/ 8 h 9"/>
                <a:gd name="T58" fmla="*/ 2 w 7"/>
                <a:gd name="T59" fmla="*/ 7 h 9"/>
                <a:gd name="T60" fmla="*/ 2 w 7"/>
                <a:gd name="T61" fmla="*/ 7 h 9"/>
                <a:gd name="T62" fmla="*/ 2 w 7"/>
                <a:gd name="T63" fmla="*/ 7 h 9"/>
                <a:gd name="T64" fmla="*/ 1 w 7"/>
                <a:gd name="T65" fmla="*/ 6 h 9"/>
                <a:gd name="T66" fmla="*/ 1 w 7"/>
                <a:gd name="T67" fmla="*/ 6 h 9"/>
                <a:gd name="T68" fmla="*/ 1 w 7"/>
                <a:gd name="T69" fmla="*/ 5 h 9"/>
                <a:gd name="T70" fmla="*/ 1 w 7"/>
                <a:gd name="T71" fmla="*/ 5 h 9"/>
                <a:gd name="T72" fmla="*/ 1 w 7"/>
                <a:gd name="T73" fmla="*/ 5 h 9"/>
                <a:gd name="T74" fmla="*/ 0 w 7"/>
                <a:gd name="T75" fmla="*/ 5 h 9"/>
                <a:gd name="T76" fmla="*/ 0 w 7"/>
                <a:gd name="T77" fmla="*/ 4 h 9"/>
                <a:gd name="T78" fmla="*/ 0 w 7"/>
                <a:gd name="T79" fmla="*/ 4 h 9"/>
                <a:gd name="T80" fmla="*/ 0 w 7"/>
                <a:gd name="T81" fmla="*/ 4 h 9"/>
                <a:gd name="T82" fmla="*/ 0 w 7"/>
                <a:gd name="T83" fmla="*/ 3 h 9"/>
                <a:gd name="T84" fmla="*/ 0 w 7"/>
                <a:gd name="T85" fmla="*/ 3 h 9"/>
                <a:gd name="T86" fmla="*/ 0 w 7"/>
                <a:gd name="T87" fmla="*/ 3 h 9"/>
                <a:gd name="T88" fmla="*/ 0 w 7"/>
                <a:gd name="T89" fmla="*/ 2 h 9"/>
                <a:gd name="T90" fmla="*/ 1 w 7"/>
                <a:gd name="T91" fmla="*/ 2 h 9"/>
                <a:gd name="T92" fmla="*/ 1 w 7"/>
                <a:gd name="T93" fmla="*/ 2 h 9"/>
                <a:gd name="T94" fmla="*/ 2 w 7"/>
                <a:gd name="T95" fmla="*/ 2 h 9"/>
                <a:gd name="T96" fmla="*/ 2 w 7"/>
                <a:gd name="T97" fmla="*/ 2 h 9"/>
                <a:gd name="T98" fmla="*/ 2 w 7"/>
                <a:gd name="T99" fmla="*/ 2 h 9"/>
                <a:gd name="T100" fmla="*/ 2 w 7"/>
                <a:gd name="T101" fmla="*/ 2 h 9"/>
                <a:gd name="T102" fmla="*/ 2 w 7"/>
                <a:gd name="T103" fmla="*/ 2 h 9"/>
                <a:gd name="T104" fmla="*/ 2 w 7"/>
                <a:gd name="T105" fmla="*/ 2 h 9"/>
                <a:gd name="T106" fmla="*/ 2 w 7"/>
                <a:gd name="T107" fmla="*/ 2 h 9"/>
                <a:gd name="T108" fmla="*/ 2 w 7"/>
                <a:gd name="T109" fmla="*/ 2 h 9"/>
                <a:gd name="T110" fmla="*/ 2 w 7"/>
                <a:gd name="T111" fmla="*/ 2 h 9"/>
                <a:gd name="T112" fmla="*/ 2 w 7"/>
                <a:gd name="T113" fmla="*/ 2 h 9"/>
                <a:gd name="T114" fmla="*/ 2 w 7"/>
                <a:gd name="T1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9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686"/>
            <p:cNvSpPr>
              <a:spLocks/>
            </p:cNvSpPr>
            <p:nvPr/>
          </p:nvSpPr>
          <p:spPr bwMode="auto">
            <a:xfrm>
              <a:off x="8975725" y="4797425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3 w 5"/>
                <a:gd name="T5" fmla="*/ 0 h 4"/>
                <a:gd name="T6" fmla="*/ 3 w 5"/>
                <a:gd name="T7" fmla="*/ 0 h 4"/>
                <a:gd name="T8" fmla="*/ 3 w 5"/>
                <a:gd name="T9" fmla="*/ 0 h 4"/>
                <a:gd name="T10" fmla="*/ 3 w 5"/>
                <a:gd name="T11" fmla="*/ 0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4 w 5"/>
                <a:gd name="T19" fmla="*/ 0 h 4"/>
                <a:gd name="T20" fmla="*/ 4 w 5"/>
                <a:gd name="T21" fmla="*/ 0 h 4"/>
                <a:gd name="T22" fmla="*/ 5 w 5"/>
                <a:gd name="T23" fmla="*/ 0 h 4"/>
                <a:gd name="T24" fmla="*/ 5 w 5"/>
                <a:gd name="T25" fmla="*/ 0 h 4"/>
                <a:gd name="T26" fmla="*/ 5 w 5"/>
                <a:gd name="T27" fmla="*/ 0 h 4"/>
                <a:gd name="T28" fmla="*/ 5 w 5"/>
                <a:gd name="T29" fmla="*/ 1 h 4"/>
                <a:gd name="T30" fmla="*/ 5 w 5"/>
                <a:gd name="T31" fmla="*/ 1 h 4"/>
                <a:gd name="T32" fmla="*/ 5 w 5"/>
                <a:gd name="T33" fmla="*/ 1 h 4"/>
                <a:gd name="T34" fmla="*/ 5 w 5"/>
                <a:gd name="T35" fmla="*/ 1 h 4"/>
                <a:gd name="T36" fmla="*/ 5 w 5"/>
                <a:gd name="T37" fmla="*/ 2 h 4"/>
                <a:gd name="T38" fmla="*/ 5 w 5"/>
                <a:gd name="T39" fmla="*/ 2 h 4"/>
                <a:gd name="T40" fmla="*/ 5 w 5"/>
                <a:gd name="T41" fmla="*/ 2 h 4"/>
                <a:gd name="T42" fmla="*/ 4 w 5"/>
                <a:gd name="T43" fmla="*/ 3 h 4"/>
                <a:gd name="T44" fmla="*/ 4 w 5"/>
                <a:gd name="T45" fmla="*/ 3 h 4"/>
                <a:gd name="T46" fmla="*/ 3 w 5"/>
                <a:gd name="T47" fmla="*/ 3 h 4"/>
                <a:gd name="T48" fmla="*/ 3 w 5"/>
                <a:gd name="T49" fmla="*/ 4 h 4"/>
                <a:gd name="T50" fmla="*/ 1 w 5"/>
                <a:gd name="T51" fmla="*/ 4 h 4"/>
                <a:gd name="T52" fmla="*/ 1 w 5"/>
                <a:gd name="T53" fmla="*/ 4 h 4"/>
                <a:gd name="T54" fmla="*/ 1 w 5"/>
                <a:gd name="T55" fmla="*/ 4 h 4"/>
                <a:gd name="T56" fmla="*/ 0 w 5"/>
                <a:gd name="T57" fmla="*/ 4 h 4"/>
                <a:gd name="T58" fmla="*/ 0 w 5"/>
                <a:gd name="T59" fmla="*/ 3 h 4"/>
                <a:gd name="T60" fmla="*/ 0 w 5"/>
                <a:gd name="T61" fmla="*/ 3 h 4"/>
                <a:gd name="T62" fmla="*/ 0 w 5"/>
                <a:gd name="T63" fmla="*/ 2 h 4"/>
                <a:gd name="T64" fmla="*/ 1 w 5"/>
                <a:gd name="T65" fmla="*/ 1 h 4"/>
                <a:gd name="T66" fmla="*/ 1 w 5"/>
                <a:gd name="T67" fmla="*/ 1 h 4"/>
                <a:gd name="T68" fmla="*/ 1 w 5"/>
                <a:gd name="T69" fmla="*/ 0 h 4"/>
                <a:gd name="T70" fmla="*/ 3 w 5"/>
                <a:gd name="T71" fmla="*/ 0 h 4"/>
                <a:gd name="T72" fmla="*/ 3 w 5"/>
                <a:gd name="T73" fmla="*/ 0 h 4"/>
                <a:gd name="T74" fmla="*/ 3 w 5"/>
                <a:gd name="T75" fmla="*/ 0 h 4"/>
                <a:gd name="T76" fmla="*/ 3 w 5"/>
                <a:gd name="T77" fmla="*/ 0 h 4"/>
                <a:gd name="T78" fmla="*/ 3 w 5"/>
                <a:gd name="T79" fmla="*/ 0 h 4"/>
                <a:gd name="T80" fmla="*/ 3 w 5"/>
                <a:gd name="T81" fmla="*/ 0 h 4"/>
                <a:gd name="T82" fmla="*/ 3 w 5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689"/>
            <p:cNvSpPr>
              <a:spLocks/>
            </p:cNvSpPr>
            <p:nvPr/>
          </p:nvSpPr>
          <p:spPr bwMode="auto">
            <a:xfrm>
              <a:off x="9072563" y="4810125"/>
              <a:ext cx="11113" cy="6350"/>
            </a:xfrm>
            <a:custGeom>
              <a:avLst/>
              <a:gdLst>
                <a:gd name="T0" fmla="*/ 12 w 19"/>
                <a:gd name="T1" fmla="*/ 12 h 13"/>
                <a:gd name="T2" fmla="*/ 11 w 19"/>
                <a:gd name="T3" fmla="*/ 12 h 13"/>
                <a:gd name="T4" fmla="*/ 10 w 19"/>
                <a:gd name="T5" fmla="*/ 11 h 13"/>
                <a:gd name="T6" fmla="*/ 8 w 19"/>
                <a:gd name="T7" fmla="*/ 10 h 13"/>
                <a:gd name="T8" fmla="*/ 6 w 19"/>
                <a:gd name="T9" fmla="*/ 9 h 13"/>
                <a:gd name="T10" fmla="*/ 4 w 19"/>
                <a:gd name="T11" fmla="*/ 7 h 13"/>
                <a:gd name="T12" fmla="*/ 2 w 19"/>
                <a:gd name="T13" fmla="*/ 6 h 13"/>
                <a:gd name="T14" fmla="*/ 1 w 19"/>
                <a:gd name="T15" fmla="*/ 3 h 13"/>
                <a:gd name="T16" fmla="*/ 0 w 19"/>
                <a:gd name="T17" fmla="*/ 2 h 13"/>
                <a:gd name="T18" fmla="*/ 0 w 19"/>
                <a:gd name="T19" fmla="*/ 1 h 13"/>
                <a:gd name="T20" fmla="*/ 1 w 19"/>
                <a:gd name="T21" fmla="*/ 0 h 13"/>
                <a:gd name="T22" fmla="*/ 2 w 19"/>
                <a:gd name="T23" fmla="*/ 0 h 13"/>
                <a:gd name="T24" fmla="*/ 3 w 19"/>
                <a:gd name="T25" fmla="*/ 0 h 13"/>
                <a:gd name="T26" fmla="*/ 5 w 19"/>
                <a:gd name="T27" fmla="*/ 0 h 13"/>
                <a:gd name="T28" fmla="*/ 6 w 19"/>
                <a:gd name="T29" fmla="*/ 1 h 13"/>
                <a:gd name="T30" fmla="*/ 7 w 19"/>
                <a:gd name="T31" fmla="*/ 1 h 13"/>
                <a:gd name="T32" fmla="*/ 8 w 19"/>
                <a:gd name="T33" fmla="*/ 0 h 13"/>
                <a:gd name="T34" fmla="*/ 9 w 19"/>
                <a:gd name="T35" fmla="*/ 0 h 13"/>
                <a:gd name="T36" fmla="*/ 10 w 19"/>
                <a:gd name="T37" fmla="*/ 0 h 13"/>
                <a:gd name="T38" fmla="*/ 11 w 19"/>
                <a:gd name="T39" fmla="*/ 0 h 13"/>
                <a:gd name="T40" fmla="*/ 11 w 19"/>
                <a:gd name="T41" fmla="*/ 0 h 13"/>
                <a:gd name="T42" fmla="*/ 11 w 19"/>
                <a:gd name="T43" fmla="*/ 1 h 13"/>
                <a:gd name="T44" fmla="*/ 12 w 19"/>
                <a:gd name="T45" fmla="*/ 1 h 13"/>
                <a:gd name="T46" fmla="*/ 12 w 19"/>
                <a:gd name="T47" fmla="*/ 2 h 13"/>
                <a:gd name="T48" fmla="*/ 12 w 19"/>
                <a:gd name="T49" fmla="*/ 3 h 13"/>
                <a:gd name="T50" fmla="*/ 12 w 19"/>
                <a:gd name="T51" fmla="*/ 3 h 13"/>
                <a:gd name="T52" fmla="*/ 12 w 19"/>
                <a:gd name="T53" fmla="*/ 4 h 13"/>
                <a:gd name="T54" fmla="*/ 12 w 19"/>
                <a:gd name="T55" fmla="*/ 6 h 13"/>
                <a:gd name="T56" fmla="*/ 12 w 19"/>
                <a:gd name="T57" fmla="*/ 6 h 13"/>
                <a:gd name="T58" fmla="*/ 12 w 19"/>
                <a:gd name="T59" fmla="*/ 7 h 13"/>
                <a:gd name="T60" fmla="*/ 12 w 19"/>
                <a:gd name="T61" fmla="*/ 7 h 13"/>
                <a:gd name="T62" fmla="*/ 13 w 19"/>
                <a:gd name="T63" fmla="*/ 8 h 13"/>
                <a:gd name="T64" fmla="*/ 15 w 19"/>
                <a:gd name="T65" fmla="*/ 8 h 13"/>
                <a:gd name="T66" fmla="*/ 16 w 19"/>
                <a:gd name="T67" fmla="*/ 9 h 13"/>
                <a:gd name="T68" fmla="*/ 18 w 19"/>
                <a:gd name="T69" fmla="*/ 9 h 13"/>
                <a:gd name="T70" fmla="*/ 19 w 19"/>
                <a:gd name="T71" fmla="*/ 10 h 13"/>
                <a:gd name="T72" fmla="*/ 19 w 19"/>
                <a:gd name="T73" fmla="*/ 10 h 13"/>
                <a:gd name="T74" fmla="*/ 18 w 19"/>
                <a:gd name="T75" fmla="*/ 11 h 13"/>
                <a:gd name="T76" fmla="*/ 16 w 19"/>
                <a:gd name="T77" fmla="*/ 12 h 13"/>
                <a:gd name="T78" fmla="*/ 15 w 19"/>
                <a:gd name="T79" fmla="*/ 13 h 13"/>
                <a:gd name="T80" fmla="*/ 14 w 19"/>
                <a:gd name="T81" fmla="*/ 13 h 13"/>
                <a:gd name="T82" fmla="*/ 13 w 19"/>
                <a:gd name="T83" fmla="*/ 12 h 13"/>
                <a:gd name="T84" fmla="*/ 12 w 19"/>
                <a:gd name="T85" fmla="*/ 12 h 13"/>
                <a:gd name="T86" fmla="*/ 12 w 19"/>
                <a:gd name="T87" fmla="*/ 12 h 13"/>
                <a:gd name="T88" fmla="*/ 12 w 19"/>
                <a:gd name="T89" fmla="*/ 12 h 13"/>
                <a:gd name="T90" fmla="*/ 13 w 19"/>
                <a:gd name="T91" fmla="*/ 12 h 13"/>
                <a:gd name="T92" fmla="*/ 13 w 19"/>
                <a:gd name="T93" fmla="*/ 12 h 13"/>
                <a:gd name="T94" fmla="*/ 13 w 19"/>
                <a:gd name="T95" fmla="*/ 12 h 13"/>
                <a:gd name="T96" fmla="*/ 13 w 19"/>
                <a:gd name="T9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13">
                  <a:moveTo>
                    <a:pt x="13" y="12"/>
                  </a:move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716"/>
            <p:cNvSpPr>
              <a:spLocks/>
            </p:cNvSpPr>
            <p:nvPr/>
          </p:nvSpPr>
          <p:spPr bwMode="auto">
            <a:xfrm>
              <a:off x="8937625" y="4700588"/>
              <a:ext cx="3175" cy="3175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1 h 6"/>
                <a:gd name="T4" fmla="*/ 5 w 5"/>
                <a:gd name="T5" fmla="*/ 1 h 6"/>
                <a:gd name="T6" fmla="*/ 4 w 5"/>
                <a:gd name="T7" fmla="*/ 2 h 6"/>
                <a:gd name="T8" fmla="*/ 4 w 5"/>
                <a:gd name="T9" fmla="*/ 2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3 h 6"/>
                <a:gd name="T16" fmla="*/ 3 w 5"/>
                <a:gd name="T17" fmla="*/ 3 h 6"/>
                <a:gd name="T18" fmla="*/ 3 w 5"/>
                <a:gd name="T19" fmla="*/ 4 h 6"/>
                <a:gd name="T20" fmla="*/ 3 w 5"/>
                <a:gd name="T21" fmla="*/ 5 h 6"/>
                <a:gd name="T22" fmla="*/ 1 w 5"/>
                <a:gd name="T23" fmla="*/ 5 h 6"/>
                <a:gd name="T24" fmla="*/ 1 w 5"/>
                <a:gd name="T25" fmla="*/ 5 h 6"/>
                <a:gd name="T26" fmla="*/ 1 w 5"/>
                <a:gd name="T27" fmla="*/ 6 h 6"/>
                <a:gd name="T28" fmla="*/ 1 w 5"/>
                <a:gd name="T29" fmla="*/ 6 h 6"/>
                <a:gd name="T30" fmla="*/ 1 w 5"/>
                <a:gd name="T31" fmla="*/ 6 h 6"/>
                <a:gd name="T32" fmla="*/ 0 w 5"/>
                <a:gd name="T33" fmla="*/ 6 h 6"/>
                <a:gd name="T34" fmla="*/ 0 w 5"/>
                <a:gd name="T35" fmla="*/ 6 h 6"/>
                <a:gd name="T36" fmla="*/ 0 w 5"/>
                <a:gd name="T37" fmla="*/ 6 h 6"/>
                <a:gd name="T38" fmla="*/ 0 w 5"/>
                <a:gd name="T39" fmla="*/ 5 h 6"/>
                <a:gd name="T40" fmla="*/ 0 w 5"/>
                <a:gd name="T41" fmla="*/ 5 h 6"/>
                <a:gd name="T42" fmla="*/ 0 w 5"/>
                <a:gd name="T43" fmla="*/ 4 h 6"/>
                <a:gd name="T44" fmla="*/ 0 w 5"/>
                <a:gd name="T45" fmla="*/ 4 h 6"/>
                <a:gd name="T46" fmla="*/ 1 w 5"/>
                <a:gd name="T47" fmla="*/ 3 h 6"/>
                <a:gd name="T48" fmla="*/ 1 w 5"/>
                <a:gd name="T49" fmla="*/ 2 h 6"/>
                <a:gd name="T50" fmla="*/ 1 w 5"/>
                <a:gd name="T51" fmla="*/ 2 h 6"/>
                <a:gd name="T52" fmla="*/ 3 w 5"/>
                <a:gd name="T53" fmla="*/ 1 h 6"/>
                <a:gd name="T54" fmla="*/ 3 w 5"/>
                <a:gd name="T55" fmla="*/ 1 h 6"/>
                <a:gd name="T56" fmla="*/ 4 w 5"/>
                <a:gd name="T57" fmla="*/ 0 h 6"/>
                <a:gd name="T58" fmla="*/ 4 w 5"/>
                <a:gd name="T59" fmla="*/ 0 h 6"/>
                <a:gd name="T60" fmla="*/ 5 w 5"/>
                <a:gd name="T61" fmla="*/ 0 h 6"/>
                <a:gd name="T62" fmla="*/ 5 w 5"/>
                <a:gd name="T6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香港（小图）"/>
          <p:cNvGrpSpPr/>
          <p:nvPr/>
        </p:nvGrpSpPr>
        <p:grpSpPr>
          <a:xfrm>
            <a:off x="11183158" y="4553130"/>
            <a:ext cx="58065" cy="36951"/>
            <a:chOff x="8435975" y="4816475"/>
            <a:chExt cx="52388" cy="33338"/>
          </a:xfrm>
          <a:solidFill>
            <a:srgbClr val="BFBFBF"/>
          </a:solidFill>
        </p:grpSpPr>
        <p:sp>
          <p:nvSpPr>
            <p:cNvPr id="121" name="Freeform 690"/>
            <p:cNvSpPr>
              <a:spLocks/>
            </p:cNvSpPr>
            <p:nvPr/>
          </p:nvSpPr>
          <p:spPr bwMode="auto">
            <a:xfrm>
              <a:off x="8447088" y="4816475"/>
              <a:ext cx="41275" cy="25400"/>
            </a:xfrm>
            <a:custGeom>
              <a:avLst/>
              <a:gdLst>
                <a:gd name="T0" fmla="*/ 48 w 77"/>
                <a:gd name="T1" fmla="*/ 3 h 48"/>
                <a:gd name="T2" fmla="*/ 46 w 77"/>
                <a:gd name="T3" fmla="*/ 5 h 48"/>
                <a:gd name="T4" fmla="*/ 52 w 77"/>
                <a:gd name="T5" fmla="*/ 2 h 48"/>
                <a:gd name="T6" fmla="*/ 54 w 77"/>
                <a:gd name="T7" fmla="*/ 4 h 48"/>
                <a:gd name="T8" fmla="*/ 58 w 77"/>
                <a:gd name="T9" fmla="*/ 9 h 48"/>
                <a:gd name="T10" fmla="*/ 63 w 77"/>
                <a:gd name="T11" fmla="*/ 8 h 48"/>
                <a:gd name="T12" fmla="*/ 64 w 77"/>
                <a:gd name="T13" fmla="*/ 8 h 48"/>
                <a:gd name="T14" fmla="*/ 63 w 77"/>
                <a:gd name="T15" fmla="*/ 11 h 48"/>
                <a:gd name="T16" fmla="*/ 59 w 77"/>
                <a:gd name="T17" fmla="*/ 12 h 48"/>
                <a:gd name="T18" fmla="*/ 49 w 77"/>
                <a:gd name="T19" fmla="*/ 15 h 48"/>
                <a:gd name="T20" fmla="*/ 41 w 77"/>
                <a:gd name="T21" fmla="*/ 16 h 48"/>
                <a:gd name="T22" fmla="*/ 39 w 77"/>
                <a:gd name="T23" fmla="*/ 18 h 48"/>
                <a:gd name="T24" fmla="*/ 41 w 77"/>
                <a:gd name="T25" fmla="*/ 20 h 48"/>
                <a:gd name="T26" fmla="*/ 45 w 77"/>
                <a:gd name="T27" fmla="*/ 20 h 48"/>
                <a:gd name="T28" fmla="*/ 45 w 77"/>
                <a:gd name="T29" fmla="*/ 23 h 48"/>
                <a:gd name="T30" fmla="*/ 43 w 77"/>
                <a:gd name="T31" fmla="*/ 27 h 48"/>
                <a:gd name="T32" fmla="*/ 43 w 77"/>
                <a:gd name="T33" fmla="*/ 30 h 48"/>
                <a:gd name="T34" fmla="*/ 46 w 77"/>
                <a:gd name="T35" fmla="*/ 29 h 48"/>
                <a:gd name="T36" fmla="*/ 49 w 77"/>
                <a:gd name="T37" fmla="*/ 24 h 48"/>
                <a:gd name="T38" fmla="*/ 53 w 77"/>
                <a:gd name="T39" fmla="*/ 20 h 48"/>
                <a:gd name="T40" fmla="*/ 60 w 77"/>
                <a:gd name="T41" fmla="*/ 15 h 48"/>
                <a:gd name="T42" fmla="*/ 66 w 77"/>
                <a:gd name="T43" fmla="*/ 13 h 48"/>
                <a:gd name="T44" fmla="*/ 68 w 77"/>
                <a:gd name="T45" fmla="*/ 15 h 48"/>
                <a:gd name="T46" fmla="*/ 71 w 77"/>
                <a:gd name="T47" fmla="*/ 17 h 48"/>
                <a:gd name="T48" fmla="*/ 75 w 77"/>
                <a:gd name="T49" fmla="*/ 18 h 48"/>
                <a:gd name="T50" fmla="*/ 77 w 77"/>
                <a:gd name="T51" fmla="*/ 20 h 48"/>
                <a:gd name="T52" fmla="*/ 76 w 77"/>
                <a:gd name="T53" fmla="*/ 25 h 48"/>
                <a:gd name="T54" fmla="*/ 74 w 77"/>
                <a:gd name="T55" fmla="*/ 30 h 48"/>
                <a:gd name="T56" fmla="*/ 69 w 77"/>
                <a:gd name="T57" fmla="*/ 29 h 48"/>
                <a:gd name="T58" fmla="*/ 62 w 77"/>
                <a:gd name="T59" fmla="*/ 27 h 48"/>
                <a:gd name="T60" fmla="*/ 58 w 77"/>
                <a:gd name="T61" fmla="*/ 27 h 48"/>
                <a:gd name="T62" fmla="*/ 54 w 77"/>
                <a:gd name="T63" fmla="*/ 30 h 48"/>
                <a:gd name="T64" fmla="*/ 54 w 77"/>
                <a:gd name="T65" fmla="*/ 34 h 48"/>
                <a:gd name="T66" fmla="*/ 56 w 77"/>
                <a:gd name="T67" fmla="*/ 37 h 48"/>
                <a:gd name="T68" fmla="*/ 61 w 77"/>
                <a:gd name="T69" fmla="*/ 39 h 48"/>
                <a:gd name="T70" fmla="*/ 63 w 77"/>
                <a:gd name="T71" fmla="*/ 44 h 48"/>
                <a:gd name="T72" fmla="*/ 62 w 77"/>
                <a:gd name="T73" fmla="*/ 47 h 48"/>
                <a:gd name="T74" fmla="*/ 58 w 77"/>
                <a:gd name="T75" fmla="*/ 48 h 48"/>
                <a:gd name="T76" fmla="*/ 53 w 77"/>
                <a:gd name="T77" fmla="*/ 44 h 48"/>
                <a:gd name="T78" fmla="*/ 50 w 77"/>
                <a:gd name="T79" fmla="*/ 42 h 48"/>
                <a:gd name="T80" fmla="*/ 46 w 77"/>
                <a:gd name="T81" fmla="*/ 39 h 48"/>
                <a:gd name="T82" fmla="*/ 45 w 77"/>
                <a:gd name="T83" fmla="*/ 39 h 48"/>
                <a:gd name="T84" fmla="*/ 45 w 77"/>
                <a:gd name="T85" fmla="*/ 41 h 48"/>
                <a:gd name="T86" fmla="*/ 44 w 77"/>
                <a:gd name="T87" fmla="*/ 42 h 48"/>
                <a:gd name="T88" fmla="*/ 41 w 77"/>
                <a:gd name="T89" fmla="*/ 42 h 48"/>
                <a:gd name="T90" fmla="*/ 38 w 77"/>
                <a:gd name="T91" fmla="*/ 36 h 48"/>
                <a:gd name="T92" fmla="*/ 30 w 77"/>
                <a:gd name="T93" fmla="*/ 32 h 48"/>
                <a:gd name="T94" fmla="*/ 20 w 77"/>
                <a:gd name="T95" fmla="*/ 34 h 48"/>
                <a:gd name="T96" fmla="*/ 13 w 77"/>
                <a:gd name="T97" fmla="*/ 35 h 48"/>
                <a:gd name="T98" fmla="*/ 6 w 77"/>
                <a:gd name="T99" fmla="*/ 34 h 48"/>
                <a:gd name="T100" fmla="*/ 2 w 77"/>
                <a:gd name="T101" fmla="*/ 33 h 48"/>
                <a:gd name="T102" fmla="*/ 0 w 77"/>
                <a:gd name="T103" fmla="*/ 27 h 48"/>
                <a:gd name="T104" fmla="*/ 1 w 77"/>
                <a:gd name="T105" fmla="*/ 25 h 48"/>
                <a:gd name="T106" fmla="*/ 6 w 77"/>
                <a:gd name="T107" fmla="*/ 23 h 48"/>
                <a:gd name="T108" fmla="*/ 9 w 77"/>
                <a:gd name="T109" fmla="*/ 20 h 48"/>
                <a:gd name="T110" fmla="*/ 14 w 77"/>
                <a:gd name="T111" fmla="*/ 17 h 48"/>
                <a:gd name="T112" fmla="*/ 18 w 77"/>
                <a:gd name="T113" fmla="*/ 15 h 48"/>
                <a:gd name="T114" fmla="*/ 20 w 77"/>
                <a:gd name="T11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" h="48">
                  <a:moveTo>
                    <a:pt x="51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4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6" y="29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3" y="41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6" y="47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8" y="36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42" y="3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693"/>
            <p:cNvSpPr>
              <a:spLocks/>
            </p:cNvSpPr>
            <p:nvPr/>
          </p:nvSpPr>
          <p:spPr bwMode="auto">
            <a:xfrm>
              <a:off x="8435975" y="4829175"/>
              <a:ext cx="3175" cy="3175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3 w 6"/>
                <a:gd name="T5" fmla="*/ 5 h 5"/>
                <a:gd name="T6" fmla="*/ 3 w 6"/>
                <a:gd name="T7" fmla="*/ 3 h 5"/>
                <a:gd name="T8" fmla="*/ 2 w 6"/>
                <a:gd name="T9" fmla="*/ 3 h 5"/>
                <a:gd name="T10" fmla="*/ 2 w 6"/>
                <a:gd name="T11" fmla="*/ 3 h 5"/>
                <a:gd name="T12" fmla="*/ 2 w 6"/>
                <a:gd name="T13" fmla="*/ 3 h 5"/>
                <a:gd name="T14" fmla="*/ 1 w 6"/>
                <a:gd name="T15" fmla="*/ 2 h 5"/>
                <a:gd name="T16" fmla="*/ 1 w 6"/>
                <a:gd name="T17" fmla="*/ 2 h 5"/>
                <a:gd name="T18" fmla="*/ 1 w 6"/>
                <a:gd name="T19" fmla="*/ 2 h 5"/>
                <a:gd name="T20" fmla="*/ 0 w 6"/>
                <a:gd name="T21" fmla="*/ 2 h 5"/>
                <a:gd name="T22" fmla="*/ 0 w 6"/>
                <a:gd name="T23" fmla="*/ 2 h 5"/>
                <a:gd name="T24" fmla="*/ 0 w 6"/>
                <a:gd name="T25" fmla="*/ 2 h 5"/>
                <a:gd name="T26" fmla="*/ 0 w 6"/>
                <a:gd name="T27" fmla="*/ 2 h 5"/>
                <a:gd name="T28" fmla="*/ 0 w 6"/>
                <a:gd name="T29" fmla="*/ 2 h 5"/>
                <a:gd name="T30" fmla="*/ 0 w 6"/>
                <a:gd name="T31" fmla="*/ 1 h 5"/>
                <a:gd name="T32" fmla="*/ 0 w 6"/>
                <a:gd name="T33" fmla="*/ 1 h 5"/>
                <a:gd name="T34" fmla="*/ 0 w 6"/>
                <a:gd name="T35" fmla="*/ 1 h 5"/>
                <a:gd name="T36" fmla="*/ 1 w 6"/>
                <a:gd name="T37" fmla="*/ 1 h 5"/>
                <a:gd name="T38" fmla="*/ 1 w 6"/>
                <a:gd name="T39" fmla="*/ 0 h 5"/>
                <a:gd name="T40" fmla="*/ 2 w 6"/>
                <a:gd name="T41" fmla="*/ 0 h 5"/>
                <a:gd name="T42" fmla="*/ 2 w 6"/>
                <a:gd name="T43" fmla="*/ 0 h 5"/>
                <a:gd name="T44" fmla="*/ 3 w 6"/>
                <a:gd name="T45" fmla="*/ 0 h 5"/>
                <a:gd name="T46" fmla="*/ 3 w 6"/>
                <a:gd name="T47" fmla="*/ 0 h 5"/>
                <a:gd name="T48" fmla="*/ 4 w 6"/>
                <a:gd name="T49" fmla="*/ 0 h 5"/>
                <a:gd name="T50" fmla="*/ 4 w 6"/>
                <a:gd name="T51" fmla="*/ 0 h 5"/>
                <a:gd name="T52" fmla="*/ 4 w 6"/>
                <a:gd name="T53" fmla="*/ 0 h 5"/>
                <a:gd name="T54" fmla="*/ 4 w 6"/>
                <a:gd name="T55" fmla="*/ 0 h 5"/>
                <a:gd name="T56" fmla="*/ 5 w 6"/>
                <a:gd name="T57" fmla="*/ 1 h 5"/>
                <a:gd name="T58" fmla="*/ 5 w 6"/>
                <a:gd name="T59" fmla="*/ 1 h 5"/>
                <a:gd name="T60" fmla="*/ 5 w 6"/>
                <a:gd name="T61" fmla="*/ 1 h 5"/>
                <a:gd name="T62" fmla="*/ 5 w 6"/>
                <a:gd name="T63" fmla="*/ 1 h 5"/>
                <a:gd name="T64" fmla="*/ 5 w 6"/>
                <a:gd name="T65" fmla="*/ 2 h 5"/>
                <a:gd name="T66" fmla="*/ 5 w 6"/>
                <a:gd name="T67" fmla="*/ 2 h 5"/>
                <a:gd name="T68" fmla="*/ 5 w 6"/>
                <a:gd name="T69" fmla="*/ 2 h 5"/>
                <a:gd name="T70" fmla="*/ 6 w 6"/>
                <a:gd name="T71" fmla="*/ 3 h 5"/>
                <a:gd name="T72" fmla="*/ 6 w 6"/>
                <a:gd name="T73" fmla="*/ 3 h 5"/>
                <a:gd name="T74" fmla="*/ 6 w 6"/>
                <a:gd name="T75" fmla="*/ 5 h 5"/>
                <a:gd name="T76" fmla="*/ 6 w 6"/>
                <a:gd name="T77" fmla="*/ 5 h 5"/>
                <a:gd name="T78" fmla="*/ 6 w 6"/>
                <a:gd name="T79" fmla="*/ 5 h 5"/>
                <a:gd name="T80" fmla="*/ 6 w 6"/>
                <a:gd name="T81" fmla="*/ 5 h 5"/>
                <a:gd name="T82" fmla="*/ 5 w 6"/>
                <a:gd name="T83" fmla="*/ 5 h 5"/>
                <a:gd name="T84" fmla="*/ 5 w 6"/>
                <a:gd name="T85" fmla="*/ 5 h 5"/>
                <a:gd name="T86" fmla="*/ 5 w 6"/>
                <a:gd name="T87" fmla="*/ 5 h 5"/>
                <a:gd name="T88" fmla="*/ 4 w 6"/>
                <a:gd name="T89" fmla="*/ 5 h 5"/>
                <a:gd name="T90" fmla="*/ 4 w 6"/>
                <a:gd name="T91" fmla="*/ 5 h 5"/>
                <a:gd name="T92" fmla="*/ 3 w 6"/>
                <a:gd name="T93" fmla="*/ 5 h 5"/>
                <a:gd name="T94" fmla="*/ 3 w 6"/>
                <a:gd name="T95" fmla="*/ 5 h 5"/>
                <a:gd name="T96" fmla="*/ 3 w 6"/>
                <a:gd name="T97" fmla="*/ 5 h 5"/>
                <a:gd name="T98" fmla="*/ 3 w 6"/>
                <a:gd name="T99" fmla="*/ 5 h 5"/>
                <a:gd name="T100" fmla="*/ 3 w 6"/>
                <a:gd name="T101" fmla="*/ 5 h 5"/>
                <a:gd name="T102" fmla="*/ 3 w 6"/>
                <a:gd name="T103" fmla="*/ 5 h 5"/>
                <a:gd name="T104" fmla="*/ 3 w 6"/>
                <a:gd name="T105" fmla="*/ 5 h 5"/>
                <a:gd name="T106" fmla="*/ 3 w 6"/>
                <a:gd name="T107" fmla="*/ 5 h 5"/>
                <a:gd name="T108" fmla="*/ 3 w 6"/>
                <a:gd name="T109" fmla="*/ 5 h 5"/>
                <a:gd name="T110" fmla="*/ 3 w 6"/>
                <a:gd name="T111" fmla="*/ 5 h 5"/>
                <a:gd name="T112" fmla="*/ 3 w 6"/>
                <a:gd name="T113" fmla="*/ 5 h 5"/>
                <a:gd name="T114" fmla="*/ 3 w 6"/>
                <a:gd name="T1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694"/>
            <p:cNvSpPr>
              <a:spLocks/>
            </p:cNvSpPr>
            <p:nvPr/>
          </p:nvSpPr>
          <p:spPr bwMode="auto">
            <a:xfrm>
              <a:off x="8442325" y="4835525"/>
              <a:ext cx="17463" cy="14288"/>
            </a:xfrm>
            <a:custGeom>
              <a:avLst/>
              <a:gdLst>
                <a:gd name="T0" fmla="*/ 0 w 33"/>
                <a:gd name="T1" fmla="*/ 20 h 26"/>
                <a:gd name="T2" fmla="*/ 1 w 33"/>
                <a:gd name="T3" fmla="*/ 18 h 26"/>
                <a:gd name="T4" fmla="*/ 4 w 33"/>
                <a:gd name="T5" fmla="*/ 16 h 26"/>
                <a:gd name="T6" fmla="*/ 6 w 33"/>
                <a:gd name="T7" fmla="*/ 15 h 26"/>
                <a:gd name="T8" fmla="*/ 8 w 33"/>
                <a:gd name="T9" fmla="*/ 12 h 26"/>
                <a:gd name="T10" fmla="*/ 11 w 33"/>
                <a:gd name="T11" fmla="*/ 9 h 26"/>
                <a:gd name="T12" fmla="*/ 12 w 33"/>
                <a:gd name="T13" fmla="*/ 9 h 26"/>
                <a:gd name="T14" fmla="*/ 13 w 33"/>
                <a:gd name="T15" fmla="*/ 11 h 26"/>
                <a:gd name="T16" fmla="*/ 15 w 33"/>
                <a:gd name="T17" fmla="*/ 11 h 26"/>
                <a:gd name="T18" fmla="*/ 16 w 33"/>
                <a:gd name="T19" fmla="*/ 11 h 26"/>
                <a:gd name="T20" fmla="*/ 18 w 33"/>
                <a:gd name="T21" fmla="*/ 11 h 26"/>
                <a:gd name="T22" fmla="*/ 20 w 33"/>
                <a:gd name="T23" fmla="*/ 9 h 26"/>
                <a:gd name="T24" fmla="*/ 23 w 33"/>
                <a:gd name="T25" fmla="*/ 7 h 26"/>
                <a:gd name="T26" fmla="*/ 24 w 33"/>
                <a:gd name="T27" fmla="*/ 5 h 26"/>
                <a:gd name="T28" fmla="*/ 25 w 33"/>
                <a:gd name="T29" fmla="*/ 4 h 26"/>
                <a:gd name="T30" fmla="*/ 27 w 33"/>
                <a:gd name="T31" fmla="*/ 2 h 26"/>
                <a:gd name="T32" fmla="*/ 28 w 33"/>
                <a:gd name="T33" fmla="*/ 1 h 26"/>
                <a:gd name="T34" fmla="*/ 30 w 33"/>
                <a:gd name="T35" fmla="*/ 0 h 26"/>
                <a:gd name="T36" fmla="*/ 31 w 33"/>
                <a:gd name="T37" fmla="*/ 0 h 26"/>
                <a:gd name="T38" fmla="*/ 32 w 33"/>
                <a:gd name="T39" fmla="*/ 1 h 26"/>
                <a:gd name="T40" fmla="*/ 33 w 33"/>
                <a:gd name="T41" fmla="*/ 2 h 26"/>
                <a:gd name="T42" fmla="*/ 33 w 33"/>
                <a:gd name="T43" fmla="*/ 3 h 26"/>
                <a:gd name="T44" fmla="*/ 32 w 33"/>
                <a:gd name="T45" fmla="*/ 4 h 26"/>
                <a:gd name="T46" fmla="*/ 30 w 33"/>
                <a:gd name="T47" fmla="*/ 6 h 26"/>
                <a:gd name="T48" fmla="*/ 28 w 33"/>
                <a:gd name="T49" fmla="*/ 7 h 26"/>
                <a:gd name="T50" fmla="*/ 27 w 33"/>
                <a:gd name="T51" fmla="*/ 8 h 26"/>
                <a:gd name="T52" fmla="*/ 28 w 33"/>
                <a:gd name="T53" fmla="*/ 9 h 26"/>
                <a:gd name="T54" fmla="*/ 28 w 33"/>
                <a:gd name="T55" fmla="*/ 12 h 26"/>
                <a:gd name="T56" fmla="*/ 28 w 33"/>
                <a:gd name="T57" fmla="*/ 14 h 26"/>
                <a:gd name="T58" fmla="*/ 28 w 33"/>
                <a:gd name="T59" fmla="*/ 16 h 26"/>
                <a:gd name="T60" fmla="*/ 28 w 33"/>
                <a:gd name="T61" fmla="*/ 18 h 26"/>
                <a:gd name="T62" fmla="*/ 28 w 33"/>
                <a:gd name="T63" fmla="*/ 20 h 26"/>
                <a:gd name="T64" fmla="*/ 26 w 33"/>
                <a:gd name="T65" fmla="*/ 22 h 26"/>
                <a:gd name="T66" fmla="*/ 24 w 33"/>
                <a:gd name="T67" fmla="*/ 23 h 26"/>
                <a:gd name="T68" fmla="*/ 23 w 33"/>
                <a:gd name="T69" fmla="*/ 22 h 26"/>
                <a:gd name="T70" fmla="*/ 22 w 33"/>
                <a:gd name="T71" fmla="*/ 21 h 26"/>
                <a:gd name="T72" fmla="*/ 22 w 33"/>
                <a:gd name="T73" fmla="*/ 20 h 26"/>
                <a:gd name="T74" fmla="*/ 20 w 33"/>
                <a:gd name="T75" fmla="*/ 19 h 26"/>
                <a:gd name="T76" fmla="*/ 18 w 33"/>
                <a:gd name="T77" fmla="*/ 20 h 26"/>
                <a:gd name="T78" fmla="*/ 17 w 33"/>
                <a:gd name="T79" fmla="*/ 21 h 26"/>
                <a:gd name="T80" fmla="*/ 16 w 33"/>
                <a:gd name="T81" fmla="*/ 22 h 26"/>
                <a:gd name="T82" fmla="*/ 15 w 33"/>
                <a:gd name="T83" fmla="*/ 23 h 26"/>
                <a:gd name="T84" fmla="*/ 14 w 33"/>
                <a:gd name="T85" fmla="*/ 24 h 26"/>
                <a:gd name="T86" fmla="*/ 12 w 33"/>
                <a:gd name="T87" fmla="*/ 24 h 26"/>
                <a:gd name="T88" fmla="*/ 11 w 33"/>
                <a:gd name="T89" fmla="*/ 24 h 26"/>
                <a:gd name="T90" fmla="*/ 8 w 33"/>
                <a:gd name="T91" fmla="*/ 25 h 26"/>
                <a:gd name="T92" fmla="*/ 6 w 33"/>
                <a:gd name="T93" fmla="*/ 25 h 26"/>
                <a:gd name="T94" fmla="*/ 4 w 33"/>
                <a:gd name="T95" fmla="*/ 25 h 26"/>
                <a:gd name="T96" fmla="*/ 2 w 33"/>
                <a:gd name="T97" fmla="*/ 26 h 26"/>
                <a:gd name="T98" fmla="*/ 1 w 33"/>
                <a:gd name="T99" fmla="*/ 26 h 26"/>
                <a:gd name="T100" fmla="*/ 0 w 33"/>
                <a:gd name="T101" fmla="*/ 25 h 26"/>
                <a:gd name="T102" fmla="*/ 0 w 33"/>
                <a:gd name="T103" fmla="*/ 24 h 26"/>
                <a:gd name="T104" fmla="*/ 0 w 33"/>
                <a:gd name="T105" fmla="*/ 22 h 26"/>
                <a:gd name="T106" fmla="*/ 0 w 33"/>
                <a:gd name="T107" fmla="*/ 21 h 26"/>
                <a:gd name="T108" fmla="*/ 0 w 33"/>
                <a:gd name="T10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" h="26">
                  <a:moveTo>
                    <a:pt x="0" y="2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695"/>
            <p:cNvSpPr>
              <a:spLocks/>
            </p:cNvSpPr>
            <p:nvPr/>
          </p:nvSpPr>
          <p:spPr bwMode="auto">
            <a:xfrm>
              <a:off x="8464550" y="4840288"/>
              <a:ext cx="11113" cy="7938"/>
            </a:xfrm>
            <a:custGeom>
              <a:avLst/>
              <a:gdLst>
                <a:gd name="T0" fmla="*/ 1 w 22"/>
                <a:gd name="T1" fmla="*/ 7 h 16"/>
                <a:gd name="T2" fmla="*/ 1 w 22"/>
                <a:gd name="T3" fmla="*/ 6 h 16"/>
                <a:gd name="T4" fmla="*/ 0 w 22"/>
                <a:gd name="T5" fmla="*/ 4 h 16"/>
                <a:gd name="T6" fmla="*/ 1 w 22"/>
                <a:gd name="T7" fmla="*/ 3 h 16"/>
                <a:gd name="T8" fmla="*/ 2 w 22"/>
                <a:gd name="T9" fmla="*/ 1 h 16"/>
                <a:gd name="T10" fmla="*/ 3 w 22"/>
                <a:gd name="T11" fmla="*/ 1 h 16"/>
                <a:gd name="T12" fmla="*/ 4 w 22"/>
                <a:gd name="T13" fmla="*/ 0 h 16"/>
                <a:gd name="T14" fmla="*/ 5 w 22"/>
                <a:gd name="T15" fmla="*/ 1 h 16"/>
                <a:gd name="T16" fmla="*/ 6 w 22"/>
                <a:gd name="T17" fmla="*/ 1 h 16"/>
                <a:gd name="T18" fmla="*/ 8 w 22"/>
                <a:gd name="T19" fmla="*/ 1 h 16"/>
                <a:gd name="T20" fmla="*/ 9 w 22"/>
                <a:gd name="T21" fmla="*/ 1 h 16"/>
                <a:gd name="T22" fmla="*/ 10 w 22"/>
                <a:gd name="T23" fmla="*/ 1 h 16"/>
                <a:gd name="T24" fmla="*/ 12 w 22"/>
                <a:gd name="T25" fmla="*/ 0 h 16"/>
                <a:gd name="T26" fmla="*/ 13 w 22"/>
                <a:gd name="T27" fmla="*/ 0 h 16"/>
                <a:gd name="T28" fmla="*/ 15 w 22"/>
                <a:gd name="T29" fmla="*/ 0 h 16"/>
                <a:gd name="T30" fmla="*/ 17 w 22"/>
                <a:gd name="T31" fmla="*/ 1 h 16"/>
                <a:gd name="T32" fmla="*/ 18 w 22"/>
                <a:gd name="T33" fmla="*/ 1 h 16"/>
                <a:gd name="T34" fmla="*/ 20 w 22"/>
                <a:gd name="T35" fmla="*/ 3 h 16"/>
                <a:gd name="T36" fmla="*/ 21 w 22"/>
                <a:gd name="T37" fmla="*/ 4 h 16"/>
                <a:gd name="T38" fmla="*/ 22 w 22"/>
                <a:gd name="T39" fmla="*/ 5 h 16"/>
                <a:gd name="T40" fmla="*/ 22 w 22"/>
                <a:gd name="T41" fmla="*/ 7 h 16"/>
                <a:gd name="T42" fmla="*/ 22 w 22"/>
                <a:gd name="T43" fmla="*/ 8 h 16"/>
                <a:gd name="T44" fmla="*/ 22 w 22"/>
                <a:gd name="T45" fmla="*/ 8 h 16"/>
                <a:gd name="T46" fmla="*/ 22 w 22"/>
                <a:gd name="T47" fmla="*/ 9 h 16"/>
                <a:gd name="T48" fmla="*/ 22 w 22"/>
                <a:gd name="T49" fmla="*/ 10 h 16"/>
                <a:gd name="T50" fmla="*/ 22 w 22"/>
                <a:gd name="T51" fmla="*/ 11 h 16"/>
                <a:gd name="T52" fmla="*/ 22 w 22"/>
                <a:gd name="T53" fmla="*/ 12 h 16"/>
                <a:gd name="T54" fmla="*/ 22 w 22"/>
                <a:gd name="T55" fmla="*/ 13 h 16"/>
                <a:gd name="T56" fmla="*/ 21 w 22"/>
                <a:gd name="T57" fmla="*/ 14 h 16"/>
                <a:gd name="T58" fmla="*/ 20 w 22"/>
                <a:gd name="T59" fmla="*/ 14 h 16"/>
                <a:gd name="T60" fmla="*/ 18 w 22"/>
                <a:gd name="T61" fmla="*/ 15 h 16"/>
                <a:gd name="T62" fmla="*/ 17 w 22"/>
                <a:gd name="T63" fmla="*/ 16 h 16"/>
                <a:gd name="T64" fmla="*/ 16 w 22"/>
                <a:gd name="T65" fmla="*/ 16 h 16"/>
                <a:gd name="T66" fmla="*/ 15 w 22"/>
                <a:gd name="T67" fmla="*/ 15 h 16"/>
                <a:gd name="T68" fmla="*/ 13 w 22"/>
                <a:gd name="T69" fmla="*/ 14 h 16"/>
                <a:gd name="T70" fmla="*/ 13 w 22"/>
                <a:gd name="T71" fmla="*/ 13 h 16"/>
                <a:gd name="T72" fmla="*/ 12 w 22"/>
                <a:gd name="T73" fmla="*/ 12 h 16"/>
                <a:gd name="T74" fmla="*/ 11 w 22"/>
                <a:gd name="T75" fmla="*/ 12 h 16"/>
                <a:gd name="T76" fmla="*/ 9 w 22"/>
                <a:gd name="T77" fmla="*/ 11 h 16"/>
                <a:gd name="T78" fmla="*/ 7 w 22"/>
                <a:gd name="T79" fmla="*/ 10 h 16"/>
                <a:gd name="T80" fmla="*/ 6 w 22"/>
                <a:gd name="T81" fmla="*/ 9 h 16"/>
                <a:gd name="T82" fmla="*/ 4 w 22"/>
                <a:gd name="T83" fmla="*/ 9 h 16"/>
                <a:gd name="T84" fmla="*/ 3 w 22"/>
                <a:gd name="T85" fmla="*/ 8 h 16"/>
                <a:gd name="T86" fmla="*/ 2 w 22"/>
                <a:gd name="T87" fmla="*/ 7 h 16"/>
                <a:gd name="T88" fmla="*/ 2 w 22"/>
                <a:gd name="T89" fmla="*/ 7 h 16"/>
                <a:gd name="T90" fmla="*/ 2 w 22"/>
                <a:gd name="T91" fmla="*/ 7 h 16"/>
                <a:gd name="T92" fmla="*/ 2 w 22"/>
                <a:gd name="T93" fmla="*/ 7 h 16"/>
                <a:gd name="T94" fmla="*/ 2 w 22"/>
                <a:gd name="T95" fmla="*/ 7 h 16"/>
                <a:gd name="T96" fmla="*/ 1 w 22"/>
                <a:gd name="T9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6">
                  <a:moveTo>
                    <a:pt x="1" y="9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696"/>
            <p:cNvSpPr>
              <a:spLocks/>
            </p:cNvSpPr>
            <p:nvPr/>
          </p:nvSpPr>
          <p:spPr bwMode="auto">
            <a:xfrm>
              <a:off x="8464550" y="4845050"/>
              <a:ext cx="3175" cy="4763"/>
            </a:xfrm>
            <a:custGeom>
              <a:avLst/>
              <a:gdLst>
                <a:gd name="T0" fmla="*/ 2 w 7"/>
                <a:gd name="T1" fmla="*/ 1 h 10"/>
                <a:gd name="T2" fmla="*/ 2 w 7"/>
                <a:gd name="T3" fmla="*/ 2 h 10"/>
                <a:gd name="T4" fmla="*/ 3 w 7"/>
                <a:gd name="T5" fmla="*/ 2 h 10"/>
                <a:gd name="T6" fmla="*/ 3 w 7"/>
                <a:gd name="T7" fmla="*/ 3 h 10"/>
                <a:gd name="T8" fmla="*/ 4 w 7"/>
                <a:gd name="T9" fmla="*/ 3 h 10"/>
                <a:gd name="T10" fmla="*/ 4 w 7"/>
                <a:gd name="T11" fmla="*/ 3 h 10"/>
                <a:gd name="T12" fmla="*/ 5 w 7"/>
                <a:gd name="T13" fmla="*/ 4 h 10"/>
                <a:gd name="T14" fmla="*/ 6 w 7"/>
                <a:gd name="T15" fmla="*/ 4 h 10"/>
                <a:gd name="T16" fmla="*/ 7 w 7"/>
                <a:gd name="T17" fmla="*/ 4 h 10"/>
                <a:gd name="T18" fmla="*/ 7 w 7"/>
                <a:gd name="T19" fmla="*/ 5 h 10"/>
                <a:gd name="T20" fmla="*/ 7 w 7"/>
                <a:gd name="T21" fmla="*/ 5 h 10"/>
                <a:gd name="T22" fmla="*/ 7 w 7"/>
                <a:gd name="T23" fmla="*/ 6 h 10"/>
                <a:gd name="T24" fmla="*/ 7 w 7"/>
                <a:gd name="T25" fmla="*/ 6 h 10"/>
                <a:gd name="T26" fmla="*/ 6 w 7"/>
                <a:gd name="T27" fmla="*/ 6 h 10"/>
                <a:gd name="T28" fmla="*/ 6 w 7"/>
                <a:gd name="T29" fmla="*/ 7 h 10"/>
                <a:gd name="T30" fmla="*/ 6 w 7"/>
                <a:gd name="T31" fmla="*/ 7 h 10"/>
                <a:gd name="T32" fmla="*/ 6 w 7"/>
                <a:gd name="T33" fmla="*/ 8 h 10"/>
                <a:gd name="T34" fmla="*/ 6 w 7"/>
                <a:gd name="T35" fmla="*/ 9 h 10"/>
                <a:gd name="T36" fmla="*/ 6 w 7"/>
                <a:gd name="T37" fmla="*/ 9 h 10"/>
                <a:gd name="T38" fmla="*/ 6 w 7"/>
                <a:gd name="T39" fmla="*/ 10 h 10"/>
                <a:gd name="T40" fmla="*/ 5 w 7"/>
                <a:gd name="T41" fmla="*/ 10 h 10"/>
                <a:gd name="T42" fmla="*/ 5 w 7"/>
                <a:gd name="T43" fmla="*/ 10 h 10"/>
                <a:gd name="T44" fmla="*/ 4 w 7"/>
                <a:gd name="T45" fmla="*/ 10 h 10"/>
                <a:gd name="T46" fmla="*/ 3 w 7"/>
                <a:gd name="T47" fmla="*/ 10 h 10"/>
                <a:gd name="T48" fmla="*/ 2 w 7"/>
                <a:gd name="T49" fmla="*/ 10 h 10"/>
                <a:gd name="T50" fmla="*/ 1 w 7"/>
                <a:gd name="T51" fmla="*/ 9 h 10"/>
                <a:gd name="T52" fmla="*/ 1 w 7"/>
                <a:gd name="T53" fmla="*/ 9 h 10"/>
                <a:gd name="T54" fmla="*/ 2 w 7"/>
                <a:gd name="T55" fmla="*/ 8 h 10"/>
                <a:gd name="T56" fmla="*/ 2 w 7"/>
                <a:gd name="T57" fmla="*/ 7 h 10"/>
                <a:gd name="T58" fmla="*/ 2 w 7"/>
                <a:gd name="T59" fmla="*/ 6 h 10"/>
                <a:gd name="T60" fmla="*/ 2 w 7"/>
                <a:gd name="T61" fmla="*/ 5 h 10"/>
                <a:gd name="T62" fmla="*/ 2 w 7"/>
                <a:gd name="T63" fmla="*/ 4 h 10"/>
                <a:gd name="T64" fmla="*/ 1 w 7"/>
                <a:gd name="T65" fmla="*/ 4 h 10"/>
                <a:gd name="T66" fmla="*/ 1 w 7"/>
                <a:gd name="T67" fmla="*/ 3 h 10"/>
                <a:gd name="T68" fmla="*/ 1 w 7"/>
                <a:gd name="T69" fmla="*/ 3 h 10"/>
                <a:gd name="T70" fmla="*/ 0 w 7"/>
                <a:gd name="T71" fmla="*/ 3 h 10"/>
                <a:gd name="T72" fmla="*/ 0 w 7"/>
                <a:gd name="T73" fmla="*/ 3 h 10"/>
                <a:gd name="T74" fmla="*/ 0 w 7"/>
                <a:gd name="T75" fmla="*/ 2 h 10"/>
                <a:gd name="T76" fmla="*/ 0 w 7"/>
                <a:gd name="T77" fmla="*/ 2 h 10"/>
                <a:gd name="T78" fmla="*/ 0 w 7"/>
                <a:gd name="T79" fmla="*/ 2 h 10"/>
                <a:gd name="T80" fmla="*/ 0 w 7"/>
                <a:gd name="T81" fmla="*/ 1 h 10"/>
                <a:gd name="T82" fmla="*/ 0 w 7"/>
                <a:gd name="T83" fmla="*/ 1 h 10"/>
                <a:gd name="T84" fmla="*/ 0 w 7"/>
                <a:gd name="T85" fmla="*/ 1 h 10"/>
                <a:gd name="T86" fmla="*/ 1 w 7"/>
                <a:gd name="T87" fmla="*/ 1 h 10"/>
                <a:gd name="T88" fmla="*/ 1 w 7"/>
                <a:gd name="T89" fmla="*/ 1 h 10"/>
                <a:gd name="T90" fmla="*/ 1 w 7"/>
                <a:gd name="T91" fmla="*/ 1 h 10"/>
                <a:gd name="T92" fmla="*/ 1 w 7"/>
                <a:gd name="T93" fmla="*/ 1 h 10"/>
                <a:gd name="T94" fmla="*/ 2 w 7"/>
                <a:gd name="T95" fmla="*/ 0 h 10"/>
                <a:gd name="T96" fmla="*/ 2 w 7"/>
                <a:gd name="T9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717"/>
            <p:cNvSpPr>
              <a:spLocks/>
            </p:cNvSpPr>
            <p:nvPr/>
          </p:nvSpPr>
          <p:spPr bwMode="auto">
            <a:xfrm>
              <a:off x="8461375" y="4833938"/>
              <a:ext cx="14288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4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5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5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4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4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5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广东（小图）"/>
          <p:cNvGrpSpPr/>
          <p:nvPr/>
        </p:nvGrpSpPr>
        <p:grpSpPr>
          <a:xfrm>
            <a:off x="10806620" y="4424685"/>
            <a:ext cx="707330" cy="360703"/>
            <a:chOff x="8096250" y="4700588"/>
            <a:chExt cx="638176" cy="325438"/>
          </a:xfrm>
          <a:solidFill>
            <a:srgbClr val="787879"/>
          </a:solidFill>
        </p:grpSpPr>
        <p:sp>
          <p:nvSpPr>
            <p:cNvPr id="95" name="Freeform 676"/>
            <p:cNvSpPr>
              <a:spLocks/>
            </p:cNvSpPr>
            <p:nvPr/>
          </p:nvSpPr>
          <p:spPr bwMode="auto">
            <a:xfrm>
              <a:off x="8096250" y="4700588"/>
              <a:ext cx="611188" cy="325438"/>
            </a:xfrm>
            <a:custGeom>
              <a:avLst/>
              <a:gdLst>
                <a:gd name="T0" fmla="*/ 1131 w 1155"/>
                <a:gd name="T1" fmla="*/ 36 h 616"/>
                <a:gd name="T2" fmla="*/ 1078 w 1155"/>
                <a:gd name="T3" fmla="*/ 69 h 616"/>
                <a:gd name="T4" fmla="*/ 1101 w 1155"/>
                <a:gd name="T5" fmla="*/ 85 h 616"/>
                <a:gd name="T6" fmla="*/ 1068 w 1155"/>
                <a:gd name="T7" fmla="*/ 89 h 616"/>
                <a:gd name="T8" fmla="*/ 1068 w 1155"/>
                <a:gd name="T9" fmla="*/ 124 h 616"/>
                <a:gd name="T10" fmla="*/ 1022 w 1155"/>
                <a:gd name="T11" fmla="*/ 136 h 616"/>
                <a:gd name="T12" fmla="*/ 994 w 1155"/>
                <a:gd name="T13" fmla="*/ 147 h 616"/>
                <a:gd name="T14" fmla="*/ 948 w 1155"/>
                <a:gd name="T15" fmla="*/ 161 h 616"/>
                <a:gd name="T16" fmla="*/ 915 w 1155"/>
                <a:gd name="T17" fmla="*/ 178 h 616"/>
                <a:gd name="T18" fmla="*/ 893 w 1155"/>
                <a:gd name="T19" fmla="*/ 180 h 616"/>
                <a:gd name="T20" fmla="*/ 871 w 1155"/>
                <a:gd name="T21" fmla="*/ 163 h 616"/>
                <a:gd name="T22" fmla="*/ 835 w 1155"/>
                <a:gd name="T23" fmla="*/ 184 h 616"/>
                <a:gd name="T24" fmla="*/ 820 w 1155"/>
                <a:gd name="T25" fmla="*/ 201 h 616"/>
                <a:gd name="T26" fmla="*/ 788 w 1155"/>
                <a:gd name="T27" fmla="*/ 196 h 616"/>
                <a:gd name="T28" fmla="*/ 774 w 1155"/>
                <a:gd name="T29" fmla="*/ 183 h 616"/>
                <a:gd name="T30" fmla="*/ 766 w 1155"/>
                <a:gd name="T31" fmla="*/ 202 h 616"/>
                <a:gd name="T32" fmla="*/ 767 w 1155"/>
                <a:gd name="T33" fmla="*/ 228 h 616"/>
                <a:gd name="T34" fmla="*/ 681 w 1155"/>
                <a:gd name="T35" fmla="*/ 227 h 616"/>
                <a:gd name="T36" fmla="*/ 640 w 1155"/>
                <a:gd name="T37" fmla="*/ 192 h 616"/>
                <a:gd name="T38" fmla="*/ 608 w 1155"/>
                <a:gd name="T39" fmla="*/ 195 h 616"/>
                <a:gd name="T40" fmla="*/ 605 w 1155"/>
                <a:gd name="T41" fmla="*/ 246 h 616"/>
                <a:gd name="T42" fmla="*/ 608 w 1155"/>
                <a:gd name="T43" fmla="*/ 287 h 616"/>
                <a:gd name="T44" fmla="*/ 589 w 1155"/>
                <a:gd name="T45" fmla="*/ 287 h 616"/>
                <a:gd name="T46" fmla="*/ 552 w 1155"/>
                <a:gd name="T47" fmla="*/ 325 h 616"/>
                <a:gd name="T48" fmla="*/ 540 w 1155"/>
                <a:gd name="T49" fmla="*/ 287 h 616"/>
                <a:gd name="T50" fmla="*/ 525 w 1155"/>
                <a:gd name="T51" fmla="*/ 332 h 616"/>
                <a:gd name="T52" fmla="*/ 469 w 1155"/>
                <a:gd name="T53" fmla="*/ 346 h 616"/>
                <a:gd name="T54" fmla="*/ 447 w 1155"/>
                <a:gd name="T55" fmla="*/ 331 h 616"/>
                <a:gd name="T56" fmla="*/ 430 w 1155"/>
                <a:gd name="T57" fmla="*/ 310 h 616"/>
                <a:gd name="T58" fmla="*/ 398 w 1155"/>
                <a:gd name="T59" fmla="*/ 365 h 616"/>
                <a:gd name="T60" fmla="*/ 375 w 1155"/>
                <a:gd name="T61" fmla="*/ 359 h 616"/>
                <a:gd name="T62" fmla="*/ 364 w 1155"/>
                <a:gd name="T63" fmla="*/ 355 h 616"/>
                <a:gd name="T64" fmla="*/ 369 w 1155"/>
                <a:gd name="T65" fmla="*/ 380 h 616"/>
                <a:gd name="T66" fmla="*/ 350 w 1155"/>
                <a:gd name="T67" fmla="*/ 382 h 616"/>
                <a:gd name="T68" fmla="*/ 336 w 1155"/>
                <a:gd name="T69" fmla="*/ 364 h 616"/>
                <a:gd name="T70" fmla="*/ 335 w 1155"/>
                <a:gd name="T71" fmla="*/ 387 h 616"/>
                <a:gd name="T72" fmla="*/ 284 w 1155"/>
                <a:gd name="T73" fmla="*/ 404 h 616"/>
                <a:gd name="T74" fmla="*/ 253 w 1155"/>
                <a:gd name="T75" fmla="*/ 422 h 616"/>
                <a:gd name="T76" fmla="*/ 226 w 1155"/>
                <a:gd name="T77" fmla="*/ 414 h 616"/>
                <a:gd name="T78" fmla="*/ 220 w 1155"/>
                <a:gd name="T79" fmla="*/ 411 h 616"/>
                <a:gd name="T80" fmla="*/ 160 w 1155"/>
                <a:gd name="T81" fmla="*/ 441 h 616"/>
                <a:gd name="T82" fmla="*/ 164 w 1155"/>
                <a:gd name="T83" fmla="*/ 422 h 616"/>
                <a:gd name="T84" fmla="*/ 122 w 1155"/>
                <a:gd name="T85" fmla="*/ 455 h 616"/>
                <a:gd name="T86" fmla="*/ 121 w 1155"/>
                <a:gd name="T87" fmla="*/ 436 h 616"/>
                <a:gd name="T88" fmla="*/ 117 w 1155"/>
                <a:gd name="T89" fmla="*/ 433 h 616"/>
                <a:gd name="T90" fmla="*/ 110 w 1155"/>
                <a:gd name="T91" fmla="*/ 477 h 616"/>
                <a:gd name="T92" fmla="*/ 131 w 1155"/>
                <a:gd name="T93" fmla="*/ 496 h 616"/>
                <a:gd name="T94" fmla="*/ 99 w 1155"/>
                <a:gd name="T95" fmla="*/ 473 h 616"/>
                <a:gd name="T96" fmla="*/ 74 w 1155"/>
                <a:gd name="T97" fmla="*/ 469 h 616"/>
                <a:gd name="T98" fmla="*/ 80 w 1155"/>
                <a:gd name="T99" fmla="*/ 497 h 616"/>
                <a:gd name="T100" fmla="*/ 99 w 1155"/>
                <a:gd name="T101" fmla="*/ 518 h 616"/>
                <a:gd name="T102" fmla="*/ 106 w 1155"/>
                <a:gd name="T103" fmla="*/ 536 h 616"/>
                <a:gd name="T104" fmla="*/ 122 w 1155"/>
                <a:gd name="T105" fmla="*/ 562 h 616"/>
                <a:gd name="T106" fmla="*/ 110 w 1155"/>
                <a:gd name="T107" fmla="*/ 606 h 616"/>
                <a:gd name="T108" fmla="*/ 65 w 1155"/>
                <a:gd name="T109" fmla="*/ 610 h 616"/>
                <a:gd name="T110" fmla="*/ 38 w 1155"/>
                <a:gd name="T111" fmla="*/ 584 h 616"/>
                <a:gd name="T112" fmla="*/ 56 w 1155"/>
                <a:gd name="T113" fmla="*/ 588 h 616"/>
                <a:gd name="T114" fmla="*/ 32 w 1155"/>
                <a:gd name="T115" fmla="*/ 565 h 616"/>
                <a:gd name="T116" fmla="*/ 19 w 1155"/>
                <a:gd name="T117" fmla="*/ 540 h 616"/>
                <a:gd name="T118" fmla="*/ 2 w 1155"/>
                <a:gd name="T119" fmla="*/ 514 h 616"/>
                <a:gd name="T120" fmla="*/ 17 w 1155"/>
                <a:gd name="T121" fmla="*/ 434 h 616"/>
                <a:gd name="T122" fmla="*/ 45 w 1155"/>
                <a:gd name="T123" fmla="*/ 411 h 616"/>
                <a:gd name="T124" fmla="*/ 137 w 1155"/>
                <a:gd name="T125" fmla="*/ 299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5" h="616">
                  <a:moveTo>
                    <a:pt x="1132" y="0"/>
                  </a:moveTo>
                  <a:lnTo>
                    <a:pt x="1133" y="3"/>
                  </a:lnTo>
                  <a:lnTo>
                    <a:pt x="1135" y="7"/>
                  </a:lnTo>
                  <a:lnTo>
                    <a:pt x="1138" y="11"/>
                  </a:lnTo>
                  <a:lnTo>
                    <a:pt x="1143" y="15"/>
                  </a:lnTo>
                  <a:lnTo>
                    <a:pt x="1147" y="17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20"/>
                  </a:lnTo>
                  <a:lnTo>
                    <a:pt x="1154" y="20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52" y="23"/>
                  </a:lnTo>
                  <a:lnTo>
                    <a:pt x="1152" y="24"/>
                  </a:lnTo>
                  <a:lnTo>
                    <a:pt x="1152" y="24"/>
                  </a:lnTo>
                  <a:lnTo>
                    <a:pt x="1151" y="25"/>
                  </a:lnTo>
                  <a:lnTo>
                    <a:pt x="1151" y="25"/>
                  </a:lnTo>
                  <a:lnTo>
                    <a:pt x="1150" y="26"/>
                  </a:lnTo>
                  <a:lnTo>
                    <a:pt x="1150" y="26"/>
                  </a:lnTo>
                  <a:lnTo>
                    <a:pt x="1149" y="27"/>
                  </a:lnTo>
                  <a:lnTo>
                    <a:pt x="1149" y="28"/>
                  </a:lnTo>
                  <a:lnTo>
                    <a:pt x="1148" y="28"/>
                  </a:lnTo>
                  <a:lnTo>
                    <a:pt x="1148" y="29"/>
                  </a:lnTo>
                  <a:lnTo>
                    <a:pt x="1147" y="29"/>
                  </a:lnTo>
                  <a:lnTo>
                    <a:pt x="1147" y="29"/>
                  </a:lnTo>
                  <a:lnTo>
                    <a:pt x="1147" y="30"/>
                  </a:lnTo>
                  <a:lnTo>
                    <a:pt x="1146" y="30"/>
                  </a:lnTo>
                  <a:lnTo>
                    <a:pt x="1146" y="31"/>
                  </a:lnTo>
                  <a:lnTo>
                    <a:pt x="1146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3"/>
                  </a:lnTo>
                  <a:lnTo>
                    <a:pt x="1144" y="33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0"/>
                  </a:lnTo>
                  <a:lnTo>
                    <a:pt x="1144" y="30"/>
                  </a:lnTo>
                  <a:lnTo>
                    <a:pt x="1144" y="29"/>
                  </a:lnTo>
                  <a:lnTo>
                    <a:pt x="1144" y="28"/>
                  </a:lnTo>
                  <a:lnTo>
                    <a:pt x="1144" y="28"/>
                  </a:lnTo>
                  <a:lnTo>
                    <a:pt x="1144" y="27"/>
                  </a:lnTo>
                  <a:lnTo>
                    <a:pt x="1144" y="27"/>
                  </a:lnTo>
                  <a:lnTo>
                    <a:pt x="1144" y="26"/>
                  </a:lnTo>
                  <a:lnTo>
                    <a:pt x="1143" y="25"/>
                  </a:lnTo>
                  <a:lnTo>
                    <a:pt x="1143" y="25"/>
                  </a:lnTo>
                  <a:lnTo>
                    <a:pt x="1143" y="24"/>
                  </a:lnTo>
                  <a:lnTo>
                    <a:pt x="1143" y="24"/>
                  </a:lnTo>
                  <a:lnTo>
                    <a:pt x="1143" y="23"/>
                  </a:lnTo>
                  <a:lnTo>
                    <a:pt x="1141" y="23"/>
                  </a:lnTo>
                  <a:lnTo>
                    <a:pt x="1141" y="22"/>
                  </a:lnTo>
                  <a:lnTo>
                    <a:pt x="1141" y="22"/>
                  </a:lnTo>
                  <a:lnTo>
                    <a:pt x="1140" y="21"/>
                  </a:lnTo>
                  <a:lnTo>
                    <a:pt x="1140" y="21"/>
                  </a:lnTo>
                  <a:lnTo>
                    <a:pt x="1139" y="21"/>
                  </a:lnTo>
                  <a:lnTo>
                    <a:pt x="1139" y="21"/>
                  </a:lnTo>
                  <a:lnTo>
                    <a:pt x="1138" y="20"/>
                  </a:lnTo>
                  <a:lnTo>
                    <a:pt x="1137" y="20"/>
                  </a:lnTo>
                  <a:lnTo>
                    <a:pt x="1137" y="20"/>
                  </a:lnTo>
                  <a:lnTo>
                    <a:pt x="1136" y="20"/>
                  </a:lnTo>
                  <a:lnTo>
                    <a:pt x="1136" y="20"/>
                  </a:lnTo>
                  <a:lnTo>
                    <a:pt x="1135" y="20"/>
                  </a:lnTo>
                  <a:lnTo>
                    <a:pt x="1135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3" y="20"/>
                  </a:lnTo>
                  <a:lnTo>
                    <a:pt x="1133" y="20"/>
                  </a:lnTo>
                  <a:lnTo>
                    <a:pt x="1132" y="20"/>
                  </a:lnTo>
                  <a:lnTo>
                    <a:pt x="1132" y="20"/>
                  </a:lnTo>
                  <a:lnTo>
                    <a:pt x="1131" y="20"/>
                  </a:lnTo>
                  <a:lnTo>
                    <a:pt x="1131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29" y="20"/>
                  </a:lnTo>
                  <a:lnTo>
                    <a:pt x="1129" y="19"/>
                  </a:lnTo>
                  <a:lnTo>
                    <a:pt x="1128" y="19"/>
                  </a:lnTo>
                  <a:lnTo>
                    <a:pt x="1128" y="19"/>
                  </a:lnTo>
                  <a:lnTo>
                    <a:pt x="1128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6" y="20"/>
                  </a:lnTo>
                  <a:lnTo>
                    <a:pt x="1126" y="21"/>
                  </a:lnTo>
                  <a:lnTo>
                    <a:pt x="1126" y="21"/>
                  </a:lnTo>
                  <a:lnTo>
                    <a:pt x="1125" y="22"/>
                  </a:lnTo>
                  <a:lnTo>
                    <a:pt x="1125" y="23"/>
                  </a:lnTo>
                  <a:lnTo>
                    <a:pt x="1125" y="23"/>
                  </a:lnTo>
                  <a:lnTo>
                    <a:pt x="1125" y="24"/>
                  </a:lnTo>
                  <a:lnTo>
                    <a:pt x="1125" y="25"/>
                  </a:lnTo>
                  <a:lnTo>
                    <a:pt x="1123" y="26"/>
                  </a:lnTo>
                  <a:lnTo>
                    <a:pt x="1123" y="27"/>
                  </a:lnTo>
                  <a:lnTo>
                    <a:pt x="1123" y="28"/>
                  </a:lnTo>
                  <a:lnTo>
                    <a:pt x="1123" y="29"/>
                  </a:lnTo>
                  <a:lnTo>
                    <a:pt x="1125" y="29"/>
                  </a:lnTo>
                  <a:lnTo>
                    <a:pt x="1125" y="30"/>
                  </a:lnTo>
                  <a:lnTo>
                    <a:pt x="1125" y="31"/>
                  </a:lnTo>
                  <a:lnTo>
                    <a:pt x="1125" y="31"/>
                  </a:lnTo>
                  <a:lnTo>
                    <a:pt x="1126" y="31"/>
                  </a:lnTo>
                  <a:lnTo>
                    <a:pt x="1126" y="31"/>
                  </a:lnTo>
                  <a:lnTo>
                    <a:pt x="1127" y="31"/>
                  </a:lnTo>
                  <a:lnTo>
                    <a:pt x="1127" y="31"/>
                  </a:lnTo>
                  <a:lnTo>
                    <a:pt x="1128" y="31"/>
                  </a:lnTo>
                  <a:lnTo>
                    <a:pt x="1128" y="30"/>
                  </a:lnTo>
                  <a:lnTo>
                    <a:pt x="1129" y="30"/>
                  </a:lnTo>
                  <a:lnTo>
                    <a:pt x="1129" y="30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1" y="29"/>
                  </a:lnTo>
                  <a:lnTo>
                    <a:pt x="1131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30"/>
                  </a:lnTo>
                  <a:lnTo>
                    <a:pt x="1132" y="31"/>
                  </a:lnTo>
                  <a:lnTo>
                    <a:pt x="1132" y="31"/>
                  </a:lnTo>
                  <a:lnTo>
                    <a:pt x="1132" y="33"/>
                  </a:lnTo>
                  <a:lnTo>
                    <a:pt x="1132" y="34"/>
                  </a:lnTo>
                  <a:lnTo>
                    <a:pt x="1132" y="34"/>
                  </a:lnTo>
                  <a:lnTo>
                    <a:pt x="1132" y="35"/>
                  </a:lnTo>
                  <a:lnTo>
                    <a:pt x="1131" y="36"/>
                  </a:lnTo>
                  <a:lnTo>
                    <a:pt x="1131" y="36"/>
                  </a:lnTo>
                  <a:lnTo>
                    <a:pt x="1131" y="37"/>
                  </a:lnTo>
                  <a:lnTo>
                    <a:pt x="1130" y="37"/>
                  </a:lnTo>
                  <a:lnTo>
                    <a:pt x="1130" y="38"/>
                  </a:lnTo>
                  <a:lnTo>
                    <a:pt x="1130" y="38"/>
                  </a:lnTo>
                  <a:lnTo>
                    <a:pt x="1129" y="39"/>
                  </a:lnTo>
                  <a:lnTo>
                    <a:pt x="1129" y="39"/>
                  </a:lnTo>
                  <a:lnTo>
                    <a:pt x="1128" y="39"/>
                  </a:lnTo>
                  <a:lnTo>
                    <a:pt x="1128" y="39"/>
                  </a:lnTo>
                  <a:lnTo>
                    <a:pt x="1127" y="40"/>
                  </a:lnTo>
                  <a:lnTo>
                    <a:pt x="1126" y="40"/>
                  </a:lnTo>
                  <a:lnTo>
                    <a:pt x="1126" y="40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3" y="39"/>
                  </a:lnTo>
                  <a:lnTo>
                    <a:pt x="1123" y="39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7" y="34"/>
                  </a:lnTo>
                  <a:lnTo>
                    <a:pt x="1117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4" y="36"/>
                  </a:lnTo>
                  <a:lnTo>
                    <a:pt x="1114" y="36"/>
                  </a:lnTo>
                  <a:lnTo>
                    <a:pt x="1114" y="37"/>
                  </a:lnTo>
                  <a:lnTo>
                    <a:pt x="1114" y="37"/>
                  </a:lnTo>
                  <a:lnTo>
                    <a:pt x="1114" y="38"/>
                  </a:lnTo>
                  <a:lnTo>
                    <a:pt x="1114" y="38"/>
                  </a:lnTo>
                  <a:lnTo>
                    <a:pt x="1113" y="39"/>
                  </a:lnTo>
                  <a:lnTo>
                    <a:pt x="1113" y="39"/>
                  </a:lnTo>
                  <a:lnTo>
                    <a:pt x="1113" y="40"/>
                  </a:lnTo>
                  <a:lnTo>
                    <a:pt x="1113" y="41"/>
                  </a:lnTo>
                  <a:lnTo>
                    <a:pt x="1112" y="42"/>
                  </a:lnTo>
                  <a:lnTo>
                    <a:pt x="1112" y="42"/>
                  </a:lnTo>
                  <a:lnTo>
                    <a:pt x="1112" y="43"/>
                  </a:lnTo>
                  <a:lnTo>
                    <a:pt x="1111" y="44"/>
                  </a:lnTo>
                  <a:lnTo>
                    <a:pt x="1111" y="45"/>
                  </a:lnTo>
                  <a:lnTo>
                    <a:pt x="1111" y="45"/>
                  </a:lnTo>
                  <a:lnTo>
                    <a:pt x="1111" y="46"/>
                  </a:lnTo>
                  <a:lnTo>
                    <a:pt x="1110" y="47"/>
                  </a:lnTo>
                  <a:lnTo>
                    <a:pt x="1110" y="48"/>
                  </a:lnTo>
                  <a:lnTo>
                    <a:pt x="1110" y="48"/>
                  </a:lnTo>
                  <a:lnTo>
                    <a:pt x="1110" y="49"/>
                  </a:lnTo>
                  <a:lnTo>
                    <a:pt x="1110" y="49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3"/>
                  </a:lnTo>
                  <a:lnTo>
                    <a:pt x="1112" y="53"/>
                  </a:lnTo>
                  <a:lnTo>
                    <a:pt x="1113" y="53"/>
                  </a:lnTo>
                  <a:lnTo>
                    <a:pt x="1113" y="53"/>
                  </a:lnTo>
                  <a:lnTo>
                    <a:pt x="1113" y="54"/>
                  </a:lnTo>
                  <a:lnTo>
                    <a:pt x="1112" y="54"/>
                  </a:lnTo>
                  <a:lnTo>
                    <a:pt x="1112" y="54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1" y="56"/>
                  </a:lnTo>
                  <a:lnTo>
                    <a:pt x="1111" y="56"/>
                  </a:lnTo>
                  <a:lnTo>
                    <a:pt x="1110" y="57"/>
                  </a:lnTo>
                  <a:lnTo>
                    <a:pt x="1110" y="57"/>
                  </a:lnTo>
                  <a:lnTo>
                    <a:pt x="1109" y="58"/>
                  </a:lnTo>
                  <a:lnTo>
                    <a:pt x="1109" y="59"/>
                  </a:lnTo>
                  <a:lnTo>
                    <a:pt x="1108" y="59"/>
                  </a:lnTo>
                  <a:lnTo>
                    <a:pt x="1107" y="60"/>
                  </a:lnTo>
                  <a:lnTo>
                    <a:pt x="1107" y="60"/>
                  </a:lnTo>
                  <a:lnTo>
                    <a:pt x="1105" y="61"/>
                  </a:lnTo>
                  <a:lnTo>
                    <a:pt x="1104" y="61"/>
                  </a:lnTo>
                  <a:lnTo>
                    <a:pt x="1104" y="62"/>
                  </a:lnTo>
                  <a:lnTo>
                    <a:pt x="1103" y="63"/>
                  </a:lnTo>
                  <a:lnTo>
                    <a:pt x="1103" y="63"/>
                  </a:lnTo>
                  <a:lnTo>
                    <a:pt x="1102" y="64"/>
                  </a:lnTo>
                  <a:lnTo>
                    <a:pt x="1101" y="64"/>
                  </a:lnTo>
                  <a:lnTo>
                    <a:pt x="1100" y="64"/>
                  </a:lnTo>
                  <a:lnTo>
                    <a:pt x="1100" y="65"/>
                  </a:lnTo>
                  <a:lnTo>
                    <a:pt x="1099" y="65"/>
                  </a:lnTo>
                  <a:lnTo>
                    <a:pt x="1098" y="66"/>
                  </a:lnTo>
                  <a:lnTo>
                    <a:pt x="1097" y="66"/>
                  </a:lnTo>
                  <a:lnTo>
                    <a:pt x="1096" y="66"/>
                  </a:lnTo>
                  <a:lnTo>
                    <a:pt x="1095" y="67"/>
                  </a:lnTo>
                  <a:lnTo>
                    <a:pt x="1094" y="67"/>
                  </a:lnTo>
                  <a:lnTo>
                    <a:pt x="1093" y="67"/>
                  </a:lnTo>
                  <a:lnTo>
                    <a:pt x="1092" y="69"/>
                  </a:lnTo>
                  <a:lnTo>
                    <a:pt x="1091" y="69"/>
                  </a:lnTo>
                  <a:lnTo>
                    <a:pt x="1090" y="69"/>
                  </a:lnTo>
                  <a:lnTo>
                    <a:pt x="1090" y="69"/>
                  </a:lnTo>
                  <a:lnTo>
                    <a:pt x="1089" y="69"/>
                  </a:lnTo>
                  <a:lnTo>
                    <a:pt x="1089" y="69"/>
                  </a:lnTo>
                  <a:lnTo>
                    <a:pt x="1087" y="69"/>
                  </a:lnTo>
                  <a:lnTo>
                    <a:pt x="1086" y="69"/>
                  </a:lnTo>
                  <a:lnTo>
                    <a:pt x="1086" y="69"/>
                  </a:lnTo>
                  <a:lnTo>
                    <a:pt x="1085" y="69"/>
                  </a:lnTo>
                  <a:lnTo>
                    <a:pt x="1084" y="69"/>
                  </a:lnTo>
                  <a:lnTo>
                    <a:pt x="1083" y="69"/>
                  </a:lnTo>
                  <a:lnTo>
                    <a:pt x="1082" y="69"/>
                  </a:lnTo>
                  <a:lnTo>
                    <a:pt x="1081" y="69"/>
                  </a:lnTo>
                  <a:lnTo>
                    <a:pt x="1080" y="69"/>
                  </a:lnTo>
                  <a:lnTo>
                    <a:pt x="1079" y="69"/>
                  </a:lnTo>
                  <a:lnTo>
                    <a:pt x="1078" y="69"/>
                  </a:lnTo>
                  <a:lnTo>
                    <a:pt x="1077" y="69"/>
                  </a:lnTo>
                  <a:lnTo>
                    <a:pt x="1076" y="69"/>
                  </a:lnTo>
                  <a:lnTo>
                    <a:pt x="1075" y="67"/>
                  </a:lnTo>
                  <a:lnTo>
                    <a:pt x="1075" y="67"/>
                  </a:lnTo>
                  <a:lnTo>
                    <a:pt x="1074" y="67"/>
                  </a:lnTo>
                  <a:lnTo>
                    <a:pt x="1074" y="67"/>
                  </a:lnTo>
                  <a:lnTo>
                    <a:pt x="1073" y="66"/>
                  </a:lnTo>
                  <a:lnTo>
                    <a:pt x="1073" y="66"/>
                  </a:lnTo>
                  <a:lnTo>
                    <a:pt x="1072" y="66"/>
                  </a:lnTo>
                  <a:lnTo>
                    <a:pt x="1071" y="65"/>
                  </a:lnTo>
                  <a:lnTo>
                    <a:pt x="1071" y="65"/>
                  </a:lnTo>
                  <a:lnTo>
                    <a:pt x="1069" y="64"/>
                  </a:lnTo>
                  <a:lnTo>
                    <a:pt x="1069" y="64"/>
                  </a:lnTo>
                  <a:lnTo>
                    <a:pt x="1068" y="64"/>
                  </a:lnTo>
                  <a:lnTo>
                    <a:pt x="1068" y="63"/>
                  </a:lnTo>
                  <a:lnTo>
                    <a:pt x="1067" y="63"/>
                  </a:lnTo>
                  <a:lnTo>
                    <a:pt x="1066" y="62"/>
                  </a:lnTo>
                  <a:lnTo>
                    <a:pt x="1066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3"/>
                  </a:lnTo>
                  <a:lnTo>
                    <a:pt x="1062" y="63"/>
                  </a:lnTo>
                  <a:lnTo>
                    <a:pt x="1062" y="64"/>
                  </a:lnTo>
                  <a:lnTo>
                    <a:pt x="1062" y="65"/>
                  </a:lnTo>
                  <a:lnTo>
                    <a:pt x="1063" y="65"/>
                  </a:lnTo>
                  <a:lnTo>
                    <a:pt x="1063" y="66"/>
                  </a:lnTo>
                  <a:lnTo>
                    <a:pt x="1063" y="67"/>
                  </a:lnTo>
                  <a:lnTo>
                    <a:pt x="1064" y="67"/>
                  </a:lnTo>
                  <a:lnTo>
                    <a:pt x="1064" y="69"/>
                  </a:lnTo>
                  <a:lnTo>
                    <a:pt x="1065" y="70"/>
                  </a:lnTo>
                  <a:lnTo>
                    <a:pt x="1065" y="71"/>
                  </a:lnTo>
                  <a:lnTo>
                    <a:pt x="1066" y="71"/>
                  </a:lnTo>
                  <a:lnTo>
                    <a:pt x="1066" y="72"/>
                  </a:lnTo>
                  <a:lnTo>
                    <a:pt x="1067" y="72"/>
                  </a:lnTo>
                  <a:lnTo>
                    <a:pt x="1067" y="73"/>
                  </a:lnTo>
                  <a:lnTo>
                    <a:pt x="1068" y="73"/>
                  </a:lnTo>
                  <a:lnTo>
                    <a:pt x="1068" y="74"/>
                  </a:lnTo>
                  <a:lnTo>
                    <a:pt x="1069" y="74"/>
                  </a:lnTo>
                  <a:lnTo>
                    <a:pt x="1069" y="74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2" y="75"/>
                  </a:lnTo>
                  <a:lnTo>
                    <a:pt x="1072" y="75"/>
                  </a:lnTo>
                  <a:lnTo>
                    <a:pt x="1073" y="75"/>
                  </a:lnTo>
                  <a:lnTo>
                    <a:pt x="1073" y="75"/>
                  </a:lnTo>
                  <a:lnTo>
                    <a:pt x="1074" y="75"/>
                  </a:lnTo>
                  <a:lnTo>
                    <a:pt x="1074" y="75"/>
                  </a:lnTo>
                  <a:lnTo>
                    <a:pt x="1075" y="75"/>
                  </a:lnTo>
                  <a:lnTo>
                    <a:pt x="1075" y="75"/>
                  </a:lnTo>
                  <a:lnTo>
                    <a:pt x="1076" y="75"/>
                  </a:lnTo>
                  <a:lnTo>
                    <a:pt x="1076" y="75"/>
                  </a:lnTo>
                  <a:lnTo>
                    <a:pt x="1077" y="75"/>
                  </a:lnTo>
                  <a:lnTo>
                    <a:pt x="1077" y="74"/>
                  </a:lnTo>
                  <a:lnTo>
                    <a:pt x="1078" y="74"/>
                  </a:lnTo>
                  <a:lnTo>
                    <a:pt x="1079" y="74"/>
                  </a:lnTo>
                  <a:lnTo>
                    <a:pt x="1080" y="74"/>
                  </a:lnTo>
                  <a:lnTo>
                    <a:pt x="1080" y="74"/>
                  </a:lnTo>
                  <a:lnTo>
                    <a:pt x="1081" y="74"/>
                  </a:lnTo>
                  <a:lnTo>
                    <a:pt x="1082" y="74"/>
                  </a:lnTo>
                  <a:lnTo>
                    <a:pt x="1083" y="74"/>
                  </a:lnTo>
                  <a:lnTo>
                    <a:pt x="1084" y="74"/>
                  </a:lnTo>
                  <a:lnTo>
                    <a:pt x="1084" y="74"/>
                  </a:lnTo>
                  <a:lnTo>
                    <a:pt x="1085" y="74"/>
                  </a:lnTo>
                  <a:lnTo>
                    <a:pt x="1086" y="74"/>
                  </a:lnTo>
                  <a:lnTo>
                    <a:pt x="1086" y="74"/>
                  </a:lnTo>
                  <a:lnTo>
                    <a:pt x="1087" y="73"/>
                  </a:lnTo>
                  <a:lnTo>
                    <a:pt x="1087" y="73"/>
                  </a:lnTo>
                  <a:lnTo>
                    <a:pt x="1089" y="73"/>
                  </a:lnTo>
                  <a:lnTo>
                    <a:pt x="1089" y="73"/>
                  </a:lnTo>
                  <a:lnTo>
                    <a:pt x="1090" y="73"/>
                  </a:lnTo>
                  <a:lnTo>
                    <a:pt x="1090" y="73"/>
                  </a:lnTo>
                  <a:lnTo>
                    <a:pt x="1090" y="72"/>
                  </a:lnTo>
                  <a:lnTo>
                    <a:pt x="1090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4" y="72"/>
                  </a:lnTo>
                  <a:lnTo>
                    <a:pt x="1094" y="73"/>
                  </a:lnTo>
                  <a:lnTo>
                    <a:pt x="1094" y="73"/>
                  </a:lnTo>
                  <a:lnTo>
                    <a:pt x="1095" y="73"/>
                  </a:lnTo>
                  <a:lnTo>
                    <a:pt x="1095" y="73"/>
                  </a:lnTo>
                  <a:lnTo>
                    <a:pt x="1096" y="74"/>
                  </a:lnTo>
                  <a:lnTo>
                    <a:pt x="1096" y="74"/>
                  </a:lnTo>
                  <a:lnTo>
                    <a:pt x="1096" y="75"/>
                  </a:lnTo>
                  <a:lnTo>
                    <a:pt x="1097" y="75"/>
                  </a:lnTo>
                  <a:lnTo>
                    <a:pt x="1097" y="75"/>
                  </a:lnTo>
                  <a:lnTo>
                    <a:pt x="1097" y="76"/>
                  </a:lnTo>
                  <a:lnTo>
                    <a:pt x="1097" y="76"/>
                  </a:lnTo>
                  <a:lnTo>
                    <a:pt x="1098" y="77"/>
                  </a:lnTo>
                  <a:lnTo>
                    <a:pt x="1098" y="78"/>
                  </a:lnTo>
                  <a:lnTo>
                    <a:pt x="1098" y="78"/>
                  </a:lnTo>
                  <a:lnTo>
                    <a:pt x="1098" y="79"/>
                  </a:lnTo>
                  <a:lnTo>
                    <a:pt x="1098" y="80"/>
                  </a:lnTo>
                  <a:lnTo>
                    <a:pt x="1098" y="80"/>
                  </a:lnTo>
                  <a:lnTo>
                    <a:pt x="1098" y="81"/>
                  </a:lnTo>
                  <a:lnTo>
                    <a:pt x="1098" y="82"/>
                  </a:lnTo>
                  <a:lnTo>
                    <a:pt x="1099" y="82"/>
                  </a:lnTo>
                  <a:lnTo>
                    <a:pt x="1099" y="83"/>
                  </a:lnTo>
                  <a:lnTo>
                    <a:pt x="1099" y="83"/>
                  </a:lnTo>
                  <a:lnTo>
                    <a:pt x="1099" y="84"/>
                  </a:lnTo>
                  <a:lnTo>
                    <a:pt x="1099" y="84"/>
                  </a:lnTo>
                  <a:lnTo>
                    <a:pt x="1100" y="84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8"/>
                  </a:lnTo>
                  <a:lnTo>
                    <a:pt x="1104" y="88"/>
                  </a:lnTo>
                  <a:lnTo>
                    <a:pt x="1103" y="89"/>
                  </a:lnTo>
                  <a:lnTo>
                    <a:pt x="1103" y="89"/>
                  </a:lnTo>
                  <a:lnTo>
                    <a:pt x="1102" y="89"/>
                  </a:lnTo>
                  <a:lnTo>
                    <a:pt x="1102" y="90"/>
                  </a:lnTo>
                  <a:lnTo>
                    <a:pt x="1101" y="90"/>
                  </a:lnTo>
                  <a:lnTo>
                    <a:pt x="1100" y="90"/>
                  </a:lnTo>
                  <a:lnTo>
                    <a:pt x="1100" y="90"/>
                  </a:lnTo>
                  <a:lnTo>
                    <a:pt x="1099" y="90"/>
                  </a:lnTo>
                  <a:lnTo>
                    <a:pt x="1099" y="90"/>
                  </a:lnTo>
                  <a:lnTo>
                    <a:pt x="1098" y="90"/>
                  </a:lnTo>
                  <a:lnTo>
                    <a:pt x="1097" y="90"/>
                  </a:lnTo>
                  <a:lnTo>
                    <a:pt x="1097" y="89"/>
                  </a:lnTo>
                  <a:lnTo>
                    <a:pt x="1097" y="89"/>
                  </a:lnTo>
                  <a:lnTo>
                    <a:pt x="1096" y="89"/>
                  </a:lnTo>
                  <a:lnTo>
                    <a:pt x="1096" y="89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4" y="87"/>
                  </a:lnTo>
                  <a:lnTo>
                    <a:pt x="1094" y="85"/>
                  </a:lnTo>
                  <a:lnTo>
                    <a:pt x="1093" y="85"/>
                  </a:lnTo>
                  <a:lnTo>
                    <a:pt x="1093" y="85"/>
                  </a:lnTo>
                  <a:lnTo>
                    <a:pt x="1092" y="85"/>
                  </a:lnTo>
                  <a:lnTo>
                    <a:pt x="1092" y="87"/>
                  </a:lnTo>
                  <a:lnTo>
                    <a:pt x="1091" y="87"/>
                  </a:lnTo>
                  <a:lnTo>
                    <a:pt x="1090" y="87"/>
                  </a:lnTo>
                  <a:lnTo>
                    <a:pt x="1090" y="87"/>
                  </a:lnTo>
                  <a:lnTo>
                    <a:pt x="1089" y="88"/>
                  </a:lnTo>
                  <a:lnTo>
                    <a:pt x="1087" y="88"/>
                  </a:lnTo>
                  <a:lnTo>
                    <a:pt x="1087" y="88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5" y="90"/>
                  </a:lnTo>
                  <a:lnTo>
                    <a:pt x="1085" y="90"/>
                  </a:lnTo>
                  <a:lnTo>
                    <a:pt x="1084" y="90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3" y="92"/>
                  </a:lnTo>
                  <a:lnTo>
                    <a:pt x="1083" y="92"/>
                  </a:lnTo>
                  <a:lnTo>
                    <a:pt x="1083" y="93"/>
                  </a:lnTo>
                  <a:lnTo>
                    <a:pt x="1083" y="93"/>
                  </a:lnTo>
                  <a:lnTo>
                    <a:pt x="1082" y="94"/>
                  </a:lnTo>
                  <a:lnTo>
                    <a:pt x="1082" y="95"/>
                  </a:lnTo>
                  <a:lnTo>
                    <a:pt x="1082" y="95"/>
                  </a:lnTo>
                  <a:lnTo>
                    <a:pt x="1082" y="96"/>
                  </a:lnTo>
                  <a:lnTo>
                    <a:pt x="1082" y="96"/>
                  </a:lnTo>
                  <a:lnTo>
                    <a:pt x="1081" y="96"/>
                  </a:lnTo>
                  <a:lnTo>
                    <a:pt x="1081" y="97"/>
                  </a:lnTo>
                  <a:lnTo>
                    <a:pt x="1081" y="97"/>
                  </a:lnTo>
                  <a:lnTo>
                    <a:pt x="1081" y="98"/>
                  </a:lnTo>
                  <a:lnTo>
                    <a:pt x="1081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9"/>
                  </a:lnTo>
                  <a:lnTo>
                    <a:pt x="1079" y="99"/>
                  </a:lnTo>
                  <a:lnTo>
                    <a:pt x="1079" y="99"/>
                  </a:lnTo>
                  <a:lnTo>
                    <a:pt x="1078" y="99"/>
                  </a:lnTo>
                  <a:lnTo>
                    <a:pt x="1078" y="99"/>
                  </a:lnTo>
                  <a:lnTo>
                    <a:pt x="1077" y="99"/>
                  </a:lnTo>
                  <a:lnTo>
                    <a:pt x="1077" y="99"/>
                  </a:lnTo>
                  <a:lnTo>
                    <a:pt x="1077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5" y="98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4" y="96"/>
                  </a:lnTo>
                  <a:lnTo>
                    <a:pt x="1074" y="96"/>
                  </a:lnTo>
                  <a:lnTo>
                    <a:pt x="1075" y="96"/>
                  </a:lnTo>
                  <a:lnTo>
                    <a:pt x="1075" y="96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4"/>
                  </a:lnTo>
                  <a:lnTo>
                    <a:pt x="1075" y="94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1"/>
                  </a:lnTo>
                  <a:lnTo>
                    <a:pt x="1076" y="91"/>
                  </a:lnTo>
                  <a:lnTo>
                    <a:pt x="1075" y="91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4" y="90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2" y="89"/>
                  </a:lnTo>
                  <a:lnTo>
                    <a:pt x="1072" y="88"/>
                  </a:lnTo>
                  <a:lnTo>
                    <a:pt x="1072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69" y="88"/>
                  </a:lnTo>
                  <a:lnTo>
                    <a:pt x="1069" y="89"/>
                  </a:lnTo>
                  <a:lnTo>
                    <a:pt x="1068" y="89"/>
                  </a:lnTo>
                  <a:lnTo>
                    <a:pt x="1068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6" y="89"/>
                  </a:lnTo>
                  <a:lnTo>
                    <a:pt x="1066" y="89"/>
                  </a:lnTo>
                  <a:lnTo>
                    <a:pt x="1065" y="89"/>
                  </a:lnTo>
                  <a:lnTo>
                    <a:pt x="1065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2" y="89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1"/>
                  </a:lnTo>
                  <a:lnTo>
                    <a:pt x="1061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3" y="91"/>
                  </a:lnTo>
                  <a:lnTo>
                    <a:pt x="1063" y="91"/>
                  </a:lnTo>
                  <a:lnTo>
                    <a:pt x="1064" y="91"/>
                  </a:lnTo>
                  <a:lnTo>
                    <a:pt x="1064" y="91"/>
                  </a:lnTo>
                  <a:lnTo>
                    <a:pt x="1065" y="91"/>
                  </a:lnTo>
                  <a:lnTo>
                    <a:pt x="1065" y="91"/>
                  </a:lnTo>
                  <a:lnTo>
                    <a:pt x="1066" y="91"/>
                  </a:lnTo>
                  <a:lnTo>
                    <a:pt x="1066" y="91"/>
                  </a:lnTo>
                  <a:lnTo>
                    <a:pt x="1067" y="91"/>
                  </a:lnTo>
                  <a:lnTo>
                    <a:pt x="1067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2" y="90"/>
                  </a:lnTo>
                  <a:lnTo>
                    <a:pt x="1072" y="90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5"/>
                  </a:lnTo>
                  <a:lnTo>
                    <a:pt x="1073" y="95"/>
                  </a:lnTo>
                  <a:lnTo>
                    <a:pt x="1072" y="95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1" y="96"/>
                  </a:lnTo>
                  <a:lnTo>
                    <a:pt x="1071" y="96"/>
                  </a:lnTo>
                  <a:lnTo>
                    <a:pt x="1071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8" y="97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7" y="98"/>
                  </a:lnTo>
                  <a:lnTo>
                    <a:pt x="1067" y="98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1"/>
                  </a:lnTo>
                  <a:lnTo>
                    <a:pt x="1066" y="101"/>
                  </a:lnTo>
                  <a:lnTo>
                    <a:pt x="1066" y="102"/>
                  </a:lnTo>
                  <a:lnTo>
                    <a:pt x="1065" y="102"/>
                  </a:lnTo>
                  <a:lnTo>
                    <a:pt x="1065" y="102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5"/>
                  </a:lnTo>
                  <a:lnTo>
                    <a:pt x="1065" y="105"/>
                  </a:lnTo>
                  <a:lnTo>
                    <a:pt x="1064" y="105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7"/>
                  </a:lnTo>
                  <a:lnTo>
                    <a:pt x="1064" y="107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3" y="109"/>
                  </a:lnTo>
                  <a:lnTo>
                    <a:pt x="1063" y="109"/>
                  </a:lnTo>
                  <a:lnTo>
                    <a:pt x="1064" y="110"/>
                  </a:lnTo>
                  <a:lnTo>
                    <a:pt x="1064" y="110"/>
                  </a:lnTo>
                  <a:lnTo>
                    <a:pt x="1064" y="111"/>
                  </a:lnTo>
                  <a:lnTo>
                    <a:pt x="1064" y="112"/>
                  </a:lnTo>
                  <a:lnTo>
                    <a:pt x="1064" y="112"/>
                  </a:lnTo>
                  <a:lnTo>
                    <a:pt x="1064" y="113"/>
                  </a:lnTo>
                  <a:lnTo>
                    <a:pt x="1064" y="114"/>
                  </a:lnTo>
                  <a:lnTo>
                    <a:pt x="1065" y="115"/>
                  </a:lnTo>
                  <a:lnTo>
                    <a:pt x="1065" y="115"/>
                  </a:lnTo>
                  <a:lnTo>
                    <a:pt x="1065" y="116"/>
                  </a:lnTo>
                  <a:lnTo>
                    <a:pt x="1066" y="117"/>
                  </a:lnTo>
                  <a:lnTo>
                    <a:pt x="1066" y="118"/>
                  </a:lnTo>
                  <a:lnTo>
                    <a:pt x="1066" y="119"/>
                  </a:lnTo>
                  <a:lnTo>
                    <a:pt x="1067" y="119"/>
                  </a:lnTo>
                  <a:lnTo>
                    <a:pt x="1067" y="120"/>
                  </a:lnTo>
                  <a:lnTo>
                    <a:pt x="1067" y="121"/>
                  </a:lnTo>
                  <a:lnTo>
                    <a:pt x="1068" y="123"/>
                  </a:lnTo>
                  <a:lnTo>
                    <a:pt x="1068" y="124"/>
                  </a:lnTo>
                  <a:lnTo>
                    <a:pt x="1068" y="124"/>
                  </a:lnTo>
                  <a:lnTo>
                    <a:pt x="1068" y="125"/>
                  </a:lnTo>
                  <a:lnTo>
                    <a:pt x="1069" y="125"/>
                  </a:lnTo>
                  <a:lnTo>
                    <a:pt x="1069" y="126"/>
                  </a:lnTo>
                  <a:lnTo>
                    <a:pt x="1069" y="126"/>
                  </a:lnTo>
                  <a:lnTo>
                    <a:pt x="1069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6" y="127"/>
                  </a:lnTo>
                  <a:lnTo>
                    <a:pt x="1066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4" y="127"/>
                  </a:lnTo>
                  <a:lnTo>
                    <a:pt x="1064" y="127"/>
                  </a:lnTo>
                  <a:lnTo>
                    <a:pt x="1064" y="128"/>
                  </a:lnTo>
                  <a:lnTo>
                    <a:pt x="1064" y="128"/>
                  </a:lnTo>
                  <a:lnTo>
                    <a:pt x="1063" y="129"/>
                  </a:lnTo>
                  <a:lnTo>
                    <a:pt x="1063" y="129"/>
                  </a:lnTo>
                  <a:lnTo>
                    <a:pt x="1063" y="130"/>
                  </a:lnTo>
                  <a:lnTo>
                    <a:pt x="1063" y="130"/>
                  </a:lnTo>
                  <a:lnTo>
                    <a:pt x="1063" y="131"/>
                  </a:lnTo>
                  <a:lnTo>
                    <a:pt x="1062" y="132"/>
                  </a:lnTo>
                  <a:lnTo>
                    <a:pt x="1062" y="132"/>
                  </a:lnTo>
                  <a:lnTo>
                    <a:pt x="1062" y="133"/>
                  </a:lnTo>
                  <a:lnTo>
                    <a:pt x="1062" y="134"/>
                  </a:lnTo>
                  <a:lnTo>
                    <a:pt x="1062" y="134"/>
                  </a:lnTo>
                  <a:lnTo>
                    <a:pt x="1061" y="135"/>
                  </a:lnTo>
                  <a:lnTo>
                    <a:pt x="1061" y="136"/>
                  </a:lnTo>
                  <a:lnTo>
                    <a:pt x="1061" y="136"/>
                  </a:lnTo>
                  <a:lnTo>
                    <a:pt x="1061" y="137"/>
                  </a:lnTo>
                  <a:lnTo>
                    <a:pt x="1060" y="137"/>
                  </a:lnTo>
                  <a:lnTo>
                    <a:pt x="1060" y="138"/>
                  </a:lnTo>
                  <a:lnTo>
                    <a:pt x="1060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8" y="139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56" y="139"/>
                  </a:lnTo>
                  <a:lnTo>
                    <a:pt x="1055" y="139"/>
                  </a:lnTo>
                  <a:lnTo>
                    <a:pt x="1054" y="139"/>
                  </a:lnTo>
                  <a:lnTo>
                    <a:pt x="1053" y="139"/>
                  </a:lnTo>
                  <a:lnTo>
                    <a:pt x="1051" y="141"/>
                  </a:lnTo>
                  <a:lnTo>
                    <a:pt x="1050" y="141"/>
                  </a:lnTo>
                  <a:lnTo>
                    <a:pt x="1049" y="141"/>
                  </a:lnTo>
                  <a:lnTo>
                    <a:pt x="1048" y="141"/>
                  </a:lnTo>
                  <a:lnTo>
                    <a:pt x="1047" y="141"/>
                  </a:lnTo>
                  <a:lnTo>
                    <a:pt x="1047" y="141"/>
                  </a:lnTo>
                  <a:lnTo>
                    <a:pt x="1046" y="141"/>
                  </a:lnTo>
                  <a:lnTo>
                    <a:pt x="1045" y="141"/>
                  </a:lnTo>
                  <a:lnTo>
                    <a:pt x="1044" y="141"/>
                  </a:lnTo>
                  <a:lnTo>
                    <a:pt x="1043" y="141"/>
                  </a:lnTo>
                  <a:lnTo>
                    <a:pt x="1042" y="141"/>
                  </a:lnTo>
                  <a:lnTo>
                    <a:pt x="1042" y="141"/>
                  </a:lnTo>
                  <a:lnTo>
                    <a:pt x="1041" y="141"/>
                  </a:lnTo>
                  <a:lnTo>
                    <a:pt x="1040" y="141"/>
                  </a:lnTo>
                  <a:lnTo>
                    <a:pt x="1039" y="139"/>
                  </a:lnTo>
                  <a:lnTo>
                    <a:pt x="1038" y="139"/>
                  </a:lnTo>
                  <a:lnTo>
                    <a:pt x="1038" y="139"/>
                  </a:lnTo>
                  <a:lnTo>
                    <a:pt x="1037" y="139"/>
                  </a:lnTo>
                  <a:lnTo>
                    <a:pt x="1036" y="138"/>
                  </a:lnTo>
                  <a:lnTo>
                    <a:pt x="1035" y="138"/>
                  </a:lnTo>
                  <a:lnTo>
                    <a:pt x="1035" y="138"/>
                  </a:lnTo>
                  <a:lnTo>
                    <a:pt x="1033" y="137"/>
                  </a:lnTo>
                  <a:lnTo>
                    <a:pt x="1033" y="137"/>
                  </a:lnTo>
                  <a:lnTo>
                    <a:pt x="1032" y="136"/>
                  </a:lnTo>
                  <a:lnTo>
                    <a:pt x="1032" y="136"/>
                  </a:lnTo>
                  <a:lnTo>
                    <a:pt x="1031" y="136"/>
                  </a:lnTo>
                  <a:lnTo>
                    <a:pt x="1031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6" y="134"/>
                  </a:lnTo>
                  <a:lnTo>
                    <a:pt x="1026" y="134"/>
                  </a:lnTo>
                  <a:lnTo>
                    <a:pt x="1025" y="134"/>
                  </a:lnTo>
                  <a:lnTo>
                    <a:pt x="1025" y="134"/>
                  </a:lnTo>
                  <a:lnTo>
                    <a:pt x="1024" y="134"/>
                  </a:lnTo>
                  <a:lnTo>
                    <a:pt x="1023" y="134"/>
                  </a:lnTo>
                  <a:lnTo>
                    <a:pt x="1023" y="134"/>
                  </a:lnTo>
                  <a:lnTo>
                    <a:pt x="1022" y="134"/>
                  </a:lnTo>
                  <a:lnTo>
                    <a:pt x="1022" y="134"/>
                  </a:lnTo>
                  <a:lnTo>
                    <a:pt x="1021" y="134"/>
                  </a:lnTo>
                  <a:lnTo>
                    <a:pt x="1021" y="134"/>
                  </a:lnTo>
                  <a:lnTo>
                    <a:pt x="1020" y="134"/>
                  </a:lnTo>
                  <a:lnTo>
                    <a:pt x="1020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7" y="134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9" y="136"/>
                  </a:lnTo>
                  <a:lnTo>
                    <a:pt x="1019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6" y="138"/>
                  </a:lnTo>
                  <a:lnTo>
                    <a:pt x="1026" y="138"/>
                  </a:lnTo>
                  <a:lnTo>
                    <a:pt x="1025" y="138"/>
                  </a:lnTo>
                  <a:lnTo>
                    <a:pt x="1025" y="138"/>
                  </a:lnTo>
                  <a:lnTo>
                    <a:pt x="1024" y="139"/>
                  </a:lnTo>
                  <a:lnTo>
                    <a:pt x="1023" y="139"/>
                  </a:lnTo>
                  <a:lnTo>
                    <a:pt x="1023" y="141"/>
                  </a:lnTo>
                  <a:lnTo>
                    <a:pt x="1022" y="141"/>
                  </a:lnTo>
                  <a:lnTo>
                    <a:pt x="1021" y="142"/>
                  </a:lnTo>
                  <a:lnTo>
                    <a:pt x="1020" y="142"/>
                  </a:lnTo>
                  <a:lnTo>
                    <a:pt x="1019" y="143"/>
                  </a:lnTo>
                  <a:lnTo>
                    <a:pt x="1018" y="144"/>
                  </a:lnTo>
                  <a:lnTo>
                    <a:pt x="1018" y="144"/>
                  </a:lnTo>
                  <a:lnTo>
                    <a:pt x="1017" y="145"/>
                  </a:lnTo>
                  <a:lnTo>
                    <a:pt x="1015" y="146"/>
                  </a:lnTo>
                  <a:lnTo>
                    <a:pt x="1014" y="147"/>
                  </a:lnTo>
                  <a:lnTo>
                    <a:pt x="1014" y="148"/>
                  </a:lnTo>
                  <a:lnTo>
                    <a:pt x="1013" y="149"/>
                  </a:lnTo>
                  <a:lnTo>
                    <a:pt x="1012" y="150"/>
                  </a:lnTo>
                  <a:lnTo>
                    <a:pt x="1012" y="151"/>
                  </a:lnTo>
                  <a:lnTo>
                    <a:pt x="1011" y="151"/>
                  </a:lnTo>
                  <a:lnTo>
                    <a:pt x="1010" y="152"/>
                  </a:lnTo>
                  <a:lnTo>
                    <a:pt x="1009" y="153"/>
                  </a:lnTo>
                  <a:lnTo>
                    <a:pt x="1008" y="154"/>
                  </a:lnTo>
                  <a:lnTo>
                    <a:pt x="1008" y="155"/>
                  </a:lnTo>
                  <a:lnTo>
                    <a:pt x="1007" y="156"/>
                  </a:lnTo>
                  <a:lnTo>
                    <a:pt x="1006" y="157"/>
                  </a:lnTo>
                  <a:lnTo>
                    <a:pt x="1005" y="159"/>
                  </a:lnTo>
                  <a:lnTo>
                    <a:pt x="1005" y="159"/>
                  </a:lnTo>
                  <a:lnTo>
                    <a:pt x="1004" y="160"/>
                  </a:lnTo>
                  <a:lnTo>
                    <a:pt x="1003" y="160"/>
                  </a:lnTo>
                  <a:lnTo>
                    <a:pt x="1003" y="161"/>
                  </a:lnTo>
                  <a:lnTo>
                    <a:pt x="1002" y="161"/>
                  </a:lnTo>
                  <a:lnTo>
                    <a:pt x="1002" y="161"/>
                  </a:lnTo>
                  <a:lnTo>
                    <a:pt x="1001" y="161"/>
                  </a:lnTo>
                  <a:lnTo>
                    <a:pt x="1001" y="161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7" y="162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6" y="161"/>
                  </a:lnTo>
                  <a:lnTo>
                    <a:pt x="996" y="160"/>
                  </a:lnTo>
                  <a:lnTo>
                    <a:pt x="996" y="160"/>
                  </a:lnTo>
                  <a:lnTo>
                    <a:pt x="996" y="159"/>
                  </a:lnTo>
                  <a:lnTo>
                    <a:pt x="996" y="159"/>
                  </a:lnTo>
                  <a:lnTo>
                    <a:pt x="996" y="157"/>
                  </a:lnTo>
                  <a:lnTo>
                    <a:pt x="996" y="157"/>
                  </a:lnTo>
                  <a:lnTo>
                    <a:pt x="996" y="156"/>
                  </a:lnTo>
                  <a:lnTo>
                    <a:pt x="996" y="156"/>
                  </a:lnTo>
                  <a:lnTo>
                    <a:pt x="996" y="155"/>
                  </a:lnTo>
                  <a:lnTo>
                    <a:pt x="996" y="154"/>
                  </a:lnTo>
                  <a:lnTo>
                    <a:pt x="996" y="154"/>
                  </a:lnTo>
                  <a:lnTo>
                    <a:pt x="996" y="153"/>
                  </a:lnTo>
                  <a:lnTo>
                    <a:pt x="997" y="153"/>
                  </a:lnTo>
                  <a:lnTo>
                    <a:pt x="997" y="153"/>
                  </a:lnTo>
                  <a:lnTo>
                    <a:pt x="997" y="152"/>
                  </a:lnTo>
                  <a:lnTo>
                    <a:pt x="999" y="152"/>
                  </a:lnTo>
                  <a:lnTo>
                    <a:pt x="999" y="152"/>
                  </a:lnTo>
                  <a:lnTo>
                    <a:pt x="1000" y="152"/>
                  </a:lnTo>
                  <a:lnTo>
                    <a:pt x="1001" y="151"/>
                  </a:lnTo>
                  <a:lnTo>
                    <a:pt x="1001" y="151"/>
                  </a:lnTo>
                  <a:lnTo>
                    <a:pt x="1002" y="151"/>
                  </a:lnTo>
                  <a:lnTo>
                    <a:pt x="1002" y="151"/>
                  </a:lnTo>
                  <a:lnTo>
                    <a:pt x="1003" y="150"/>
                  </a:lnTo>
                  <a:lnTo>
                    <a:pt x="1003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8"/>
                  </a:lnTo>
                  <a:lnTo>
                    <a:pt x="1006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7"/>
                  </a:lnTo>
                  <a:lnTo>
                    <a:pt x="1005" y="147"/>
                  </a:lnTo>
                  <a:lnTo>
                    <a:pt x="1004" y="147"/>
                  </a:lnTo>
                  <a:lnTo>
                    <a:pt x="1004" y="147"/>
                  </a:lnTo>
                  <a:lnTo>
                    <a:pt x="1003" y="147"/>
                  </a:lnTo>
                  <a:lnTo>
                    <a:pt x="1003" y="147"/>
                  </a:lnTo>
                  <a:lnTo>
                    <a:pt x="1002" y="147"/>
                  </a:lnTo>
                  <a:lnTo>
                    <a:pt x="1002" y="147"/>
                  </a:lnTo>
                  <a:lnTo>
                    <a:pt x="1001" y="147"/>
                  </a:lnTo>
                  <a:lnTo>
                    <a:pt x="1001" y="146"/>
                  </a:lnTo>
                  <a:lnTo>
                    <a:pt x="1000" y="146"/>
                  </a:lnTo>
                  <a:lnTo>
                    <a:pt x="1000" y="146"/>
                  </a:lnTo>
                  <a:lnTo>
                    <a:pt x="999" y="146"/>
                  </a:lnTo>
                  <a:lnTo>
                    <a:pt x="999" y="146"/>
                  </a:lnTo>
                  <a:lnTo>
                    <a:pt x="997" y="146"/>
                  </a:lnTo>
                  <a:lnTo>
                    <a:pt x="997" y="146"/>
                  </a:lnTo>
                  <a:lnTo>
                    <a:pt x="996" y="146"/>
                  </a:lnTo>
                  <a:lnTo>
                    <a:pt x="996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7"/>
                  </a:lnTo>
                  <a:lnTo>
                    <a:pt x="994" y="147"/>
                  </a:lnTo>
                  <a:lnTo>
                    <a:pt x="995" y="147"/>
                  </a:lnTo>
                  <a:lnTo>
                    <a:pt x="995" y="148"/>
                  </a:lnTo>
                  <a:lnTo>
                    <a:pt x="995" y="148"/>
                  </a:lnTo>
                  <a:lnTo>
                    <a:pt x="996" y="148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1"/>
                  </a:lnTo>
                  <a:lnTo>
                    <a:pt x="996" y="151"/>
                  </a:lnTo>
                  <a:lnTo>
                    <a:pt x="996" y="151"/>
                  </a:lnTo>
                  <a:lnTo>
                    <a:pt x="996" y="152"/>
                  </a:lnTo>
                  <a:lnTo>
                    <a:pt x="995" y="152"/>
                  </a:lnTo>
                  <a:lnTo>
                    <a:pt x="995" y="152"/>
                  </a:lnTo>
                  <a:lnTo>
                    <a:pt x="995" y="153"/>
                  </a:lnTo>
                  <a:lnTo>
                    <a:pt x="994" y="153"/>
                  </a:lnTo>
                  <a:lnTo>
                    <a:pt x="993" y="154"/>
                  </a:lnTo>
                  <a:lnTo>
                    <a:pt x="993" y="154"/>
                  </a:lnTo>
                  <a:lnTo>
                    <a:pt x="992" y="155"/>
                  </a:lnTo>
                  <a:lnTo>
                    <a:pt x="992" y="155"/>
                  </a:lnTo>
                  <a:lnTo>
                    <a:pt x="991" y="155"/>
                  </a:lnTo>
                  <a:lnTo>
                    <a:pt x="990" y="156"/>
                  </a:lnTo>
                  <a:lnTo>
                    <a:pt x="990" y="156"/>
                  </a:lnTo>
                  <a:lnTo>
                    <a:pt x="989" y="157"/>
                  </a:lnTo>
                  <a:lnTo>
                    <a:pt x="988" y="157"/>
                  </a:lnTo>
                  <a:lnTo>
                    <a:pt x="988" y="159"/>
                  </a:lnTo>
                  <a:lnTo>
                    <a:pt x="987" y="160"/>
                  </a:lnTo>
                  <a:lnTo>
                    <a:pt x="986" y="160"/>
                  </a:lnTo>
                  <a:lnTo>
                    <a:pt x="986" y="161"/>
                  </a:lnTo>
                  <a:lnTo>
                    <a:pt x="985" y="161"/>
                  </a:lnTo>
                  <a:lnTo>
                    <a:pt x="984" y="162"/>
                  </a:lnTo>
                  <a:lnTo>
                    <a:pt x="984" y="162"/>
                  </a:lnTo>
                  <a:lnTo>
                    <a:pt x="983" y="162"/>
                  </a:lnTo>
                  <a:lnTo>
                    <a:pt x="983" y="163"/>
                  </a:lnTo>
                  <a:lnTo>
                    <a:pt x="982" y="163"/>
                  </a:lnTo>
                  <a:lnTo>
                    <a:pt x="982" y="164"/>
                  </a:lnTo>
                  <a:lnTo>
                    <a:pt x="981" y="164"/>
                  </a:lnTo>
                  <a:lnTo>
                    <a:pt x="981" y="164"/>
                  </a:lnTo>
                  <a:lnTo>
                    <a:pt x="979" y="165"/>
                  </a:lnTo>
                  <a:lnTo>
                    <a:pt x="979" y="165"/>
                  </a:lnTo>
                  <a:lnTo>
                    <a:pt x="978" y="165"/>
                  </a:lnTo>
                  <a:lnTo>
                    <a:pt x="978" y="165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6" y="166"/>
                  </a:lnTo>
                  <a:lnTo>
                    <a:pt x="976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4" y="167"/>
                  </a:lnTo>
                  <a:lnTo>
                    <a:pt x="974" y="167"/>
                  </a:lnTo>
                  <a:lnTo>
                    <a:pt x="973" y="167"/>
                  </a:lnTo>
                  <a:lnTo>
                    <a:pt x="973" y="167"/>
                  </a:lnTo>
                  <a:lnTo>
                    <a:pt x="972" y="168"/>
                  </a:lnTo>
                  <a:lnTo>
                    <a:pt x="972" y="168"/>
                  </a:lnTo>
                  <a:lnTo>
                    <a:pt x="971" y="168"/>
                  </a:lnTo>
                  <a:lnTo>
                    <a:pt x="971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69" y="168"/>
                  </a:lnTo>
                  <a:lnTo>
                    <a:pt x="969" y="168"/>
                  </a:lnTo>
                  <a:lnTo>
                    <a:pt x="968" y="168"/>
                  </a:lnTo>
                  <a:lnTo>
                    <a:pt x="968" y="167"/>
                  </a:lnTo>
                  <a:lnTo>
                    <a:pt x="968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6" y="167"/>
                  </a:lnTo>
                  <a:lnTo>
                    <a:pt x="966" y="168"/>
                  </a:lnTo>
                  <a:lnTo>
                    <a:pt x="966" y="168"/>
                  </a:lnTo>
                  <a:lnTo>
                    <a:pt x="965" y="168"/>
                  </a:lnTo>
                  <a:lnTo>
                    <a:pt x="965" y="168"/>
                  </a:lnTo>
                  <a:lnTo>
                    <a:pt x="965" y="169"/>
                  </a:lnTo>
                  <a:lnTo>
                    <a:pt x="964" y="169"/>
                  </a:lnTo>
                  <a:lnTo>
                    <a:pt x="964" y="169"/>
                  </a:lnTo>
                  <a:lnTo>
                    <a:pt x="963" y="170"/>
                  </a:lnTo>
                  <a:lnTo>
                    <a:pt x="963" y="170"/>
                  </a:lnTo>
                  <a:lnTo>
                    <a:pt x="963" y="171"/>
                  </a:lnTo>
                  <a:lnTo>
                    <a:pt x="961" y="171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0" y="173"/>
                  </a:lnTo>
                  <a:lnTo>
                    <a:pt x="960" y="173"/>
                  </a:lnTo>
                  <a:lnTo>
                    <a:pt x="960" y="174"/>
                  </a:lnTo>
                  <a:lnTo>
                    <a:pt x="960" y="174"/>
                  </a:lnTo>
                  <a:lnTo>
                    <a:pt x="959" y="174"/>
                  </a:lnTo>
                  <a:lnTo>
                    <a:pt x="959" y="175"/>
                  </a:lnTo>
                  <a:lnTo>
                    <a:pt x="959" y="175"/>
                  </a:lnTo>
                  <a:lnTo>
                    <a:pt x="958" y="175"/>
                  </a:lnTo>
                  <a:lnTo>
                    <a:pt x="958" y="177"/>
                  </a:lnTo>
                  <a:lnTo>
                    <a:pt x="958" y="177"/>
                  </a:lnTo>
                  <a:lnTo>
                    <a:pt x="957" y="177"/>
                  </a:lnTo>
                  <a:lnTo>
                    <a:pt x="957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4" y="175"/>
                  </a:lnTo>
                  <a:lnTo>
                    <a:pt x="954" y="175"/>
                  </a:lnTo>
                  <a:lnTo>
                    <a:pt x="954" y="174"/>
                  </a:lnTo>
                  <a:lnTo>
                    <a:pt x="954" y="174"/>
                  </a:lnTo>
                  <a:lnTo>
                    <a:pt x="953" y="173"/>
                  </a:lnTo>
                  <a:lnTo>
                    <a:pt x="953" y="172"/>
                  </a:lnTo>
                  <a:lnTo>
                    <a:pt x="953" y="171"/>
                  </a:lnTo>
                  <a:lnTo>
                    <a:pt x="953" y="170"/>
                  </a:lnTo>
                  <a:lnTo>
                    <a:pt x="952" y="169"/>
                  </a:lnTo>
                  <a:lnTo>
                    <a:pt x="952" y="168"/>
                  </a:lnTo>
                  <a:lnTo>
                    <a:pt x="952" y="167"/>
                  </a:lnTo>
                  <a:lnTo>
                    <a:pt x="952" y="166"/>
                  </a:lnTo>
                  <a:lnTo>
                    <a:pt x="952" y="165"/>
                  </a:lnTo>
                  <a:lnTo>
                    <a:pt x="952" y="164"/>
                  </a:lnTo>
                  <a:lnTo>
                    <a:pt x="951" y="164"/>
                  </a:lnTo>
                  <a:lnTo>
                    <a:pt x="951" y="163"/>
                  </a:lnTo>
                  <a:lnTo>
                    <a:pt x="951" y="162"/>
                  </a:lnTo>
                  <a:lnTo>
                    <a:pt x="951" y="162"/>
                  </a:lnTo>
                  <a:lnTo>
                    <a:pt x="950" y="162"/>
                  </a:lnTo>
                  <a:lnTo>
                    <a:pt x="950" y="161"/>
                  </a:lnTo>
                  <a:lnTo>
                    <a:pt x="950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7" y="161"/>
                  </a:lnTo>
                  <a:lnTo>
                    <a:pt x="947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2" y="161"/>
                  </a:lnTo>
                  <a:lnTo>
                    <a:pt x="942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0" y="161"/>
                  </a:lnTo>
                  <a:lnTo>
                    <a:pt x="940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8" y="161"/>
                  </a:lnTo>
                  <a:lnTo>
                    <a:pt x="938" y="160"/>
                  </a:lnTo>
                  <a:lnTo>
                    <a:pt x="938" y="160"/>
                  </a:lnTo>
                  <a:lnTo>
                    <a:pt x="937" y="160"/>
                  </a:lnTo>
                  <a:lnTo>
                    <a:pt x="937" y="159"/>
                  </a:lnTo>
                  <a:lnTo>
                    <a:pt x="937" y="159"/>
                  </a:lnTo>
                  <a:lnTo>
                    <a:pt x="937" y="157"/>
                  </a:lnTo>
                  <a:lnTo>
                    <a:pt x="937" y="157"/>
                  </a:lnTo>
                  <a:lnTo>
                    <a:pt x="937" y="156"/>
                  </a:lnTo>
                  <a:lnTo>
                    <a:pt x="937" y="155"/>
                  </a:lnTo>
                  <a:lnTo>
                    <a:pt x="937" y="155"/>
                  </a:lnTo>
                  <a:lnTo>
                    <a:pt x="936" y="154"/>
                  </a:lnTo>
                  <a:lnTo>
                    <a:pt x="936" y="154"/>
                  </a:lnTo>
                  <a:lnTo>
                    <a:pt x="936" y="153"/>
                  </a:lnTo>
                  <a:lnTo>
                    <a:pt x="936" y="153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4" y="152"/>
                  </a:lnTo>
                  <a:lnTo>
                    <a:pt x="934" y="152"/>
                  </a:lnTo>
                  <a:lnTo>
                    <a:pt x="933" y="152"/>
                  </a:lnTo>
                  <a:lnTo>
                    <a:pt x="933" y="152"/>
                  </a:lnTo>
                  <a:lnTo>
                    <a:pt x="932" y="153"/>
                  </a:lnTo>
                  <a:lnTo>
                    <a:pt x="932" y="153"/>
                  </a:lnTo>
                  <a:lnTo>
                    <a:pt x="931" y="154"/>
                  </a:lnTo>
                  <a:lnTo>
                    <a:pt x="930" y="154"/>
                  </a:lnTo>
                  <a:lnTo>
                    <a:pt x="930" y="155"/>
                  </a:lnTo>
                  <a:lnTo>
                    <a:pt x="929" y="155"/>
                  </a:lnTo>
                  <a:lnTo>
                    <a:pt x="928" y="156"/>
                  </a:lnTo>
                  <a:lnTo>
                    <a:pt x="927" y="156"/>
                  </a:lnTo>
                  <a:lnTo>
                    <a:pt x="927" y="157"/>
                  </a:lnTo>
                  <a:lnTo>
                    <a:pt x="925" y="157"/>
                  </a:lnTo>
                  <a:lnTo>
                    <a:pt x="924" y="159"/>
                  </a:lnTo>
                  <a:lnTo>
                    <a:pt x="924" y="159"/>
                  </a:lnTo>
                  <a:lnTo>
                    <a:pt x="923" y="160"/>
                  </a:lnTo>
                  <a:lnTo>
                    <a:pt x="922" y="160"/>
                  </a:lnTo>
                  <a:lnTo>
                    <a:pt x="922" y="161"/>
                  </a:lnTo>
                  <a:lnTo>
                    <a:pt x="921" y="161"/>
                  </a:lnTo>
                  <a:lnTo>
                    <a:pt x="921" y="161"/>
                  </a:lnTo>
                  <a:lnTo>
                    <a:pt x="920" y="162"/>
                  </a:lnTo>
                  <a:lnTo>
                    <a:pt x="920" y="162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8" y="164"/>
                  </a:lnTo>
                  <a:lnTo>
                    <a:pt x="918" y="164"/>
                  </a:lnTo>
                  <a:lnTo>
                    <a:pt x="918" y="165"/>
                  </a:lnTo>
                  <a:lnTo>
                    <a:pt x="917" y="165"/>
                  </a:lnTo>
                  <a:lnTo>
                    <a:pt x="917" y="165"/>
                  </a:lnTo>
                  <a:lnTo>
                    <a:pt x="917" y="166"/>
                  </a:lnTo>
                  <a:lnTo>
                    <a:pt x="916" y="166"/>
                  </a:lnTo>
                  <a:lnTo>
                    <a:pt x="916" y="167"/>
                  </a:lnTo>
                  <a:lnTo>
                    <a:pt x="916" y="167"/>
                  </a:lnTo>
                  <a:lnTo>
                    <a:pt x="915" y="167"/>
                  </a:lnTo>
                  <a:lnTo>
                    <a:pt x="915" y="168"/>
                  </a:lnTo>
                  <a:lnTo>
                    <a:pt x="915" y="169"/>
                  </a:lnTo>
                  <a:lnTo>
                    <a:pt x="914" y="169"/>
                  </a:lnTo>
                  <a:lnTo>
                    <a:pt x="914" y="170"/>
                  </a:lnTo>
                  <a:lnTo>
                    <a:pt x="913" y="170"/>
                  </a:lnTo>
                  <a:lnTo>
                    <a:pt x="913" y="171"/>
                  </a:lnTo>
                  <a:lnTo>
                    <a:pt x="912" y="172"/>
                  </a:lnTo>
                  <a:lnTo>
                    <a:pt x="912" y="172"/>
                  </a:lnTo>
                  <a:lnTo>
                    <a:pt x="911" y="173"/>
                  </a:lnTo>
                  <a:lnTo>
                    <a:pt x="911" y="174"/>
                  </a:lnTo>
                  <a:lnTo>
                    <a:pt x="911" y="174"/>
                  </a:lnTo>
                  <a:lnTo>
                    <a:pt x="910" y="175"/>
                  </a:lnTo>
                  <a:lnTo>
                    <a:pt x="910" y="177"/>
                  </a:lnTo>
                  <a:lnTo>
                    <a:pt x="910" y="177"/>
                  </a:lnTo>
                  <a:lnTo>
                    <a:pt x="910" y="178"/>
                  </a:lnTo>
                  <a:lnTo>
                    <a:pt x="910" y="178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1"/>
                  </a:lnTo>
                  <a:lnTo>
                    <a:pt x="911" y="181"/>
                  </a:lnTo>
                  <a:lnTo>
                    <a:pt x="911" y="181"/>
                  </a:lnTo>
                  <a:lnTo>
                    <a:pt x="911" y="182"/>
                  </a:lnTo>
                  <a:lnTo>
                    <a:pt x="911" y="182"/>
                  </a:lnTo>
                  <a:lnTo>
                    <a:pt x="912" y="182"/>
                  </a:lnTo>
                  <a:lnTo>
                    <a:pt x="912" y="182"/>
                  </a:lnTo>
                  <a:lnTo>
                    <a:pt x="912" y="183"/>
                  </a:lnTo>
                  <a:lnTo>
                    <a:pt x="913" y="183"/>
                  </a:lnTo>
                  <a:lnTo>
                    <a:pt x="913" y="183"/>
                  </a:lnTo>
                  <a:lnTo>
                    <a:pt x="914" y="183"/>
                  </a:lnTo>
                  <a:lnTo>
                    <a:pt x="914" y="183"/>
                  </a:lnTo>
                  <a:lnTo>
                    <a:pt x="915" y="183"/>
                  </a:lnTo>
                  <a:lnTo>
                    <a:pt x="915" y="184"/>
                  </a:lnTo>
                  <a:lnTo>
                    <a:pt x="915" y="184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2"/>
                  </a:lnTo>
                  <a:lnTo>
                    <a:pt x="917" y="182"/>
                  </a:lnTo>
                  <a:lnTo>
                    <a:pt x="917" y="181"/>
                  </a:lnTo>
                  <a:lnTo>
                    <a:pt x="917" y="181"/>
                  </a:lnTo>
                  <a:lnTo>
                    <a:pt x="916" y="181"/>
                  </a:lnTo>
                  <a:lnTo>
                    <a:pt x="916" y="180"/>
                  </a:lnTo>
                  <a:lnTo>
                    <a:pt x="916" y="180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7" y="177"/>
                  </a:lnTo>
                  <a:lnTo>
                    <a:pt x="917" y="177"/>
                  </a:lnTo>
                  <a:lnTo>
                    <a:pt x="918" y="177"/>
                  </a:lnTo>
                  <a:lnTo>
                    <a:pt x="918" y="177"/>
                  </a:lnTo>
                  <a:lnTo>
                    <a:pt x="919" y="177"/>
                  </a:lnTo>
                  <a:lnTo>
                    <a:pt x="919" y="177"/>
                  </a:lnTo>
                  <a:lnTo>
                    <a:pt x="920" y="177"/>
                  </a:lnTo>
                  <a:lnTo>
                    <a:pt x="920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2" y="177"/>
                  </a:lnTo>
                  <a:lnTo>
                    <a:pt x="922" y="178"/>
                  </a:lnTo>
                  <a:lnTo>
                    <a:pt x="922" y="178"/>
                  </a:lnTo>
                  <a:lnTo>
                    <a:pt x="923" y="178"/>
                  </a:lnTo>
                  <a:lnTo>
                    <a:pt x="923" y="178"/>
                  </a:lnTo>
                  <a:lnTo>
                    <a:pt x="923" y="179"/>
                  </a:lnTo>
                  <a:lnTo>
                    <a:pt x="923" y="180"/>
                  </a:lnTo>
                  <a:lnTo>
                    <a:pt x="923" y="181"/>
                  </a:lnTo>
                  <a:lnTo>
                    <a:pt x="923" y="182"/>
                  </a:lnTo>
                  <a:lnTo>
                    <a:pt x="923" y="183"/>
                  </a:lnTo>
                  <a:lnTo>
                    <a:pt x="922" y="184"/>
                  </a:lnTo>
                  <a:lnTo>
                    <a:pt x="922" y="186"/>
                  </a:lnTo>
                  <a:lnTo>
                    <a:pt x="921" y="187"/>
                  </a:lnTo>
                  <a:lnTo>
                    <a:pt x="921" y="188"/>
                  </a:lnTo>
                  <a:lnTo>
                    <a:pt x="921" y="189"/>
                  </a:lnTo>
                  <a:lnTo>
                    <a:pt x="920" y="190"/>
                  </a:lnTo>
                  <a:lnTo>
                    <a:pt x="920" y="191"/>
                  </a:lnTo>
                  <a:lnTo>
                    <a:pt x="919" y="191"/>
                  </a:lnTo>
                  <a:lnTo>
                    <a:pt x="919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7" y="192"/>
                  </a:lnTo>
                  <a:lnTo>
                    <a:pt x="917" y="192"/>
                  </a:lnTo>
                  <a:lnTo>
                    <a:pt x="916" y="192"/>
                  </a:lnTo>
                  <a:lnTo>
                    <a:pt x="915" y="191"/>
                  </a:lnTo>
                  <a:lnTo>
                    <a:pt x="914" y="191"/>
                  </a:lnTo>
                  <a:lnTo>
                    <a:pt x="914" y="191"/>
                  </a:lnTo>
                  <a:lnTo>
                    <a:pt x="913" y="191"/>
                  </a:lnTo>
                  <a:lnTo>
                    <a:pt x="912" y="190"/>
                  </a:lnTo>
                  <a:lnTo>
                    <a:pt x="911" y="190"/>
                  </a:lnTo>
                  <a:lnTo>
                    <a:pt x="910" y="189"/>
                  </a:lnTo>
                  <a:lnTo>
                    <a:pt x="909" y="189"/>
                  </a:lnTo>
                  <a:lnTo>
                    <a:pt x="909" y="189"/>
                  </a:lnTo>
                  <a:lnTo>
                    <a:pt x="907" y="189"/>
                  </a:lnTo>
                  <a:lnTo>
                    <a:pt x="906" y="188"/>
                  </a:lnTo>
                  <a:lnTo>
                    <a:pt x="906" y="188"/>
                  </a:lnTo>
                  <a:lnTo>
                    <a:pt x="905" y="188"/>
                  </a:lnTo>
                  <a:lnTo>
                    <a:pt x="905" y="188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2" y="186"/>
                  </a:lnTo>
                  <a:lnTo>
                    <a:pt x="902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0" y="187"/>
                  </a:lnTo>
                  <a:lnTo>
                    <a:pt x="900" y="187"/>
                  </a:lnTo>
                  <a:lnTo>
                    <a:pt x="899" y="187"/>
                  </a:lnTo>
                  <a:lnTo>
                    <a:pt x="899" y="187"/>
                  </a:lnTo>
                  <a:lnTo>
                    <a:pt x="898" y="188"/>
                  </a:lnTo>
                  <a:lnTo>
                    <a:pt x="898" y="188"/>
                  </a:lnTo>
                  <a:lnTo>
                    <a:pt x="897" y="188"/>
                  </a:lnTo>
                  <a:lnTo>
                    <a:pt x="897" y="188"/>
                  </a:lnTo>
                  <a:lnTo>
                    <a:pt x="896" y="188"/>
                  </a:lnTo>
                  <a:lnTo>
                    <a:pt x="896" y="189"/>
                  </a:lnTo>
                  <a:lnTo>
                    <a:pt x="895" y="189"/>
                  </a:lnTo>
                  <a:lnTo>
                    <a:pt x="895" y="189"/>
                  </a:lnTo>
                  <a:lnTo>
                    <a:pt x="894" y="189"/>
                  </a:lnTo>
                  <a:lnTo>
                    <a:pt x="894" y="189"/>
                  </a:lnTo>
                  <a:lnTo>
                    <a:pt x="893" y="189"/>
                  </a:lnTo>
                  <a:lnTo>
                    <a:pt x="893" y="189"/>
                  </a:lnTo>
                  <a:lnTo>
                    <a:pt x="892" y="189"/>
                  </a:lnTo>
                  <a:lnTo>
                    <a:pt x="892" y="189"/>
                  </a:lnTo>
                  <a:lnTo>
                    <a:pt x="891" y="189"/>
                  </a:lnTo>
                  <a:lnTo>
                    <a:pt x="889" y="189"/>
                  </a:lnTo>
                  <a:lnTo>
                    <a:pt x="889" y="189"/>
                  </a:lnTo>
                  <a:lnTo>
                    <a:pt x="888" y="189"/>
                  </a:lnTo>
                  <a:lnTo>
                    <a:pt x="888" y="189"/>
                  </a:lnTo>
                  <a:lnTo>
                    <a:pt x="887" y="189"/>
                  </a:lnTo>
                  <a:lnTo>
                    <a:pt x="887" y="188"/>
                  </a:lnTo>
                  <a:lnTo>
                    <a:pt x="886" y="188"/>
                  </a:lnTo>
                  <a:lnTo>
                    <a:pt x="886" y="188"/>
                  </a:lnTo>
                  <a:lnTo>
                    <a:pt x="885" y="188"/>
                  </a:lnTo>
                  <a:lnTo>
                    <a:pt x="885" y="187"/>
                  </a:lnTo>
                  <a:lnTo>
                    <a:pt x="884" y="187"/>
                  </a:lnTo>
                  <a:lnTo>
                    <a:pt x="884" y="187"/>
                  </a:lnTo>
                  <a:lnTo>
                    <a:pt x="884" y="186"/>
                  </a:lnTo>
                  <a:lnTo>
                    <a:pt x="883" y="186"/>
                  </a:lnTo>
                  <a:lnTo>
                    <a:pt x="883" y="185"/>
                  </a:lnTo>
                  <a:lnTo>
                    <a:pt x="883" y="185"/>
                  </a:lnTo>
                  <a:lnTo>
                    <a:pt x="883" y="184"/>
                  </a:lnTo>
                  <a:lnTo>
                    <a:pt x="882" y="183"/>
                  </a:lnTo>
                  <a:lnTo>
                    <a:pt x="882" y="183"/>
                  </a:lnTo>
                  <a:lnTo>
                    <a:pt x="882" y="182"/>
                  </a:lnTo>
                  <a:lnTo>
                    <a:pt x="882" y="182"/>
                  </a:lnTo>
                  <a:lnTo>
                    <a:pt x="882" y="181"/>
                  </a:lnTo>
                  <a:lnTo>
                    <a:pt x="882" y="181"/>
                  </a:lnTo>
                  <a:lnTo>
                    <a:pt x="882" y="180"/>
                  </a:lnTo>
                  <a:lnTo>
                    <a:pt x="882" y="180"/>
                  </a:lnTo>
                  <a:lnTo>
                    <a:pt x="882" y="179"/>
                  </a:lnTo>
                  <a:lnTo>
                    <a:pt x="883" y="179"/>
                  </a:lnTo>
                  <a:lnTo>
                    <a:pt x="883" y="179"/>
                  </a:lnTo>
                  <a:lnTo>
                    <a:pt x="884" y="179"/>
                  </a:lnTo>
                  <a:lnTo>
                    <a:pt x="884" y="179"/>
                  </a:lnTo>
                  <a:lnTo>
                    <a:pt x="885" y="179"/>
                  </a:lnTo>
                  <a:lnTo>
                    <a:pt x="885" y="179"/>
                  </a:lnTo>
                  <a:lnTo>
                    <a:pt x="886" y="179"/>
                  </a:lnTo>
                  <a:lnTo>
                    <a:pt x="887" y="179"/>
                  </a:lnTo>
                  <a:lnTo>
                    <a:pt x="887" y="179"/>
                  </a:lnTo>
                  <a:lnTo>
                    <a:pt x="888" y="179"/>
                  </a:lnTo>
                  <a:lnTo>
                    <a:pt x="888" y="179"/>
                  </a:lnTo>
                  <a:lnTo>
                    <a:pt x="889" y="180"/>
                  </a:lnTo>
                  <a:lnTo>
                    <a:pt x="891" y="180"/>
                  </a:lnTo>
                  <a:lnTo>
                    <a:pt x="891" y="180"/>
                  </a:lnTo>
                  <a:lnTo>
                    <a:pt x="892" y="180"/>
                  </a:lnTo>
                  <a:lnTo>
                    <a:pt x="892" y="180"/>
                  </a:lnTo>
                  <a:lnTo>
                    <a:pt x="893" y="180"/>
                  </a:lnTo>
                  <a:lnTo>
                    <a:pt x="893" y="180"/>
                  </a:lnTo>
                  <a:lnTo>
                    <a:pt x="894" y="180"/>
                  </a:lnTo>
                  <a:lnTo>
                    <a:pt x="894" y="179"/>
                  </a:lnTo>
                  <a:lnTo>
                    <a:pt x="895" y="179"/>
                  </a:lnTo>
                  <a:lnTo>
                    <a:pt x="895" y="179"/>
                  </a:lnTo>
                  <a:lnTo>
                    <a:pt x="896" y="179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4" y="173"/>
                  </a:lnTo>
                  <a:lnTo>
                    <a:pt x="894" y="173"/>
                  </a:lnTo>
                  <a:lnTo>
                    <a:pt x="893" y="172"/>
                  </a:lnTo>
                  <a:lnTo>
                    <a:pt x="892" y="172"/>
                  </a:lnTo>
                  <a:lnTo>
                    <a:pt x="891" y="172"/>
                  </a:lnTo>
                  <a:lnTo>
                    <a:pt x="889" y="172"/>
                  </a:lnTo>
                  <a:lnTo>
                    <a:pt x="888" y="172"/>
                  </a:lnTo>
                  <a:lnTo>
                    <a:pt x="886" y="172"/>
                  </a:lnTo>
                  <a:lnTo>
                    <a:pt x="885" y="172"/>
                  </a:lnTo>
                  <a:lnTo>
                    <a:pt x="884" y="172"/>
                  </a:lnTo>
                  <a:lnTo>
                    <a:pt x="883" y="172"/>
                  </a:lnTo>
                  <a:lnTo>
                    <a:pt x="882" y="172"/>
                  </a:lnTo>
                  <a:lnTo>
                    <a:pt x="881" y="172"/>
                  </a:lnTo>
                  <a:lnTo>
                    <a:pt x="880" y="173"/>
                  </a:lnTo>
                  <a:lnTo>
                    <a:pt x="879" y="173"/>
                  </a:lnTo>
                  <a:lnTo>
                    <a:pt x="878" y="173"/>
                  </a:lnTo>
                  <a:lnTo>
                    <a:pt x="877" y="173"/>
                  </a:lnTo>
                  <a:lnTo>
                    <a:pt x="877" y="173"/>
                  </a:lnTo>
                  <a:lnTo>
                    <a:pt x="876" y="173"/>
                  </a:lnTo>
                  <a:lnTo>
                    <a:pt x="876" y="173"/>
                  </a:lnTo>
                  <a:lnTo>
                    <a:pt x="875" y="173"/>
                  </a:lnTo>
                  <a:lnTo>
                    <a:pt x="875" y="173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73" y="174"/>
                  </a:lnTo>
                  <a:lnTo>
                    <a:pt x="873" y="174"/>
                  </a:lnTo>
                  <a:lnTo>
                    <a:pt x="871" y="174"/>
                  </a:lnTo>
                  <a:lnTo>
                    <a:pt x="871" y="174"/>
                  </a:lnTo>
                  <a:lnTo>
                    <a:pt x="870" y="174"/>
                  </a:lnTo>
                  <a:lnTo>
                    <a:pt x="869" y="175"/>
                  </a:lnTo>
                  <a:lnTo>
                    <a:pt x="869" y="175"/>
                  </a:lnTo>
                  <a:lnTo>
                    <a:pt x="868" y="175"/>
                  </a:lnTo>
                  <a:lnTo>
                    <a:pt x="867" y="175"/>
                  </a:lnTo>
                  <a:lnTo>
                    <a:pt x="867" y="175"/>
                  </a:lnTo>
                  <a:lnTo>
                    <a:pt x="866" y="175"/>
                  </a:lnTo>
                  <a:lnTo>
                    <a:pt x="866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3"/>
                  </a:lnTo>
                  <a:lnTo>
                    <a:pt x="865" y="173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6" y="172"/>
                  </a:lnTo>
                  <a:lnTo>
                    <a:pt x="866" y="171"/>
                  </a:lnTo>
                  <a:lnTo>
                    <a:pt x="866" y="171"/>
                  </a:lnTo>
                  <a:lnTo>
                    <a:pt x="867" y="170"/>
                  </a:lnTo>
                  <a:lnTo>
                    <a:pt x="867" y="170"/>
                  </a:lnTo>
                  <a:lnTo>
                    <a:pt x="868" y="169"/>
                  </a:lnTo>
                  <a:lnTo>
                    <a:pt x="868" y="169"/>
                  </a:lnTo>
                  <a:lnTo>
                    <a:pt x="869" y="168"/>
                  </a:lnTo>
                  <a:lnTo>
                    <a:pt x="870" y="168"/>
                  </a:lnTo>
                  <a:lnTo>
                    <a:pt x="870" y="167"/>
                  </a:lnTo>
                  <a:lnTo>
                    <a:pt x="871" y="167"/>
                  </a:lnTo>
                  <a:lnTo>
                    <a:pt x="871" y="166"/>
                  </a:lnTo>
                  <a:lnTo>
                    <a:pt x="873" y="166"/>
                  </a:lnTo>
                  <a:lnTo>
                    <a:pt x="873" y="165"/>
                  </a:lnTo>
                  <a:lnTo>
                    <a:pt x="874" y="165"/>
                  </a:lnTo>
                  <a:lnTo>
                    <a:pt x="874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6" y="164"/>
                  </a:lnTo>
                  <a:lnTo>
                    <a:pt x="876" y="163"/>
                  </a:lnTo>
                  <a:lnTo>
                    <a:pt x="877" y="163"/>
                  </a:lnTo>
                  <a:lnTo>
                    <a:pt x="877" y="163"/>
                  </a:lnTo>
                  <a:lnTo>
                    <a:pt x="877" y="162"/>
                  </a:lnTo>
                  <a:lnTo>
                    <a:pt x="878" y="162"/>
                  </a:lnTo>
                  <a:lnTo>
                    <a:pt x="878" y="162"/>
                  </a:lnTo>
                  <a:lnTo>
                    <a:pt x="878" y="161"/>
                  </a:lnTo>
                  <a:lnTo>
                    <a:pt x="879" y="161"/>
                  </a:lnTo>
                  <a:lnTo>
                    <a:pt x="879" y="161"/>
                  </a:lnTo>
                  <a:lnTo>
                    <a:pt x="879" y="160"/>
                  </a:lnTo>
                  <a:lnTo>
                    <a:pt x="879" y="160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8" y="156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7" y="155"/>
                  </a:lnTo>
                  <a:lnTo>
                    <a:pt x="877" y="155"/>
                  </a:lnTo>
                  <a:lnTo>
                    <a:pt x="877" y="156"/>
                  </a:lnTo>
                  <a:lnTo>
                    <a:pt x="877" y="156"/>
                  </a:lnTo>
                  <a:lnTo>
                    <a:pt x="876" y="156"/>
                  </a:lnTo>
                  <a:lnTo>
                    <a:pt x="876" y="156"/>
                  </a:lnTo>
                  <a:lnTo>
                    <a:pt x="876" y="157"/>
                  </a:lnTo>
                  <a:lnTo>
                    <a:pt x="875" y="157"/>
                  </a:lnTo>
                  <a:lnTo>
                    <a:pt x="875" y="157"/>
                  </a:lnTo>
                  <a:lnTo>
                    <a:pt x="875" y="159"/>
                  </a:lnTo>
                  <a:lnTo>
                    <a:pt x="875" y="159"/>
                  </a:lnTo>
                  <a:lnTo>
                    <a:pt x="874" y="160"/>
                  </a:lnTo>
                  <a:lnTo>
                    <a:pt x="874" y="160"/>
                  </a:lnTo>
                  <a:lnTo>
                    <a:pt x="874" y="161"/>
                  </a:lnTo>
                  <a:lnTo>
                    <a:pt x="874" y="161"/>
                  </a:lnTo>
                  <a:lnTo>
                    <a:pt x="873" y="161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0" y="163"/>
                  </a:lnTo>
                  <a:lnTo>
                    <a:pt x="870" y="164"/>
                  </a:lnTo>
                  <a:lnTo>
                    <a:pt x="869" y="164"/>
                  </a:lnTo>
                  <a:lnTo>
                    <a:pt x="868" y="164"/>
                  </a:lnTo>
                  <a:lnTo>
                    <a:pt x="868" y="164"/>
                  </a:lnTo>
                  <a:lnTo>
                    <a:pt x="867" y="165"/>
                  </a:lnTo>
                  <a:lnTo>
                    <a:pt x="866" y="165"/>
                  </a:lnTo>
                  <a:lnTo>
                    <a:pt x="865" y="165"/>
                  </a:lnTo>
                  <a:lnTo>
                    <a:pt x="865" y="165"/>
                  </a:lnTo>
                  <a:lnTo>
                    <a:pt x="864" y="166"/>
                  </a:lnTo>
                  <a:lnTo>
                    <a:pt x="863" y="166"/>
                  </a:lnTo>
                  <a:lnTo>
                    <a:pt x="862" y="166"/>
                  </a:lnTo>
                  <a:lnTo>
                    <a:pt x="862" y="166"/>
                  </a:lnTo>
                  <a:lnTo>
                    <a:pt x="861" y="167"/>
                  </a:lnTo>
                  <a:lnTo>
                    <a:pt x="861" y="167"/>
                  </a:lnTo>
                  <a:lnTo>
                    <a:pt x="860" y="167"/>
                  </a:lnTo>
                  <a:lnTo>
                    <a:pt x="860" y="168"/>
                  </a:lnTo>
                  <a:lnTo>
                    <a:pt x="859" y="168"/>
                  </a:lnTo>
                  <a:lnTo>
                    <a:pt x="859" y="168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7" y="170"/>
                  </a:lnTo>
                  <a:lnTo>
                    <a:pt x="857" y="170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2"/>
                  </a:lnTo>
                  <a:lnTo>
                    <a:pt x="857" y="172"/>
                  </a:lnTo>
                  <a:lnTo>
                    <a:pt x="857" y="173"/>
                  </a:lnTo>
                  <a:lnTo>
                    <a:pt x="858" y="173"/>
                  </a:lnTo>
                  <a:lnTo>
                    <a:pt x="858" y="173"/>
                  </a:lnTo>
                  <a:lnTo>
                    <a:pt x="858" y="174"/>
                  </a:lnTo>
                  <a:lnTo>
                    <a:pt x="858" y="174"/>
                  </a:lnTo>
                  <a:lnTo>
                    <a:pt x="859" y="174"/>
                  </a:lnTo>
                  <a:lnTo>
                    <a:pt x="859" y="174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5" y="175"/>
                  </a:lnTo>
                  <a:lnTo>
                    <a:pt x="855" y="174"/>
                  </a:lnTo>
                  <a:lnTo>
                    <a:pt x="855" y="174"/>
                  </a:lnTo>
                  <a:lnTo>
                    <a:pt x="853" y="174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1" y="171"/>
                  </a:lnTo>
                  <a:lnTo>
                    <a:pt x="851" y="171"/>
                  </a:lnTo>
                  <a:lnTo>
                    <a:pt x="850" y="171"/>
                  </a:lnTo>
                  <a:lnTo>
                    <a:pt x="850" y="171"/>
                  </a:lnTo>
                  <a:lnTo>
                    <a:pt x="849" y="172"/>
                  </a:lnTo>
                  <a:lnTo>
                    <a:pt x="848" y="172"/>
                  </a:lnTo>
                  <a:lnTo>
                    <a:pt x="847" y="172"/>
                  </a:lnTo>
                  <a:lnTo>
                    <a:pt x="847" y="173"/>
                  </a:lnTo>
                  <a:lnTo>
                    <a:pt x="846" y="173"/>
                  </a:lnTo>
                  <a:lnTo>
                    <a:pt x="845" y="173"/>
                  </a:lnTo>
                  <a:lnTo>
                    <a:pt x="844" y="174"/>
                  </a:lnTo>
                  <a:lnTo>
                    <a:pt x="843" y="174"/>
                  </a:lnTo>
                  <a:lnTo>
                    <a:pt x="843" y="174"/>
                  </a:lnTo>
                  <a:lnTo>
                    <a:pt x="842" y="174"/>
                  </a:lnTo>
                  <a:lnTo>
                    <a:pt x="841" y="175"/>
                  </a:lnTo>
                  <a:lnTo>
                    <a:pt x="841" y="175"/>
                  </a:lnTo>
                  <a:lnTo>
                    <a:pt x="840" y="175"/>
                  </a:lnTo>
                  <a:lnTo>
                    <a:pt x="840" y="175"/>
                  </a:lnTo>
                  <a:lnTo>
                    <a:pt x="839" y="175"/>
                  </a:lnTo>
                  <a:lnTo>
                    <a:pt x="839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3" y="171"/>
                  </a:lnTo>
                  <a:lnTo>
                    <a:pt x="833" y="171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3"/>
                  </a:lnTo>
                  <a:lnTo>
                    <a:pt x="833" y="173"/>
                  </a:lnTo>
                  <a:lnTo>
                    <a:pt x="833" y="174"/>
                  </a:lnTo>
                  <a:lnTo>
                    <a:pt x="833" y="174"/>
                  </a:lnTo>
                  <a:lnTo>
                    <a:pt x="833" y="175"/>
                  </a:lnTo>
                  <a:lnTo>
                    <a:pt x="834" y="175"/>
                  </a:lnTo>
                  <a:lnTo>
                    <a:pt x="834" y="177"/>
                  </a:lnTo>
                  <a:lnTo>
                    <a:pt x="834" y="178"/>
                  </a:lnTo>
                  <a:lnTo>
                    <a:pt x="834" y="178"/>
                  </a:lnTo>
                  <a:lnTo>
                    <a:pt x="835" y="179"/>
                  </a:lnTo>
                  <a:lnTo>
                    <a:pt x="835" y="180"/>
                  </a:lnTo>
                  <a:lnTo>
                    <a:pt x="835" y="180"/>
                  </a:lnTo>
                  <a:lnTo>
                    <a:pt x="835" y="181"/>
                  </a:lnTo>
                  <a:lnTo>
                    <a:pt x="835" y="181"/>
                  </a:lnTo>
                  <a:lnTo>
                    <a:pt x="835" y="182"/>
                  </a:lnTo>
                  <a:lnTo>
                    <a:pt x="835" y="183"/>
                  </a:lnTo>
                  <a:lnTo>
                    <a:pt x="835" y="183"/>
                  </a:lnTo>
                  <a:lnTo>
                    <a:pt x="835" y="184"/>
                  </a:lnTo>
                  <a:lnTo>
                    <a:pt x="835" y="184"/>
                  </a:lnTo>
                  <a:lnTo>
                    <a:pt x="835" y="185"/>
                  </a:lnTo>
                  <a:lnTo>
                    <a:pt x="835" y="185"/>
                  </a:lnTo>
                  <a:lnTo>
                    <a:pt x="835" y="186"/>
                  </a:lnTo>
                  <a:lnTo>
                    <a:pt x="835" y="186"/>
                  </a:lnTo>
                  <a:lnTo>
                    <a:pt x="834" y="187"/>
                  </a:lnTo>
                  <a:lnTo>
                    <a:pt x="834" y="187"/>
                  </a:lnTo>
                  <a:lnTo>
                    <a:pt x="834" y="188"/>
                  </a:lnTo>
                  <a:lnTo>
                    <a:pt x="834" y="188"/>
                  </a:lnTo>
                  <a:lnTo>
                    <a:pt x="833" y="189"/>
                  </a:lnTo>
                  <a:lnTo>
                    <a:pt x="833" y="189"/>
                  </a:lnTo>
                  <a:lnTo>
                    <a:pt x="833" y="190"/>
                  </a:lnTo>
                  <a:lnTo>
                    <a:pt x="832" y="190"/>
                  </a:lnTo>
                  <a:lnTo>
                    <a:pt x="832" y="190"/>
                  </a:lnTo>
                  <a:lnTo>
                    <a:pt x="831" y="191"/>
                  </a:lnTo>
                  <a:lnTo>
                    <a:pt x="831" y="191"/>
                  </a:lnTo>
                  <a:lnTo>
                    <a:pt x="830" y="191"/>
                  </a:lnTo>
                  <a:lnTo>
                    <a:pt x="830" y="191"/>
                  </a:lnTo>
                  <a:lnTo>
                    <a:pt x="829" y="192"/>
                  </a:lnTo>
                  <a:lnTo>
                    <a:pt x="829" y="192"/>
                  </a:lnTo>
                  <a:lnTo>
                    <a:pt x="828" y="192"/>
                  </a:lnTo>
                  <a:lnTo>
                    <a:pt x="828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1"/>
                  </a:lnTo>
                  <a:lnTo>
                    <a:pt x="825" y="191"/>
                  </a:lnTo>
                  <a:lnTo>
                    <a:pt x="825" y="191"/>
                  </a:lnTo>
                  <a:lnTo>
                    <a:pt x="825" y="190"/>
                  </a:lnTo>
                  <a:lnTo>
                    <a:pt x="825" y="190"/>
                  </a:lnTo>
                  <a:lnTo>
                    <a:pt x="825" y="189"/>
                  </a:lnTo>
                  <a:lnTo>
                    <a:pt x="824" y="189"/>
                  </a:lnTo>
                  <a:lnTo>
                    <a:pt x="824" y="189"/>
                  </a:lnTo>
                  <a:lnTo>
                    <a:pt x="824" y="188"/>
                  </a:lnTo>
                  <a:lnTo>
                    <a:pt x="824" y="188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3" y="187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5"/>
                  </a:lnTo>
                  <a:lnTo>
                    <a:pt x="823" y="185"/>
                  </a:lnTo>
                  <a:lnTo>
                    <a:pt x="823" y="184"/>
                  </a:lnTo>
                  <a:lnTo>
                    <a:pt x="823" y="184"/>
                  </a:lnTo>
                  <a:lnTo>
                    <a:pt x="822" y="183"/>
                  </a:lnTo>
                  <a:lnTo>
                    <a:pt x="822" y="183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0" y="180"/>
                  </a:lnTo>
                  <a:lnTo>
                    <a:pt x="819" y="180"/>
                  </a:lnTo>
                  <a:lnTo>
                    <a:pt x="819" y="180"/>
                  </a:lnTo>
                  <a:lnTo>
                    <a:pt x="817" y="180"/>
                  </a:lnTo>
                  <a:lnTo>
                    <a:pt x="816" y="180"/>
                  </a:lnTo>
                  <a:lnTo>
                    <a:pt x="815" y="180"/>
                  </a:lnTo>
                  <a:lnTo>
                    <a:pt x="814" y="180"/>
                  </a:lnTo>
                  <a:lnTo>
                    <a:pt x="813" y="180"/>
                  </a:lnTo>
                  <a:lnTo>
                    <a:pt x="813" y="181"/>
                  </a:lnTo>
                  <a:lnTo>
                    <a:pt x="812" y="181"/>
                  </a:lnTo>
                  <a:lnTo>
                    <a:pt x="811" y="181"/>
                  </a:lnTo>
                  <a:lnTo>
                    <a:pt x="810" y="182"/>
                  </a:lnTo>
                  <a:lnTo>
                    <a:pt x="809" y="182"/>
                  </a:lnTo>
                  <a:lnTo>
                    <a:pt x="809" y="183"/>
                  </a:lnTo>
                  <a:lnTo>
                    <a:pt x="809" y="183"/>
                  </a:lnTo>
                  <a:lnTo>
                    <a:pt x="809" y="184"/>
                  </a:lnTo>
                  <a:lnTo>
                    <a:pt x="809" y="184"/>
                  </a:lnTo>
                  <a:lnTo>
                    <a:pt x="809" y="185"/>
                  </a:lnTo>
                  <a:lnTo>
                    <a:pt x="810" y="185"/>
                  </a:lnTo>
                  <a:lnTo>
                    <a:pt x="810" y="186"/>
                  </a:lnTo>
                  <a:lnTo>
                    <a:pt x="810" y="186"/>
                  </a:lnTo>
                  <a:lnTo>
                    <a:pt x="810" y="187"/>
                  </a:lnTo>
                  <a:lnTo>
                    <a:pt x="811" y="187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2" y="188"/>
                  </a:lnTo>
                  <a:lnTo>
                    <a:pt x="812" y="189"/>
                  </a:lnTo>
                  <a:lnTo>
                    <a:pt x="813" y="189"/>
                  </a:lnTo>
                  <a:lnTo>
                    <a:pt x="813" y="189"/>
                  </a:lnTo>
                  <a:lnTo>
                    <a:pt x="813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7"/>
                  </a:lnTo>
                  <a:lnTo>
                    <a:pt x="815" y="187"/>
                  </a:lnTo>
                  <a:lnTo>
                    <a:pt x="816" y="187"/>
                  </a:lnTo>
                  <a:lnTo>
                    <a:pt x="816" y="188"/>
                  </a:lnTo>
                  <a:lnTo>
                    <a:pt x="816" y="188"/>
                  </a:lnTo>
                  <a:lnTo>
                    <a:pt x="817" y="188"/>
                  </a:lnTo>
                  <a:lnTo>
                    <a:pt x="817" y="188"/>
                  </a:lnTo>
                  <a:lnTo>
                    <a:pt x="819" y="189"/>
                  </a:lnTo>
                  <a:lnTo>
                    <a:pt x="819" y="189"/>
                  </a:lnTo>
                  <a:lnTo>
                    <a:pt x="820" y="189"/>
                  </a:lnTo>
                  <a:lnTo>
                    <a:pt x="820" y="190"/>
                  </a:lnTo>
                  <a:lnTo>
                    <a:pt x="821" y="190"/>
                  </a:lnTo>
                  <a:lnTo>
                    <a:pt x="822" y="191"/>
                  </a:lnTo>
                  <a:lnTo>
                    <a:pt x="822" y="191"/>
                  </a:lnTo>
                  <a:lnTo>
                    <a:pt x="823" y="192"/>
                  </a:lnTo>
                  <a:lnTo>
                    <a:pt x="823" y="192"/>
                  </a:lnTo>
                  <a:lnTo>
                    <a:pt x="824" y="193"/>
                  </a:lnTo>
                  <a:lnTo>
                    <a:pt x="824" y="193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6"/>
                  </a:lnTo>
                  <a:lnTo>
                    <a:pt x="825" y="196"/>
                  </a:lnTo>
                  <a:lnTo>
                    <a:pt x="824" y="196"/>
                  </a:lnTo>
                  <a:lnTo>
                    <a:pt x="824" y="197"/>
                  </a:lnTo>
                  <a:lnTo>
                    <a:pt x="823" y="197"/>
                  </a:lnTo>
                  <a:lnTo>
                    <a:pt x="823" y="198"/>
                  </a:lnTo>
                  <a:lnTo>
                    <a:pt x="822" y="199"/>
                  </a:lnTo>
                  <a:lnTo>
                    <a:pt x="821" y="199"/>
                  </a:lnTo>
                  <a:lnTo>
                    <a:pt x="821" y="200"/>
                  </a:lnTo>
                  <a:lnTo>
                    <a:pt x="820" y="201"/>
                  </a:lnTo>
                  <a:lnTo>
                    <a:pt x="819" y="202"/>
                  </a:lnTo>
                  <a:lnTo>
                    <a:pt x="819" y="203"/>
                  </a:lnTo>
                  <a:lnTo>
                    <a:pt x="817" y="203"/>
                  </a:lnTo>
                  <a:lnTo>
                    <a:pt x="817" y="204"/>
                  </a:lnTo>
                  <a:lnTo>
                    <a:pt x="816" y="205"/>
                  </a:lnTo>
                  <a:lnTo>
                    <a:pt x="816" y="206"/>
                  </a:lnTo>
                  <a:lnTo>
                    <a:pt x="816" y="207"/>
                  </a:lnTo>
                  <a:lnTo>
                    <a:pt x="816" y="208"/>
                  </a:lnTo>
                  <a:lnTo>
                    <a:pt x="816" y="208"/>
                  </a:lnTo>
                  <a:lnTo>
                    <a:pt x="817" y="209"/>
                  </a:lnTo>
                  <a:lnTo>
                    <a:pt x="817" y="209"/>
                  </a:lnTo>
                  <a:lnTo>
                    <a:pt x="817" y="210"/>
                  </a:lnTo>
                  <a:lnTo>
                    <a:pt x="817" y="211"/>
                  </a:lnTo>
                  <a:lnTo>
                    <a:pt x="817" y="211"/>
                  </a:lnTo>
                  <a:lnTo>
                    <a:pt x="819" y="213"/>
                  </a:lnTo>
                  <a:lnTo>
                    <a:pt x="819" y="213"/>
                  </a:lnTo>
                  <a:lnTo>
                    <a:pt x="819" y="214"/>
                  </a:lnTo>
                  <a:lnTo>
                    <a:pt x="819" y="214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6"/>
                  </a:lnTo>
                  <a:lnTo>
                    <a:pt x="819" y="216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6" y="217"/>
                  </a:lnTo>
                  <a:lnTo>
                    <a:pt x="816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6"/>
                  </a:lnTo>
                  <a:lnTo>
                    <a:pt x="814" y="216"/>
                  </a:lnTo>
                  <a:lnTo>
                    <a:pt x="814" y="215"/>
                  </a:lnTo>
                  <a:lnTo>
                    <a:pt x="813" y="215"/>
                  </a:lnTo>
                  <a:lnTo>
                    <a:pt x="813" y="215"/>
                  </a:lnTo>
                  <a:lnTo>
                    <a:pt x="813" y="214"/>
                  </a:lnTo>
                  <a:lnTo>
                    <a:pt x="813" y="214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0"/>
                  </a:lnTo>
                  <a:lnTo>
                    <a:pt x="812" y="210"/>
                  </a:lnTo>
                  <a:lnTo>
                    <a:pt x="811" y="210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0" y="209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7" y="208"/>
                  </a:lnTo>
                  <a:lnTo>
                    <a:pt x="807" y="208"/>
                  </a:lnTo>
                  <a:lnTo>
                    <a:pt x="806" y="208"/>
                  </a:lnTo>
                  <a:lnTo>
                    <a:pt x="806" y="209"/>
                  </a:lnTo>
                  <a:lnTo>
                    <a:pt x="805" y="209"/>
                  </a:lnTo>
                  <a:lnTo>
                    <a:pt x="804" y="209"/>
                  </a:lnTo>
                  <a:lnTo>
                    <a:pt x="804" y="209"/>
                  </a:lnTo>
                  <a:lnTo>
                    <a:pt x="803" y="210"/>
                  </a:lnTo>
                  <a:lnTo>
                    <a:pt x="802" y="210"/>
                  </a:lnTo>
                  <a:lnTo>
                    <a:pt x="801" y="210"/>
                  </a:lnTo>
                  <a:lnTo>
                    <a:pt x="801" y="210"/>
                  </a:lnTo>
                  <a:lnTo>
                    <a:pt x="799" y="211"/>
                  </a:lnTo>
                  <a:lnTo>
                    <a:pt x="798" y="211"/>
                  </a:lnTo>
                  <a:lnTo>
                    <a:pt x="797" y="211"/>
                  </a:lnTo>
                  <a:lnTo>
                    <a:pt x="797" y="211"/>
                  </a:lnTo>
                  <a:lnTo>
                    <a:pt x="796" y="211"/>
                  </a:lnTo>
                  <a:lnTo>
                    <a:pt x="795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4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1" y="211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09"/>
                  </a:lnTo>
                  <a:lnTo>
                    <a:pt x="791" y="209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7"/>
                  </a:lnTo>
                  <a:lnTo>
                    <a:pt x="791" y="207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89" y="203"/>
                  </a:lnTo>
                  <a:lnTo>
                    <a:pt x="789" y="203"/>
                  </a:lnTo>
                  <a:lnTo>
                    <a:pt x="789" y="202"/>
                  </a:lnTo>
                  <a:lnTo>
                    <a:pt x="789" y="202"/>
                  </a:lnTo>
                  <a:lnTo>
                    <a:pt x="789" y="201"/>
                  </a:lnTo>
                  <a:lnTo>
                    <a:pt x="789" y="201"/>
                  </a:lnTo>
                  <a:lnTo>
                    <a:pt x="788" y="200"/>
                  </a:lnTo>
                  <a:lnTo>
                    <a:pt x="788" y="199"/>
                  </a:lnTo>
                  <a:lnTo>
                    <a:pt x="788" y="198"/>
                  </a:lnTo>
                  <a:lnTo>
                    <a:pt x="788" y="198"/>
                  </a:lnTo>
                  <a:lnTo>
                    <a:pt x="788" y="197"/>
                  </a:lnTo>
                  <a:lnTo>
                    <a:pt x="788" y="196"/>
                  </a:lnTo>
                  <a:lnTo>
                    <a:pt x="788" y="196"/>
                  </a:lnTo>
                  <a:lnTo>
                    <a:pt x="788" y="195"/>
                  </a:lnTo>
                  <a:lnTo>
                    <a:pt x="788" y="193"/>
                  </a:lnTo>
                  <a:lnTo>
                    <a:pt x="788" y="192"/>
                  </a:lnTo>
                  <a:lnTo>
                    <a:pt x="789" y="192"/>
                  </a:lnTo>
                  <a:lnTo>
                    <a:pt x="789" y="191"/>
                  </a:lnTo>
                  <a:lnTo>
                    <a:pt x="789" y="190"/>
                  </a:lnTo>
                  <a:lnTo>
                    <a:pt x="789" y="190"/>
                  </a:lnTo>
                  <a:lnTo>
                    <a:pt x="789" y="189"/>
                  </a:lnTo>
                  <a:lnTo>
                    <a:pt x="790" y="188"/>
                  </a:lnTo>
                  <a:lnTo>
                    <a:pt x="790" y="188"/>
                  </a:lnTo>
                  <a:lnTo>
                    <a:pt x="790" y="187"/>
                  </a:lnTo>
                  <a:lnTo>
                    <a:pt x="790" y="186"/>
                  </a:lnTo>
                  <a:lnTo>
                    <a:pt x="791" y="186"/>
                  </a:lnTo>
                  <a:lnTo>
                    <a:pt x="791" y="185"/>
                  </a:lnTo>
                  <a:lnTo>
                    <a:pt x="791" y="184"/>
                  </a:lnTo>
                  <a:lnTo>
                    <a:pt x="792" y="184"/>
                  </a:lnTo>
                  <a:lnTo>
                    <a:pt x="792" y="183"/>
                  </a:lnTo>
                  <a:lnTo>
                    <a:pt x="793" y="183"/>
                  </a:lnTo>
                  <a:lnTo>
                    <a:pt x="793" y="183"/>
                  </a:lnTo>
                  <a:lnTo>
                    <a:pt x="794" y="182"/>
                  </a:lnTo>
                  <a:lnTo>
                    <a:pt x="794" y="182"/>
                  </a:lnTo>
                  <a:lnTo>
                    <a:pt x="795" y="182"/>
                  </a:lnTo>
                  <a:lnTo>
                    <a:pt x="795" y="182"/>
                  </a:lnTo>
                  <a:lnTo>
                    <a:pt x="796" y="182"/>
                  </a:lnTo>
                  <a:lnTo>
                    <a:pt x="797" y="182"/>
                  </a:lnTo>
                  <a:lnTo>
                    <a:pt x="797" y="181"/>
                  </a:lnTo>
                  <a:lnTo>
                    <a:pt x="798" y="181"/>
                  </a:lnTo>
                  <a:lnTo>
                    <a:pt x="798" y="181"/>
                  </a:lnTo>
                  <a:lnTo>
                    <a:pt x="799" y="181"/>
                  </a:lnTo>
                  <a:lnTo>
                    <a:pt x="799" y="181"/>
                  </a:lnTo>
                  <a:lnTo>
                    <a:pt x="801" y="181"/>
                  </a:lnTo>
                  <a:lnTo>
                    <a:pt x="801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79"/>
                  </a:lnTo>
                  <a:lnTo>
                    <a:pt x="803" y="179"/>
                  </a:lnTo>
                  <a:lnTo>
                    <a:pt x="802" y="178"/>
                  </a:lnTo>
                  <a:lnTo>
                    <a:pt x="802" y="178"/>
                  </a:lnTo>
                  <a:lnTo>
                    <a:pt x="802" y="177"/>
                  </a:lnTo>
                  <a:lnTo>
                    <a:pt x="802" y="177"/>
                  </a:lnTo>
                  <a:lnTo>
                    <a:pt x="802" y="175"/>
                  </a:lnTo>
                  <a:lnTo>
                    <a:pt x="801" y="174"/>
                  </a:lnTo>
                  <a:lnTo>
                    <a:pt x="801" y="174"/>
                  </a:lnTo>
                  <a:lnTo>
                    <a:pt x="799" y="173"/>
                  </a:lnTo>
                  <a:lnTo>
                    <a:pt x="799" y="173"/>
                  </a:lnTo>
                  <a:lnTo>
                    <a:pt x="798" y="172"/>
                  </a:lnTo>
                  <a:lnTo>
                    <a:pt x="798" y="172"/>
                  </a:lnTo>
                  <a:lnTo>
                    <a:pt x="798" y="171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7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2"/>
                  </a:lnTo>
                  <a:lnTo>
                    <a:pt x="794" y="172"/>
                  </a:lnTo>
                  <a:lnTo>
                    <a:pt x="794" y="173"/>
                  </a:lnTo>
                  <a:lnTo>
                    <a:pt x="794" y="173"/>
                  </a:lnTo>
                  <a:lnTo>
                    <a:pt x="794" y="174"/>
                  </a:lnTo>
                  <a:lnTo>
                    <a:pt x="795" y="174"/>
                  </a:lnTo>
                  <a:lnTo>
                    <a:pt x="795" y="174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8"/>
                  </a:lnTo>
                  <a:lnTo>
                    <a:pt x="794" y="178"/>
                  </a:lnTo>
                  <a:lnTo>
                    <a:pt x="794" y="178"/>
                  </a:lnTo>
                  <a:lnTo>
                    <a:pt x="794" y="179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92" y="180"/>
                  </a:lnTo>
                  <a:lnTo>
                    <a:pt x="792" y="180"/>
                  </a:lnTo>
                  <a:lnTo>
                    <a:pt x="791" y="180"/>
                  </a:lnTo>
                  <a:lnTo>
                    <a:pt x="791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89" y="180"/>
                  </a:lnTo>
                  <a:lnTo>
                    <a:pt x="789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1" y="178"/>
                  </a:lnTo>
                  <a:lnTo>
                    <a:pt x="781" y="179"/>
                  </a:lnTo>
                  <a:lnTo>
                    <a:pt x="780" y="179"/>
                  </a:lnTo>
                  <a:lnTo>
                    <a:pt x="779" y="179"/>
                  </a:lnTo>
                  <a:lnTo>
                    <a:pt x="779" y="180"/>
                  </a:lnTo>
                  <a:lnTo>
                    <a:pt x="778" y="180"/>
                  </a:lnTo>
                  <a:lnTo>
                    <a:pt x="778" y="180"/>
                  </a:lnTo>
                  <a:lnTo>
                    <a:pt x="777" y="181"/>
                  </a:lnTo>
                  <a:lnTo>
                    <a:pt x="777" y="181"/>
                  </a:lnTo>
                  <a:lnTo>
                    <a:pt x="776" y="181"/>
                  </a:lnTo>
                  <a:lnTo>
                    <a:pt x="776" y="182"/>
                  </a:lnTo>
                  <a:lnTo>
                    <a:pt x="775" y="182"/>
                  </a:lnTo>
                  <a:lnTo>
                    <a:pt x="775" y="183"/>
                  </a:lnTo>
                  <a:lnTo>
                    <a:pt x="774" y="183"/>
                  </a:lnTo>
                  <a:lnTo>
                    <a:pt x="774" y="183"/>
                  </a:lnTo>
                  <a:lnTo>
                    <a:pt x="773" y="184"/>
                  </a:lnTo>
                  <a:lnTo>
                    <a:pt x="773" y="184"/>
                  </a:lnTo>
                  <a:lnTo>
                    <a:pt x="772" y="184"/>
                  </a:lnTo>
                  <a:lnTo>
                    <a:pt x="772" y="185"/>
                  </a:lnTo>
                  <a:lnTo>
                    <a:pt x="771" y="185"/>
                  </a:lnTo>
                  <a:lnTo>
                    <a:pt x="771" y="185"/>
                  </a:lnTo>
                  <a:lnTo>
                    <a:pt x="770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8" y="186"/>
                  </a:lnTo>
                  <a:lnTo>
                    <a:pt x="767" y="187"/>
                  </a:lnTo>
                  <a:lnTo>
                    <a:pt x="767" y="187"/>
                  </a:lnTo>
                  <a:lnTo>
                    <a:pt x="766" y="187"/>
                  </a:lnTo>
                  <a:lnTo>
                    <a:pt x="766" y="187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3" y="188"/>
                  </a:lnTo>
                  <a:lnTo>
                    <a:pt x="763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0" y="188"/>
                  </a:lnTo>
                  <a:lnTo>
                    <a:pt x="760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8" y="188"/>
                  </a:lnTo>
                  <a:lnTo>
                    <a:pt x="758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8" y="191"/>
                  </a:lnTo>
                  <a:lnTo>
                    <a:pt x="758" y="191"/>
                  </a:lnTo>
                  <a:lnTo>
                    <a:pt x="759" y="191"/>
                  </a:lnTo>
                  <a:lnTo>
                    <a:pt x="759" y="191"/>
                  </a:lnTo>
                  <a:lnTo>
                    <a:pt x="760" y="191"/>
                  </a:lnTo>
                  <a:lnTo>
                    <a:pt x="760" y="192"/>
                  </a:lnTo>
                  <a:lnTo>
                    <a:pt x="760" y="192"/>
                  </a:lnTo>
                  <a:lnTo>
                    <a:pt x="761" y="192"/>
                  </a:lnTo>
                  <a:lnTo>
                    <a:pt x="761" y="192"/>
                  </a:lnTo>
                  <a:lnTo>
                    <a:pt x="762" y="192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0" y="196"/>
                  </a:lnTo>
                  <a:lnTo>
                    <a:pt x="760" y="197"/>
                  </a:lnTo>
                  <a:lnTo>
                    <a:pt x="759" y="197"/>
                  </a:lnTo>
                  <a:lnTo>
                    <a:pt x="759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7" y="198"/>
                  </a:lnTo>
                  <a:lnTo>
                    <a:pt x="757" y="198"/>
                  </a:lnTo>
                  <a:lnTo>
                    <a:pt x="756" y="198"/>
                  </a:lnTo>
                  <a:lnTo>
                    <a:pt x="756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200"/>
                  </a:lnTo>
                  <a:lnTo>
                    <a:pt x="753" y="200"/>
                  </a:lnTo>
                  <a:lnTo>
                    <a:pt x="752" y="201"/>
                  </a:lnTo>
                  <a:lnTo>
                    <a:pt x="752" y="201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4" y="204"/>
                  </a:lnTo>
                  <a:lnTo>
                    <a:pt x="754" y="204"/>
                  </a:lnTo>
                  <a:lnTo>
                    <a:pt x="755" y="204"/>
                  </a:lnTo>
                  <a:lnTo>
                    <a:pt x="756" y="204"/>
                  </a:lnTo>
                  <a:lnTo>
                    <a:pt x="756" y="203"/>
                  </a:lnTo>
                  <a:lnTo>
                    <a:pt x="757" y="203"/>
                  </a:lnTo>
                  <a:lnTo>
                    <a:pt x="757" y="203"/>
                  </a:lnTo>
                  <a:lnTo>
                    <a:pt x="758" y="203"/>
                  </a:lnTo>
                  <a:lnTo>
                    <a:pt x="759" y="203"/>
                  </a:lnTo>
                  <a:lnTo>
                    <a:pt x="759" y="203"/>
                  </a:lnTo>
                  <a:lnTo>
                    <a:pt x="760" y="202"/>
                  </a:lnTo>
                  <a:lnTo>
                    <a:pt x="760" y="202"/>
                  </a:lnTo>
                  <a:lnTo>
                    <a:pt x="761" y="202"/>
                  </a:lnTo>
                  <a:lnTo>
                    <a:pt x="761" y="202"/>
                  </a:lnTo>
                  <a:lnTo>
                    <a:pt x="762" y="202"/>
                  </a:lnTo>
                  <a:lnTo>
                    <a:pt x="762" y="202"/>
                  </a:lnTo>
                  <a:lnTo>
                    <a:pt x="763" y="202"/>
                  </a:lnTo>
                  <a:lnTo>
                    <a:pt x="763" y="202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6" y="201"/>
                  </a:lnTo>
                  <a:lnTo>
                    <a:pt x="766" y="202"/>
                  </a:lnTo>
                  <a:lnTo>
                    <a:pt x="766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6" y="206"/>
                  </a:lnTo>
                  <a:lnTo>
                    <a:pt x="766" y="206"/>
                  </a:lnTo>
                  <a:lnTo>
                    <a:pt x="766" y="207"/>
                  </a:lnTo>
                  <a:lnTo>
                    <a:pt x="765" y="207"/>
                  </a:lnTo>
                  <a:lnTo>
                    <a:pt x="765" y="207"/>
                  </a:lnTo>
                  <a:lnTo>
                    <a:pt x="765" y="208"/>
                  </a:lnTo>
                  <a:lnTo>
                    <a:pt x="763" y="208"/>
                  </a:lnTo>
                  <a:lnTo>
                    <a:pt x="763" y="209"/>
                  </a:lnTo>
                  <a:lnTo>
                    <a:pt x="762" y="209"/>
                  </a:lnTo>
                  <a:lnTo>
                    <a:pt x="762" y="209"/>
                  </a:lnTo>
                  <a:lnTo>
                    <a:pt x="761" y="210"/>
                  </a:lnTo>
                  <a:lnTo>
                    <a:pt x="761" y="210"/>
                  </a:lnTo>
                  <a:lnTo>
                    <a:pt x="760" y="210"/>
                  </a:lnTo>
                  <a:lnTo>
                    <a:pt x="760" y="210"/>
                  </a:lnTo>
                  <a:lnTo>
                    <a:pt x="759" y="210"/>
                  </a:lnTo>
                  <a:lnTo>
                    <a:pt x="759" y="211"/>
                  </a:lnTo>
                  <a:lnTo>
                    <a:pt x="758" y="211"/>
                  </a:lnTo>
                  <a:lnTo>
                    <a:pt x="758" y="211"/>
                  </a:lnTo>
                  <a:lnTo>
                    <a:pt x="757" y="211"/>
                  </a:lnTo>
                  <a:lnTo>
                    <a:pt x="757" y="211"/>
                  </a:lnTo>
                  <a:lnTo>
                    <a:pt x="756" y="211"/>
                  </a:lnTo>
                  <a:lnTo>
                    <a:pt x="756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4" y="211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5" y="219"/>
                  </a:lnTo>
                  <a:lnTo>
                    <a:pt x="755" y="220"/>
                  </a:lnTo>
                  <a:lnTo>
                    <a:pt x="756" y="220"/>
                  </a:lnTo>
                  <a:lnTo>
                    <a:pt x="756" y="220"/>
                  </a:lnTo>
                  <a:lnTo>
                    <a:pt x="757" y="220"/>
                  </a:lnTo>
                  <a:lnTo>
                    <a:pt x="757" y="220"/>
                  </a:lnTo>
                  <a:lnTo>
                    <a:pt x="758" y="220"/>
                  </a:lnTo>
                  <a:lnTo>
                    <a:pt x="759" y="220"/>
                  </a:lnTo>
                  <a:lnTo>
                    <a:pt x="760" y="220"/>
                  </a:lnTo>
                  <a:lnTo>
                    <a:pt x="760" y="220"/>
                  </a:lnTo>
                  <a:lnTo>
                    <a:pt x="761" y="220"/>
                  </a:lnTo>
                  <a:lnTo>
                    <a:pt x="762" y="220"/>
                  </a:lnTo>
                  <a:lnTo>
                    <a:pt x="763" y="220"/>
                  </a:lnTo>
                  <a:lnTo>
                    <a:pt x="763" y="220"/>
                  </a:lnTo>
                  <a:lnTo>
                    <a:pt x="765" y="220"/>
                  </a:lnTo>
                  <a:lnTo>
                    <a:pt x="766" y="220"/>
                  </a:lnTo>
                  <a:lnTo>
                    <a:pt x="766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1"/>
                  </a:lnTo>
                  <a:lnTo>
                    <a:pt x="771" y="221"/>
                  </a:lnTo>
                  <a:lnTo>
                    <a:pt x="771" y="221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0" y="227"/>
                  </a:lnTo>
                  <a:lnTo>
                    <a:pt x="770" y="227"/>
                  </a:lnTo>
                  <a:lnTo>
                    <a:pt x="769" y="227"/>
                  </a:lnTo>
                  <a:lnTo>
                    <a:pt x="769" y="228"/>
                  </a:lnTo>
                  <a:lnTo>
                    <a:pt x="768" y="228"/>
                  </a:lnTo>
                  <a:lnTo>
                    <a:pt x="768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6" y="229"/>
                  </a:lnTo>
                  <a:lnTo>
                    <a:pt x="766" y="229"/>
                  </a:lnTo>
                  <a:lnTo>
                    <a:pt x="765" y="229"/>
                  </a:lnTo>
                  <a:lnTo>
                    <a:pt x="765" y="229"/>
                  </a:lnTo>
                  <a:lnTo>
                    <a:pt x="765" y="231"/>
                  </a:lnTo>
                  <a:lnTo>
                    <a:pt x="763" y="231"/>
                  </a:lnTo>
                  <a:lnTo>
                    <a:pt x="763" y="231"/>
                  </a:lnTo>
                  <a:lnTo>
                    <a:pt x="762" y="232"/>
                  </a:lnTo>
                  <a:lnTo>
                    <a:pt x="762" y="232"/>
                  </a:lnTo>
                  <a:lnTo>
                    <a:pt x="761" y="232"/>
                  </a:lnTo>
                  <a:lnTo>
                    <a:pt x="761" y="233"/>
                  </a:lnTo>
                  <a:lnTo>
                    <a:pt x="761" y="233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59" y="235"/>
                  </a:lnTo>
                  <a:lnTo>
                    <a:pt x="759" y="235"/>
                  </a:lnTo>
                  <a:lnTo>
                    <a:pt x="758" y="235"/>
                  </a:lnTo>
                  <a:lnTo>
                    <a:pt x="758" y="235"/>
                  </a:lnTo>
                  <a:lnTo>
                    <a:pt x="758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5" y="236"/>
                  </a:lnTo>
                  <a:lnTo>
                    <a:pt x="755" y="236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3" y="235"/>
                  </a:lnTo>
                  <a:lnTo>
                    <a:pt x="753" y="235"/>
                  </a:lnTo>
                  <a:lnTo>
                    <a:pt x="753" y="234"/>
                  </a:lnTo>
                  <a:lnTo>
                    <a:pt x="752" y="234"/>
                  </a:lnTo>
                  <a:lnTo>
                    <a:pt x="752" y="233"/>
                  </a:lnTo>
                  <a:lnTo>
                    <a:pt x="752" y="233"/>
                  </a:lnTo>
                  <a:lnTo>
                    <a:pt x="752" y="232"/>
                  </a:lnTo>
                  <a:lnTo>
                    <a:pt x="751" y="231"/>
                  </a:lnTo>
                  <a:lnTo>
                    <a:pt x="751" y="229"/>
                  </a:lnTo>
                  <a:lnTo>
                    <a:pt x="751" y="229"/>
                  </a:lnTo>
                  <a:lnTo>
                    <a:pt x="751" y="228"/>
                  </a:lnTo>
                  <a:lnTo>
                    <a:pt x="751" y="227"/>
                  </a:lnTo>
                  <a:lnTo>
                    <a:pt x="751" y="226"/>
                  </a:lnTo>
                  <a:lnTo>
                    <a:pt x="751" y="225"/>
                  </a:lnTo>
                  <a:lnTo>
                    <a:pt x="751" y="225"/>
                  </a:lnTo>
                  <a:lnTo>
                    <a:pt x="751" y="224"/>
                  </a:lnTo>
                  <a:lnTo>
                    <a:pt x="751" y="223"/>
                  </a:lnTo>
                  <a:lnTo>
                    <a:pt x="751" y="223"/>
                  </a:lnTo>
                  <a:lnTo>
                    <a:pt x="751" y="222"/>
                  </a:lnTo>
                  <a:lnTo>
                    <a:pt x="750" y="221"/>
                  </a:lnTo>
                  <a:lnTo>
                    <a:pt x="750" y="221"/>
                  </a:lnTo>
                  <a:lnTo>
                    <a:pt x="750" y="220"/>
                  </a:lnTo>
                  <a:lnTo>
                    <a:pt x="750" y="220"/>
                  </a:lnTo>
                  <a:lnTo>
                    <a:pt x="749" y="219"/>
                  </a:lnTo>
                  <a:lnTo>
                    <a:pt x="749" y="219"/>
                  </a:lnTo>
                  <a:lnTo>
                    <a:pt x="748" y="218"/>
                  </a:lnTo>
                  <a:lnTo>
                    <a:pt x="748" y="217"/>
                  </a:lnTo>
                  <a:lnTo>
                    <a:pt x="747" y="217"/>
                  </a:lnTo>
                  <a:lnTo>
                    <a:pt x="747" y="216"/>
                  </a:lnTo>
                  <a:lnTo>
                    <a:pt x="745" y="216"/>
                  </a:lnTo>
                  <a:lnTo>
                    <a:pt x="745" y="215"/>
                  </a:lnTo>
                  <a:lnTo>
                    <a:pt x="744" y="214"/>
                  </a:lnTo>
                  <a:lnTo>
                    <a:pt x="744" y="214"/>
                  </a:lnTo>
                  <a:lnTo>
                    <a:pt x="743" y="213"/>
                  </a:lnTo>
                  <a:lnTo>
                    <a:pt x="742" y="213"/>
                  </a:lnTo>
                  <a:lnTo>
                    <a:pt x="742" y="211"/>
                  </a:lnTo>
                  <a:lnTo>
                    <a:pt x="741" y="211"/>
                  </a:lnTo>
                  <a:lnTo>
                    <a:pt x="741" y="210"/>
                  </a:lnTo>
                  <a:lnTo>
                    <a:pt x="740" y="210"/>
                  </a:lnTo>
                  <a:lnTo>
                    <a:pt x="740" y="210"/>
                  </a:lnTo>
                  <a:lnTo>
                    <a:pt x="739" y="210"/>
                  </a:lnTo>
                  <a:lnTo>
                    <a:pt x="739" y="210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4" y="210"/>
                  </a:lnTo>
                  <a:lnTo>
                    <a:pt x="734" y="210"/>
                  </a:lnTo>
                  <a:lnTo>
                    <a:pt x="733" y="210"/>
                  </a:lnTo>
                  <a:lnTo>
                    <a:pt x="733" y="211"/>
                  </a:lnTo>
                  <a:lnTo>
                    <a:pt x="732" y="211"/>
                  </a:lnTo>
                  <a:lnTo>
                    <a:pt x="731" y="211"/>
                  </a:lnTo>
                  <a:lnTo>
                    <a:pt x="731" y="213"/>
                  </a:lnTo>
                  <a:lnTo>
                    <a:pt x="730" y="213"/>
                  </a:lnTo>
                  <a:lnTo>
                    <a:pt x="729" y="213"/>
                  </a:lnTo>
                  <a:lnTo>
                    <a:pt x="729" y="213"/>
                  </a:lnTo>
                  <a:lnTo>
                    <a:pt x="727" y="214"/>
                  </a:lnTo>
                  <a:lnTo>
                    <a:pt x="726" y="214"/>
                  </a:lnTo>
                  <a:lnTo>
                    <a:pt x="726" y="214"/>
                  </a:lnTo>
                  <a:lnTo>
                    <a:pt x="725" y="215"/>
                  </a:lnTo>
                  <a:lnTo>
                    <a:pt x="724" y="215"/>
                  </a:lnTo>
                  <a:lnTo>
                    <a:pt x="724" y="215"/>
                  </a:lnTo>
                  <a:lnTo>
                    <a:pt x="723" y="215"/>
                  </a:lnTo>
                  <a:lnTo>
                    <a:pt x="723" y="215"/>
                  </a:lnTo>
                  <a:lnTo>
                    <a:pt x="722" y="215"/>
                  </a:lnTo>
                  <a:lnTo>
                    <a:pt x="722" y="215"/>
                  </a:lnTo>
                  <a:lnTo>
                    <a:pt x="721" y="215"/>
                  </a:lnTo>
                  <a:lnTo>
                    <a:pt x="721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7" y="216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4" y="220"/>
                  </a:lnTo>
                  <a:lnTo>
                    <a:pt x="714" y="220"/>
                  </a:lnTo>
                  <a:lnTo>
                    <a:pt x="705" y="223"/>
                  </a:lnTo>
                  <a:lnTo>
                    <a:pt x="682" y="229"/>
                  </a:lnTo>
                  <a:lnTo>
                    <a:pt x="682" y="229"/>
                  </a:lnTo>
                  <a:lnTo>
                    <a:pt x="682" y="228"/>
                  </a:lnTo>
                  <a:lnTo>
                    <a:pt x="682" y="228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0" y="227"/>
                  </a:lnTo>
                  <a:lnTo>
                    <a:pt x="680" y="226"/>
                  </a:lnTo>
                  <a:lnTo>
                    <a:pt x="679" y="226"/>
                  </a:lnTo>
                  <a:lnTo>
                    <a:pt x="678" y="226"/>
                  </a:lnTo>
                  <a:lnTo>
                    <a:pt x="678" y="226"/>
                  </a:lnTo>
                  <a:lnTo>
                    <a:pt x="677" y="226"/>
                  </a:lnTo>
                  <a:lnTo>
                    <a:pt x="677" y="226"/>
                  </a:lnTo>
                  <a:lnTo>
                    <a:pt x="676" y="226"/>
                  </a:lnTo>
                  <a:lnTo>
                    <a:pt x="675" y="226"/>
                  </a:lnTo>
                  <a:lnTo>
                    <a:pt x="675" y="226"/>
                  </a:lnTo>
                  <a:lnTo>
                    <a:pt x="673" y="226"/>
                  </a:lnTo>
                  <a:lnTo>
                    <a:pt x="672" y="226"/>
                  </a:lnTo>
                  <a:lnTo>
                    <a:pt x="672" y="226"/>
                  </a:lnTo>
                  <a:lnTo>
                    <a:pt x="671" y="226"/>
                  </a:lnTo>
                  <a:lnTo>
                    <a:pt x="670" y="226"/>
                  </a:lnTo>
                  <a:lnTo>
                    <a:pt x="670" y="225"/>
                  </a:lnTo>
                  <a:lnTo>
                    <a:pt x="669" y="225"/>
                  </a:lnTo>
                  <a:lnTo>
                    <a:pt x="668" y="226"/>
                  </a:lnTo>
                  <a:lnTo>
                    <a:pt x="668" y="226"/>
                  </a:lnTo>
                  <a:lnTo>
                    <a:pt x="667" y="226"/>
                  </a:lnTo>
                  <a:lnTo>
                    <a:pt x="667" y="226"/>
                  </a:lnTo>
                  <a:lnTo>
                    <a:pt x="666" y="226"/>
                  </a:lnTo>
                  <a:lnTo>
                    <a:pt x="666" y="226"/>
                  </a:lnTo>
                  <a:lnTo>
                    <a:pt x="666" y="227"/>
                  </a:lnTo>
                  <a:lnTo>
                    <a:pt x="666" y="227"/>
                  </a:lnTo>
                  <a:lnTo>
                    <a:pt x="665" y="228"/>
                  </a:lnTo>
                  <a:lnTo>
                    <a:pt x="665" y="228"/>
                  </a:lnTo>
                  <a:lnTo>
                    <a:pt x="665" y="229"/>
                  </a:lnTo>
                  <a:lnTo>
                    <a:pt x="665" y="231"/>
                  </a:lnTo>
                  <a:lnTo>
                    <a:pt x="665" y="231"/>
                  </a:lnTo>
                  <a:lnTo>
                    <a:pt x="665" y="232"/>
                  </a:lnTo>
                  <a:lnTo>
                    <a:pt x="664" y="232"/>
                  </a:lnTo>
                  <a:lnTo>
                    <a:pt x="664" y="233"/>
                  </a:lnTo>
                  <a:lnTo>
                    <a:pt x="664" y="233"/>
                  </a:lnTo>
                  <a:lnTo>
                    <a:pt x="664" y="234"/>
                  </a:lnTo>
                  <a:lnTo>
                    <a:pt x="663" y="234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1" y="236"/>
                  </a:lnTo>
                  <a:lnTo>
                    <a:pt x="661" y="236"/>
                  </a:lnTo>
                  <a:lnTo>
                    <a:pt x="660" y="236"/>
                  </a:lnTo>
                  <a:lnTo>
                    <a:pt x="660" y="236"/>
                  </a:lnTo>
                  <a:lnTo>
                    <a:pt x="659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3"/>
                  </a:lnTo>
                  <a:lnTo>
                    <a:pt x="657" y="233"/>
                  </a:lnTo>
                  <a:lnTo>
                    <a:pt x="658" y="232"/>
                  </a:lnTo>
                  <a:lnTo>
                    <a:pt x="659" y="232"/>
                  </a:lnTo>
                  <a:lnTo>
                    <a:pt x="659" y="231"/>
                  </a:lnTo>
                  <a:lnTo>
                    <a:pt x="660" y="231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62" y="227"/>
                  </a:lnTo>
                  <a:lnTo>
                    <a:pt x="662" y="227"/>
                  </a:lnTo>
                  <a:lnTo>
                    <a:pt x="663" y="227"/>
                  </a:lnTo>
                  <a:lnTo>
                    <a:pt x="663" y="226"/>
                  </a:lnTo>
                  <a:lnTo>
                    <a:pt x="662" y="226"/>
                  </a:lnTo>
                  <a:lnTo>
                    <a:pt x="662" y="226"/>
                  </a:lnTo>
                  <a:lnTo>
                    <a:pt x="662" y="225"/>
                  </a:lnTo>
                  <a:lnTo>
                    <a:pt x="662" y="225"/>
                  </a:lnTo>
                  <a:lnTo>
                    <a:pt x="661" y="225"/>
                  </a:lnTo>
                  <a:lnTo>
                    <a:pt x="661" y="224"/>
                  </a:lnTo>
                  <a:lnTo>
                    <a:pt x="660" y="224"/>
                  </a:lnTo>
                  <a:lnTo>
                    <a:pt x="660" y="223"/>
                  </a:lnTo>
                  <a:lnTo>
                    <a:pt x="659" y="223"/>
                  </a:lnTo>
                  <a:lnTo>
                    <a:pt x="658" y="223"/>
                  </a:lnTo>
                  <a:lnTo>
                    <a:pt x="658" y="222"/>
                  </a:lnTo>
                  <a:lnTo>
                    <a:pt x="657" y="222"/>
                  </a:lnTo>
                  <a:lnTo>
                    <a:pt x="657" y="222"/>
                  </a:lnTo>
                  <a:lnTo>
                    <a:pt x="655" y="221"/>
                  </a:lnTo>
                  <a:lnTo>
                    <a:pt x="654" y="221"/>
                  </a:lnTo>
                  <a:lnTo>
                    <a:pt x="654" y="221"/>
                  </a:lnTo>
                  <a:lnTo>
                    <a:pt x="653" y="220"/>
                  </a:lnTo>
                  <a:lnTo>
                    <a:pt x="653" y="220"/>
                  </a:lnTo>
                  <a:lnTo>
                    <a:pt x="652" y="220"/>
                  </a:lnTo>
                  <a:lnTo>
                    <a:pt x="652" y="219"/>
                  </a:lnTo>
                  <a:lnTo>
                    <a:pt x="651" y="219"/>
                  </a:lnTo>
                  <a:lnTo>
                    <a:pt x="651" y="218"/>
                  </a:lnTo>
                  <a:lnTo>
                    <a:pt x="651" y="218"/>
                  </a:lnTo>
                  <a:lnTo>
                    <a:pt x="650" y="217"/>
                  </a:lnTo>
                  <a:lnTo>
                    <a:pt x="650" y="216"/>
                  </a:lnTo>
                  <a:lnTo>
                    <a:pt x="649" y="216"/>
                  </a:lnTo>
                  <a:lnTo>
                    <a:pt x="649" y="215"/>
                  </a:lnTo>
                  <a:lnTo>
                    <a:pt x="649" y="214"/>
                  </a:lnTo>
                  <a:lnTo>
                    <a:pt x="648" y="213"/>
                  </a:lnTo>
                  <a:lnTo>
                    <a:pt x="648" y="211"/>
                  </a:lnTo>
                  <a:lnTo>
                    <a:pt x="647" y="211"/>
                  </a:lnTo>
                  <a:lnTo>
                    <a:pt x="647" y="210"/>
                  </a:lnTo>
                  <a:lnTo>
                    <a:pt x="646" y="209"/>
                  </a:lnTo>
                  <a:lnTo>
                    <a:pt x="646" y="209"/>
                  </a:lnTo>
                  <a:lnTo>
                    <a:pt x="646" y="208"/>
                  </a:lnTo>
                  <a:lnTo>
                    <a:pt x="645" y="208"/>
                  </a:lnTo>
                  <a:lnTo>
                    <a:pt x="645" y="207"/>
                  </a:lnTo>
                  <a:lnTo>
                    <a:pt x="644" y="207"/>
                  </a:lnTo>
                  <a:lnTo>
                    <a:pt x="644" y="207"/>
                  </a:lnTo>
                  <a:lnTo>
                    <a:pt x="644" y="206"/>
                  </a:lnTo>
                  <a:lnTo>
                    <a:pt x="643" y="206"/>
                  </a:lnTo>
                  <a:lnTo>
                    <a:pt x="643" y="205"/>
                  </a:lnTo>
                  <a:lnTo>
                    <a:pt x="643" y="205"/>
                  </a:lnTo>
                  <a:lnTo>
                    <a:pt x="642" y="204"/>
                  </a:lnTo>
                  <a:lnTo>
                    <a:pt x="642" y="204"/>
                  </a:lnTo>
                  <a:lnTo>
                    <a:pt x="641" y="203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1" y="201"/>
                  </a:lnTo>
                  <a:lnTo>
                    <a:pt x="640" y="201"/>
                  </a:lnTo>
                  <a:lnTo>
                    <a:pt x="640" y="200"/>
                  </a:lnTo>
                  <a:lnTo>
                    <a:pt x="640" y="199"/>
                  </a:lnTo>
                  <a:lnTo>
                    <a:pt x="640" y="199"/>
                  </a:lnTo>
                  <a:lnTo>
                    <a:pt x="640" y="198"/>
                  </a:lnTo>
                  <a:lnTo>
                    <a:pt x="640" y="197"/>
                  </a:lnTo>
                  <a:lnTo>
                    <a:pt x="640" y="197"/>
                  </a:lnTo>
                  <a:lnTo>
                    <a:pt x="640" y="196"/>
                  </a:lnTo>
                  <a:lnTo>
                    <a:pt x="640" y="195"/>
                  </a:lnTo>
                  <a:lnTo>
                    <a:pt x="640" y="195"/>
                  </a:lnTo>
                  <a:lnTo>
                    <a:pt x="640" y="193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6" y="190"/>
                  </a:lnTo>
                  <a:lnTo>
                    <a:pt x="636" y="190"/>
                  </a:lnTo>
                  <a:lnTo>
                    <a:pt x="635" y="189"/>
                  </a:lnTo>
                  <a:lnTo>
                    <a:pt x="635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3" y="189"/>
                  </a:lnTo>
                  <a:lnTo>
                    <a:pt x="633" y="189"/>
                  </a:lnTo>
                  <a:lnTo>
                    <a:pt x="632" y="188"/>
                  </a:lnTo>
                  <a:lnTo>
                    <a:pt x="632" y="188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0" y="189"/>
                  </a:lnTo>
                  <a:lnTo>
                    <a:pt x="630" y="189"/>
                  </a:lnTo>
                  <a:lnTo>
                    <a:pt x="630" y="190"/>
                  </a:lnTo>
                  <a:lnTo>
                    <a:pt x="629" y="190"/>
                  </a:lnTo>
                  <a:lnTo>
                    <a:pt x="629" y="190"/>
                  </a:lnTo>
                  <a:lnTo>
                    <a:pt x="629" y="191"/>
                  </a:lnTo>
                  <a:lnTo>
                    <a:pt x="628" y="191"/>
                  </a:lnTo>
                  <a:lnTo>
                    <a:pt x="628" y="191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6" y="192"/>
                  </a:lnTo>
                  <a:lnTo>
                    <a:pt x="626" y="192"/>
                  </a:lnTo>
                  <a:lnTo>
                    <a:pt x="625" y="192"/>
                  </a:lnTo>
                  <a:lnTo>
                    <a:pt x="625" y="193"/>
                  </a:lnTo>
                  <a:lnTo>
                    <a:pt x="625" y="193"/>
                  </a:lnTo>
                  <a:lnTo>
                    <a:pt x="624" y="193"/>
                  </a:lnTo>
                  <a:lnTo>
                    <a:pt x="624" y="193"/>
                  </a:lnTo>
                  <a:lnTo>
                    <a:pt x="623" y="193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2" y="192"/>
                  </a:lnTo>
                  <a:lnTo>
                    <a:pt x="622" y="192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1" y="186"/>
                  </a:lnTo>
                  <a:lnTo>
                    <a:pt x="621" y="186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7" y="185"/>
                  </a:lnTo>
                  <a:lnTo>
                    <a:pt x="617" y="185"/>
                  </a:lnTo>
                  <a:lnTo>
                    <a:pt x="617" y="186"/>
                  </a:lnTo>
                  <a:lnTo>
                    <a:pt x="616" y="186"/>
                  </a:lnTo>
                  <a:lnTo>
                    <a:pt x="616" y="186"/>
                  </a:lnTo>
                  <a:lnTo>
                    <a:pt x="615" y="186"/>
                  </a:lnTo>
                  <a:lnTo>
                    <a:pt x="615" y="186"/>
                  </a:lnTo>
                  <a:lnTo>
                    <a:pt x="615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3" y="187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5" y="189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6" y="190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5" y="191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12" y="195"/>
                  </a:lnTo>
                  <a:lnTo>
                    <a:pt x="612" y="195"/>
                  </a:lnTo>
                  <a:lnTo>
                    <a:pt x="611" y="195"/>
                  </a:lnTo>
                  <a:lnTo>
                    <a:pt x="611" y="195"/>
                  </a:lnTo>
                  <a:lnTo>
                    <a:pt x="610" y="195"/>
                  </a:lnTo>
                  <a:lnTo>
                    <a:pt x="610" y="195"/>
                  </a:lnTo>
                  <a:lnTo>
                    <a:pt x="609" y="195"/>
                  </a:lnTo>
                  <a:lnTo>
                    <a:pt x="609" y="195"/>
                  </a:lnTo>
                  <a:lnTo>
                    <a:pt x="608" y="195"/>
                  </a:lnTo>
                  <a:lnTo>
                    <a:pt x="608" y="195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1"/>
                  </a:lnTo>
                  <a:lnTo>
                    <a:pt x="605" y="191"/>
                  </a:lnTo>
                  <a:lnTo>
                    <a:pt x="605" y="190"/>
                  </a:lnTo>
                  <a:lnTo>
                    <a:pt x="605" y="190"/>
                  </a:lnTo>
                  <a:lnTo>
                    <a:pt x="604" y="190"/>
                  </a:lnTo>
                  <a:lnTo>
                    <a:pt x="604" y="189"/>
                  </a:lnTo>
                  <a:lnTo>
                    <a:pt x="604" y="189"/>
                  </a:lnTo>
                  <a:lnTo>
                    <a:pt x="603" y="189"/>
                  </a:lnTo>
                  <a:lnTo>
                    <a:pt x="603" y="188"/>
                  </a:lnTo>
                  <a:lnTo>
                    <a:pt x="603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0" y="188"/>
                  </a:lnTo>
                  <a:lnTo>
                    <a:pt x="600" y="188"/>
                  </a:lnTo>
                  <a:lnTo>
                    <a:pt x="599" y="188"/>
                  </a:lnTo>
                  <a:lnTo>
                    <a:pt x="599" y="188"/>
                  </a:lnTo>
                  <a:lnTo>
                    <a:pt x="598" y="188"/>
                  </a:lnTo>
                  <a:lnTo>
                    <a:pt x="597" y="188"/>
                  </a:lnTo>
                  <a:lnTo>
                    <a:pt x="597" y="189"/>
                  </a:lnTo>
                  <a:lnTo>
                    <a:pt x="596" y="189"/>
                  </a:lnTo>
                  <a:lnTo>
                    <a:pt x="596" y="189"/>
                  </a:lnTo>
                  <a:lnTo>
                    <a:pt x="595" y="189"/>
                  </a:lnTo>
                  <a:lnTo>
                    <a:pt x="594" y="189"/>
                  </a:lnTo>
                  <a:lnTo>
                    <a:pt x="594" y="189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2" y="190"/>
                  </a:lnTo>
                  <a:lnTo>
                    <a:pt x="592" y="191"/>
                  </a:lnTo>
                  <a:lnTo>
                    <a:pt x="592" y="191"/>
                  </a:lnTo>
                  <a:lnTo>
                    <a:pt x="591" y="191"/>
                  </a:lnTo>
                  <a:lnTo>
                    <a:pt x="591" y="191"/>
                  </a:lnTo>
                  <a:lnTo>
                    <a:pt x="593" y="191"/>
                  </a:lnTo>
                  <a:lnTo>
                    <a:pt x="593" y="191"/>
                  </a:lnTo>
                  <a:lnTo>
                    <a:pt x="591" y="191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89" y="192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8" y="193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1" y="199"/>
                  </a:lnTo>
                  <a:lnTo>
                    <a:pt x="591" y="199"/>
                  </a:lnTo>
                  <a:lnTo>
                    <a:pt x="592" y="200"/>
                  </a:lnTo>
                  <a:lnTo>
                    <a:pt x="592" y="200"/>
                  </a:lnTo>
                  <a:lnTo>
                    <a:pt x="593" y="201"/>
                  </a:lnTo>
                  <a:lnTo>
                    <a:pt x="594" y="201"/>
                  </a:lnTo>
                  <a:lnTo>
                    <a:pt x="594" y="202"/>
                  </a:lnTo>
                  <a:lnTo>
                    <a:pt x="595" y="202"/>
                  </a:lnTo>
                  <a:lnTo>
                    <a:pt x="596" y="203"/>
                  </a:lnTo>
                  <a:lnTo>
                    <a:pt x="596" y="204"/>
                  </a:lnTo>
                  <a:lnTo>
                    <a:pt x="597" y="204"/>
                  </a:lnTo>
                  <a:lnTo>
                    <a:pt x="598" y="205"/>
                  </a:lnTo>
                  <a:lnTo>
                    <a:pt x="598" y="206"/>
                  </a:lnTo>
                  <a:lnTo>
                    <a:pt x="599" y="207"/>
                  </a:lnTo>
                  <a:lnTo>
                    <a:pt x="600" y="208"/>
                  </a:lnTo>
                  <a:lnTo>
                    <a:pt x="600" y="209"/>
                  </a:lnTo>
                  <a:lnTo>
                    <a:pt x="601" y="209"/>
                  </a:lnTo>
                  <a:lnTo>
                    <a:pt x="603" y="210"/>
                  </a:lnTo>
                  <a:lnTo>
                    <a:pt x="603" y="211"/>
                  </a:lnTo>
                  <a:lnTo>
                    <a:pt x="604" y="213"/>
                  </a:lnTo>
                  <a:lnTo>
                    <a:pt x="604" y="213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606" y="215"/>
                  </a:lnTo>
                  <a:lnTo>
                    <a:pt x="606" y="216"/>
                  </a:lnTo>
                  <a:lnTo>
                    <a:pt x="607" y="216"/>
                  </a:lnTo>
                  <a:lnTo>
                    <a:pt x="607" y="217"/>
                  </a:lnTo>
                  <a:lnTo>
                    <a:pt x="607" y="217"/>
                  </a:lnTo>
                  <a:lnTo>
                    <a:pt x="608" y="218"/>
                  </a:lnTo>
                  <a:lnTo>
                    <a:pt x="608" y="219"/>
                  </a:lnTo>
                  <a:lnTo>
                    <a:pt x="608" y="219"/>
                  </a:lnTo>
                  <a:lnTo>
                    <a:pt x="608" y="220"/>
                  </a:lnTo>
                  <a:lnTo>
                    <a:pt x="609" y="221"/>
                  </a:lnTo>
                  <a:lnTo>
                    <a:pt x="609" y="221"/>
                  </a:lnTo>
                  <a:lnTo>
                    <a:pt x="609" y="222"/>
                  </a:lnTo>
                  <a:lnTo>
                    <a:pt x="610" y="223"/>
                  </a:lnTo>
                  <a:lnTo>
                    <a:pt x="610" y="224"/>
                  </a:lnTo>
                  <a:lnTo>
                    <a:pt x="610" y="225"/>
                  </a:lnTo>
                  <a:lnTo>
                    <a:pt x="610" y="226"/>
                  </a:lnTo>
                  <a:lnTo>
                    <a:pt x="611" y="227"/>
                  </a:lnTo>
                  <a:lnTo>
                    <a:pt x="611" y="228"/>
                  </a:lnTo>
                  <a:lnTo>
                    <a:pt x="611" y="229"/>
                  </a:lnTo>
                  <a:lnTo>
                    <a:pt x="611" y="231"/>
                  </a:lnTo>
                  <a:lnTo>
                    <a:pt x="611" y="232"/>
                  </a:lnTo>
                  <a:lnTo>
                    <a:pt x="610" y="233"/>
                  </a:lnTo>
                  <a:lnTo>
                    <a:pt x="610" y="234"/>
                  </a:lnTo>
                  <a:lnTo>
                    <a:pt x="610" y="235"/>
                  </a:lnTo>
                  <a:lnTo>
                    <a:pt x="609" y="236"/>
                  </a:lnTo>
                  <a:lnTo>
                    <a:pt x="609" y="237"/>
                  </a:lnTo>
                  <a:lnTo>
                    <a:pt x="608" y="238"/>
                  </a:lnTo>
                  <a:lnTo>
                    <a:pt x="608" y="239"/>
                  </a:lnTo>
                  <a:lnTo>
                    <a:pt x="608" y="240"/>
                  </a:lnTo>
                  <a:lnTo>
                    <a:pt x="607" y="241"/>
                  </a:lnTo>
                  <a:lnTo>
                    <a:pt x="607" y="242"/>
                  </a:lnTo>
                  <a:lnTo>
                    <a:pt x="607" y="242"/>
                  </a:lnTo>
                  <a:lnTo>
                    <a:pt x="606" y="243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5"/>
                  </a:lnTo>
                  <a:lnTo>
                    <a:pt x="605" y="246"/>
                  </a:lnTo>
                  <a:lnTo>
                    <a:pt x="605" y="246"/>
                  </a:lnTo>
                  <a:lnTo>
                    <a:pt x="605" y="247"/>
                  </a:lnTo>
                  <a:lnTo>
                    <a:pt x="605" y="247"/>
                  </a:lnTo>
                  <a:lnTo>
                    <a:pt x="605" y="249"/>
                  </a:lnTo>
                  <a:lnTo>
                    <a:pt x="605" y="249"/>
                  </a:lnTo>
                  <a:lnTo>
                    <a:pt x="605" y="250"/>
                  </a:lnTo>
                  <a:lnTo>
                    <a:pt x="605" y="250"/>
                  </a:lnTo>
                  <a:lnTo>
                    <a:pt x="605" y="251"/>
                  </a:lnTo>
                  <a:lnTo>
                    <a:pt x="605" y="251"/>
                  </a:lnTo>
                  <a:lnTo>
                    <a:pt x="605" y="252"/>
                  </a:lnTo>
                  <a:lnTo>
                    <a:pt x="606" y="252"/>
                  </a:lnTo>
                  <a:lnTo>
                    <a:pt x="606" y="252"/>
                  </a:lnTo>
                  <a:lnTo>
                    <a:pt x="606" y="253"/>
                  </a:lnTo>
                  <a:lnTo>
                    <a:pt x="607" y="253"/>
                  </a:lnTo>
                  <a:lnTo>
                    <a:pt x="607" y="253"/>
                  </a:lnTo>
                  <a:lnTo>
                    <a:pt x="607" y="254"/>
                  </a:lnTo>
                  <a:lnTo>
                    <a:pt x="608" y="254"/>
                  </a:lnTo>
                  <a:lnTo>
                    <a:pt x="608" y="254"/>
                  </a:lnTo>
                  <a:lnTo>
                    <a:pt x="609" y="254"/>
                  </a:lnTo>
                  <a:lnTo>
                    <a:pt x="609" y="255"/>
                  </a:lnTo>
                  <a:lnTo>
                    <a:pt x="610" y="255"/>
                  </a:lnTo>
                  <a:lnTo>
                    <a:pt x="610" y="255"/>
                  </a:lnTo>
                  <a:lnTo>
                    <a:pt x="611" y="255"/>
                  </a:lnTo>
                  <a:lnTo>
                    <a:pt x="611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5" y="255"/>
                  </a:lnTo>
                  <a:lnTo>
                    <a:pt x="615" y="255"/>
                  </a:lnTo>
                  <a:lnTo>
                    <a:pt x="616" y="255"/>
                  </a:lnTo>
                  <a:lnTo>
                    <a:pt x="616" y="254"/>
                  </a:lnTo>
                  <a:lnTo>
                    <a:pt x="616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8" y="256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7" y="257"/>
                  </a:lnTo>
                  <a:lnTo>
                    <a:pt x="617" y="257"/>
                  </a:lnTo>
                  <a:lnTo>
                    <a:pt x="616" y="258"/>
                  </a:lnTo>
                  <a:lnTo>
                    <a:pt x="615" y="258"/>
                  </a:lnTo>
                  <a:lnTo>
                    <a:pt x="615" y="258"/>
                  </a:lnTo>
                  <a:lnTo>
                    <a:pt x="614" y="258"/>
                  </a:lnTo>
                  <a:lnTo>
                    <a:pt x="614" y="259"/>
                  </a:lnTo>
                  <a:lnTo>
                    <a:pt x="613" y="259"/>
                  </a:lnTo>
                  <a:lnTo>
                    <a:pt x="613" y="259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1"/>
                  </a:lnTo>
                  <a:lnTo>
                    <a:pt x="612" y="261"/>
                  </a:lnTo>
                  <a:lnTo>
                    <a:pt x="612" y="261"/>
                  </a:lnTo>
                  <a:lnTo>
                    <a:pt x="612" y="262"/>
                  </a:lnTo>
                  <a:lnTo>
                    <a:pt x="612" y="262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4"/>
                  </a:lnTo>
                  <a:lnTo>
                    <a:pt x="612" y="264"/>
                  </a:lnTo>
                  <a:lnTo>
                    <a:pt x="612" y="265"/>
                  </a:lnTo>
                  <a:lnTo>
                    <a:pt x="612" y="265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9"/>
                  </a:lnTo>
                  <a:lnTo>
                    <a:pt x="612" y="269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1"/>
                  </a:lnTo>
                  <a:lnTo>
                    <a:pt x="613" y="271"/>
                  </a:lnTo>
                  <a:lnTo>
                    <a:pt x="613" y="272"/>
                  </a:lnTo>
                  <a:lnTo>
                    <a:pt x="613" y="272"/>
                  </a:lnTo>
                  <a:lnTo>
                    <a:pt x="613" y="273"/>
                  </a:lnTo>
                  <a:lnTo>
                    <a:pt x="613" y="273"/>
                  </a:lnTo>
                  <a:lnTo>
                    <a:pt x="614" y="273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5"/>
                  </a:lnTo>
                  <a:lnTo>
                    <a:pt x="614" y="275"/>
                  </a:lnTo>
                  <a:lnTo>
                    <a:pt x="614" y="276"/>
                  </a:lnTo>
                  <a:lnTo>
                    <a:pt x="614" y="276"/>
                  </a:lnTo>
                  <a:lnTo>
                    <a:pt x="614" y="277"/>
                  </a:lnTo>
                  <a:lnTo>
                    <a:pt x="614" y="277"/>
                  </a:lnTo>
                  <a:lnTo>
                    <a:pt x="614" y="278"/>
                  </a:lnTo>
                  <a:lnTo>
                    <a:pt x="613" y="278"/>
                  </a:lnTo>
                  <a:lnTo>
                    <a:pt x="613" y="279"/>
                  </a:lnTo>
                  <a:lnTo>
                    <a:pt x="613" y="279"/>
                  </a:lnTo>
                  <a:lnTo>
                    <a:pt x="613" y="280"/>
                  </a:lnTo>
                  <a:lnTo>
                    <a:pt x="613" y="280"/>
                  </a:lnTo>
                  <a:lnTo>
                    <a:pt x="612" y="281"/>
                  </a:lnTo>
                  <a:lnTo>
                    <a:pt x="612" y="281"/>
                  </a:lnTo>
                  <a:lnTo>
                    <a:pt x="612" y="282"/>
                  </a:lnTo>
                  <a:lnTo>
                    <a:pt x="611" y="282"/>
                  </a:lnTo>
                  <a:lnTo>
                    <a:pt x="611" y="283"/>
                  </a:lnTo>
                  <a:lnTo>
                    <a:pt x="611" y="283"/>
                  </a:lnTo>
                  <a:lnTo>
                    <a:pt x="611" y="285"/>
                  </a:lnTo>
                  <a:lnTo>
                    <a:pt x="610" y="285"/>
                  </a:lnTo>
                  <a:lnTo>
                    <a:pt x="610" y="285"/>
                  </a:lnTo>
                  <a:lnTo>
                    <a:pt x="610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6" y="287"/>
                  </a:lnTo>
                  <a:lnTo>
                    <a:pt x="606" y="287"/>
                  </a:lnTo>
                  <a:lnTo>
                    <a:pt x="606" y="286"/>
                  </a:lnTo>
                  <a:lnTo>
                    <a:pt x="606" y="286"/>
                  </a:lnTo>
                  <a:lnTo>
                    <a:pt x="607" y="286"/>
                  </a:lnTo>
                  <a:lnTo>
                    <a:pt x="607" y="286"/>
                  </a:lnTo>
                  <a:lnTo>
                    <a:pt x="607" y="285"/>
                  </a:lnTo>
                  <a:lnTo>
                    <a:pt x="607" y="285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2"/>
                  </a:lnTo>
                  <a:lnTo>
                    <a:pt x="607" y="282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79"/>
                  </a:lnTo>
                  <a:lnTo>
                    <a:pt x="606" y="279"/>
                  </a:lnTo>
                  <a:lnTo>
                    <a:pt x="605" y="279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6"/>
                  </a:lnTo>
                  <a:lnTo>
                    <a:pt x="604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1" y="276"/>
                  </a:lnTo>
                  <a:lnTo>
                    <a:pt x="601" y="276"/>
                  </a:lnTo>
                  <a:lnTo>
                    <a:pt x="600" y="276"/>
                  </a:lnTo>
                  <a:lnTo>
                    <a:pt x="600" y="276"/>
                  </a:lnTo>
                  <a:lnTo>
                    <a:pt x="599" y="277"/>
                  </a:lnTo>
                  <a:lnTo>
                    <a:pt x="598" y="277"/>
                  </a:lnTo>
                  <a:lnTo>
                    <a:pt x="598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9"/>
                  </a:lnTo>
                  <a:lnTo>
                    <a:pt x="596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80"/>
                  </a:lnTo>
                  <a:lnTo>
                    <a:pt x="604" y="280"/>
                  </a:lnTo>
                  <a:lnTo>
                    <a:pt x="604" y="280"/>
                  </a:lnTo>
                  <a:lnTo>
                    <a:pt x="604" y="281"/>
                  </a:lnTo>
                  <a:lnTo>
                    <a:pt x="604" y="281"/>
                  </a:lnTo>
                  <a:lnTo>
                    <a:pt x="604" y="282"/>
                  </a:lnTo>
                  <a:lnTo>
                    <a:pt x="604" y="282"/>
                  </a:lnTo>
                  <a:lnTo>
                    <a:pt x="604" y="283"/>
                  </a:lnTo>
                  <a:lnTo>
                    <a:pt x="604" y="285"/>
                  </a:lnTo>
                  <a:lnTo>
                    <a:pt x="604" y="285"/>
                  </a:lnTo>
                  <a:lnTo>
                    <a:pt x="604" y="286"/>
                  </a:lnTo>
                  <a:lnTo>
                    <a:pt x="604" y="286"/>
                  </a:lnTo>
                  <a:lnTo>
                    <a:pt x="604" y="287"/>
                  </a:lnTo>
                  <a:lnTo>
                    <a:pt x="604" y="287"/>
                  </a:lnTo>
                  <a:lnTo>
                    <a:pt x="603" y="287"/>
                  </a:lnTo>
                  <a:lnTo>
                    <a:pt x="603" y="288"/>
                  </a:lnTo>
                  <a:lnTo>
                    <a:pt x="603" y="288"/>
                  </a:lnTo>
                  <a:lnTo>
                    <a:pt x="601" y="288"/>
                  </a:lnTo>
                  <a:lnTo>
                    <a:pt x="601" y="288"/>
                  </a:lnTo>
                  <a:lnTo>
                    <a:pt x="601" y="289"/>
                  </a:lnTo>
                  <a:lnTo>
                    <a:pt x="600" y="289"/>
                  </a:lnTo>
                  <a:lnTo>
                    <a:pt x="599" y="289"/>
                  </a:lnTo>
                  <a:lnTo>
                    <a:pt x="599" y="289"/>
                  </a:lnTo>
                  <a:lnTo>
                    <a:pt x="598" y="289"/>
                  </a:lnTo>
                  <a:lnTo>
                    <a:pt x="597" y="289"/>
                  </a:lnTo>
                  <a:lnTo>
                    <a:pt x="596" y="289"/>
                  </a:lnTo>
                  <a:lnTo>
                    <a:pt x="596" y="289"/>
                  </a:lnTo>
                  <a:lnTo>
                    <a:pt x="595" y="289"/>
                  </a:lnTo>
                  <a:lnTo>
                    <a:pt x="594" y="289"/>
                  </a:lnTo>
                  <a:lnTo>
                    <a:pt x="593" y="289"/>
                  </a:lnTo>
                  <a:lnTo>
                    <a:pt x="593" y="289"/>
                  </a:lnTo>
                  <a:lnTo>
                    <a:pt x="592" y="289"/>
                  </a:lnTo>
                  <a:lnTo>
                    <a:pt x="592" y="289"/>
                  </a:lnTo>
                  <a:lnTo>
                    <a:pt x="591" y="289"/>
                  </a:lnTo>
                  <a:lnTo>
                    <a:pt x="591" y="289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89" y="288"/>
                  </a:lnTo>
                  <a:lnTo>
                    <a:pt x="589" y="288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8" y="280"/>
                  </a:lnTo>
                  <a:lnTo>
                    <a:pt x="588" y="280"/>
                  </a:lnTo>
                  <a:lnTo>
                    <a:pt x="587" y="280"/>
                  </a:lnTo>
                  <a:lnTo>
                    <a:pt x="586" y="280"/>
                  </a:lnTo>
                  <a:lnTo>
                    <a:pt x="586" y="280"/>
                  </a:lnTo>
                  <a:lnTo>
                    <a:pt x="585" y="280"/>
                  </a:lnTo>
                  <a:lnTo>
                    <a:pt x="585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2" y="280"/>
                  </a:lnTo>
                  <a:lnTo>
                    <a:pt x="582" y="280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3"/>
                  </a:lnTo>
                  <a:lnTo>
                    <a:pt x="581" y="283"/>
                  </a:lnTo>
                  <a:lnTo>
                    <a:pt x="581" y="285"/>
                  </a:lnTo>
                  <a:lnTo>
                    <a:pt x="580" y="286"/>
                  </a:lnTo>
                  <a:lnTo>
                    <a:pt x="580" y="287"/>
                  </a:lnTo>
                  <a:lnTo>
                    <a:pt x="580" y="288"/>
                  </a:lnTo>
                  <a:lnTo>
                    <a:pt x="579" y="288"/>
                  </a:lnTo>
                  <a:lnTo>
                    <a:pt x="579" y="289"/>
                  </a:lnTo>
                  <a:lnTo>
                    <a:pt x="579" y="290"/>
                  </a:lnTo>
                  <a:lnTo>
                    <a:pt x="578" y="291"/>
                  </a:lnTo>
                  <a:lnTo>
                    <a:pt x="578" y="292"/>
                  </a:lnTo>
                  <a:lnTo>
                    <a:pt x="578" y="293"/>
                  </a:lnTo>
                  <a:lnTo>
                    <a:pt x="577" y="294"/>
                  </a:lnTo>
                  <a:lnTo>
                    <a:pt x="577" y="295"/>
                  </a:lnTo>
                  <a:lnTo>
                    <a:pt x="577" y="295"/>
                  </a:lnTo>
                  <a:lnTo>
                    <a:pt x="577" y="296"/>
                  </a:lnTo>
                  <a:lnTo>
                    <a:pt x="576" y="296"/>
                  </a:lnTo>
                  <a:lnTo>
                    <a:pt x="576" y="297"/>
                  </a:lnTo>
                  <a:lnTo>
                    <a:pt x="576" y="298"/>
                  </a:lnTo>
                  <a:lnTo>
                    <a:pt x="575" y="299"/>
                  </a:lnTo>
                  <a:lnTo>
                    <a:pt x="575" y="300"/>
                  </a:lnTo>
                  <a:lnTo>
                    <a:pt x="575" y="301"/>
                  </a:lnTo>
                  <a:lnTo>
                    <a:pt x="574" y="303"/>
                  </a:lnTo>
                  <a:lnTo>
                    <a:pt x="574" y="304"/>
                  </a:lnTo>
                  <a:lnTo>
                    <a:pt x="573" y="305"/>
                  </a:lnTo>
                  <a:lnTo>
                    <a:pt x="573" y="306"/>
                  </a:lnTo>
                  <a:lnTo>
                    <a:pt x="574" y="306"/>
                  </a:lnTo>
                  <a:lnTo>
                    <a:pt x="574" y="306"/>
                  </a:lnTo>
                  <a:lnTo>
                    <a:pt x="572" y="307"/>
                  </a:lnTo>
                  <a:lnTo>
                    <a:pt x="572" y="308"/>
                  </a:lnTo>
                  <a:lnTo>
                    <a:pt x="571" y="309"/>
                  </a:lnTo>
                  <a:lnTo>
                    <a:pt x="571" y="309"/>
                  </a:lnTo>
                  <a:lnTo>
                    <a:pt x="570" y="310"/>
                  </a:lnTo>
                  <a:lnTo>
                    <a:pt x="570" y="310"/>
                  </a:lnTo>
                  <a:lnTo>
                    <a:pt x="569" y="311"/>
                  </a:lnTo>
                  <a:lnTo>
                    <a:pt x="568" y="312"/>
                  </a:lnTo>
                  <a:lnTo>
                    <a:pt x="568" y="313"/>
                  </a:lnTo>
                  <a:lnTo>
                    <a:pt x="567" y="313"/>
                  </a:lnTo>
                  <a:lnTo>
                    <a:pt x="565" y="314"/>
                  </a:lnTo>
                  <a:lnTo>
                    <a:pt x="565" y="314"/>
                  </a:lnTo>
                  <a:lnTo>
                    <a:pt x="564" y="315"/>
                  </a:lnTo>
                  <a:lnTo>
                    <a:pt x="564" y="315"/>
                  </a:lnTo>
                  <a:lnTo>
                    <a:pt x="563" y="316"/>
                  </a:lnTo>
                  <a:lnTo>
                    <a:pt x="563" y="316"/>
                  </a:lnTo>
                  <a:lnTo>
                    <a:pt x="562" y="316"/>
                  </a:lnTo>
                  <a:lnTo>
                    <a:pt x="561" y="316"/>
                  </a:lnTo>
                  <a:lnTo>
                    <a:pt x="561" y="316"/>
                  </a:lnTo>
                  <a:lnTo>
                    <a:pt x="560" y="317"/>
                  </a:lnTo>
                  <a:lnTo>
                    <a:pt x="560" y="317"/>
                  </a:lnTo>
                  <a:lnTo>
                    <a:pt x="559" y="317"/>
                  </a:lnTo>
                  <a:lnTo>
                    <a:pt x="559" y="317"/>
                  </a:lnTo>
                  <a:lnTo>
                    <a:pt x="558" y="317"/>
                  </a:lnTo>
                  <a:lnTo>
                    <a:pt x="558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9"/>
                  </a:lnTo>
                  <a:lnTo>
                    <a:pt x="555" y="319"/>
                  </a:lnTo>
                  <a:lnTo>
                    <a:pt x="555" y="319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2"/>
                  </a:lnTo>
                  <a:lnTo>
                    <a:pt x="555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2"/>
                  </a:lnTo>
                  <a:lnTo>
                    <a:pt x="552" y="322"/>
                  </a:lnTo>
                  <a:lnTo>
                    <a:pt x="552" y="321"/>
                  </a:lnTo>
                  <a:lnTo>
                    <a:pt x="552" y="321"/>
                  </a:lnTo>
                  <a:lnTo>
                    <a:pt x="552" y="319"/>
                  </a:lnTo>
                  <a:lnTo>
                    <a:pt x="552" y="318"/>
                  </a:lnTo>
                  <a:lnTo>
                    <a:pt x="552" y="318"/>
                  </a:lnTo>
                  <a:lnTo>
                    <a:pt x="552" y="317"/>
                  </a:lnTo>
                  <a:lnTo>
                    <a:pt x="552" y="316"/>
                  </a:lnTo>
                  <a:lnTo>
                    <a:pt x="552" y="316"/>
                  </a:lnTo>
                  <a:lnTo>
                    <a:pt x="552" y="315"/>
                  </a:lnTo>
                  <a:lnTo>
                    <a:pt x="553" y="314"/>
                  </a:lnTo>
                  <a:lnTo>
                    <a:pt x="553" y="314"/>
                  </a:lnTo>
                  <a:lnTo>
                    <a:pt x="553" y="313"/>
                  </a:lnTo>
                  <a:lnTo>
                    <a:pt x="553" y="313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2" y="308"/>
                  </a:lnTo>
                  <a:lnTo>
                    <a:pt x="552" y="308"/>
                  </a:lnTo>
                  <a:lnTo>
                    <a:pt x="552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4" y="308"/>
                  </a:lnTo>
                  <a:lnTo>
                    <a:pt x="544" y="308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0" y="307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3"/>
                  </a:lnTo>
                  <a:lnTo>
                    <a:pt x="541" y="303"/>
                  </a:lnTo>
                  <a:lnTo>
                    <a:pt x="541" y="301"/>
                  </a:lnTo>
                  <a:lnTo>
                    <a:pt x="541" y="301"/>
                  </a:lnTo>
                  <a:lnTo>
                    <a:pt x="541" y="300"/>
                  </a:lnTo>
                  <a:lnTo>
                    <a:pt x="541" y="300"/>
                  </a:lnTo>
                  <a:lnTo>
                    <a:pt x="542" y="299"/>
                  </a:lnTo>
                  <a:lnTo>
                    <a:pt x="542" y="299"/>
                  </a:lnTo>
                  <a:lnTo>
                    <a:pt x="542" y="298"/>
                  </a:lnTo>
                  <a:lnTo>
                    <a:pt x="543" y="297"/>
                  </a:lnTo>
                  <a:lnTo>
                    <a:pt x="543" y="297"/>
                  </a:lnTo>
                  <a:lnTo>
                    <a:pt x="543" y="296"/>
                  </a:lnTo>
                  <a:lnTo>
                    <a:pt x="543" y="296"/>
                  </a:lnTo>
                  <a:lnTo>
                    <a:pt x="543" y="295"/>
                  </a:lnTo>
                  <a:lnTo>
                    <a:pt x="543" y="295"/>
                  </a:lnTo>
                  <a:lnTo>
                    <a:pt x="544" y="294"/>
                  </a:lnTo>
                  <a:lnTo>
                    <a:pt x="544" y="294"/>
                  </a:lnTo>
                  <a:lnTo>
                    <a:pt x="543" y="293"/>
                  </a:lnTo>
                  <a:lnTo>
                    <a:pt x="543" y="293"/>
                  </a:lnTo>
                  <a:lnTo>
                    <a:pt x="543" y="292"/>
                  </a:lnTo>
                  <a:lnTo>
                    <a:pt x="543" y="292"/>
                  </a:lnTo>
                  <a:lnTo>
                    <a:pt x="543" y="291"/>
                  </a:lnTo>
                  <a:lnTo>
                    <a:pt x="542" y="291"/>
                  </a:lnTo>
                  <a:lnTo>
                    <a:pt x="542" y="290"/>
                  </a:lnTo>
                  <a:lnTo>
                    <a:pt x="542" y="290"/>
                  </a:lnTo>
                  <a:lnTo>
                    <a:pt x="542" y="289"/>
                  </a:lnTo>
                  <a:lnTo>
                    <a:pt x="541" y="289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39" y="287"/>
                  </a:lnTo>
                  <a:lnTo>
                    <a:pt x="539" y="287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6" y="286"/>
                  </a:lnTo>
                  <a:lnTo>
                    <a:pt x="536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4" y="287"/>
                  </a:lnTo>
                  <a:lnTo>
                    <a:pt x="534" y="288"/>
                  </a:lnTo>
                  <a:lnTo>
                    <a:pt x="533" y="288"/>
                  </a:lnTo>
                  <a:lnTo>
                    <a:pt x="533" y="288"/>
                  </a:lnTo>
                  <a:lnTo>
                    <a:pt x="533" y="289"/>
                  </a:lnTo>
                  <a:lnTo>
                    <a:pt x="532" y="289"/>
                  </a:lnTo>
                  <a:lnTo>
                    <a:pt x="532" y="290"/>
                  </a:lnTo>
                  <a:lnTo>
                    <a:pt x="532" y="290"/>
                  </a:lnTo>
                  <a:lnTo>
                    <a:pt x="531" y="290"/>
                  </a:lnTo>
                  <a:lnTo>
                    <a:pt x="531" y="291"/>
                  </a:lnTo>
                  <a:lnTo>
                    <a:pt x="531" y="291"/>
                  </a:lnTo>
                  <a:lnTo>
                    <a:pt x="531" y="292"/>
                  </a:lnTo>
                  <a:lnTo>
                    <a:pt x="530" y="292"/>
                  </a:lnTo>
                  <a:lnTo>
                    <a:pt x="530" y="293"/>
                  </a:lnTo>
                  <a:lnTo>
                    <a:pt x="530" y="293"/>
                  </a:lnTo>
                  <a:lnTo>
                    <a:pt x="528" y="293"/>
                  </a:lnTo>
                  <a:lnTo>
                    <a:pt x="528" y="294"/>
                  </a:lnTo>
                  <a:lnTo>
                    <a:pt x="528" y="294"/>
                  </a:lnTo>
                  <a:lnTo>
                    <a:pt x="527" y="295"/>
                  </a:lnTo>
                  <a:lnTo>
                    <a:pt x="527" y="295"/>
                  </a:lnTo>
                  <a:lnTo>
                    <a:pt x="527" y="296"/>
                  </a:lnTo>
                  <a:lnTo>
                    <a:pt x="526" y="296"/>
                  </a:lnTo>
                  <a:lnTo>
                    <a:pt x="526" y="296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3" y="299"/>
                  </a:lnTo>
                  <a:lnTo>
                    <a:pt x="523" y="299"/>
                  </a:lnTo>
                  <a:lnTo>
                    <a:pt x="523" y="300"/>
                  </a:lnTo>
                  <a:lnTo>
                    <a:pt x="523" y="300"/>
                  </a:lnTo>
                  <a:lnTo>
                    <a:pt x="523" y="301"/>
                  </a:lnTo>
                  <a:lnTo>
                    <a:pt x="523" y="301"/>
                  </a:lnTo>
                  <a:lnTo>
                    <a:pt x="522" y="303"/>
                  </a:lnTo>
                  <a:lnTo>
                    <a:pt x="522" y="303"/>
                  </a:lnTo>
                  <a:lnTo>
                    <a:pt x="522" y="304"/>
                  </a:lnTo>
                  <a:lnTo>
                    <a:pt x="522" y="305"/>
                  </a:lnTo>
                  <a:lnTo>
                    <a:pt x="522" y="306"/>
                  </a:lnTo>
                  <a:lnTo>
                    <a:pt x="522" y="307"/>
                  </a:lnTo>
                  <a:lnTo>
                    <a:pt x="522" y="308"/>
                  </a:lnTo>
                  <a:lnTo>
                    <a:pt x="522" y="308"/>
                  </a:lnTo>
                  <a:lnTo>
                    <a:pt x="522" y="309"/>
                  </a:lnTo>
                  <a:lnTo>
                    <a:pt x="522" y="310"/>
                  </a:lnTo>
                  <a:lnTo>
                    <a:pt x="522" y="311"/>
                  </a:lnTo>
                  <a:lnTo>
                    <a:pt x="522" y="312"/>
                  </a:lnTo>
                  <a:lnTo>
                    <a:pt x="522" y="313"/>
                  </a:lnTo>
                  <a:lnTo>
                    <a:pt x="523" y="314"/>
                  </a:lnTo>
                  <a:lnTo>
                    <a:pt x="523" y="314"/>
                  </a:lnTo>
                  <a:lnTo>
                    <a:pt x="523" y="315"/>
                  </a:lnTo>
                  <a:lnTo>
                    <a:pt x="523" y="316"/>
                  </a:lnTo>
                  <a:lnTo>
                    <a:pt x="523" y="317"/>
                  </a:lnTo>
                  <a:lnTo>
                    <a:pt x="523" y="317"/>
                  </a:lnTo>
                  <a:lnTo>
                    <a:pt x="523" y="318"/>
                  </a:lnTo>
                  <a:lnTo>
                    <a:pt x="524" y="318"/>
                  </a:lnTo>
                  <a:lnTo>
                    <a:pt x="524" y="318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5" y="322"/>
                  </a:lnTo>
                  <a:lnTo>
                    <a:pt x="525" y="322"/>
                  </a:lnTo>
                  <a:lnTo>
                    <a:pt x="525" y="323"/>
                  </a:lnTo>
                  <a:lnTo>
                    <a:pt x="526" y="323"/>
                  </a:lnTo>
                  <a:lnTo>
                    <a:pt x="526" y="323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5"/>
                  </a:lnTo>
                  <a:lnTo>
                    <a:pt x="528" y="325"/>
                  </a:lnTo>
                  <a:lnTo>
                    <a:pt x="528" y="325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7"/>
                  </a:lnTo>
                  <a:lnTo>
                    <a:pt x="528" y="327"/>
                  </a:lnTo>
                  <a:lnTo>
                    <a:pt x="528" y="328"/>
                  </a:lnTo>
                  <a:lnTo>
                    <a:pt x="528" y="328"/>
                  </a:lnTo>
                  <a:lnTo>
                    <a:pt x="528" y="329"/>
                  </a:lnTo>
                  <a:lnTo>
                    <a:pt x="528" y="329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4" y="333"/>
                  </a:lnTo>
                  <a:lnTo>
                    <a:pt x="524" y="333"/>
                  </a:lnTo>
                  <a:lnTo>
                    <a:pt x="524" y="334"/>
                  </a:lnTo>
                  <a:lnTo>
                    <a:pt x="523" y="335"/>
                  </a:lnTo>
                  <a:lnTo>
                    <a:pt x="523" y="335"/>
                  </a:lnTo>
                  <a:lnTo>
                    <a:pt x="522" y="336"/>
                  </a:lnTo>
                  <a:lnTo>
                    <a:pt x="522" y="336"/>
                  </a:lnTo>
                  <a:lnTo>
                    <a:pt x="521" y="337"/>
                  </a:lnTo>
                  <a:lnTo>
                    <a:pt x="521" y="339"/>
                  </a:lnTo>
                  <a:lnTo>
                    <a:pt x="520" y="339"/>
                  </a:lnTo>
                  <a:lnTo>
                    <a:pt x="520" y="340"/>
                  </a:lnTo>
                  <a:lnTo>
                    <a:pt x="519" y="340"/>
                  </a:lnTo>
                  <a:lnTo>
                    <a:pt x="519" y="340"/>
                  </a:lnTo>
                  <a:lnTo>
                    <a:pt x="518" y="341"/>
                  </a:lnTo>
                  <a:lnTo>
                    <a:pt x="518" y="341"/>
                  </a:lnTo>
                  <a:lnTo>
                    <a:pt x="517" y="341"/>
                  </a:lnTo>
                  <a:lnTo>
                    <a:pt x="517" y="342"/>
                  </a:lnTo>
                  <a:lnTo>
                    <a:pt x="516" y="342"/>
                  </a:lnTo>
                  <a:lnTo>
                    <a:pt x="516" y="342"/>
                  </a:lnTo>
                  <a:lnTo>
                    <a:pt x="515" y="343"/>
                  </a:lnTo>
                  <a:lnTo>
                    <a:pt x="515" y="343"/>
                  </a:lnTo>
                  <a:lnTo>
                    <a:pt x="514" y="343"/>
                  </a:lnTo>
                  <a:lnTo>
                    <a:pt x="513" y="344"/>
                  </a:lnTo>
                  <a:lnTo>
                    <a:pt x="513" y="344"/>
                  </a:lnTo>
                  <a:lnTo>
                    <a:pt x="512" y="344"/>
                  </a:lnTo>
                  <a:lnTo>
                    <a:pt x="512" y="345"/>
                  </a:lnTo>
                  <a:lnTo>
                    <a:pt x="510" y="345"/>
                  </a:lnTo>
                  <a:lnTo>
                    <a:pt x="510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8" y="345"/>
                  </a:lnTo>
                  <a:lnTo>
                    <a:pt x="508" y="345"/>
                  </a:lnTo>
                  <a:lnTo>
                    <a:pt x="507" y="344"/>
                  </a:lnTo>
                  <a:lnTo>
                    <a:pt x="507" y="344"/>
                  </a:lnTo>
                  <a:lnTo>
                    <a:pt x="506" y="344"/>
                  </a:lnTo>
                  <a:lnTo>
                    <a:pt x="506" y="343"/>
                  </a:lnTo>
                  <a:lnTo>
                    <a:pt x="506" y="343"/>
                  </a:lnTo>
                  <a:lnTo>
                    <a:pt x="505" y="342"/>
                  </a:lnTo>
                  <a:lnTo>
                    <a:pt x="505" y="342"/>
                  </a:lnTo>
                  <a:lnTo>
                    <a:pt x="505" y="341"/>
                  </a:lnTo>
                  <a:lnTo>
                    <a:pt x="504" y="341"/>
                  </a:lnTo>
                  <a:lnTo>
                    <a:pt x="504" y="340"/>
                  </a:lnTo>
                  <a:lnTo>
                    <a:pt x="504" y="340"/>
                  </a:lnTo>
                  <a:lnTo>
                    <a:pt x="504" y="339"/>
                  </a:lnTo>
                  <a:lnTo>
                    <a:pt x="504" y="339"/>
                  </a:lnTo>
                  <a:lnTo>
                    <a:pt x="504" y="337"/>
                  </a:lnTo>
                  <a:lnTo>
                    <a:pt x="504" y="337"/>
                  </a:lnTo>
                  <a:lnTo>
                    <a:pt x="504" y="336"/>
                  </a:lnTo>
                  <a:lnTo>
                    <a:pt x="504" y="336"/>
                  </a:lnTo>
                  <a:lnTo>
                    <a:pt x="503" y="335"/>
                  </a:lnTo>
                  <a:lnTo>
                    <a:pt x="503" y="335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3"/>
                  </a:lnTo>
                  <a:lnTo>
                    <a:pt x="503" y="333"/>
                  </a:lnTo>
                  <a:lnTo>
                    <a:pt x="502" y="333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1" y="330"/>
                  </a:lnTo>
                  <a:lnTo>
                    <a:pt x="501" y="330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0" y="328"/>
                  </a:lnTo>
                  <a:lnTo>
                    <a:pt x="500" y="328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499" y="327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8" y="326"/>
                  </a:lnTo>
                  <a:lnTo>
                    <a:pt x="498" y="326"/>
                  </a:lnTo>
                  <a:lnTo>
                    <a:pt x="497" y="326"/>
                  </a:lnTo>
                  <a:lnTo>
                    <a:pt x="496" y="326"/>
                  </a:lnTo>
                  <a:lnTo>
                    <a:pt x="495" y="326"/>
                  </a:lnTo>
                  <a:lnTo>
                    <a:pt x="494" y="327"/>
                  </a:lnTo>
                  <a:lnTo>
                    <a:pt x="492" y="327"/>
                  </a:lnTo>
                  <a:lnTo>
                    <a:pt x="491" y="327"/>
                  </a:lnTo>
                  <a:lnTo>
                    <a:pt x="490" y="328"/>
                  </a:lnTo>
                  <a:lnTo>
                    <a:pt x="489" y="328"/>
                  </a:lnTo>
                  <a:lnTo>
                    <a:pt x="488" y="328"/>
                  </a:lnTo>
                  <a:lnTo>
                    <a:pt x="487" y="329"/>
                  </a:lnTo>
                  <a:lnTo>
                    <a:pt x="486" y="329"/>
                  </a:lnTo>
                  <a:lnTo>
                    <a:pt x="485" y="330"/>
                  </a:lnTo>
                  <a:lnTo>
                    <a:pt x="484" y="331"/>
                  </a:lnTo>
                  <a:lnTo>
                    <a:pt x="484" y="331"/>
                  </a:lnTo>
                  <a:lnTo>
                    <a:pt x="484" y="332"/>
                  </a:lnTo>
                  <a:lnTo>
                    <a:pt x="483" y="332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2" y="334"/>
                  </a:lnTo>
                  <a:lnTo>
                    <a:pt x="482" y="334"/>
                  </a:lnTo>
                  <a:lnTo>
                    <a:pt x="482" y="335"/>
                  </a:lnTo>
                  <a:lnTo>
                    <a:pt x="482" y="335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7"/>
                  </a:lnTo>
                  <a:lnTo>
                    <a:pt x="480" y="337"/>
                  </a:lnTo>
                  <a:lnTo>
                    <a:pt x="480" y="339"/>
                  </a:lnTo>
                  <a:lnTo>
                    <a:pt x="480" y="339"/>
                  </a:lnTo>
                  <a:lnTo>
                    <a:pt x="479" y="340"/>
                  </a:lnTo>
                  <a:lnTo>
                    <a:pt x="479" y="340"/>
                  </a:lnTo>
                  <a:lnTo>
                    <a:pt x="479" y="341"/>
                  </a:lnTo>
                  <a:lnTo>
                    <a:pt x="478" y="342"/>
                  </a:lnTo>
                  <a:lnTo>
                    <a:pt x="478" y="342"/>
                  </a:lnTo>
                  <a:lnTo>
                    <a:pt x="478" y="343"/>
                  </a:lnTo>
                  <a:lnTo>
                    <a:pt x="477" y="343"/>
                  </a:lnTo>
                  <a:lnTo>
                    <a:pt x="477" y="344"/>
                  </a:lnTo>
                  <a:lnTo>
                    <a:pt x="476" y="344"/>
                  </a:lnTo>
                  <a:lnTo>
                    <a:pt x="476" y="345"/>
                  </a:lnTo>
                  <a:lnTo>
                    <a:pt x="474" y="345"/>
                  </a:lnTo>
                  <a:lnTo>
                    <a:pt x="474" y="345"/>
                  </a:lnTo>
                  <a:lnTo>
                    <a:pt x="473" y="346"/>
                  </a:lnTo>
                  <a:lnTo>
                    <a:pt x="472" y="346"/>
                  </a:lnTo>
                  <a:lnTo>
                    <a:pt x="471" y="346"/>
                  </a:lnTo>
                  <a:lnTo>
                    <a:pt x="471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50"/>
                  </a:lnTo>
                  <a:lnTo>
                    <a:pt x="469" y="350"/>
                  </a:lnTo>
                  <a:lnTo>
                    <a:pt x="469" y="351"/>
                  </a:lnTo>
                  <a:lnTo>
                    <a:pt x="469" y="351"/>
                  </a:lnTo>
                  <a:lnTo>
                    <a:pt x="470" y="352"/>
                  </a:lnTo>
                  <a:lnTo>
                    <a:pt x="470" y="352"/>
                  </a:lnTo>
                  <a:lnTo>
                    <a:pt x="470" y="353"/>
                  </a:lnTo>
                  <a:lnTo>
                    <a:pt x="469" y="353"/>
                  </a:lnTo>
                  <a:lnTo>
                    <a:pt x="469" y="354"/>
                  </a:lnTo>
                  <a:lnTo>
                    <a:pt x="469" y="355"/>
                  </a:lnTo>
                  <a:lnTo>
                    <a:pt x="469" y="355"/>
                  </a:lnTo>
                  <a:lnTo>
                    <a:pt x="468" y="357"/>
                  </a:lnTo>
                  <a:lnTo>
                    <a:pt x="468" y="357"/>
                  </a:lnTo>
                  <a:lnTo>
                    <a:pt x="467" y="358"/>
                  </a:lnTo>
                  <a:lnTo>
                    <a:pt x="467" y="358"/>
                  </a:lnTo>
                  <a:lnTo>
                    <a:pt x="466" y="359"/>
                  </a:lnTo>
                  <a:lnTo>
                    <a:pt x="465" y="359"/>
                  </a:lnTo>
                  <a:lnTo>
                    <a:pt x="464" y="360"/>
                  </a:lnTo>
                  <a:lnTo>
                    <a:pt x="464" y="360"/>
                  </a:lnTo>
                  <a:lnTo>
                    <a:pt x="463" y="360"/>
                  </a:lnTo>
                  <a:lnTo>
                    <a:pt x="463" y="361"/>
                  </a:lnTo>
                  <a:lnTo>
                    <a:pt x="462" y="361"/>
                  </a:lnTo>
                  <a:lnTo>
                    <a:pt x="461" y="361"/>
                  </a:lnTo>
                  <a:lnTo>
                    <a:pt x="461" y="361"/>
                  </a:lnTo>
                  <a:lnTo>
                    <a:pt x="460" y="361"/>
                  </a:lnTo>
                  <a:lnTo>
                    <a:pt x="460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8" y="362"/>
                  </a:lnTo>
                  <a:lnTo>
                    <a:pt x="458" y="361"/>
                  </a:lnTo>
                  <a:lnTo>
                    <a:pt x="456" y="361"/>
                  </a:lnTo>
                  <a:lnTo>
                    <a:pt x="456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4" y="361"/>
                  </a:lnTo>
                  <a:lnTo>
                    <a:pt x="454" y="360"/>
                  </a:lnTo>
                  <a:lnTo>
                    <a:pt x="453" y="360"/>
                  </a:lnTo>
                  <a:lnTo>
                    <a:pt x="453" y="360"/>
                  </a:lnTo>
                  <a:lnTo>
                    <a:pt x="452" y="360"/>
                  </a:lnTo>
                  <a:lnTo>
                    <a:pt x="452" y="359"/>
                  </a:lnTo>
                  <a:lnTo>
                    <a:pt x="451" y="359"/>
                  </a:lnTo>
                  <a:lnTo>
                    <a:pt x="451" y="359"/>
                  </a:lnTo>
                  <a:lnTo>
                    <a:pt x="450" y="358"/>
                  </a:lnTo>
                  <a:lnTo>
                    <a:pt x="450" y="358"/>
                  </a:lnTo>
                  <a:lnTo>
                    <a:pt x="449" y="358"/>
                  </a:lnTo>
                  <a:lnTo>
                    <a:pt x="449" y="357"/>
                  </a:lnTo>
                  <a:lnTo>
                    <a:pt x="448" y="357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46" y="355"/>
                  </a:lnTo>
                  <a:lnTo>
                    <a:pt x="445" y="354"/>
                  </a:lnTo>
                  <a:lnTo>
                    <a:pt x="444" y="354"/>
                  </a:lnTo>
                  <a:lnTo>
                    <a:pt x="444" y="354"/>
                  </a:lnTo>
                  <a:lnTo>
                    <a:pt x="443" y="354"/>
                  </a:lnTo>
                  <a:lnTo>
                    <a:pt x="442" y="353"/>
                  </a:lnTo>
                  <a:lnTo>
                    <a:pt x="441" y="353"/>
                  </a:lnTo>
                  <a:lnTo>
                    <a:pt x="441" y="353"/>
                  </a:lnTo>
                  <a:lnTo>
                    <a:pt x="440" y="352"/>
                  </a:lnTo>
                  <a:lnTo>
                    <a:pt x="438" y="352"/>
                  </a:lnTo>
                  <a:lnTo>
                    <a:pt x="438" y="352"/>
                  </a:lnTo>
                  <a:lnTo>
                    <a:pt x="437" y="352"/>
                  </a:lnTo>
                  <a:lnTo>
                    <a:pt x="437" y="351"/>
                  </a:lnTo>
                  <a:lnTo>
                    <a:pt x="437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4" y="350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3" y="348"/>
                  </a:lnTo>
                  <a:lnTo>
                    <a:pt x="433" y="348"/>
                  </a:lnTo>
                  <a:lnTo>
                    <a:pt x="433" y="347"/>
                  </a:lnTo>
                  <a:lnTo>
                    <a:pt x="433" y="346"/>
                  </a:lnTo>
                  <a:lnTo>
                    <a:pt x="433" y="346"/>
                  </a:lnTo>
                  <a:lnTo>
                    <a:pt x="433" y="345"/>
                  </a:lnTo>
                  <a:lnTo>
                    <a:pt x="433" y="344"/>
                  </a:lnTo>
                  <a:lnTo>
                    <a:pt x="433" y="343"/>
                  </a:lnTo>
                  <a:lnTo>
                    <a:pt x="433" y="342"/>
                  </a:lnTo>
                  <a:lnTo>
                    <a:pt x="433" y="342"/>
                  </a:lnTo>
                  <a:lnTo>
                    <a:pt x="433" y="341"/>
                  </a:lnTo>
                  <a:lnTo>
                    <a:pt x="433" y="340"/>
                  </a:lnTo>
                  <a:lnTo>
                    <a:pt x="433" y="339"/>
                  </a:lnTo>
                  <a:lnTo>
                    <a:pt x="433" y="337"/>
                  </a:lnTo>
                  <a:lnTo>
                    <a:pt x="433" y="337"/>
                  </a:lnTo>
                  <a:lnTo>
                    <a:pt x="434" y="336"/>
                  </a:lnTo>
                  <a:lnTo>
                    <a:pt x="434" y="336"/>
                  </a:lnTo>
                  <a:lnTo>
                    <a:pt x="434" y="335"/>
                  </a:lnTo>
                  <a:lnTo>
                    <a:pt x="435" y="335"/>
                  </a:lnTo>
                  <a:lnTo>
                    <a:pt x="435" y="335"/>
                  </a:lnTo>
                  <a:lnTo>
                    <a:pt x="436" y="335"/>
                  </a:lnTo>
                  <a:lnTo>
                    <a:pt x="436" y="335"/>
                  </a:lnTo>
                  <a:lnTo>
                    <a:pt x="437" y="335"/>
                  </a:lnTo>
                  <a:lnTo>
                    <a:pt x="437" y="335"/>
                  </a:lnTo>
                  <a:lnTo>
                    <a:pt x="437" y="334"/>
                  </a:lnTo>
                  <a:lnTo>
                    <a:pt x="438" y="334"/>
                  </a:lnTo>
                  <a:lnTo>
                    <a:pt x="438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1" y="334"/>
                  </a:lnTo>
                  <a:lnTo>
                    <a:pt x="441" y="333"/>
                  </a:lnTo>
                  <a:lnTo>
                    <a:pt x="442" y="333"/>
                  </a:lnTo>
                  <a:lnTo>
                    <a:pt x="442" y="333"/>
                  </a:lnTo>
                  <a:lnTo>
                    <a:pt x="443" y="333"/>
                  </a:lnTo>
                  <a:lnTo>
                    <a:pt x="444" y="333"/>
                  </a:lnTo>
                  <a:lnTo>
                    <a:pt x="444" y="332"/>
                  </a:lnTo>
                  <a:lnTo>
                    <a:pt x="445" y="332"/>
                  </a:lnTo>
                  <a:lnTo>
                    <a:pt x="445" y="332"/>
                  </a:lnTo>
                  <a:lnTo>
                    <a:pt x="446" y="332"/>
                  </a:lnTo>
                  <a:lnTo>
                    <a:pt x="446" y="332"/>
                  </a:lnTo>
                  <a:lnTo>
                    <a:pt x="446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0"/>
                  </a:lnTo>
                  <a:lnTo>
                    <a:pt x="447" y="330"/>
                  </a:lnTo>
                  <a:lnTo>
                    <a:pt x="448" y="330"/>
                  </a:lnTo>
                  <a:lnTo>
                    <a:pt x="448" y="329"/>
                  </a:lnTo>
                  <a:lnTo>
                    <a:pt x="448" y="329"/>
                  </a:lnTo>
                  <a:lnTo>
                    <a:pt x="447" y="329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5" y="326"/>
                  </a:lnTo>
                  <a:lnTo>
                    <a:pt x="445" y="325"/>
                  </a:lnTo>
                  <a:lnTo>
                    <a:pt x="445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2" y="326"/>
                  </a:lnTo>
                  <a:lnTo>
                    <a:pt x="442" y="326"/>
                  </a:lnTo>
                  <a:lnTo>
                    <a:pt x="442" y="327"/>
                  </a:lnTo>
                  <a:lnTo>
                    <a:pt x="441" y="327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7" y="330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6" y="331"/>
                  </a:lnTo>
                  <a:lnTo>
                    <a:pt x="436" y="331"/>
                  </a:lnTo>
                  <a:lnTo>
                    <a:pt x="436" y="332"/>
                  </a:lnTo>
                  <a:lnTo>
                    <a:pt x="436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3" y="332"/>
                  </a:lnTo>
                  <a:lnTo>
                    <a:pt x="433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0" y="332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0"/>
                  </a:lnTo>
                  <a:lnTo>
                    <a:pt x="430" y="330"/>
                  </a:lnTo>
                  <a:lnTo>
                    <a:pt x="429" y="330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8"/>
                  </a:lnTo>
                  <a:lnTo>
                    <a:pt x="428" y="328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6"/>
                  </a:lnTo>
                  <a:lnTo>
                    <a:pt x="428" y="326"/>
                  </a:lnTo>
                  <a:lnTo>
                    <a:pt x="427" y="326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2"/>
                  </a:lnTo>
                  <a:lnTo>
                    <a:pt x="427" y="322"/>
                  </a:lnTo>
                  <a:lnTo>
                    <a:pt x="427" y="321"/>
                  </a:lnTo>
                  <a:lnTo>
                    <a:pt x="428" y="321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1" y="316"/>
                  </a:lnTo>
                  <a:lnTo>
                    <a:pt x="431" y="316"/>
                  </a:lnTo>
                  <a:lnTo>
                    <a:pt x="431" y="315"/>
                  </a:lnTo>
                  <a:lnTo>
                    <a:pt x="431" y="315"/>
                  </a:lnTo>
                  <a:lnTo>
                    <a:pt x="432" y="315"/>
                  </a:lnTo>
                  <a:lnTo>
                    <a:pt x="432" y="314"/>
                  </a:lnTo>
                  <a:lnTo>
                    <a:pt x="432" y="314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1"/>
                  </a:lnTo>
                  <a:lnTo>
                    <a:pt x="432" y="311"/>
                  </a:lnTo>
                  <a:lnTo>
                    <a:pt x="431" y="311"/>
                  </a:lnTo>
                  <a:lnTo>
                    <a:pt x="431" y="311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29" y="309"/>
                  </a:lnTo>
                  <a:lnTo>
                    <a:pt x="429" y="310"/>
                  </a:lnTo>
                  <a:lnTo>
                    <a:pt x="429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7" y="311"/>
                  </a:lnTo>
                  <a:lnTo>
                    <a:pt x="427" y="311"/>
                  </a:lnTo>
                  <a:lnTo>
                    <a:pt x="427" y="312"/>
                  </a:lnTo>
                  <a:lnTo>
                    <a:pt x="427" y="312"/>
                  </a:lnTo>
                  <a:lnTo>
                    <a:pt x="426" y="312"/>
                  </a:lnTo>
                  <a:lnTo>
                    <a:pt x="426" y="313"/>
                  </a:lnTo>
                  <a:lnTo>
                    <a:pt x="426" y="313"/>
                  </a:lnTo>
                  <a:lnTo>
                    <a:pt x="426" y="314"/>
                  </a:lnTo>
                  <a:lnTo>
                    <a:pt x="425" y="315"/>
                  </a:lnTo>
                  <a:lnTo>
                    <a:pt x="425" y="315"/>
                  </a:lnTo>
                  <a:lnTo>
                    <a:pt x="425" y="316"/>
                  </a:lnTo>
                  <a:lnTo>
                    <a:pt x="425" y="317"/>
                  </a:lnTo>
                  <a:lnTo>
                    <a:pt x="425" y="317"/>
                  </a:lnTo>
                  <a:lnTo>
                    <a:pt x="425" y="318"/>
                  </a:lnTo>
                  <a:lnTo>
                    <a:pt x="425" y="319"/>
                  </a:lnTo>
                  <a:lnTo>
                    <a:pt x="425" y="321"/>
                  </a:lnTo>
                  <a:lnTo>
                    <a:pt x="425" y="321"/>
                  </a:lnTo>
                  <a:lnTo>
                    <a:pt x="425" y="322"/>
                  </a:lnTo>
                  <a:lnTo>
                    <a:pt x="425" y="323"/>
                  </a:lnTo>
                  <a:lnTo>
                    <a:pt x="425" y="324"/>
                  </a:lnTo>
                  <a:lnTo>
                    <a:pt x="425" y="325"/>
                  </a:lnTo>
                  <a:lnTo>
                    <a:pt x="425" y="326"/>
                  </a:lnTo>
                  <a:lnTo>
                    <a:pt x="426" y="326"/>
                  </a:lnTo>
                  <a:lnTo>
                    <a:pt x="426" y="327"/>
                  </a:lnTo>
                  <a:lnTo>
                    <a:pt x="426" y="328"/>
                  </a:lnTo>
                  <a:lnTo>
                    <a:pt x="426" y="328"/>
                  </a:lnTo>
                  <a:lnTo>
                    <a:pt x="427" y="329"/>
                  </a:lnTo>
                  <a:lnTo>
                    <a:pt x="427" y="330"/>
                  </a:lnTo>
                  <a:lnTo>
                    <a:pt x="427" y="331"/>
                  </a:lnTo>
                  <a:lnTo>
                    <a:pt x="428" y="332"/>
                  </a:lnTo>
                  <a:lnTo>
                    <a:pt x="428" y="333"/>
                  </a:lnTo>
                  <a:lnTo>
                    <a:pt x="428" y="334"/>
                  </a:lnTo>
                  <a:lnTo>
                    <a:pt x="429" y="335"/>
                  </a:lnTo>
                  <a:lnTo>
                    <a:pt x="429" y="336"/>
                  </a:lnTo>
                  <a:lnTo>
                    <a:pt x="429" y="339"/>
                  </a:lnTo>
                  <a:lnTo>
                    <a:pt x="430" y="340"/>
                  </a:lnTo>
                  <a:lnTo>
                    <a:pt x="430" y="341"/>
                  </a:lnTo>
                  <a:lnTo>
                    <a:pt x="430" y="342"/>
                  </a:lnTo>
                  <a:lnTo>
                    <a:pt x="430" y="343"/>
                  </a:lnTo>
                  <a:lnTo>
                    <a:pt x="430" y="345"/>
                  </a:lnTo>
                  <a:lnTo>
                    <a:pt x="430" y="346"/>
                  </a:lnTo>
                  <a:lnTo>
                    <a:pt x="431" y="347"/>
                  </a:lnTo>
                  <a:lnTo>
                    <a:pt x="431" y="348"/>
                  </a:lnTo>
                  <a:lnTo>
                    <a:pt x="431" y="349"/>
                  </a:lnTo>
                  <a:lnTo>
                    <a:pt x="431" y="350"/>
                  </a:lnTo>
                  <a:lnTo>
                    <a:pt x="431" y="350"/>
                  </a:lnTo>
                  <a:lnTo>
                    <a:pt x="431" y="351"/>
                  </a:lnTo>
                  <a:lnTo>
                    <a:pt x="432" y="352"/>
                  </a:lnTo>
                  <a:lnTo>
                    <a:pt x="432" y="353"/>
                  </a:lnTo>
                  <a:lnTo>
                    <a:pt x="432" y="353"/>
                  </a:lnTo>
                  <a:lnTo>
                    <a:pt x="432" y="354"/>
                  </a:lnTo>
                  <a:lnTo>
                    <a:pt x="433" y="355"/>
                  </a:lnTo>
                  <a:lnTo>
                    <a:pt x="433" y="355"/>
                  </a:lnTo>
                  <a:lnTo>
                    <a:pt x="433" y="357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3" y="359"/>
                  </a:lnTo>
                  <a:lnTo>
                    <a:pt x="433" y="360"/>
                  </a:lnTo>
                  <a:lnTo>
                    <a:pt x="433" y="360"/>
                  </a:lnTo>
                  <a:lnTo>
                    <a:pt x="433" y="361"/>
                  </a:lnTo>
                  <a:lnTo>
                    <a:pt x="433" y="361"/>
                  </a:lnTo>
                  <a:lnTo>
                    <a:pt x="433" y="362"/>
                  </a:lnTo>
                  <a:lnTo>
                    <a:pt x="432" y="362"/>
                  </a:lnTo>
                  <a:lnTo>
                    <a:pt x="432" y="363"/>
                  </a:lnTo>
                  <a:lnTo>
                    <a:pt x="432" y="363"/>
                  </a:lnTo>
                  <a:lnTo>
                    <a:pt x="432" y="364"/>
                  </a:lnTo>
                  <a:lnTo>
                    <a:pt x="432" y="364"/>
                  </a:lnTo>
                  <a:lnTo>
                    <a:pt x="431" y="364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0" y="366"/>
                  </a:lnTo>
                  <a:lnTo>
                    <a:pt x="430" y="366"/>
                  </a:lnTo>
                  <a:lnTo>
                    <a:pt x="429" y="367"/>
                  </a:lnTo>
                  <a:lnTo>
                    <a:pt x="429" y="367"/>
                  </a:lnTo>
                  <a:lnTo>
                    <a:pt x="428" y="368"/>
                  </a:lnTo>
                  <a:lnTo>
                    <a:pt x="427" y="368"/>
                  </a:lnTo>
                  <a:lnTo>
                    <a:pt x="427" y="368"/>
                  </a:lnTo>
                  <a:lnTo>
                    <a:pt x="426" y="368"/>
                  </a:lnTo>
                  <a:lnTo>
                    <a:pt x="426" y="369"/>
                  </a:lnTo>
                  <a:lnTo>
                    <a:pt x="425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3" y="370"/>
                  </a:lnTo>
                  <a:lnTo>
                    <a:pt x="423" y="370"/>
                  </a:lnTo>
                  <a:lnTo>
                    <a:pt x="422" y="370"/>
                  </a:lnTo>
                  <a:lnTo>
                    <a:pt x="420" y="370"/>
                  </a:lnTo>
                  <a:lnTo>
                    <a:pt x="419" y="370"/>
                  </a:lnTo>
                  <a:lnTo>
                    <a:pt x="419" y="371"/>
                  </a:lnTo>
                  <a:lnTo>
                    <a:pt x="418" y="371"/>
                  </a:lnTo>
                  <a:lnTo>
                    <a:pt x="417" y="371"/>
                  </a:lnTo>
                  <a:lnTo>
                    <a:pt x="417" y="371"/>
                  </a:lnTo>
                  <a:lnTo>
                    <a:pt x="416" y="371"/>
                  </a:lnTo>
                  <a:lnTo>
                    <a:pt x="415" y="371"/>
                  </a:lnTo>
                  <a:lnTo>
                    <a:pt x="414" y="371"/>
                  </a:lnTo>
                  <a:lnTo>
                    <a:pt x="414" y="372"/>
                  </a:lnTo>
                  <a:lnTo>
                    <a:pt x="413" y="372"/>
                  </a:lnTo>
                  <a:lnTo>
                    <a:pt x="412" y="372"/>
                  </a:lnTo>
                  <a:lnTo>
                    <a:pt x="411" y="372"/>
                  </a:lnTo>
                  <a:lnTo>
                    <a:pt x="411" y="372"/>
                  </a:lnTo>
                  <a:lnTo>
                    <a:pt x="410" y="372"/>
                  </a:lnTo>
                  <a:lnTo>
                    <a:pt x="409" y="372"/>
                  </a:lnTo>
                  <a:lnTo>
                    <a:pt x="409" y="372"/>
                  </a:lnTo>
                  <a:lnTo>
                    <a:pt x="408" y="371"/>
                  </a:lnTo>
                  <a:lnTo>
                    <a:pt x="407" y="371"/>
                  </a:lnTo>
                  <a:lnTo>
                    <a:pt x="407" y="371"/>
                  </a:lnTo>
                  <a:lnTo>
                    <a:pt x="406" y="371"/>
                  </a:lnTo>
                  <a:lnTo>
                    <a:pt x="406" y="371"/>
                  </a:lnTo>
                  <a:lnTo>
                    <a:pt x="405" y="370"/>
                  </a:lnTo>
                  <a:lnTo>
                    <a:pt x="404" y="370"/>
                  </a:lnTo>
                  <a:lnTo>
                    <a:pt x="404" y="370"/>
                  </a:lnTo>
                  <a:lnTo>
                    <a:pt x="402" y="369"/>
                  </a:lnTo>
                  <a:lnTo>
                    <a:pt x="401" y="369"/>
                  </a:lnTo>
                  <a:lnTo>
                    <a:pt x="401" y="369"/>
                  </a:lnTo>
                  <a:lnTo>
                    <a:pt x="400" y="368"/>
                  </a:lnTo>
                  <a:lnTo>
                    <a:pt x="400" y="368"/>
                  </a:lnTo>
                  <a:lnTo>
                    <a:pt x="399" y="367"/>
                  </a:lnTo>
                  <a:lnTo>
                    <a:pt x="399" y="367"/>
                  </a:lnTo>
                  <a:lnTo>
                    <a:pt x="399" y="366"/>
                  </a:lnTo>
                  <a:lnTo>
                    <a:pt x="398" y="366"/>
                  </a:lnTo>
                  <a:lnTo>
                    <a:pt x="398" y="366"/>
                  </a:lnTo>
                  <a:lnTo>
                    <a:pt x="398" y="365"/>
                  </a:lnTo>
                  <a:lnTo>
                    <a:pt x="398" y="365"/>
                  </a:lnTo>
                  <a:lnTo>
                    <a:pt x="398" y="364"/>
                  </a:lnTo>
                  <a:lnTo>
                    <a:pt x="398" y="364"/>
                  </a:lnTo>
                  <a:lnTo>
                    <a:pt x="398" y="363"/>
                  </a:lnTo>
                  <a:lnTo>
                    <a:pt x="398" y="362"/>
                  </a:lnTo>
                  <a:lnTo>
                    <a:pt x="398" y="362"/>
                  </a:lnTo>
                  <a:lnTo>
                    <a:pt x="399" y="361"/>
                  </a:lnTo>
                  <a:lnTo>
                    <a:pt x="399" y="361"/>
                  </a:lnTo>
                  <a:lnTo>
                    <a:pt x="399" y="360"/>
                  </a:lnTo>
                  <a:lnTo>
                    <a:pt x="399" y="359"/>
                  </a:lnTo>
                  <a:lnTo>
                    <a:pt x="400" y="359"/>
                  </a:lnTo>
                  <a:lnTo>
                    <a:pt x="400" y="358"/>
                  </a:lnTo>
                  <a:lnTo>
                    <a:pt x="400" y="358"/>
                  </a:lnTo>
                  <a:lnTo>
                    <a:pt x="400" y="357"/>
                  </a:lnTo>
                  <a:lnTo>
                    <a:pt x="401" y="357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4"/>
                  </a:lnTo>
                  <a:lnTo>
                    <a:pt x="402" y="354"/>
                  </a:lnTo>
                  <a:lnTo>
                    <a:pt x="402" y="353"/>
                  </a:lnTo>
                  <a:lnTo>
                    <a:pt x="402" y="353"/>
                  </a:lnTo>
                  <a:lnTo>
                    <a:pt x="402" y="352"/>
                  </a:lnTo>
                  <a:lnTo>
                    <a:pt x="402" y="352"/>
                  </a:lnTo>
                  <a:lnTo>
                    <a:pt x="402" y="351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49"/>
                  </a:lnTo>
                  <a:lnTo>
                    <a:pt x="402" y="349"/>
                  </a:lnTo>
                  <a:lnTo>
                    <a:pt x="402" y="348"/>
                  </a:lnTo>
                  <a:lnTo>
                    <a:pt x="402" y="348"/>
                  </a:lnTo>
                  <a:lnTo>
                    <a:pt x="401" y="348"/>
                  </a:lnTo>
                  <a:lnTo>
                    <a:pt x="401" y="348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400" y="353"/>
                  </a:lnTo>
                  <a:lnTo>
                    <a:pt x="400" y="353"/>
                  </a:lnTo>
                  <a:lnTo>
                    <a:pt x="399" y="353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4" y="354"/>
                  </a:lnTo>
                  <a:lnTo>
                    <a:pt x="394" y="354"/>
                  </a:lnTo>
                  <a:lnTo>
                    <a:pt x="393" y="354"/>
                  </a:lnTo>
                  <a:lnTo>
                    <a:pt x="393" y="354"/>
                  </a:lnTo>
                  <a:lnTo>
                    <a:pt x="392" y="354"/>
                  </a:lnTo>
                  <a:lnTo>
                    <a:pt x="391" y="354"/>
                  </a:lnTo>
                  <a:lnTo>
                    <a:pt x="391" y="354"/>
                  </a:lnTo>
                  <a:lnTo>
                    <a:pt x="390" y="355"/>
                  </a:lnTo>
                  <a:lnTo>
                    <a:pt x="390" y="355"/>
                  </a:lnTo>
                  <a:lnTo>
                    <a:pt x="389" y="355"/>
                  </a:lnTo>
                  <a:lnTo>
                    <a:pt x="389" y="355"/>
                  </a:lnTo>
                  <a:lnTo>
                    <a:pt x="388" y="355"/>
                  </a:lnTo>
                  <a:lnTo>
                    <a:pt x="388" y="355"/>
                  </a:lnTo>
                  <a:lnTo>
                    <a:pt x="387" y="355"/>
                  </a:lnTo>
                  <a:lnTo>
                    <a:pt x="386" y="355"/>
                  </a:lnTo>
                  <a:lnTo>
                    <a:pt x="386" y="357"/>
                  </a:lnTo>
                  <a:lnTo>
                    <a:pt x="384" y="357"/>
                  </a:lnTo>
                  <a:lnTo>
                    <a:pt x="384" y="357"/>
                  </a:lnTo>
                  <a:lnTo>
                    <a:pt x="383" y="357"/>
                  </a:lnTo>
                  <a:lnTo>
                    <a:pt x="383" y="358"/>
                  </a:lnTo>
                  <a:lnTo>
                    <a:pt x="382" y="358"/>
                  </a:lnTo>
                  <a:lnTo>
                    <a:pt x="381" y="358"/>
                  </a:lnTo>
                  <a:lnTo>
                    <a:pt x="381" y="359"/>
                  </a:lnTo>
                  <a:lnTo>
                    <a:pt x="380" y="359"/>
                  </a:lnTo>
                  <a:lnTo>
                    <a:pt x="380" y="359"/>
                  </a:lnTo>
                  <a:lnTo>
                    <a:pt x="379" y="359"/>
                  </a:lnTo>
                  <a:lnTo>
                    <a:pt x="379" y="359"/>
                  </a:lnTo>
                  <a:lnTo>
                    <a:pt x="378" y="359"/>
                  </a:lnTo>
                  <a:lnTo>
                    <a:pt x="377" y="359"/>
                  </a:lnTo>
                  <a:lnTo>
                    <a:pt x="377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5" y="359"/>
                  </a:lnTo>
                  <a:lnTo>
                    <a:pt x="375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3" y="359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2" y="358"/>
                  </a:lnTo>
                  <a:lnTo>
                    <a:pt x="372" y="358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5"/>
                  </a:lnTo>
                  <a:lnTo>
                    <a:pt x="371" y="355"/>
                  </a:lnTo>
                  <a:lnTo>
                    <a:pt x="371" y="354"/>
                  </a:lnTo>
                  <a:lnTo>
                    <a:pt x="371" y="354"/>
                  </a:lnTo>
                  <a:lnTo>
                    <a:pt x="371" y="353"/>
                  </a:lnTo>
                  <a:lnTo>
                    <a:pt x="371" y="353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3" y="350"/>
                  </a:lnTo>
                  <a:lnTo>
                    <a:pt x="373" y="350"/>
                  </a:lnTo>
                  <a:lnTo>
                    <a:pt x="374" y="350"/>
                  </a:lnTo>
                  <a:lnTo>
                    <a:pt x="374" y="350"/>
                  </a:lnTo>
                  <a:lnTo>
                    <a:pt x="374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6" y="348"/>
                  </a:lnTo>
                  <a:lnTo>
                    <a:pt x="376" y="348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6"/>
                  </a:lnTo>
                  <a:lnTo>
                    <a:pt x="376" y="346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4" y="343"/>
                  </a:lnTo>
                  <a:lnTo>
                    <a:pt x="374" y="343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6"/>
                  </a:lnTo>
                  <a:lnTo>
                    <a:pt x="373" y="346"/>
                  </a:lnTo>
                  <a:lnTo>
                    <a:pt x="373" y="346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2" y="347"/>
                  </a:lnTo>
                  <a:lnTo>
                    <a:pt x="372" y="348"/>
                  </a:lnTo>
                  <a:lnTo>
                    <a:pt x="372" y="348"/>
                  </a:lnTo>
                  <a:lnTo>
                    <a:pt x="371" y="348"/>
                  </a:lnTo>
                  <a:lnTo>
                    <a:pt x="371" y="348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69" y="349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9" y="353"/>
                  </a:lnTo>
                  <a:lnTo>
                    <a:pt x="369" y="353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70" y="354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69" y="358"/>
                  </a:lnTo>
                  <a:lnTo>
                    <a:pt x="369" y="358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8"/>
                  </a:lnTo>
                  <a:lnTo>
                    <a:pt x="365" y="358"/>
                  </a:lnTo>
                  <a:lnTo>
                    <a:pt x="365" y="358"/>
                  </a:lnTo>
                  <a:lnTo>
                    <a:pt x="365" y="357"/>
                  </a:lnTo>
                  <a:lnTo>
                    <a:pt x="365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5"/>
                  </a:lnTo>
                  <a:lnTo>
                    <a:pt x="364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1" y="355"/>
                  </a:lnTo>
                  <a:lnTo>
                    <a:pt x="361" y="355"/>
                  </a:lnTo>
                  <a:lnTo>
                    <a:pt x="360" y="355"/>
                  </a:lnTo>
                  <a:lnTo>
                    <a:pt x="360" y="355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1" y="359"/>
                  </a:lnTo>
                  <a:lnTo>
                    <a:pt x="361" y="360"/>
                  </a:lnTo>
                  <a:lnTo>
                    <a:pt x="361" y="360"/>
                  </a:lnTo>
                  <a:lnTo>
                    <a:pt x="362" y="360"/>
                  </a:lnTo>
                  <a:lnTo>
                    <a:pt x="362" y="361"/>
                  </a:lnTo>
                  <a:lnTo>
                    <a:pt x="362" y="361"/>
                  </a:lnTo>
                  <a:lnTo>
                    <a:pt x="363" y="361"/>
                  </a:lnTo>
                  <a:lnTo>
                    <a:pt x="363" y="361"/>
                  </a:lnTo>
                  <a:lnTo>
                    <a:pt x="363" y="362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3"/>
                  </a:lnTo>
                  <a:lnTo>
                    <a:pt x="371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69" y="364"/>
                  </a:lnTo>
                  <a:lnTo>
                    <a:pt x="368" y="364"/>
                  </a:lnTo>
                  <a:lnTo>
                    <a:pt x="368" y="364"/>
                  </a:lnTo>
                  <a:lnTo>
                    <a:pt x="366" y="365"/>
                  </a:lnTo>
                  <a:lnTo>
                    <a:pt x="365" y="365"/>
                  </a:lnTo>
                  <a:lnTo>
                    <a:pt x="364" y="366"/>
                  </a:lnTo>
                  <a:lnTo>
                    <a:pt x="363" y="366"/>
                  </a:lnTo>
                  <a:lnTo>
                    <a:pt x="362" y="366"/>
                  </a:lnTo>
                  <a:lnTo>
                    <a:pt x="361" y="367"/>
                  </a:lnTo>
                  <a:lnTo>
                    <a:pt x="360" y="367"/>
                  </a:lnTo>
                  <a:lnTo>
                    <a:pt x="360" y="368"/>
                  </a:lnTo>
                  <a:lnTo>
                    <a:pt x="359" y="368"/>
                  </a:lnTo>
                  <a:lnTo>
                    <a:pt x="358" y="369"/>
                  </a:lnTo>
                  <a:lnTo>
                    <a:pt x="358" y="369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6" y="371"/>
                  </a:lnTo>
                  <a:lnTo>
                    <a:pt x="356" y="371"/>
                  </a:lnTo>
                  <a:lnTo>
                    <a:pt x="356" y="372"/>
                  </a:lnTo>
                  <a:lnTo>
                    <a:pt x="356" y="372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5"/>
                  </a:lnTo>
                  <a:lnTo>
                    <a:pt x="355" y="375"/>
                  </a:lnTo>
                  <a:lnTo>
                    <a:pt x="355" y="376"/>
                  </a:lnTo>
                  <a:lnTo>
                    <a:pt x="355" y="376"/>
                  </a:lnTo>
                  <a:lnTo>
                    <a:pt x="356" y="377"/>
                  </a:lnTo>
                  <a:lnTo>
                    <a:pt x="356" y="378"/>
                  </a:lnTo>
                  <a:lnTo>
                    <a:pt x="356" y="378"/>
                  </a:lnTo>
                  <a:lnTo>
                    <a:pt x="356" y="379"/>
                  </a:lnTo>
                  <a:lnTo>
                    <a:pt x="356" y="379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60" y="381"/>
                  </a:lnTo>
                  <a:lnTo>
                    <a:pt x="360" y="381"/>
                  </a:lnTo>
                  <a:lnTo>
                    <a:pt x="361" y="381"/>
                  </a:lnTo>
                  <a:lnTo>
                    <a:pt x="361" y="381"/>
                  </a:lnTo>
                  <a:lnTo>
                    <a:pt x="362" y="381"/>
                  </a:lnTo>
                  <a:lnTo>
                    <a:pt x="362" y="381"/>
                  </a:lnTo>
                  <a:lnTo>
                    <a:pt x="363" y="381"/>
                  </a:lnTo>
                  <a:lnTo>
                    <a:pt x="363" y="381"/>
                  </a:lnTo>
                  <a:lnTo>
                    <a:pt x="364" y="380"/>
                  </a:lnTo>
                  <a:lnTo>
                    <a:pt x="364" y="380"/>
                  </a:lnTo>
                  <a:lnTo>
                    <a:pt x="365" y="380"/>
                  </a:lnTo>
                  <a:lnTo>
                    <a:pt x="365" y="380"/>
                  </a:lnTo>
                  <a:lnTo>
                    <a:pt x="366" y="380"/>
                  </a:lnTo>
                  <a:lnTo>
                    <a:pt x="366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9" y="380"/>
                  </a:lnTo>
                  <a:lnTo>
                    <a:pt x="369" y="380"/>
                  </a:lnTo>
                  <a:lnTo>
                    <a:pt x="370" y="380"/>
                  </a:lnTo>
                  <a:lnTo>
                    <a:pt x="370" y="381"/>
                  </a:lnTo>
                  <a:lnTo>
                    <a:pt x="370" y="381"/>
                  </a:lnTo>
                  <a:lnTo>
                    <a:pt x="371" y="381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5"/>
                  </a:lnTo>
                  <a:lnTo>
                    <a:pt x="370" y="385"/>
                  </a:lnTo>
                  <a:lnTo>
                    <a:pt x="370" y="385"/>
                  </a:lnTo>
                  <a:lnTo>
                    <a:pt x="369" y="386"/>
                  </a:lnTo>
                  <a:lnTo>
                    <a:pt x="368" y="386"/>
                  </a:lnTo>
                  <a:lnTo>
                    <a:pt x="368" y="386"/>
                  </a:lnTo>
                  <a:lnTo>
                    <a:pt x="366" y="387"/>
                  </a:lnTo>
                  <a:lnTo>
                    <a:pt x="366" y="387"/>
                  </a:lnTo>
                  <a:lnTo>
                    <a:pt x="365" y="387"/>
                  </a:lnTo>
                  <a:lnTo>
                    <a:pt x="364" y="387"/>
                  </a:lnTo>
                  <a:lnTo>
                    <a:pt x="364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2" y="388"/>
                  </a:lnTo>
                  <a:lnTo>
                    <a:pt x="362" y="388"/>
                  </a:lnTo>
                  <a:lnTo>
                    <a:pt x="361" y="388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59" y="388"/>
                  </a:lnTo>
                  <a:lnTo>
                    <a:pt x="359" y="388"/>
                  </a:lnTo>
                  <a:lnTo>
                    <a:pt x="359" y="387"/>
                  </a:lnTo>
                  <a:lnTo>
                    <a:pt x="359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7" y="387"/>
                  </a:lnTo>
                  <a:lnTo>
                    <a:pt x="357" y="387"/>
                  </a:lnTo>
                  <a:lnTo>
                    <a:pt x="357" y="388"/>
                  </a:lnTo>
                  <a:lnTo>
                    <a:pt x="356" y="388"/>
                  </a:lnTo>
                  <a:lnTo>
                    <a:pt x="355" y="388"/>
                  </a:lnTo>
                  <a:lnTo>
                    <a:pt x="355" y="389"/>
                  </a:lnTo>
                  <a:lnTo>
                    <a:pt x="354" y="389"/>
                  </a:lnTo>
                  <a:lnTo>
                    <a:pt x="354" y="390"/>
                  </a:lnTo>
                  <a:lnTo>
                    <a:pt x="353" y="390"/>
                  </a:lnTo>
                  <a:lnTo>
                    <a:pt x="352" y="392"/>
                  </a:lnTo>
                  <a:lnTo>
                    <a:pt x="352" y="392"/>
                  </a:lnTo>
                  <a:lnTo>
                    <a:pt x="351" y="393"/>
                  </a:lnTo>
                  <a:lnTo>
                    <a:pt x="351" y="393"/>
                  </a:lnTo>
                  <a:lnTo>
                    <a:pt x="350" y="394"/>
                  </a:lnTo>
                  <a:lnTo>
                    <a:pt x="350" y="394"/>
                  </a:lnTo>
                  <a:lnTo>
                    <a:pt x="348" y="395"/>
                  </a:lnTo>
                  <a:lnTo>
                    <a:pt x="348" y="395"/>
                  </a:lnTo>
                  <a:lnTo>
                    <a:pt x="347" y="396"/>
                  </a:lnTo>
                  <a:lnTo>
                    <a:pt x="346" y="396"/>
                  </a:lnTo>
                  <a:lnTo>
                    <a:pt x="346" y="396"/>
                  </a:lnTo>
                  <a:lnTo>
                    <a:pt x="345" y="397"/>
                  </a:lnTo>
                  <a:lnTo>
                    <a:pt x="345" y="397"/>
                  </a:lnTo>
                  <a:lnTo>
                    <a:pt x="344" y="397"/>
                  </a:lnTo>
                  <a:lnTo>
                    <a:pt x="343" y="397"/>
                  </a:lnTo>
                  <a:lnTo>
                    <a:pt x="343" y="397"/>
                  </a:lnTo>
                  <a:lnTo>
                    <a:pt x="342" y="397"/>
                  </a:lnTo>
                  <a:lnTo>
                    <a:pt x="341" y="397"/>
                  </a:lnTo>
                  <a:lnTo>
                    <a:pt x="340" y="397"/>
                  </a:lnTo>
                  <a:lnTo>
                    <a:pt x="340" y="397"/>
                  </a:lnTo>
                  <a:lnTo>
                    <a:pt x="339" y="397"/>
                  </a:lnTo>
                  <a:lnTo>
                    <a:pt x="339" y="397"/>
                  </a:lnTo>
                  <a:lnTo>
                    <a:pt x="339" y="396"/>
                  </a:lnTo>
                  <a:lnTo>
                    <a:pt x="338" y="396"/>
                  </a:lnTo>
                  <a:lnTo>
                    <a:pt x="338" y="395"/>
                  </a:lnTo>
                  <a:lnTo>
                    <a:pt x="339" y="395"/>
                  </a:lnTo>
                  <a:lnTo>
                    <a:pt x="339" y="394"/>
                  </a:lnTo>
                  <a:lnTo>
                    <a:pt x="340" y="393"/>
                  </a:lnTo>
                  <a:lnTo>
                    <a:pt x="341" y="392"/>
                  </a:lnTo>
                  <a:lnTo>
                    <a:pt x="341" y="392"/>
                  </a:lnTo>
                  <a:lnTo>
                    <a:pt x="342" y="390"/>
                  </a:lnTo>
                  <a:lnTo>
                    <a:pt x="343" y="389"/>
                  </a:lnTo>
                  <a:lnTo>
                    <a:pt x="343" y="389"/>
                  </a:lnTo>
                  <a:lnTo>
                    <a:pt x="343" y="388"/>
                  </a:lnTo>
                  <a:lnTo>
                    <a:pt x="344" y="388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4"/>
                  </a:lnTo>
                  <a:lnTo>
                    <a:pt x="344" y="384"/>
                  </a:lnTo>
                  <a:lnTo>
                    <a:pt x="343" y="384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0"/>
                  </a:lnTo>
                  <a:lnTo>
                    <a:pt x="343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7" y="381"/>
                  </a:lnTo>
                  <a:lnTo>
                    <a:pt x="347" y="382"/>
                  </a:lnTo>
                  <a:lnTo>
                    <a:pt x="347" y="382"/>
                  </a:lnTo>
                  <a:lnTo>
                    <a:pt x="348" y="382"/>
                  </a:lnTo>
                  <a:lnTo>
                    <a:pt x="348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4" y="379"/>
                  </a:lnTo>
                  <a:lnTo>
                    <a:pt x="354" y="379"/>
                  </a:lnTo>
                  <a:lnTo>
                    <a:pt x="354" y="378"/>
                  </a:lnTo>
                  <a:lnTo>
                    <a:pt x="354" y="378"/>
                  </a:lnTo>
                  <a:lnTo>
                    <a:pt x="354" y="377"/>
                  </a:lnTo>
                  <a:lnTo>
                    <a:pt x="354" y="377"/>
                  </a:lnTo>
                  <a:lnTo>
                    <a:pt x="353" y="377"/>
                  </a:lnTo>
                  <a:lnTo>
                    <a:pt x="353" y="376"/>
                  </a:lnTo>
                  <a:lnTo>
                    <a:pt x="353" y="376"/>
                  </a:lnTo>
                  <a:lnTo>
                    <a:pt x="352" y="376"/>
                  </a:lnTo>
                  <a:lnTo>
                    <a:pt x="352" y="376"/>
                  </a:lnTo>
                  <a:lnTo>
                    <a:pt x="352" y="375"/>
                  </a:lnTo>
                  <a:lnTo>
                    <a:pt x="351" y="375"/>
                  </a:lnTo>
                  <a:lnTo>
                    <a:pt x="351" y="375"/>
                  </a:lnTo>
                  <a:lnTo>
                    <a:pt x="350" y="375"/>
                  </a:lnTo>
                  <a:lnTo>
                    <a:pt x="348" y="376"/>
                  </a:lnTo>
                  <a:lnTo>
                    <a:pt x="348" y="376"/>
                  </a:lnTo>
                  <a:lnTo>
                    <a:pt x="347" y="376"/>
                  </a:lnTo>
                  <a:lnTo>
                    <a:pt x="347" y="376"/>
                  </a:lnTo>
                  <a:lnTo>
                    <a:pt x="346" y="376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3" y="376"/>
                  </a:lnTo>
                  <a:lnTo>
                    <a:pt x="343" y="376"/>
                  </a:lnTo>
                  <a:lnTo>
                    <a:pt x="342" y="376"/>
                  </a:lnTo>
                  <a:lnTo>
                    <a:pt x="342" y="375"/>
                  </a:lnTo>
                  <a:lnTo>
                    <a:pt x="341" y="375"/>
                  </a:lnTo>
                  <a:lnTo>
                    <a:pt x="341" y="374"/>
                  </a:lnTo>
                  <a:lnTo>
                    <a:pt x="340" y="374"/>
                  </a:lnTo>
                  <a:lnTo>
                    <a:pt x="340" y="374"/>
                  </a:lnTo>
                  <a:lnTo>
                    <a:pt x="340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40" y="371"/>
                  </a:lnTo>
                  <a:lnTo>
                    <a:pt x="340" y="370"/>
                  </a:lnTo>
                  <a:lnTo>
                    <a:pt x="341" y="370"/>
                  </a:lnTo>
                  <a:lnTo>
                    <a:pt x="341" y="370"/>
                  </a:lnTo>
                  <a:lnTo>
                    <a:pt x="341" y="369"/>
                  </a:lnTo>
                  <a:lnTo>
                    <a:pt x="342" y="369"/>
                  </a:lnTo>
                  <a:lnTo>
                    <a:pt x="342" y="369"/>
                  </a:lnTo>
                  <a:lnTo>
                    <a:pt x="343" y="368"/>
                  </a:lnTo>
                  <a:lnTo>
                    <a:pt x="343" y="367"/>
                  </a:lnTo>
                  <a:lnTo>
                    <a:pt x="343" y="367"/>
                  </a:lnTo>
                  <a:lnTo>
                    <a:pt x="343" y="366"/>
                  </a:lnTo>
                  <a:lnTo>
                    <a:pt x="344" y="366"/>
                  </a:lnTo>
                  <a:lnTo>
                    <a:pt x="344" y="365"/>
                  </a:lnTo>
                  <a:lnTo>
                    <a:pt x="344" y="365"/>
                  </a:lnTo>
                  <a:lnTo>
                    <a:pt x="344" y="364"/>
                  </a:lnTo>
                  <a:lnTo>
                    <a:pt x="344" y="364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1" y="362"/>
                  </a:lnTo>
                  <a:lnTo>
                    <a:pt x="341" y="362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8" y="364"/>
                  </a:lnTo>
                  <a:lnTo>
                    <a:pt x="338" y="364"/>
                  </a:lnTo>
                  <a:lnTo>
                    <a:pt x="337" y="364"/>
                  </a:lnTo>
                  <a:lnTo>
                    <a:pt x="336" y="364"/>
                  </a:lnTo>
                  <a:lnTo>
                    <a:pt x="336" y="364"/>
                  </a:lnTo>
                  <a:lnTo>
                    <a:pt x="335" y="364"/>
                  </a:lnTo>
                  <a:lnTo>
                    <a:pt x="335" y="364"/>
                  </a:lnTo>
                  <a:lnTo>
                    <a:pt x="334" y="364"/>
                  </a:lnTo>
                  <a:lnTo>
                    <a:pt x="334" y="364"/>
                  </a:lnTo>
                  <a:lnTo>
                    <a:pt x="333" y="364"/>
                  </a:lnTo>
                  <a:lnTo>
                    <a:pt x="333" y="364"/>
                  </a:lnTo>
                  <a:lnTo>
                    <a:pt x="332" y="364"/>
                  </a:lnTo>
                  <a:lnTo>
                    <a:pt x="330" y="364"/>
                  </a:lnTo>
                  <a:lnTo>
                    <a:pt x="330" y="364"/>
                  </a:lnTo>
                  <a:lnTo>
                    <a:pt x="329" y="364"/>
                  </a:lnTo>
                  <a:lnTo>
                    <a:pt x="329" y="364"/>
                  </a:lnTo>
                  <a:lnTo>
                    <a:pt x="328" y="364"/>
                  </a:lnTo>
                  <a:lnTo>
                    <a:pt x="327" y="363"/>
                  </a:lnTo>
                  <a:lnTo>
                    <a:pt x="326" y="363"/>
                  </a:lnTo>
                  <a:lnTo>
                    <a:pt x="326" y="363"/>
                  </a:lnTo>
                  <a:lnTo>
                    <a:pt x="325" y="363"/>
                  </a:lnTo>
                  <a:lnTo>
                    <a:pt x="325" y="363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3" y="361"/>
                  </a:lnTo>
                  <a:lnTo>
                    <a:pt x="323" y="361"/>
                  </a:lnTo>
                  <a:lnTo>
                    <a:pt x="322" y="361"/>
                  </a:lnTo>
                  <a:lnTo>
                    <a:pt x="322" y="361"/>
                  </a:lnTo>
                  <a:lnTo>
                    <a:pt x="321" y="361"/>
                  </a:lnTo>
                  <a:lnTo>
                    <a:pt x="320" y="361"/>
                  </a:lnTo>
                  <a:lnTo>
                    <a:pt x="319" y="361"/>
                  </a:lnTo>
                  <a:lnTo>
                    <a:pt x="319" y="361"/>
                  </a:lnTo>
                  <a:lnTo>
                    <a:pt x="318" y="361"/>
                  </a:lnTo>
                  <a:lnTo>
                    <a:pt x="317" y="361"/>
                  </a:lnTo>
                  <a:lnTo>
                    <a:pt x="317" y="361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5" y="361"/>
                  </a:lnTo>
                  <a:lnTo>
                    <a:pt x="315" y="361"/>
                  </a:lnTo>
                  <a:lnTo>
                    <a:pt x="314" y="361"/>
                  </a:lnTo>
                  <a:lnTo>
                    <a:pt x="314" y="361"/>
                  </a:lnTo>
                  <a:lnTo>
                    <a:pt x="314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1" y="362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0" y="364"/>
                  </a:lnTo>
                  <a:lnTo>
                    <a:pt x="311" y="364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4" y="366"/>
                  </a:lnTo>
                  <a:lnTo>
                    <a:pt x="314" y="366"/>
                  </a:lnTo>
                  <a:lnTo>
                    <a:pt x="315" y="366"/>
                  </a:lnTo>
                  <a:lnTo>
                    <a:pt x="316" y="367"/>
                  </a:lnTo>
                  <a:lnTo>
                    <a:pt x="317" y="367"/>
                  </a:lnTo>
                  <a:lnTo>
                    <a:pt x="318" y="367"/>
                  </a:lnTo>
                  <a:lnTo>
                    <a:pt x="319" y="367"/>
                  </a:lnTo>
                  <a:lnTo>
                    <a:pt x="320" y="368"/>
                  </a:lnTo>
                  <a:lnTo>
                    <a:pt x="321" y="368"/>
                  </a:lnTo>
                  <a:lnTo>
                    <a:pt x="322" y="368"/>
                  </a:lnTo>
                  <a:lnTo>
                    <a:pt x="323" y="368"/>
                  </a:lnTo>
                  <a:lnTo>
                    <a:pt x="324" y="369"/>
                  </a:lnTo>
                  <a:lnTo>
                    <a:pt x="325" y="369"/>
                  </a:lnTo>
                  <a:lnTo>
                    <a:pt x="326" y="369"/>
                  </a:lnTo>
                  <a:lnTo>
                    <a:pt x="326" y="369"/>
                  </a:lnTo>
                  <a:lnTo>
                    <a:pt x="327" y="369"/>
                  </a:lnTo>
                  <a:lnTo>
                    <a:pt x="327" y="370"/>
                  </a:lnTo>
                  <a:lnTo>
                    <a:pt x="328" y="370"/>
                  </a:lnTo>
                  <a:lnTo>
                    <a:pt x="328" y="370"/>
                  </a:lnTo>
                  <a:lnTo>
                    <a:pt x="329" y="370"/>
                  </a:lnTo>
                  <a:lnTo>
                    <a:pt x="329" y="370"/>
                  </a:lnTo>
                  <a:lnTo>
                    <a:pt x="330" y="370"/>
                  </a:lnTo>
                  <a:lnTo>
                    <a:pt x="330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4" y="372"/>
                  </a:lnTo>
                  <a:lnTo>
                    <a:pt x="334" y="372"/>
                  </a:lnTo>
                  <a:lnTo>
                    <a:pt x="334" y="374"/>
                  </a:lnTo>
                  <a:lnTo>
                    <a:pt x="334" y="374"/>
                  </a:lnTo>
                  <a:lnTo>
                    <a:pt x="334" y="375"/>
                  </a:lnTo>
                  <a:lnTo>
                    <a:pt x="334" y="375"/>
                  </a:lnTo>
                  <a:lnTo>
                    <a:pt x="334" y="376"/>
                  </a:lnTo>
                  <a:lnTo>
                    <a:pt x="335" y="376"/>
                  </a:lnTo>
                  <a:lnTo>
                    <a:pt x="335" y="377"/>
                  </a:lnTo>
                  <a:lnTo>
                    <a:pt x="335" y="378"/>
                  </a:lnTo>
                  <a:lnTo>
                    <a:pt x="334" y="378"/>
                  </a:lnTo>
                  <a:lnTo>
                    <a:pt x="334" y="379"/>
                  </a:lnTo>
                  <a:lnTo>
                    <a:pt x="334" y="379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1"/>
                  </a:lnTo>
                  <a:lnTo>
                    <a:pt x="334" y="381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3" y="387"/>
                  </a:lnTo>
                  <a:lnTo>
                    <a:pt x="333" y="387"/>
                  </a:lnTo>
                  <a:lnTo>
                    <a:pt x="332" y="387"/>
                  </a:lnTo>
                  <a:lnTo>
                    <a:pt x="330" y="387"/>
                  </a:lnTo>
                  <a:lnTo>
                    <a:pt x="330" y="387"/>
                  </a:lnTo>
                  <a:lnTo>
                    <a:pt x="329" y="387"/>
                  </a:lnTo>
                  <a:lnTo>
                    <a:pt x="328" y="387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6" y="388"/>
                  </a:lnTo>
                  <a:lnTo>
                    <a:pt x="325" y="388"/>
                  </a:lnTo>
                  <a:lnTo>
                    <a:pt x="325" y="388"/>
                  </a:lnTo>
                  <a:lnTo>
                    <a:pt x="324" y="388"/>
                  </a:lnTo>
                  <a:lnTo>
                    <a:pt x="323" y="388"/>
                  </a:lnTo>
                  <a:lnTo>
                    <a:pt x="323" y="389"/>
                  </a:lnTo>
                  <a:lnTo>
                    <a:pt x="322" y="389"/>
                  </a:lnTo>
                  <a:lnTo>
                    <a:pt x="322" y="389"/>
                  </a:lnTo>
                  <a:lnTo>
                    <a:pt x="321" y="389"/>
                  </a:lnTo>
                  <a:lnTo>
                    <a:pt x="321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2"/>
                  </a:lnTo>
                  <a:lnTo>
                    <a:pt x="319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3"/>
                  </a:lnTo>
                  <a:lnTo>
                    <a:pt x="318" y="393"/>
                  </a:lnTo>
                  <a:lnTo>
                    <a:pt x="317" y="393"/>
                  </a:lnTo>
                  <a:lnTo>
                    <a:pt x="317" y="394"/>
                  </a:lnTo>
                  <a:lnTo>
                    <a:pt x="317" y="394"/>
                  </a:lnTo>
                  <a:lnTo>
                    <a:pt x="317" y="395"/>
                  </a:lnTo>
                  <a:lnTo>
                    <a:pt x="316" y="395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5" y="404"/>
                  </a:lnTo>
                  <a:lnTo>
                    <a:pt x="315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2" y="404"/>
                  </a:lnTo>
                  <a:lnTo>
                    <a:pt x="312" y="403"/>
                  </a:lnTo>
                  <a:lnTo>
                    <a:pt x="312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0" y="403"/>
                  </a:lnTo>
                  <a:lnTo>
                    <a:pt x="310" y="402"/>
                  </a:lnTo>
                  <a:lnTo>
                    <a:pt x="309" y="402"/>
                  </a:lnTo>
                  <a:lnTo>
                    <a:pt x="309" y="402"/>
                  </a:lnTo>
                  <a:lnTo>
                    <a:pt x="308" y="402"/>
                  </a:lnTo>
                  <a:lnTo>
                    <a:pt x="308" y="402"/>
                  </a:lnTo>
                  <a:lnTo>
                    <a:pt x="307" y="402"/>
                  </a:lnTo>
                  <a:lnTo>
                    <a:pt x="307" y="402"/>
                  </a:lnTo>
                  <a:lnTo>
                    <a:pt x="306" y="402"/>
                  </a:lnTo>
                  <a:lnTo>
                    <a:pt x="306" y="402"/>
                  </a:lnTo>
                  <a:lnTo>
                    <a:pt x="305" y="402"/>
                  </a:lnTo>
                  <a:lnTo>
                    <a:pt x="305" y="402"/>
                  </a:lnTo>
                  <a:lnTo>
                    <a:pt x="304" y="402"/>
                  </a:lnTo>
                  <a:lnTo>
                    <a:pt x="304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2" y="403"/>
                  </a:lnTo>
                  <a:lnTo>
                    <a:pt x="302" y="403"/>
                  </a:lnTo>
                  <a:lnTo>
                    <a:pt x="301" y="403"/>
                  </a:lnTo>
                  <a:lnTo>
                    <a:pt x="301" y="404"/>
                  </a:lnTo>
                  <a:lnTo>
                    <a:pt x="300" y="404"/>
                  </a:lnTo>
                  <a:lnTo>
                    <a:pt x="300" y="404"/>
                  </a:lnTo>
                  <a:lnTo>
                    <a:pt x="299" y="405"/>
                  </a:lnTo>
                  <a:lnTo>
                    <a:pt x="298" y="405"/>
                  </a:lnTo>
                  <a:lnTo>
                    <a:pt x="298" y="405"/>
                  </a:lnTo>
                  <a:lnTo>
                    <a:pt x="297" y="405"/>
                  </a:lnTo>
                  <a:lnTo>
                    <a:pt x="297" y="405"/>
                  </a:lnTo>
                  <a:lnTo>
                    <a:pt x="296" y="406"/>
                  </a:lnTo>
                  <a:lnTo>
                    <a:pt x="294" y="406"/>
                  </a:lnTo>
                  <a:lnTo>
                    <a:pt x="294" y="406"/>
                  </a:lnTo>
                  <a:lnTo>
                    <a:pt x="293" y="406"/>
                  </a:lnTo>
                  <a:lnTo>
                    <a:pt x="292" y="406"/>
                  </a:lnTo>
                  <a:lnTo>
                    <a:pt x="292" y="406"/>
                  </a:lnTo>
                  <a:lnTo>
                    <a:pt x="291" y="406"/>
                  </a:lnTo>
                  <a:lnTo>
                    <a:pt x="290" y="406"/>
                  </a:lnTo>
                  <a:lnTo>
                    <a:pt x="289" y="406"/>
                  </a:lnTo>
                  <a:lnTo>
                    <a:pt x="289" y="406"/>
                  </a:lnTo>
                  <a:lnTo>
                    <a:pt x="288" y="406"/>
                  </a:lnTo>
                  <a:lnTo>
                    <a:pt x="287" y="406"/>
                  </a:lnTo>
                  <a:lnTo>
                    <a:pt x="287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4" y="405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3"/>
                  </a:lnTo>
                  <a:lnTo>
                    <a:pt x="284" y="403"/>
                  </a:lnTo>
                  <a:lnTo>
                    <a:pt x="283" y="403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0"/>
                  </a:lnTo>
                  <a:lnTo>
                    <a:pt x="283" y="400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8"/>
                  </a:lnTo>
                  <a:lnTo>
                    <a:pt x="283" y="398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6"/>
                  </a:lnTo>
                  <a:lnTo>
                    <a:pt x="283" y="396"/>
                  </a:lnTo>
                  <a:lnTo>
                    <a:pt x="283" y="395"/>
                  </a:lnTo>
                  <a:lnTo>
                    <a:pt x="283" y="395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2"/>
                  </a:lnTo>
                  <a:lnTo>
                    <a:pt x="282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3"/>
                  </a:lnTo>
                  <a:lnTo>
                    <a:pt x="280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6"/>
                  </a:lnTo>
                  <a:lnTo>
                    <a:pt x="276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7"/>
                  </a:lnTo>
                  <a:lnTo>
                    <a:pt x="275" y="397"/>
                  </a:lnTo>
                  <a:lnTo>
                    <a:pt x="276" y="397"/>
                  </a:lnTo>
                  <a:lnTo>
                    <a:pt x="276" y="397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8" y="398"/>
                  </a:lnTo>
                  <a:lnTo>
                    <a:pt x="278" y="398"/>
                  </a:lnTo>
                  <a:lnTo>
                    <a:pt x="278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0" y="402"/>
                  </a:lnTo>
                  <a:lnTo>
                    <a:pt x="280" y="403"/>
                  </a:lnTo>
                  <a:lnTo>
                    <a:pt x="280" y="403"/>
                  </a:lnTo>
                  <a:lnTo>
                    <a:pt x="279" y="403"/>
                  </a:lnTo>
                  <a:lnTo>
                    <a:pt x="279" y="403"/>
                  </a:lnTo>
                  <a:lnTo>
                    <a:pt x="278" y="404"/>
                  </a:lnTo>
                  <a:lnTo>
                    <a:pt x="278" y="404"/>
                  </a:lnTo>
                  <a:lnTo>
                    <a:pt x="276" y="404"/>
                  </a:lnTo>
                  <a:lnTo>
                    <a:pt x="276" y="404"/>
                  </a:lnTo>
                  <a:lnTo>
                    <a:pt x="275" y="405"/>
                  </a:lnTo>
                  <a:lnTo>
                    <a:pt x="275" y="405"/>
                  </a:lnTo>
                  <a:lnTo>
                    <a:pt x="274" y="405"/>
                  </a:lnTo>
                  <a:lnTo>
                    <a:pt x="274" y="405"/>
                  </a:lnTo>
                  <a:lnTo>
                    <a:pt x="273" y="406"/>
                  </a:lnTo>
                  <a:lnTo>
                    <a:pt x="273" y="406"/>
                  </a:lnTo>
                  <a:lnTo>
                    <a:pt x="272" y="406"/>
                  </a:lnTo>
                  <a:lnTo>
                    <a:pt x="272" y="406"/>
                  </a:lnTo>
                  <a:lnTo>
                    <a:pt x="271" y="407"/>
                  </a:lnTo>
                  <a:lnTo>
                    <a:pt x="271" y="407"/>
                  </a:lnTo>
                  <a:lnTo>
                    <a:pt x="270" y="408"/>
                  </a:lnTo>
                  <a:lnTo>
                    <a:pt x="270" y="408"/>
                  </a:lnTo>
                  <a:lnTo>
                    <a:pt x="269" y="410"/>
                  </a:lnTo>
                  <a:lnTo>
                    <a:pt x="269" y="410"/>
                  </a:lnTo>
                  <a:lnTo>
                    <a:pt x="268" y="411"/>
                  </a:lnTo>
                  <a:lnTo>
                    <a:pt x="267" y="411"/>
                  </a:lnTo>
                  <a:lnTo>
                    <a:pt x="267" y="412"/>
                  </a:lnTo>
                  <a:lnTo>
                    <a:pt x="266" y="413"/>
                  </a:lnTo>
                  <a:lnTo>
                    <a:pt x="265" y="413"/>
                  </a:lnTo>
                  <a:lnTo>
                    <a:pt x="265" y="414"/>
                  </a:lnTo>
                  <a:lnTo>
                    <a:pt x="264" y="414"/>
                  </a:lnTo>
                  <a:lnTo>
                    <a:pt x="264" y="415"/>
                  </a:lnTo>
                  <a:lnTo>
                    <a:pt x="263" y="415"/>
                  </a:lnTo>
                  <a:lnTo>
                    <a:pt x="263" y="416"/>
                  </a:lnTo>
                  <a:lnTo>
                    <a:pt x="262" y="416"/>
                  </a:lnTo>
                  <a:lnTo>
                    <a:pt x="262" y="417"/>
                  </a:lnTo>
                  <a:lnTo>
                    <a:pt x="261" y="417"/>
                  </a:lnTo>
                  <a:lnTo>
                    <a:pt x="261" y="418"/>
                  </a:lnTo>
                  <a:lnTo>
                    <a:pt x="260" y="418"/>
                  </a:lnTo>
                  <a:lnTo>
                    <a:pt x="260" y="418"/>
                  </a:lnTo>
                  <a:lnTo>
                    <a:pt x="258" y="419"/>
                  </a:lnTo>
                  <a:lnTo>
                    <a:pt x="258" y="419"/>
                  </a:lnTo>
                  <a:lnTo>
                    <a:pt x="257" y="420"/>
                  </a:lnTo>
                  <a:lnTo>
                    <a:pt x="257" y="420"/>
                  </a:lnTo>
                  <a:lnTo>
                    <a:pt x="256" y="420"/>
                  </a:lnTo>
                  <a:lnTo>
                    <a:pt x="256" y="420"/>
                  </a:lnTo>
                  <a:lnTo>
                    <a:pt x="255" y="421"/>
                  </a:lnTo>
                  <a:lnTo>
                    <a:pt x="254" y="421"/>
                  </a:lnTo>
                  <a:lnTo>
                    <a:pt x="254" y="421"/>
                  </a:lnTo>
                  <a:lnTo>
                    <a:pt x="253" y="421"/>
                  </a:lnTo>
                  <a:lnTo>
                    <a:pt x="253" y="422"/>
                  </a:lnTo>
                  <a:lnTo>
                    <a:pt x="252" y="422"/>
                  </a:lnTo>
                  <a:lnTo>
                    <a:pt x="252" y="422"/>
                  </a:lnTo>
                  <a:lnTo>
                    <a:pt x="251" y="422"/>
                  </a:lnTo>
                  <a:lnTo>
                    <a:pt x="251" y="422"/>
                  </a:lnTo>
                  <a:lnTo>
                    <a:pt x="250" y="422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3" y="417"/>
                  </a:lnTo>
                  <a:lnTo>
                    <a:pt x="253" y="417"/>
                  </a:lnTo>
                  <a:lnTo>
                    <a:pt x="253" y="416"/>
                  </a:lnTo>
                  <a:lnTo>
                    <a:pt x="254" y="416"/>
                  </a:lnTo>
                  <a:lnTo>
                    <a:pt x="254" y="416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6" y="414"/>
                  </a:lnTo>
                  <a:lnTo>
                    <a:pt x="256" y="414"/>
                  </a:lnTo>
                  <a:lnTo>
                    <a:pt x="257" y="414"/>
                  </a:lnTo>
                  <a:lnTo>
                    <a:pt x="257" y="413"/>
                  </a:lnTo>
                  <a:lnTo>
                    <a:pt x="258" y="413"/>
                  </a:lnTo>
                  <a:lnTo>
                    <a:pt x="258" y="413"/>
                  </a:lnTo>
                  <a:lnTo>
                    <a:pt x="258" y="412"/>
                  </a:lnTo>
                  <a:lnTo>
                    <a:pt x="260" y="412"/>
                  </a:lnTo>
                  <a:lnTo>
                    <a:pt x="260" y="412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58" y="410"/>
                  </a:lnTo>
                  <a:lnTo>
                    <a:pt x="258" y="410"/>
                  </a:lnTo>
                  <a:lnTo>
                    <a:pt x="257" y="410"/>
                  </a:lnTo>
                  <a:lnTo>
                    <a:pt x="256" y="408"/>
                  </a:lnTo>
                  <a:lnTo>
                    <a:pt x="255" y="407"/>
                  </a:lnTo>
                  <a:lnTo>
                    <a:pt x="254" y="406"/>
                  </a:lnTo>
                  <a:lnTo>
                    <a:pt x="253" y="406"/>
                  </a:lnTo>
                  <a:lnTo>
                    <a:pt x="252" y="405"/>
                  </a:lnTo>
                  <a:lnTo>
                    <a:pt x="252" y="405"/>
                  </a:lnTo>
                  <a:lnTo>
                    <a:pt x="251" y="404"/>
                  </a:lnTo>
                  <a:lnTo>
                    <a:pt x="251" y="404"/>
                  </a:lnTo>
                  <a:lnTo>
                    <a:pt x="250" y="404"/>
                  </a:lnTo>
                  <a:lnTo>
                    <a:pt x="250" y="403"/>
                  </a:lnTo>
                  <a:lnTo>
                    <a:pt x="249" y="403"/>
                  </a:lnTo>
                  <a:lnTo>
                    <a:pt x="249" y="403"/>
                  </a:lnTo>
                  <a:lnTo>
                    <a:pt x="248" y="403"/>
                  </a:lnTo>
                  <a:lnTo>
                    <a:pt x="247" y="403"/>
                  </a:lnTo>
                  <a:lnTo>
                    <a:pt x="246" y="403"/>
                  </a:lnTo>
                  <a:lnTo>
                    <a:pt x="244" y="403"/>
                  </a:lnTo>
                  <a:lnTo>
                    <a:pt x="244" y="403"/>
                  </a:lnTo>
                  <a:lnTo>
                    <a:pt x="243" y="403"/>
                  </a:lnTo>
                  <a:lnTo>
                    <a:pt x="242" y="404"/>
                  </a:lnTo>
                  <a:lnTo>
                    <a:pt x="242" y="404"/>
                  </a:lnTo>
                  <a:lnTo>
                    <a:pt x="240" y="404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9" y="406"/>
                  </a:lnTo>
                  <a:lnTo>
                    <a:pt x="240" y="407"/>
                  </a:lnTo>
                  <a:lnTo>
                    <a:pt x="240" y="407"/>
                  </a:lnTo>
                  <a:lnTo>
                    <a:pt x="242" y="407"/>
                  </a:lnTo>
                  <a:lnTo>
                    <a:pt x="243" y="407"/>
                  </a:lnTo>
                  <a:lnTo>
                    <a:pt x="243" y="407"/>
                  </a:lnTo>
                  <a:lnTo>
                    <a:pt x="244" y="407"/>
                  </a:lnTo>
                  <a:lnTo>
                    <a:pt x="244" y="407"/>
                  </a:lnTo>
                  <a:lnTo>
                    <a:pt x="245" y="407"/>
                  </a:lnTo>
                  <a:lnTo>
                    <a:pt x="245" y="407"/>
                  </a:lnTo>
                  <a:lnTo>
                    <a:pt x="245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2"/>
                  </a:lnTo>
                  <a:lnTo>
                    <a:pt x="245" y="412"/>
                  </a:lnTo>
                  <a:lnTo>
                    <a:pt x="245" y="412"/>
                  </a:lnTo>
                  <a:lnTo>
                    <a:pt x="244" y="412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42" y="413"/>
                  </a:lnTo>
                  <a:lnTo>
                    <a:pt x="240" y="413"/>
                  </a:lnTo>
                  <a:lnTo>
                    <a:pt x="239" y="413"/>
                  </a:lnTo>
                  <a:lnTo>
                    <a:pt x="238" y="414"/>
                  </a:lnTo>
                  <a:lnTo>
                    <a:pt x="238" y="414"/>
                  </a:lnTo>
                  <a:lnTo>
                    <a:pt x="237" y="414"/>
                  </a:lnTo>
                  <a:lnTo>
                    <a:pt x="236" y="414"/>
                  </a:lnTo>
                  <a:lnTo>
                    <a:pt x="235" y="414"/>
                  </a:lnTo>
                  <a:lnTo>
                    <a:pt x="234" y="414"/>
                  </a:lnTo>
                  <a:lnTo>
                    <a:pt x="234" y="414"/>
                  </a:lnTo>
                  <a:lnTo>
                    <a:pt x="233" y="414"/>
                  </a:lnTo>
                  <a:lnTo>
                    <a:pt x="232" y="414"/>
                  </a:lnTo>
                  <a:lnTo>
                    <a:pt x="232" y="414"/>
                  </a:lnTo>
                  <a:lnTo>
                    <a:pt x="231" y="415"/>
                  </a:lnTo>
                  <a:lnTo>
                    <a:pt x="231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29" y="415"/>
                  </a:lnTo>
                  <a:lnTo>
                    <a:pt x="229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7" y="415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7" y="412"/>
                  </a:lnTo>
                  <a:lnTo>
                    <a:pt x="227" y="412"/>
                  </a:lnTo>
                  <a:lnTo>
                    <a:pt x="228" y="412"/>
                  </a:lnTo>
                  <a:lnTo>
                    <a:pt x="229" y="412"/>
                  </a:lnTo>
                  <a:lnTo>
                    <a:pt x="230" y="411"/>
                  </a:lnTo>
                  <a:lnTo>
                    <a:pt x="230" y="411"/>
                  </a:lnTo>
                  <a:lnTo>
                    <a:pt x="231" y="411"/>
                  </a:lnTo>
                  <a:lnTo>
                    <a:pt x="232" y="411"/>
                  </a:lnTo>
                  <a:lnTo>
                    <a:pt x="232" y="410"/>
                  </a:lnTo>
                  <a:lnTo>
                    <a:pt x="232" y="410"/>
                  </a:lnTo>
                  <a:lnTo>
                    <a:pt x="233" y="410"/>
                  </a:lnTo>
                  <a:lnTo>
                    <a:pt x="233" y="410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1" y="407"/>
                  </a:lnTo>
                  <a:lnTo>
                    <a:pt x="231" y="407"/>
                  </a:lnTo>
                  <a:lnTo>
                    <a:pt x="230" y="407"/>
                  </a:lnTo>
                  <a:lnTo>
                    <a:pt x="230" y="407"/>
                  </a:lnTo>
                  <a:lnTo>
                    <a:pt x="229" y="407"/>
                  </a:lnTo>
                  <a:lnTo>
                    <a:pt x="229" y="406"/>
                  </a:lnTo>
                  <a:lnTo>
                    <a:pt x="228" y="406"/>
                  </a:lnTo>
                  <a:lnTo>
                    <a:pt x="227" y="406"/>
                  </a:lnTo>
                  <a:lnTo>
                    <a:pt x="227" y="406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5" y="406"/>
                  </a:lnTo>
                  <a:lnTo>
                    <a:pt x="224" y="406"/>
                  </a:lnTo>
                  <a:lnTo>
                    <a:pt x="224" y="406"/>
                  </a:lnTo>
                  <a:lnTo>
                    <a:pt x="222" y="406"/>
                  </a:lnTo>
                  <a:lnTo>
                    <a:pt x="222" y="406"/>
                  </a:lnTo>
                  <a:lnTo>
                    <a:pt x="221" y="406"/>
                  </a:lnTo>
                  <a:lnTo>
                    <a:pt x="221" y="405"/>
                  </a:lnTo>
                  <a:lnTo>
                    <a:pt x="221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7" y="405"/>
                  </a:lnTo>
                  <a:lnTo>
                    <a:pt x="217" y="405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4" y="405"/>
                  </a:lnTo>
                  <a:lnTo>
                    <a:pt x="214" y="405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3" y="406"/>
                  </a:lnTo>
                  <a:lnTo>
                    <a:pt x="213" y="406"/>
                  </a:lnTo>
                  <a:lnTo>
                    <a:pt x="213" y="407"/>
                  </a:lnTo>
                  <a:lnTo>
                    <a:pt x="213" y="407"/>
                  </a:lnTo>
                  <a:lnTo>
                    <a:pt x="212" y="407"/>
                  </a:lnTo>
                  <a:lnTo>
                    <a:pt x="212" y="407"/>
                  </a:lnTo>
                  <a:lnTo>
                    <a:pt x="212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2"/>
                  </a:lnTo>
                  <a:lnTo>
                    <a:pt x="213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7" y="412"/>
                  </a:lnTo>
                  <a:lnTo>
                    <a:pt x="217" y="412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0" y="414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18" y="415"/>
                  </a:lnTo>
                  <a:lnTo>
                    <a:pt x="218" y="415"/>
                  </a:lnTo>
                  <a:lnTo>
                    <a:pt x="218" y="416"/>
                  </a:lnTo>
                  <a:lnTo>
                    <a:pt x="217" y="416"/>
                  </a:lnTo>
                  <a:lnTo>
                    <a:pt x="217" y="416"/>
                  </a:lnTo>
                  <a:lnTo>
                    <a:pt x="216" y="416"/>
                  </a:lnTo>
                  <a:lnTo>
                    <a:pt x="216" y="416"/>
                  </a:lnTo>
                  <a:lnTo>
                    <a:pt x="216" y="417"/>
                  </a:lnTo>
                  <a:lnTo>
                    <a:pt x="215" y="417"/>
                  </a:lnTo>
                  <a:lnTo>
                    <a:pt x="215" y="417"/>
                  </a:lnTo>
                  <a:lnTo>
                    <a:pt x="215" y="418"/>
                  </a:lnTo>
                  <a:lnTo>
                    <a:pt x="214" y="418"/>
                  </a:lnTo>
                  <a:lnTo>
                    <a:pt x="214" y="418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2" y="420"/>
                  </a:lnTo>
                  <a:lnTo>
                    <a:pt x="211" y="420"/>
                  </a:lnTo>
                  <a:lnTo>
                    <a:pt x="211" y="420"/>
                  </a:lnTo>
                  <a:lnTo>
                    <a:pt x="211" y="421"/>
                  </a:lnTo>
                  <a:lnTo>
                    <a:pt x="210" y="421"/>
                  </a:lnTo>
                  <a:lnTo>
                    <a:pt x="210" y="421"/>
                  </a:lnTo>
                  <a:lnTo>
                    <a:pt x="209" y="421"/>
                  </a:lnTo>
                  <a:lnTo>
                    <a:pt x="209" y="421"/>
                  </a:lnTo>
                  <a:lnTo>
                    <a:pt x="208" y="421"/>
                  </a:lnTo>
                  <a:lnTo>
                    <a:pt x="208" y="422"/>
                  </a:lnTo>
                  <a:lnTo>
                    <a:pt x="207" y="422"/>
                  </a:lnTo>
                  <a:lnTo>
                    <a:pt x="207" y="422"/>
                  </a:lnTo>
                  <a:lnTo>
                    <a:pt x="206" y="422"/>
                  </a:lnTo>
                  <a:lnTo>
                    <a:pt x="206" y="422"/>
                  </a:lnTo>
                  <a:lnTo>
                    <a:pt x="204" y="422"/>
                  </a:lnTo>
                  <a:lnTo>
                    <a:pt x="204" y="421"/>
                  </a:lnTo>
                  <a:lnTo>
                    <a:pt x="203" y="421"/>
                  </a:lnTo>
                  <a:lnTo>
                    <a:pt x="203" y="421"/>
                  </a:lnTo>
                  <a:lnTo>
                    <a:pt x="202" y="421"/>
                  </a:lnTo>
                  <a:lnTo>
                    <a:pt x="202" y="421"/>
                  </a:lnTo>
                  <a:lnTo>
                    <a:pt x="201" y="422"/>
                  </a:lnTo>
                  <a:lnTo>
                    <a:pt x="201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7" y="423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6" y="424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3" y="428"/>
                  </a:lnTo>
                  <a:lnTo>
                    <a:pt x="193" y="428"/>
                  </a:lnTo>
                  <a:lnTo>
                    <a:pt x="192" y="428"/>
                  </a:lnTo>
                  <a:lnTo>
                    <a:pt x="192" y="428"/>
                  </a:lnTo>
                  <a:lnTo>
                    <a:pt x="191" y="428"/>
                  </a:lnTo>
                  <a:lnTo>
                    <a:pt x="191" y="428"/>
                  </a:lnTo>
                  <a:lnTo>
                    <a:pt x="190" y="428"/>
                  </a:lnTo>
                  <a:lnTo>
                    <a:pt x="189" y="428"/>
                  </a:lnTo>
                  <a:lnTo>
                    <a:pt x="189" y="428"/>
                  </a:lnTo>
                  <a:lnTo>
                    <a:pt x="188" y="428"/>
                  </a:lnTo>
                  <a:lnTo>
                    <a:pt x="188" y="428"/>
                  </a:lnTo>
                  <a:lnTo>
                    <a:pt x="186" y="428"/>
                  </a:lnTo>
                  <a:lnTo>
                    <a:pt x="185" y="428"/>
                  </a:lnTo>
                  <a:lnTo>
                    <a:pt x="185" y="428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3" y="426"/>
                  </a:lnTo>
                  <a:lnTo>
                    <a:pt x="183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1" y="426"/>
                  </a:lnTo>
                  <a:lnTo>
                    <a:pt x="180" y="426"/>
                  </a:lnTo>
                  <a:lnTo>
                    <a:pt x="180" y="426"/>
                  </a:lnTo>
                  <a:lnTo>
                    <a:pt x="179" y="426"/>
                  </a:lnTo>
                  <a:lnTo>
                    <a:pt x="178" y="426"/>
                  </a:lnTo>
                  <a:lnTo>
                    <a:pt x="177" y="426"/>
                  </a:lnTo>
                  <a:lnTo>
                    <a:pt x="176" y="426"/>
                  </a:lnTo>
                  <a:lnTo>
                    <a:pt x="175" y="426"/>
                  </a:lnTo>
                  <a:lnTo>
                    <a:pt x="174" y="426"/>
                  </a:lnTo>
                  <a:lnTo>
                    <a:pt x="173" y="426"/>
                  </a:lnTo>
                  <a:lnTo>
                    <a:pt x="172" y="428"/>
                  </a:lnTo>
                  <a:lnTo>
                    <a:pt x="171" y="428"/>
                  </a:lnTo>
                  <a:lnTo>
                    <a:pt x="170" y="429"/>
                  </a:lnTo>
                  <a:lnTo>
                    <a:pt x="168" y="429"/>
                  </a:lnTo>
                  <a:lnTo>
                    <a:pt x="168" y="430"/>
                  </a:lnTo>
                  <a:lnTo>
                    <a:pt x="167" y="431"/>
                  </a:lnTo>
                  <a:lnTo>
                    <a:pt x="166" y="431"/>
                  </a:lnTo>
                  <a:lnTo>
                    <a:pt x="166" y="432"/>
                  </a:lnTo>
                  <a:lnTo>
                    <a:pt x="165" y="433"/>
                  </a:lnTo>
                  <a:lnTo>
                    <a:pt x="164" y="434"/>
                  </a:lnTo>
                  <a:lnTo>
                    <a:pt x="164" y="435"/>
                  </a:lnTo>
                  <a:lnTo>
                    <a:pt x="163" y="436"/>
                  </a:lnTo>
                  <a:lnTo>
                    <a:pt x="162" y="437"/>
                  </a:lnTo>
                  <a:lnTo>
                    <a:pt x="162" y="438"/>
                  </a:lnTo>
                  <a:lnTo>
                    <a:pt x="161" y="439"/>
                  </a:lnTo>
                  <a:lnTo>
                    <a:pt x="161" y="440"/>
                  </a:lnTo>
                  <a:lnTo>
                    <a:pt x="160" y="441"/>
                  </a:lnTo>
                  <a:lnTo>
                    <a:pt x="160" y="442"/>
                  </a:lnTo>
                  <a:lnTo>
                    <a:pt x="159" y="442"/>
                  </a:lnTo>
                  <a:lnTo>
                    <a:pt x="159" y="443"/>
                  </a:lnTo>
                  <a:lnTo>
                    <a:pt x="159" y="443"/>
                  </a:lnTo>
                  <a:lnTo>
                    <a:pt x="159" y="444"/>
                  </a:lnTo>
                  <a:lnTo>
                    <a:pt x="159" y="444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7"/>
                  </a:lnTo>
                  <a:lnTo>
                    <a:pt x="159" y="447"/>
                  </a:lnTo>
                  <a:lnTo>
                    <a:pt x="158" y="447"/>
                  </a:lnTo>
                  <a:lnTo>
                    <a:pt x="158" y="447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6" y="449"/>
                  </a:lnTo>
                  <a:lnTo>
                    <a:pt x="156" y="449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55" y="444"/>
                  </a:lnTo>
                  <a:lnTo>
                    <a:pt x="155" y="444"/>
                  </a:lnTo>
                  <a:lnTo>
                    <a:pt x="155" y="443"/>
                  </a:lnTo>
                  <a:lnTo>
                    <a:pt x="155" y="442"/>
                  </a:lnTo>
                  <a:lnTo>
                    <a:pt x="155" y="442"/>
                  </a:lnTo>
                  <a:lnTo>
                    <a:pt x="154" y="441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4" y="439"/>
                  </a:lnTo>
                  <a:lnTo>
                    <a:pt x="154" y="438"/>
                  </a:lnTo>
                  <a:lnTo>
                    <a:pt x="153" y="438"/>
                  </a:lnTo>
                  <a:lnTo>
                    <a:pt x="153" y="437"/>
                  </a:lnTo>
                  <a:lnTo>
                    <a:pt x="153" y="436"/>
                  </a:lnTo>
                  <a:lnTo>
                    <a:pt x="153" y="436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4" y="433"/>
                  </a:lnTo>
                  <a:lnTo>
                    <a:pt x="154" y="432"/>
                  </a:lnTo>
                  <a:lnTo>
                    <a:pt x="154" y="432"/>
                  </a:lnTo>
                  <a:lnTo>
                    <a:pt x="155" y="432"/>
                  </a:lnTo>
                  <a:lnTo>
                    <a:pt x="155" y="431"/>
                  </a:lnTo>
                  <a:lnTo>
                    <a:pt x="156" y="431"/>
                  </a:lnTo>
                  <a:lnTo>
                    <a:pt x="156" y="431"/>
                  </a:lnTo>
                  <a:lnTo>
                    <a:pt x="157" y="430"/>
                  </a:lnTo>
                  <a:lnTo>
                    <a:pt x="158" y="430"/>
                  </a:lnTo>
                  <a:lnTo>
                    <a:pt x="159" y="430"/>
                  </a:lnTo>
                  <a:lnTo>
                    <a:pt x="159" y="429"/>
                  </a:lnTo>
                  <a:lnTo>
                    <a:pt x="160" y="429"/>
                  </a:lnTo>
                  <a:lnTo>
                    <a:pt x="161" y="429"/>
                  </a:lnTo>
                  <a:lnTo>
                    <a:pt x="162" y="428"/>
                  </a:lnTo>
                  <a:lnTo>
                    <a:pt x="162" y="428"/>
                  </a:lnTo>
                  <a:lnTo>
                    <a:pt x="163" y="426"/>
                  </a:lnTo>
                  <a:lnTo>
                    <a:pt x="164" y="426"/>
                  </a:lnTo>
                  <a:lnTo>
                    <a:pt x="164" y="426"/>
                  </a:lnTo>
                  <a:lnTo>
                    <a:pt x="165" y="425"/>
                  </a:lnTo>
                  <a:lnTo>
                    <a:pt x="166" y="425"/>
                  </a:lnTo>
                  <a:lnTo>
                    <a:pt x="167" y="425"/>
                  </a:lnTo>
                  <a:lnTo>
                    <a:pt x="167" y="424"/>
                  </a:lnTo>
                  <a:lnTo>
                    <a:pt x="168" y="424"/>
                  </a:lnTo>
                  <a:lnTo>
                    <a:pt x="170" y="424"/>
                  </a:lnTo>
                  <a:lnTo>
                    <a:pt x="170" y="424"/>
                  </a:lnTo>
                  <a:lnTo>
                    <a:pt x="171" y="424"/>
                  </a:lnTo>
                  <a:lnTo>
                    <a:pt x="171" y="423"/>
                  </a:lnTo>
                  <a:lnTo>
                    <a:pt x="172" y="423"/>
                  </a:lnTo>
                  <a:lnTo>
                    <a:pt x="173" y="423"/>
                  </a:lnTo>
                  <a:lnTo>
                    <a:pt x="173" y="422"/>
                  </a:lnTo>
                  <a:lnTo>
                    <a:pt x="173" y="422"/>
                  </a:lnTo>
                  <a:lnTo>
                    <a:pt x="174" y="422"/>
                  </a:lnTo>
                  <a:lnTo>
                    <a:pt x="174" y="421"/>
                  </a:lnTo>
                  <a:lnTo>
                    <a:pt x="174" y="421"/>
                  </a:lnTo>
                  <a:lnTo>
                    <a:pt x="175" y="421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6"/>
                  </a:lnTo>
                  <a:lnTo>
                    <a:pt x="175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3" y="416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2" y="417"/>
                  </a:lnTo>
                  <a:lnTo>
                    <a:pt x="172" y="418"/>
                  </a:lnTo>
                  <a:lnTo>
                    <a:pt x="171" y="418"/>
                  </a:lnTo>
                  <a:lnTo>
                    <a:pt x="171" y="418"/>
                  </a:lnTo>
                  <a:lnTo>
                    <a:pt x="170" y="419"/>
                  </a:lnTo>
                  <a:lnTo>
                    <a:pt x="170" y="419"/>
                  </a:lnTo>
                  <a:lnTo>
                    <a:pt x="168" y="420"/>
                  </a:lnTo>
                  <a:lnTo>
                    <a:pt x="168" y="420"/>
                  </a:lnTo>
                  <a:lnTo>
                    <a:pt x="167" y="421"/>
                  </a:lnTo>
                  <a:lnTo>
                    <a:pt x="166" y="421"/>
                  </a:lnTo>
                  <a:lnTo>
                    <a:pt x="166" y="421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4" y="422"/>
                  </a:lnTo>
                  <a:lnTo>
                    <a:pt x="163" y="422"/>
                  </a:lnTo>
                  <a:lnTo>
                    <a:pt x="163" y="423"/>
                  </a:lnTo>
                  <a:lnTo>
                    <a:pt x="162" y="423"/>
                  </a:lnTo>
                  <a:lnTo>
                    <a:pt x="161" y="424"/>
                  </a:lnTo>
                  <a:lnTo>
                    <a:pt x="160" y="424"/>
                  </a:lnTo>
                  <a:lnTo>
                    <a:pt x="159" y="425"/>
                  </a:lnTo>
                  <a:lnTo>
                    <a:pt x="158" y="425"/>
                  </a:lnTo>
                  <a:lnTo>
                    <a:pt x="157" y="426"/>
                  </a:lnTo>
                  <a:lnTo>
                    <a:pt x="156" y="426"/>
                  </a:lnTo>
                  <a:lnTo>
                    <a:pt x="156" y="428"/>
                  </a:lnTo>
                  <a:lnTo>
                    <a:pt x="155" y="428"/>
                  </a:lnTo>
                  <a:lnTo>
                    <a:pt x="154" y="429"/>
                  </a:lnTo>
                  <a:lnTo>
                    <a:pt x="153" y="429"/>
                  </a:lnTo>
                  <a:lnTo>
                    <a:pt x="153" y="430"/>
                  </a:lnTo>
                  <a:lnTo>
                    <a:pt x="152" y="430"/>
                  </a:lnTo>
                  <a:lnTo>
                    <a:pt x="152" y="431"/>
                  </a:lnTo>
                  <a:lnTo>
                    <a:pt x="152" y="431"/>
                  </a:lnTo>
                  <a:lnTo>
                    <a:pt x="150" y="432"/>
                  </a:lnTo>
                  <a:lnTo>
                    <a:pt x="150" y="432"/>
                  </a:lnTo>
                  <a:lnTo>
                    <a:pt x="150" y="433"/>
                  </a:lnTo>
                  <a:lnTo>
                    <a:pt x="150" y="433"/>
                  </a:lnTo>
                  <a:lnTo>
                    <a:pt x="150" y="434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6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9" y="438"/>
                  </a:lnTo>
                  <a:lnTo>
                    <a:pt x="150" y="439"/>
                  </a:lnTo>
                  <a:lnTo>
                    <a:pt x="150" y="439"/>
                  </a:lnTo>
                  <a:lnTo>
                    <a:pt x="150" y="440"/>
                  </a:lnTo>
                  <a:lnTo>
                    <a:pt x="150" y="441"/>
                  </a:lnTo>
                  <a:lnTo>
                    <a:pt x="150" y="441"/>
                  </a:lnTo>
                  <a:lnTo>
                    <a:pt x="152" y="442"/>
                  </a:lnTo>
                  <a:lnTo>
                    <a:pt x="152" y="443"/>
                  </a:lnTo>
                  <a:lnTo>
                    <a:pt x="152" y="443"/>
                  </a:lnTo>
                  <a:lnTo>
                    <a:pt x="153" y="444"/>
                  </a:lnTo>
                  <a:lnTo>
                    <a:pt x="153" y="446"/>
                  </a:lnTo>
                  <a:lnTo>
                    <a:pt x="153" y="447"/>
                  </a:lnTo>
                  <a:lnTo>
                    <a:pt x="154" y="447"/>
                  </a:lnTo>
                  <a:lnTo>
                    <a:pt x="154" y="448"/>
                  </a:lnTo>
                  <a:lnTo>
                    <a:pt x="154" y="449"/>
                  </a:lnTo>
                  <a:lnTo>
                    <a:pt x="154" y="449"/>
                  </a:lnTo>
                  <a:lnTo>
                    <a:pt x="154" y="450"/>
                  </a:lnTo>
                  <a:lnTo>
                    <a:pt x="154" y="451"/>
                  </a:lnTo>
                  <a:lnTo>
                    <a:pt x="154" y="451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0" y="454"/>
                  </a:lnTo>
                  <a:lnTo>
                    <a:pt x="150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8" y="454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5" y="453"/>
                  </a:lnTo>
                  <a:lnTo>
                    <a:pt x="145" y="454"/>
                  </a:lnTo>
                  <a:lnTo>
                    <a:pt x="144" y="454"/>
                  </a:lnTo>
                  <a:lnTo>
                    <a:pt x="143" y="454"/>
                  </a:lnTo>
                  <a:lnTo>
                    <a:pt x="143" y="454"/>
                  </a:lnTo>
                  <a:lnTo>
                    <a:pt x="142" y="454"/>
                  </a:lnTo>
                  <a:lnTo>
                    <a:pt x="141" y="454"/>
                  </a:lnTo>
                  <a:lnTo>
                    <a:pt x="141" y="454"/>
                  </a:lnTo>
                  <a:lnTo>
                    <a:pt x="140" y="454"/>
                  </a:lnTo>
                  <a:lnTo>
                    <a:pt x="139" y="454"/>
                  </a:lnTo>
                  <a:lnTo>
                    <a:pt x="138" y="454"/>
                  </a:lnTo>
                  <a:lnTo>
                    <a:pt x="138" y="454"/>
                  </a:lnTo>
                  <a:lnTo>
                    <a:pt x="137" y="454"/>
                  </a:lnTo>
                  <a:lnTo>
                    <a:pt x="136" y="454"/>
                  </a:lnTo>
                  <a:lnTo>
                    <a:pt x="136" y="454"/>
                  </a:lnTo>
                  <a:lnTo>
                    <a:pt x="135" y="454"/>
                  </a:lnTo>
                  <a:lnTo>
                    <a:pt x="134" y="454"/>
                  </a:lnTo>
                  <a:lnTo>
                    <a:pt x="134" y="454"/>
                  </a:lnTo>
                  <a:lnTo>
                    <a:pt x="132" y="454"/>
                  </a:lnTo>
                  <a:lnTo>
                    <a:pt x="132" y="454"/>
                  </a:lnTo>
                  <a:lnTo>
                    <a:pt x="131" y="455"/>
                  </a:lnTo>
                  <a:lnTo>
                    <a:pt x="131" y="455"/>
                  </a:lnTo>
                  <a:lnTo>
                    <a:pt x="130" y="455"/>
                  </a:lnTo>
                  <a:lnTo>
                    <a:pt x="130" y="456"/>
                  </a:lnTo>
                  <a:lnTo>
                    <a:pt x="129" y="456"/>
                  </a:lnTo>
                  <a:lnTo>
                    <a:pt x="129" y="456"/>
                  </a:lnTo>
                  <a:lnTo>
                    <a:pt x="128" y="456"/>
                  </a:lnTo>
                  <a:lnTo>
                    <a:pt x="128" y="457"/>
                  </a:lnTo>
                  <a:lnTo>
                    <a:pt x="128" y="457"/>
                  </a:lnTo>
                  <a:lnTo>
                    <a:pt x="127" y="457"/>
                  </a:lnTo>
                  <a:lnTo>
                    <a:pt x="127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5" y="458"/>
                  </a:lnTo>
                  <a:lnTo>
                    <a:pt x="125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7"/>
                  </a:lnTo>
                  <a:lnTo>
                    <a:pt x="122" y="457"/>
                  </a:lnTo>
                  <a:lnTo>
                    <a:pt x="122" y="456"/>
                  </a:lnTo>
                  <a:lnTo>
                    <a:pt x="122" y="456"/>
                  </a:lnTo>
                  <a:lnTo>
                    <a:pt x="122" y="455"/>
                  </a:lnTo>
                  <a:lnTo>
                    <a:pt x="122" y="455"/>
                  </a:lnTo>
                  <a:lnTo>
                    <a:pt x="122" y="454"/>
                  </a:lnTo>
                  <a:lnTo>
                    <a:pt x="122" y="453"/>
                  </a:lnTo>
                  <a:lnTo>
                    <a:pt x="122" y="453"/>
                  </a:lnTo>
                  <a:lnTo>
                    <a:pt x="121" y="452"/>
                  </a:lnTo>
                  <a:lnTo>
                    <a:pt x="121" y="451"/>
                  </a:lnTo>
                  <a:lnTo>
                    <a:pt x="121" y="451"/>
                  </a:lnTo>
                  <a:lnTo>
                    <a:pt x="121" y="450"/>
                  </a:lnTo>
                  <a:lnTo>
                    <a:pt x="121" y="450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8"/>
                  </a:lnTo>
                  <a:lnTo>
                    <a:pt x="121" y="448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6"/>
                  </a:lnTo>
                  <a:lnTo>
                    <a:pt x="122" y="446"/>
                  </a:lnTo>
                  <a:lnTo>
                    <a:pt x="122" y="446"/>
                  </a:lnTo>
                  <a:lnTo>
                    <a:pt x="122" y="444"/>
                  </a:lnTo>
                  <a:lnTo>
                    <a:pt x="122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8"/>
                  </a:lnTo>
                  <a:lnTo>
                    <a:pt x="128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7"/>
                  </a:lnTo>
                  <a:lnTo>
                    <a:pt x="131" y="447"/>
                  </a:lnTo>
                  <a:lnTo>
                    <a:pt x="131" y="447"/>
                  </a:lnTo>
                  <a:lnTo>
                    <a:pt x="131" y="446"/>
                  </a:lnTo>
                  <a:lnTo>
                    <a:pt x="132" y="446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39"/>
                  </a:lnTo>
                  <a:lnTo>
                    <a:pt x="132" y="439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29" y="436"/>
                  </a:lnTo>
                  <a:lnTo>
                    <a:pt x="129" y="435"/>
                  </a:lnTo>
                  <a:lnTo>
                    <a:pt x="129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6" y="435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7"/>
                  </a:lnTo>
                  <a:lnTo>
                    <a:pt x="125" y="437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9"/>
                  </a:lnTo>
                  <a:lnTo>
                    <a:pt x="124" y="439"/>
                  </a:lnTo>
                  <a:lnTo>
                    <a:pt x="124" y="439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39"/>
                  </a:lnTo>
                  <a:lnTo>
                    <a:pt x="122" y="439"/>
                  </a:lnTo>
                  <a:lnTo>
                    <a:pt x="121" y="439"/>
                  </a:lnTo>
                  <a:lnTo>
                    <a:pt x="121" y="438"/>
                  </a:lnTo>
                  <a:lnTo>
                    <a:pt x="121" y="438"/>
                  </a:lnTo>
                  <a:lnTo>
                    <a:pt x="121" y="437"/>
                  </a:lnTo>
                  <a:lnTo>
                    <a:pt x="121" y="436"/>
                  </a:lnTo>
                  <a:lnTo>
                    <a:pt x="121" y="436"/>
                  </a:lnTo>
                  <a:lnTo>
                    <a:pt x="121" y="435"/>
                  </a:lnTo>
                  <a:lnTo>
                    <a:pt x="121" y="435"/>
                  </a:lnTo>
                  <a:lnTo>
                    <a:pt x="121" y="434"/>
                  </a:lnTo>
                  <a:lnTo>
                    <a:pt x="121" y="434"/>
                  </a:lnTo>
                  <a:lnTo>
                    <a:pt x="121" y="433"/>
                  </a:lnTo>
                  <a:lnTo>
                    <a:pt x="121" y="433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0"/>
                  </a:lnTo>
                  <a:lnTo>
                    <a:pt x="121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8"/>
                  </a:lnTo>
                  <a:lnTo>
                    <a:pt x="118" y="428"/>
                  </a:lnTo>
                  <a:lnTo>
                    <a:pt x="118" y="428"/>
                  </a:lnTo>
                  <a:lnTo>
                    <a:pt x="118" y="426"/>
                  </a:lnTo>
                  <a:lnTo>
                    <a:pt x="118" y="426"/>
                  </a:lnTo>
                  <a:lnTo>
                    <a:pt x="117" y="426"/>
                  </a:lnTo>
                  <a:lnTo>
                    <a:pt x="117" y="425"/>
                  </a:lnTo>
                  <a:lnTo>
                    <a:pt x="117" y="425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2"/>
                  </a:lnTo>
                  <a:lnTo>
                    <a:pt x="114" y="422"/>
                  </a:lnTo>
                  <a:lnTo>
                    <a:pt x="113" y="422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19"/>
                  </a:lnTo>
                  <a:lnTo>
                    <a:pt x="113" y="419"/>
                  </a:lnTo>
                  <a:lnTo>
                    <a:pt x="114" y="419"/>
                  </a:lnTo>
                  <a:lnTo>
                    <a:pt x="114" y="419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3" y="415"/>
                  </a:lnTo>
                  <a:lnTo>
                    <a:pt x="113" y="415"/>
                  </a:lnTo>
                  <a:lnTo>
                    <a:pt x="112" y="415"/>
                  </a:lnTo>
                  <a:lnTo>
                    <a:pt x="111" y="416"/>
                  </a:lnTo>
                  <a:lnTo>
                    <a:pt x="111" y="416"/>
                  </a:lnTo>
                  <a:lnTo>
                    <a:pt x="110" y="416"/>
                  </a:lnTo>
                  <a:lnTo>
                    <a:pt x="110" y="417"/>
                  </a:lnTo>
                  <a:lnTo>
                    <a:pt x="109" y="417"/>
                  </a:lnTo>
                  <a:lnTo>
                    <a:pt x="108" y="418"/>
                  </a:lnTo>
                  <a:lnTo>
                    <a:pt x="108" y="418"/>
                  </a:lnTo>
                  <a:lnTo>
                    <a:pt x="107" y="419"/>
                  </a:lnTo>
                  <a:lnTo>
                    <a:pt x="107" y="419"/>
                  </a:lnTo>
                  <a:lnTo>
                    <a:pt x="106" y="419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6" y="422"/>
                  </a:lnTo>
                  <a:lnTo>
                    <a:pt x="106" y="422"/>
                  </a:lnTo>
                  <a:lnTo>
                    <a:pt x="107" y="422"/>
                  </a:lnTo>
                  <a:lnTo>
                    <a:pt x="107" y="422"/>
                  </a:lnTo>
                  <a:lnTo>
                    <a:pt x="108" y="422"/>
                  </a:lnTo>
                  <a:lnTo>
                    <a:pt x="108" y="421"/>
                  </a:lnTo>
                  <a:lnTo>
                    <a:pt x="108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10" y="421"/>
                  </a:lnTo>
                  <a:lnTo>
                    <a:pt x="110" y="420"/>
                  </a:lnTo>
                  <a:lnTo>
                    <a:pt x="110" y="420"/>
                  </a:lnTo>
                  <a:lnTo>
                    <a:pt x="110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2"/>
                  </a:lnTo>
                  <a:lnTo>
                    <a:pt x="111" y="423"/>
                  </a:lnTo>
                  <a:lnTo>
                    <a:pt x="112" y="423"/>
                  </a:lnTo>
                  <a:lnTo>
                    <a:pt x="112" y="424"/>
                  </a:lnTo>
                  <a:lnTo>
                    <a:pt x="112" y="425"/>
                  </a:lnTo>
                  <a:lnTo>
                    <a:pt x="113" y="426"/>
                  </a:lnTo>
                  <a:lnTo>
                    <a:pt x="113" y="426"/>
                  </a:lnTo>
                  <a:lnTo>
                    <a:pt x="113" y="428"/>
                  </a:lnTo>
                  <a:lnTo>
                    <a:pt x="114" y="429"/>
                  </a:lnTo>
                  <a:lnTo>
                    <a:pt x="114" y="430"/>
                  </a:lnTo>
                  <a:lnTo>
                    <a:pt x="116" y="431"/>
                  </a:lnTo>
                  <a:lnTo>
                    <a:pt x="116" y="431"/>
                  </a:lnTo>
                  <a:lnTo>
                    <a:pt x="116" y="432"/>
                  </a:lnTo>
                  <a:lnTo>
                    <a:pt x="117" y="433"/>
                  </a:lnTo>
                  <a:lnTo>
                    <a:pt x="117" y="433"/>
                  </a:lnTo>
                  <a:lnTo>
                    <a:pt x="117" y="434"/>
                  </a:lnTo>
                  <a:lnTo>
                    <a:pt x="118" y="434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6"/>
                  </a:lnTo>
                  <a:lnTo>
                    <a:pt x="118" y="436"/>
                  </a:lnTo>
                  <a:lnTo>
                    <a:pt x="119" y="436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9"/>
                  </a:lnTo>
                  <a:lnTo>
                    <a:pt x="119" y="439"/>
                  </a:lnTo>
                  <a:lnTo>
                    <a:pt x="119" y="440"/>
                  </a:lnTo>
                  <a:lnTo>
                    <a:pt x="119" y="440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2"/>
                  </a:lnTo>
                  <a:lnTo>
                    <a:pt x="119" y="442"/>
                  </a:lnTo>
                  <a:lnTo>
                    <a:pt x="118" y="442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7" y="444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6" y="446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8" y="450"/>
                  </a:lnTo>
                  <a:lnTo>
                    <a:pt x="118" y="451"/>
                  </a:lnTo>
                  <a:lnTo>
                    <a:pt x="118" y="451"/>
                  </a:lnTo>
                  <a:lnTo>
                    <a:pt x="119" y="451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3"/>
                  </a:lnTo>
                  <a:lnTo>
                    <a:pt x="120" y="453"/>
                  </a:lnTo>
                  <a:lnTo>
                    <a:pt x="120" y="453"/>
                  </a:lnTo>
                  <a:lnTo>
                    <a:pt x="120" y="454"/>
                  </a:lnTo>
                  <a:lnTo>
                    <a:pt x="120" y="454"/>
                  </a:lnTo>
                  <a:lnTo>
                    <a:pt x="120" y="455"/>
                  </a:lnTo>
                  <a:lnTo>
                    <a:pt x="119" y="455"/>
                  </a:lnTo>
                  <a:lnTo>
                    <a:pt x="119" y="456"/>
                  </a:lnTo>
                  <a:lnTo>
                    <a:pt x="119" y="456"/>
                  </a:lnTo>
                  <a:lnTo>
                    <a:pt x="119" y="457"/>
                  </a:lnTo>
                  <a:lnTo>
                    <a:pt x="119" y="458"/>
                  </a:lnTo>
                  <a:lnTo>
                    <a:pt x="119" y="458"/>
                  </a:lnTo>
                  <a:lnTo>
                    <a:pt x="119" y="459"/>
                  </a:lnTo>
                  <a:lnTo>
                    <a:pt x="119" y="460"/>
                  </a:lnTo>
                  <a:lnTo>
                    <a:pt x="119" y="461"/>
                  </a:lnTo>
                  <a:lnTo>
                    <a:pt x="118" y="461"/>
                  </a:lnTo>
                  <a:lnTo>
                    <a:pt x="118" y="462"/>
                  </a:lnTo>
                  <a:lnTo>
                    <a:pt x="118" y="464"/>
                  </a:lnTo>
                  <a:lnTo>
                    <a:pt x="118" y="464"/>
                  </a:lnTo>
                  <a:lnTo>
                    <a:pt x="118" y="465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7"/>
                  </a:lnTo>
                  <a:lnTo>
                    <a:pt x="116" y="467"/>
                  </a:lnTo>
                  <a:lnTo>
                    <a:pt x="116" y="467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4" y="469"/>
                  </a:lnTo>
                  <a:lnTo>
                    <a:pt x="114" y="469"/>
                  </a:lnTo>
                  <a:lnTo>
                    <a:pt x="113" y="470"/>
                  </a:lnTo>
                  <a:lnTo>
                    <a:pt x="113" y="470"/>
                  </a:lnTo>
                  <a:lnTo>
                    <a:pt x="112" y="470"/>
                  </a:lnTo>
                  <a:lnTo>
                    <a:pt x="112" y="471"/>
                  </a:lnTo>
                  <a:lnTo>
                    <a:pt x="111" y="471"/>
                  </a:lnTo>
                  <a:lnTo>
                    <a:pt x="111" y="472"/>
                  </a:lnTo>
                  <a:lnTo>
                    <a:pt x="110" y="472"/>
                  </a:lnTo>
                  <a:lnTo>
                    <a:pt x="109" y="472"/>
                  </a:lnTo>
                  <a:lnTo>
                    <a:pt x="109" y="473"/>
                  </a:lnTo>
                  <a:lnTo>
                    <a:pt x="108" y="473"/>
                  </a:lnTo>
                  <a:lnTo>
                    <a:pt x="107" y="473"/>
                  </a:lnTo>
                  <a:lnTo>
                    <a:pt x="107" y="473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6"/>
                  </a:lnTo>
                  <a:lnTo>
                    <a:pt x="105" y="476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8" y="478"/>
                  </a:lnTo>
                  <a:lnTo>
                    <a:pt x="108" y="478"/>
                  </a:lnTo>
                  <a:lnTo>
                    <a:pt x="109" y="478"/>
                  </a:lnTo>
                  <a:lnTo>
                    <a:pt x="109" y="478"/>
                  </a:lnTo>
                  <a:lnTo>
                    <a:pt x="109" y="477"/>
                  </a:lnTo>
                  <a:lnTo>
                    <a:pt x="110" y="477"/>
                  </a:lnTo>
                  <a:lnTo>
                    <a:pt x="110" y="477"/>
                  </a:lnTo>
                  <a:lnTo>
                    <a:pt x="111" y="477"/>
                  </a:lnTo>
                  <a:lnTo>
                    <a:pt x="112" y="477"/>
                  </a:lnTo>
                  <a:lnTo>
                    <a:pt x="112" y="477"/>
                  </a:lnTo>
                  <a:lnTo>
                    <a:pt x="113" y="476"/>
                  </a:lnTo>
                  <a:lnTo>
                    <a:pt x="113" y="476"/>
                  </a:lnTo>
                  <a:lnTo>
                    <a:pt x="114" y="476"/>
                  </a:lnTo>
                  <a:lnTo>
                    <a:pt x="116" y="476"/>
                  </a:lnTo>
                  <a:lnTo>
                    <a:pt x="116" y="476"/>
                  </a:lnTo>
                  <a:lnTo>
                    <a:pt x="117" y="476"/>
                  </a:lnTo>
                  <a:lnTo>
                    <a:pt x="117" y="476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9" y="478"/>
                  </a:lnTo>
                  <a:lnTo>
                    <a:pt x="119" y="478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2"/>
                  </a:lnTo>
                  <a:lnTo>
                    <a:pt x="120" y="482"/>
                  </a:lnTo>
                  <a:lnTo>
                    <a:pt x="121" y="482"/>
                  </a:lnTo>
                  <a:lnTo>
                    <a:pt x="121" y="482"/>
                  </a:lnTo>
                  <a:lnTo>
                    <a:pt x="121" y="483"/>
                  </a:lnTo>
                  <a:lnTo>
                    <a:pt x="122" y="483"/>
                  </a:lnTo>
                  <a:lnTo>
                    <a:pt x="122" y="483"/>
                  </a:lnTo>
                  <a:lnTo>
                    <a:pt x="123" y="483"/>
                  </a:lnTo>
                  <a:lnTo>
                    <a:pt x="124" y="483"/>
                  </a:lnTo>
                  <a:lnTo>
                    <a:pt x="124" y="483"/>
                  </a:lnTo>
                  <a:lnTo>
                    <a:pt x="125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7" y="483"/>
                  </a:lnTo>
                  <a:lnTo>
                    <a:pt x="128" y="483"/>
                  </a:lnTo>
                  <a:lnTo>
                    <a:pt x="128" y="482"/>
                  </a:lnTo>
                  <a:lnTo>
                    <a:pt x="129" y="482"/>
                  </a:lnTo>
                  <a:lnTo>
                    <a:pt x="129" y="482"/>
                  </a:lnTo>
                  <a:lnTo>
                    <a:pt x="130" y="482"/>
                  </a:lnTo>
                  <a:lnTo>
                    <a:pt x="130" y="482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2" y="480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4" y="479"/>
                  </a:lnTo>
                  <a:lnTo>
                    <a:pt x="134" y="479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7" y="478"/>
                  </a:lnTo>
                  <a:lnTo>
                    <a:pt x="137" y="479"/>
                  </a:lnTo>
                  <a:lnTo>
                    <a:pt x="138" y="479"/>
                  </a:lnTo>
                  <a:lnTo>
                    <a:pt x="138" y="479"/>
                  </a:lnTo>
                  <a:lnTo>
                    <a:pt x="139" y="479"/>
                  </a:lnTo>
                  <a:lnTo>
                    <a:pt x="139" y="479"/>
                  </a:lnTo>
                  <a:lnTo>
                    <a:pt x="139" y="480"/>
                  </a:lnTo>
                  <a:lnTo>
                    <a:pt x="140" y="480"/>
                  </a:lnTo>
                  <a:lnTo>
                    <a:pt x="140" y="480"/>
                  </a:lnTo>
                  <a:lnTo>
                    <a:pt x="140" y="482"/>
                  </a:lnTo>
                  <a:lnTo>
                    <a:pt x="141" y="482"/>
                  </a:lnTo>
                  <a:lnTo>
                    <a:pt x="141" y="483"/>
                  </a:lnTo>
                  <a:lnTo>
                    <a:pt x="141" y="483"/>
                  </a:lnTo>
                  <a:lnTo>
                    <a:pt x="141" y="484"/>
                  </a:lnTo>
                  <a:lnTo>
                    <a:pt x="141" y="484"/>
                  </a:lnTo>
                  <a:lnTo>
                    <a:pt x="141" y="485"/>
                  </a:lnTo>
                  <a:lnTo>
                    <a:pt x="141" y="485"/>
                  </a:lnTo>
                  <a:lnTo>
                    <a:pt x="140" y="486"/>
                  </a:lnTo>
                  <a:lnTo>
                    <a:pt x="140" y="486"/>
                  </a:lnTo>
                  <a:lnTo>
                    <a:pt x="140" y="487"/>
                  </a:lnTo>
                  <a:lnTo>
                    <a:pt x="140" y="487"/>
                  </a:lnTo>
                  <a:lnTo>
                    <a:pt x="140" y="488"/>
                  </a:lnTo>
                  <a:lnTo>
                    <a:pt x="139" y="488"/>
                  </a:lnTo>
                  <a:lnTo>
                    <a:pt x="139" y="489"/>
                  </a:lnTo>
                  <a:lnTo>
                    <a:pt x="139" y="489"/>
                  </a:lnTo>
                  <a:lnTo>
                    <a:pt x="139" y="490"/>
                  </a:lnTo>
                  <a:lnTo>
                    <a:pt x="139" y="490"/>
                  </a:lnTo>
                  <a:lnTo>
                    <a:pt x="139" y="491"/>
                  </a:lnTo>
                  <a:lnTo>
                    <a:pt x="139" y="491"/>
                  </a:lnTo>
                  <a:lnTo>
                    <a:pt x="139" y="492"/>
                  </a:lnTo>
                  <a:lnTo>
                    <a:pt x="139" y="493"/>
                  </a:lnTo>
                  <a:lnTo>
                    <a:pt x="139" y="493"/>
                  </a:lnTo>
                  <a:lnTo>
                    <a:pt x="138" y="494"/>
                  </a:lnTo>
                  <a:lnTo>
                    <a:pt x="138" y="494"/>
                  </a:lnTo>
                  <a:lnTo>
                    <a:pt x="138" y="495"/>
                  </a:lnTo>
                  <a:lnTo>
                    <a:pt x="138" y="495"/>
                  </a:lnTo>
                  <a:lnTo>
                    <a:pt x="138" y="496"/>
                  </a:lnTo>
                  <a:lnTo>
                    <a:pt x="138" y="496"/>
                  </a:lnTo>
                  <a:lnTo>
                    <a:pt x="138" y="497"/>
                  </a:lnTo>
                  <a:lnTo>
                    <a:pt x="138" y="498"/>
                  </a:lnTo>
                  <a:lnTo>
                    <a:pt x="138" y="498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38" y="501"/>
                  </a:lnTo>
                  <a:lnTo>
                    <a:pt x="138" y="501"/>
                  </a:lnTo>
                  <a:lnTo>
                    <a:pt x="137" y="502"/>
                  </a:lnTo>
                  <a:lnTo>
                    <a:pt x="137" y="502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3"/>
                  </a:lnTo>
                  <a:lnTo>
                    <a:pt x="134" y="503"/>
                  </a:lnTo>
                  <a:lnTo>
                    <a:pt x="134" y="502"/>
                  </a:lnTo>
                  <a:lnTo>
                    <a:pt x="134" y="502"/>
                  </a:lnTo>
                  <a:lnTo>
                    <a:pt x="134" y="501"/>
                  </a:lnTo>
                  <a:lnTo>
                    <a:pt x="132" y="501"/>
                  </a:lnTo>
                  <a:lnTo>
                    <a:pt x="132" y="500"/>
                  </a:lnTo>
                  <a:lnTo>
                    <a:pt x="132" y="500"/>
                  </a:lnTo>
                  <a:lnTo>
                    <a:pt x="132" y="498"/>
                  </a:lnTo>
                  <a:lnTo>
                    <a:pt x="131" y="497"/>
                  </a:lnTo>
                  <a:lnTo>
                    <a:pt x="131" y="497"/>
                  </a:lnTo>
                  <a:lnTo>
                    <a:pt x="131" y="496"/>
                  </a:lnTo>
                  <a:lnTo>
                    <a:pt x="130" y="496"/>
                  </a:lnTo>
                  <a:lnTo>
                    <a:pt x="130" y="495"/>
                  </a:lnTo>
                  <a:lnTo>
                    <a:pt x="129" y="495"/>
                  </a:lnTo>
                  <a:lnTo>
                    <a:pt x="129" y="494"/>
                  </a:lnTo>
                  <a:lnTo>
                    <a:pt x="128" y="494"/>
                  </a:lnTo>
                  <a:lnTo>
                    <a:pt x="128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6" y="492"/>
                  </a:lnTo>
                  <a:lnTo>
                    <a:pt x="126" y="492"/>
                  </a:lnTo>
                  <a:lnTo>
                    <a:pt x="125" y="492"/>
                  </a:lnTo>
                  <a:lnTo>
                    <a:pt x="125" y="492"/>
                  </a:lnTo>
                  <a:lnTo>
                    <a:pt x="124" y="492"/>
                  </a:lnTo>
                  <a:lnTo>
                    <a:pt x="124" y="492"/>
                  </a:lnTo>
                  <a:lnTo>
                    <a:pt x="123" y="491"/>
                  </a:lnTo>
                  <a:lnTo>
                    <a:pt x="122" y="491"/>
                  </a:lnTo>
                  <a:lnTo>
                    <a:pt x="121" y="491"/>
                  </a:lnTo>
                  <a:lnTo>
                    <a:pt x="121" y="491"/>
                  </a:lnTo>
                  <a:lnTo>
                    <a:pt x="120" y="491"/>
                  </a:lnTo>
                  <a:lnTo>
                    <a:pt x="119" y="491"/>
                  </a:lnTo>
                  <a:lnTo>
                    <a:pt x="118" y="491"/>
                  </a:lnTo>
                  <a:lnTo>
                    <a:pt x="117" y="491"/>
                  </a:lnTo>
                  <a:lnTo>
                    <a:pt x="117" y="491"/>
                  </a:lnTo>
                  <a:lnTo>
                    <a:pt x="116" y="491"/>
                  </a:lnTo>
                  <a:lnTo>
                    <a:pt x="114" y="491"/>
                  </a:lnTo>
                  <a:lnTo>
                    <a:pt x="113" y="491"/>
                  </a:lnTo>
                  <a:lnTo>
                    <a:pt x="112" y="492"/>
                  </a:lnTo>
                  <a:lnTo>
                    <a:pt x="112" y="492"/>
                  </a:lnTo>
                  <a:lnTo>
                    <a:pt x="111" y="492"/>
                  </a:lnTo>
                  <a:lnTo>
                    <a:pt x="110" y="493"/>
                  </a:lnTo>
                  <a:lnTo>
                    <a:pt x="109" y="493"/>
                  </a:lnTo>
                  <a:lnTo>
                    <a:pt x="108" y="493"/>
                  </a:lnTo>
                  <a:lnTo>
                    <a:pt x="108" y="494"/>
                  </a:lnTo>
                  <a:lnTo>
                    <a:pt x="107" y="494"/>
                  </a:lnTo>
                  <a:lnTo>
                    <a:pt x="106" y="494"/>
                  </a:lnTo>
                  <a:lnTo>
                    <a:pt x="105" y="495"/>
                  </a:lnTo>
                  <a:lnTo>
                    <a:pt x="104" y="495"/>
                  </a:lnTo>
                  <a:lnTo>
                    <a:pt x="103" y="495"/>
                  </a:lnTo>
                  <a:lnTo>
                    <a:pt x="103" y="496"/>
                  </a:lnTo>
                  <a:lnTo>
                    <a:pt x="102" y="496"/>
                  </a:lnTo>
                  <a:lnTo>
                    <a:pt x="101" y="496"/>
                  </a:lnTo>
                  <a:lnTo>
                    <a:pt x="101" y="496"/>
                  </a:lnTo>
                  <a:lnTo>
                    <a:pt x="100" y="497"/>
                  </a:lnTo>
                  <a:lnTo>
                    <a:pt x="99" y="497"/>
                  </a:lnTo>
                  <a:lnTo>
                    <a:pt x="99" y="497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96" y="497"/>
                  </a:lnTo>
                  <a:lnTo>
                    <a:pt x="96" y="498"/>
                  </a:lnTo>
                  <a:lnTo>
                    <a:pt x="96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4" y="494"/>
                  </a:lnTo>
                  <a:lnTo>
                    <a:pt x="94" y="494"/>
                  </a:lnTo>
                  <a:lnTo>
                    <a:pt x="94" y="493"/>
                  </a:lnTo>
                  <a:lnTo>
                    <a:pt x="94" y="493"/>
                  </a:lnTo>
                  <a:lnTo>
                    <a:pt x="95" y="492"/>
                  </a:lnTo>
                  <a:lnTo>
                    <a:pt x="95" y="492"/>
                  </a:lnTo>
                  <a:lnTo>
                    <a:pt x="96" y="491"/>
                  </a:lnTo>
                  <a:lnTo>
                    <a:pt x="96" y="491"/>
                  </a:lnTo>
                  <a:lnTo>
                    <a:pt x="96" y="490"/>
                  </a:lnTo>
                  <a:lnTo>
                    <a:pt x="98" y="490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100" y="488"/>
                  </a:lnTo>
                  <a:lnTo>
                    <a:pt x="100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2" y="487"/>
                  </a:lnTo>
                  <a:lnTo>
                    <a:pt x="102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4" y="487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5"/>
                  </a:lnTo>
                  <a:lnTo>
                    <a:pt x="104" y="485"/>
                  </a:lnTo>
                  <a:lnTo>
                    <a:pt x="104" y="484"/>
                  </a:lnTo>
                  <a:lnTo>
                    <a:pt x="104" y="484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4" y="482"/>
                  </a:lnTo>
                  <a:lnTo>
                    <a:pt x="104" y="480"/>
                  </a:lnTo>
                  <a:lnTo>
                    <a:pt x="104" y="480"/>
                  </a:lnTo>
                  <a:lnTo>
                    <a:pt x="103" y="479"/>
                  </a:lnTo>
                  <a:lnTo>
                    <a:pt x="103" y="479"/>
                  </a:lnTo>
                  <a:lnTo>
                    <a:pt x="103" y="478"/>
                  </a:lnTo>
                  <a:lnTo>
                    <a:pt x="103" y="477"/>
                  </a:lnTo>
                  <a:lnTo>
                    <a:pt x="103" y="477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2" y="475"/>
                  </a:lnTo>
                  <a:lnTo>
                    <a:pt x="101" y="475"/>
                  </a:lnTo>
                  <a:lnTo>
                    <a:pt x="101" y="474"/>
                  </a:lnTo>
                  <a:lnTo>
                    <a:pt x="100" y="474"/>
                  </a:lnTo>
                  <a:lnTo>
                    <a:pt x="100" y="474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6" y="473"/>
                  </a:lnTo>
                  <a:lnTo>
                    <a:pt x="96" y="473"/>
                  </a:lnTo>
                  <a:lnTo>
                    <a:pt x="95" y="473"/>
                  </a:lnTo>
                  <a:lnTo>
                    <a:pt x="95" y="473"/>
                  </a:lnTo>
                  <a:lnTo>
                    <a:pt x="94" y="473"/>
                  </a:lnTo>
                  <a:lnTo>
                    <a:pt x="94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1" y="473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8"/>
                  </a:lnTo>
                  <a:lnTo>
                    <a:pt x="91" y="478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91" y="480"/>
                  </a:lnTo>
                  <a:lnTo>
                    <a:pt x="91" y="480"/>
                  </a:lnTo>
                  <a:lnTo>
                    <a:pt x="91" y="482"/>
                  </a:lnTo>
                  <a:lnTo>
                    <a:pt x="91" y="482"/>
                  </a:lnTo>
                  <a:lnTo>
                    <a:pt x="91" y="483"/>
                  </a:lnTo>
                  <a:lnTo>
                    <a:pt x="91" y="483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79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89" y="478"/>
                  </a:lnTo>
                  <a:lnTo>
                    <a:pt x="89" y="478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6"/>
                  </a:lnTo>
                  <a:lnTo>
                    <a:pt x="89" y="476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4"/>
                  </a:lnTo>
                  <a:lnTo>
                    <a:pt x="88" y="474"/>
                  </a:lnTo>
                  <a:lnTo>
                    <a:pt x="87" y="474"/>
                  </a:lnTo>
                  <a:lnTo>
                    <a:pt x="87" y="473"/>
                  </a:lnTo>
                  <a:lnTo>
                    <a:pt x="86" y="473"/>
                  </a:lnTo>
                  <a:lnTo>
                    <a:pt x="86" y="472"/>
                  </a:lnTo>
                  <a:lnTo>
                    <a:pt x="85" y="472"/>
                  </a:lnTo>
                  <a:lnTo>
                    <a:pt x="84" y="471"/>
                  </a:lnTo>
                  <a:lnTo>
                    <a:pt x="84" y="471"/>
                  </a:lnTo>
                  <a:lnTo>
                    <a:pt x="83" y="471"/>
                  </a:lnTo>
                  <a:lnTo>
                    <a:pt x="82" y="470"/>
                  </a:lnTo>
                  <a:lnTo>
                    <a:pt x="82" y="470"/>
                  </a:lnTo>
                  <a:lnTo>
                    <a:pt x="81" y="469"/>
                  </a:lnTo>
                  <a:lnTo>
                    <a:pt x="80" y="469"/>
                  </a:lnTo>
                  <a:lnTo>
                    <a:pt x="80" y="469"/>
                  </a:lnTo>
                  <a:lnTo>
                    <a:pt x="78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6" y="468"/>
                  </a:lnTo>
                  <a:lnTo>
                    <a:pt x="76" y="467"/>
                  </a:lnTo>
                  <a:lnTo>
                    <a:pt x="76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9"/>
                  </a:lnTo>
                  <a:lnTo>
                    <a:pt x="73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5" y="470"/>
                  </a:lnTo>
                  <a:lnTo>
                    <a:pt x="76" y="470"/>
                  </a:lnTo>
                  <a:lnTo>
                    <a:pt x="76" y="470"/>
                  </a:lnTo>
                  <a:lnTo>
                    <a:pt x="77" y="470"/>
                  </a:lnTo>
                  <a:lnTo>
                    <a:pt x="77" y="471"/>
                  </a:lnTo>
                  <a:lnTo>
                    <a:pt x="78" y="471"/>
                  </a:lnTo>
                  <a:lnTo>
                    <a:pt x="78" y="471"/>
                  </a:lnTo>
                  <a:lnTo>
                    <a:pt x="80" y="472"/>
                  </a:lnTo>
                  <a:lnTo>
                    <a:pt x="80" y="472"/>
                  </a:lnTo>
                  <a:lnTo>
                    <a:pt x="81" y="472"/>
                  </a:lnTo>
                  <a:lnTo>
                    <a:pt x="82" y="472"/>
                  </a:lnTo>
                  <a:lnTo>
                    <a:pt x="82" y="473"/>
                  </a:lnTo>
                  <a:lnTo>
                    <a:pt x="82" y="473"/>
                  </a:lnTo>
                  <a:lnTo>
                    <a:pt x="83" y="473"/>
                  </a:lnTo>
                  <a:lnTo>
                    <a:pt x="83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6"/>
                  </a:lnTo>
                  <a:lnTo>
                    <a:pt x="86" y="476"/>
                  </a:lnTo>
                  <a:lnTo>
                    <a:pt x="86" y="476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8"/>
                  </a:lnTo>
                  <a:lnTo>
                    <a:pt x="86" y="478"/>
                  </a:lnTo>
                  <a:lnTo>
                    <a:pt x="86" y="479"/>
                  </a:lnTo>
                  <a:lnTo>
                    <a:pt x="86" y="480"/>
                  </a:lnTo>
                  <a:lnTo>
                    <a:pt x="85" y="480"/>
                  </a:lnTo>
                  <a:lnTo>
                    <a:pt x="85" y="482"/>
                  </a:lnTo>
                  <a:lnTo>
                    <a:pt x="85" y="483"/>
                  </a:lnTo>
                  <a:lnTo>
                    <a:pt x="85" y="483"/>
                  </a:lnTo>
                  <a:lnTo>
                    <a:pt x="85" y="484"/>
                  </a:lnTo>
                  <a:lnTo>
                    <a:pt x="85" y="484"/>
                  </a:lnTo>
                  <a:lnTo>
                    <a:pt x="85" y="485"/>
                  </a:lnTo>
                  <a:lnTo>
                    <a:pt x="85" y="485"/>
                  </a:lnTo>
                  <a:lnTo>
                    <a:pt x="85" y="486"/>
                  </a:lnTo>
                  <a:lnTo>
                    <a:pt x="85" y="487"/>
                  </a:lnTo>
                  <a:lnTo>
                    <a:pt x="85" y="487"/>
                  </a:lnTo>
                  <a:lnTo>
                    <a:pt x="85" y="488"/>
                  </a:lnTo>
                  <a:lnTo>
                    <a:pt x="85" y="488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4" y="490"/>
                  </a:lnTo>
                  <a:lnTo>
                    <a:pt x="84" y="490"/>
                  </a:lnTo>
                  <a:lnTo>
                    <a:pt x="84" y="491"/>
                  </a:lnTo>
                  <a:lnTo>
                    <a:pt x="84" y="491"/>
                  </a:lnTo>
                  <a:lnTo>
                    <a:pt x="83" y="491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7" y="490"/>
                  </a:lnTo>
                  <a:lnTo>
                    <a:pt x="77" y="490"/>
                  </a:lnTo>
                  <a:lnTo>
                    <a:pt x="76" y="490"/>
                  </a:lnTo>
                  <a:lnTo>
                    <a:pt x="76" y="489"/>
                  </a:lnTo>
                  <a:lnTo>
                    <a:pt x="75" y="489"/>
                  </a:lnTo>
                  <a:lnTo>
                    <a:pt x="75" y="488"/>
                  </a:lnTo>
                  <a:lnTo>
                    <a:pt x="75" y="488"/>
                  </a:lnTo>
                  <a:lnTo>
                    <a:pt x="74" y="488"/>
                  </a:lnTo>
                  <a:lnTo>
                    <a:pt x="74" y="488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7"/>
                  </a:lnTo>
                  <a:lnTo>
                    <a:pt x="71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90"/>
                  </a:lnTo>
                  <a:lnTo>
                    <a:pt x="71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3" y="491"/>
                  </a:lnTo>
                  <a:lnTo>
                    <a:pt x="73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5" y="491"/>
                  </a:lnTo>
                  <a:lnTo>
                    <a:pt x="75" y="492"/>
                  </a:lnTo>
                  <a:lnTo>
                    <a:pt x="76" y="492"/>
                  </a:lnTo>
                  <a:lnTo>
                    <a:pt x="76" y="492"/>
                  </a:lnTo>
                  <a:lnTo>
                    <a:pt x="76" y="493"/>
                  </a:lnTo>
                  <a:lnTo>
                    <a:pt x="77" y="493"/>
                  </a:lnTo>
                  <a:lnTo>
                    <a:pt x="77" y="493"/>
                  </a:lnTo>
                  <a:lnTo>
                    <a:pt x="78" y="494"/>
                  </a:lnTo>
                  <a:lnTo>
                    <a:pt x="78" y="494"/>
                  </a:lnTo>
                  <a:lnTo>
                    <a:pt x="78" y="495"/>
                  </a:lnTo>
                  <a:lnTo>
                    <a:pt x="78" y="495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7"/>
                  </a:lnTo>
                  <a:lnTo>
                    <a:pt x="80" y="497"/>
                  </a:lnTo>
                  <a:lnTo>
                    <a:pt x="80" y="498"/>
                  </a:lnTo>
                  <a:lnTo>
                    <a:pt x="80" y="498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1"/>
                  </a:lnTo>
                  <a:lnTo>
                    <a:pt x="80" y="501"/>
                  </a:lnTo>
                  <a:lnTo>
                    <a:pt x="80" y="502"/>
                  </a:lnTo>
                  <a:lnTo>
                    <a:pt x="80" y="502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4"/>
                  </a:lnTo>
                  <a:lnTo>
                    <a:pt x="80" y="504"/>
                  </a:lnTo>
                  <a:lnTo>
                    <a:pt x="80" y="505"/>
                  </a:lnTo>
                  <a:lnTo>
                    <a:pt x="80" y="505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7"/>
                  </a:lnTo>
                  <a:lnTo>
                    <a:pt x="81" y="507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9"/>
                  </a:lnTo>
                  <a:lnTo>
                    <a:pt x="81" y="509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82" y="512"/>
                  </a:lnTo>
                  <a:lnTo>
                    <a:pt x="82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78" y="513"/>
                  </a:lnTo>
                  <a:lnTo>
                    <a:pt x="78" y="513"/>
                  </a:lnTo>
                  <a:lnTo>
                    <a:pt x="77" y="513"/>
                  </a:lnTo>
                  <a:lnTo>
                    <a:pt x="77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3" y="515"/>
                  </a:lnTo>
                  <a:lnTo>
                    <a:pt x="73" y="515"/>
                  </a:lnTo>
                  <a:lnTo>
                    <a:pt x="73" y="516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9"/>
                  </a:lnTo>
                  <a:lnTo>
                    <a:pt x="73" y="520"/>
                  </a:lnTo>
                  <a:lnTo>
                    <a:pt x="73" y="521"/>
                  </a:lnTo>
                  <a:lnTo>
                    <a:pt x="73" y="522"/>
                  </a:lnTo>
                  <a:lnTo>
                    <a:pt x="73" y="522"/>
                  </a:lnTo>
                  <a:lnTo>
                    <a:pt x="73" y="523"/>
                  </a:lnTo>
                  <a:lnTo>
                    <a:pt x="73" y="524"/>
                  </a:lnTo>
                  <a:lnTo>
                    <a:pt x="73" y="525"/>
                  </a:lnTo>
                  <a:lnTo>
                    <a:pt x="73" y="525"/>
                  </a:lnTo>
                  <a:lnTo>
                    <a:pt x="74" y="526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76" y="526"/>
                  </a:lnTo>
                  <a:lnTo>
                    <a:pt x="76" y="525"/>
                  </a:lnTo>
                  <a:lnTo>
                    <a:pt x="76" y="525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3"/>
                  </a:lnTo>
                  <a:lnTo>
                    <a:pt x="77" y="523"/>
                  </a:lnTo>
                  <a:lnTo>
                    <a:pt x="77" y="522"/>
                  </a:lnTo>
                  <a:lnTo>
                    <a:pt x="77" y="522"/>
                  </a:lnTo>
                  <a:lnTo>
                    <a:pt x="77" y="521"/>
                  </a:lnTo>
                  <a:lnTo>
                    <a:pt x="78" y="521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80" y="520"/>
                  </a:lnTo>
                  <a:lnTo>
                    <a:pt x="80" y="519"/>
                  </a:lnTo>
                  <a:lnTo>
                    <a:pt x="81" y="519"/>
                  </a:lnTo>
                  <a:lnTo>
                    <a:pt x="81" y="519"/>
                  </a:lnTo>
                  <a:lnTo>
                    <a:pt x="82" y="518"/>
                  </a:lnTo>
                  <a:lnTo>
                    <a:pt x="82" y="518"/>
                  </a:lnTo>
                  <a:lnTo>
                    <a:pt x="83" y="518"/>
                  </a:lnTo>
                  <a:lnTo>
                    <a:pt x="84" y="518"/>
                  </a:lnTo>
                  <a:lnTo>
                    <a:pt x="84" y="518"/>
                  </a:lnTo>
                  <a:lnTo>
                    <a:pt x="85" y="516"/>
                  </a:lnTo>
                  <a:lnTo>
                    <a:pt x="86" y="516"/>
                  </a:lnTo>
                  <a:lnTo>
                    <a:pt x="87" y="516"/>
                  </a:lnTo>
                  <a:lnTo>
                    <a:pt x="88" y="516"/>
                  </a:lnTo>
                  <a:lnTo>
                    <a:pt x="88" y="516"/>
                  </a:lnTo>
                  <a:lnTo>
                    <a:pt x="89" y="518"/>
                  </a:lnTo>
                  <a:lnTo>
                    <a:pt x="90" y="518"/>
                  </a:lnTo>
                  <a:lnTo>
                    <a:pt x="90" y="518"/>
                  </a:lnTo>
                  <a:lnTo>
                    <a:pt x="91" y="518"/>
                  </a:lnTo>
                  <a:lnTo>
                    <a:pt x="92" y="518"/>
                  </a:lnTo>
                  <a:lnTo>
                    <a:pt x="93" y="518"/>
                  </a:lnTo>
                  <a:lnTo>
                    <a:pt x="93" y="518"/>
                  </a:lnTo>
                  <a:lnTo>
                    <a:pt x="94" y="518"/>
                  </a:lnTo>
                  <a:lnTo>
                    <a:pt x="95" y="518"/>
                  </a:lnTo>
                  <a:lnTo>
                    <a:pt x="96" y="518"/>
                  </a:lnTo>
                  <a:lnTo>
                    <a:pt x="96" y="518"/>
                  </a:lnTo>
                  <a:lnTo>
                    <a:pt x="98" y="518"/>
                  </a:lnTo>
                  <a:lnTo>
                    <a:pt x="98" y="518"/>
                  </a:lnTo>
                  <a:lnTo>
                    <a:pt x="99" y="518"/>
                  </a:lnTo>
                  <a:lnTo>
                    <a:pt x="99" y="516"/>
                  </a:lnTo>
                  <a:lnTo>
                    <a:pt x="100" y="516"/>
                  </a:lnTo>
                  <a:lnTo>
                    <a:pt x="100" y="516"/>
                  </a:lnTo>
                  <a:lnTo>
                    <a:pt x="101" y="516"/>
                  </a:lnTo>
                  <a:lnTo>
                    <a:pt x="101" y="516"/>
                  </a:lnTo>
                  <a:lnTo>
                    <a:pt x="102" y="516"/>
                  </a:lnTo>
                  <a:lnTo>
                    <a:pt x="102" y="516"/>
                  </a:lnTo>
                  <a:lnTo>
                    <a:pt x="103" y="516"/>
                  </a:lnTo>
                  <a:lnTo>
                    <a:pt x="103" y="516"/>
                  </a:lnTo>
                  <a:lnTo>
                    <a:pt x="103" y="515"/>
                  </a:lnTo>
                  <a:lnTo>
                    <a:pt x="104" y="516"/>
                  </a:lnTo>
                  <a:lnTo>
                    <a:pt x="104" y="516"/>
                  </a:lnTo>
                  <a:lnTo>
                    <a:pt x="105" y="516"/>
                  </a:lnTo>
                  <a:lnTo>
                    <a:pt x="105" y="516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7" y="518"/>
                  </a:lnTo>
                  <a:lnTo>
                    <a:pt x="107" y="518"/>
                  </a:lnTo>
                  <a:lnTo>
                    <a:pt x="108" y="518"/>
                  </a:lnTo>
                  <a:lnTo>
                    <a:pt x="108" y="519"/>
                  </a:lnTo>
                  <a:lnTo>
                    <a:pt x="109" y="519"/>
                  </a:lnTo>
                  <a:lnTo>
                    <a:pt x="109" y="520"/>
                  </a:lnTo>
                  <a:lnTo>
                    <a:pt x="110" y="520"/>
                  </a:lnTo>
                  <a:lnTo>
                    <a:pt x="110" y="521"/>
                  </a:lnTo>
                  <a:lnTo>
                    <a:pt x="111" y="521"/>
                  </a:lnTo>
                  <a:lnTo>
                    <a:pt x="111" y="522"/>
                  </a:lnTo>
                  <a:lnTo>
                    <a:pt x="112" y="523"/>
                  </a:lnTo>
                  <a:lnTo>
                    <a:pt x="112" y="524"/>
                  </a:lnTo>
                  <a:lnTo>
                    <a:pt x="113" y="524"/>
                  </a:lnTo>
                  <a:lnTo>
                    <a:pt x="113" y="525"/>
                  </a:lnTo>
                  <a:lnTo>
                    <a:pt x="113" y="526"/>
                  </a:lnTo>
                  <a:lnTo>
                    <a:pt x="114" y="526"/>
                  </a:lnTo>
                  <a:lnTo>
                    <a:pt x="114" y="527"/>
                  </a:lnTo>
                  <a:lnTo>
                    <a:pt x="114" y="528"/>
                  </a:lnTo>
                  <a:lnTo>
                    <a:pt x="114" y="529"/>
                  </a:lnTo>
                  <a:lnTo>
                    <a:pt x="114" y="530"/>
                  </a:lnTo>
                  <a:lnTo>
                    <a:pt x="114" y="530"/>
                  </a:lnTo>
                  <a:lnTo>
                    <a:pt x="114" y="531"/>
                  </a:lnTo>
                  <a:lnTo>
                    <a:pt x="114" y="532"/>
                  </a:lnTo>
                  <a:lnTo>
                    <a:pt x="114" y="533"/>
                  </a:lnTo>
                  <a:lnTo>
                    <a:pt x="114" y="533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4" y="537"/>
                  </a:lnTo>
                  <a:lnTo>
                    <a:pt x="114" y="537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09" y="539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4"/>
                  </a:lnTo>
                  <a:lnTo>
                    <a:pt x="108" y="534"/>
                  </a:lnTo>
                  <a:lnTo>
                    <a:pt x="108" y="533"/>
                  </a:lnTo>
                  <a:lnTo>
                    <a:pt x="108" y="533"/>
                  </a:lnTo>
                  <a:lnTo>
                    <a:pt x="108" y="532"/>
                  </a:lnTo>
                  <a:lnTo>
                    <a:pt x="108" y="532"/>
                  </a:lnTo>
                  <a:lnTo>
                    <a:pt x="108" y="531"/>
                  </a:lnTo>
                  <a:lnTo>
                    <a:pt x="108" y="531"/>
                  </a:lnTo>
                  <a:lnTo>
                    <a:pt x="108" y="530"/>
                  </a:lnTo>
                  <a:lnTo>
                    <a:pt x="108" y="530"/>
                  </a:lnTo>
                  <a:lnTo>
                    <a:pt x="108" y="529"/>
                  </a:lnTo>
                  <a:lnTo>
                    <a:pt x="108" y="529"/>
                  </a:lnTo>
                  <a:lnTo>
                    <a:pt x="108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7"/>
                  </a:lnTo>
                  <a:lnTo>
                    <a:pt x="106" y="527"/>
                  </a:lnTo>
                  <a:lnTo>
                    <a:pt x="106" y="528"/>
                  </a:lnTo>
                  <a:lnTo>
                    <a:pt x="106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1" y="532"/>
                  </a:lnTo>
                  <a:lnTo>
                    <a:pt x="101" y="532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4"/>
                  </a:lnTo>
                  <a:lnTo>
                    <a:pt x="101" y="534"/>
                  </a:lnTo>
                  <a:lnTo>
                    <a:pt x="102" y="534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6" y="539"/>
                  </a:lnTo>
                  <a:lnTo>
                    <a:pt x="106" y="539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5" y="541"/>
                  </a:lnTo>
                  <a:lnTo>
                    <a:pt x="105" y="541"/>
                  </a:lnTo>
                  <a:lnTo>
                    <a:pt x="105" y="542"/>
                  </a:lnTo>
                  <a:lnTo>
                    <a:pt x="105" y="542"/>
                  </a:lnTo>
                  <a:lnTo>
                    <a:pt x="104" y="542"/>
                  </a:lnTo>
                  <a:lnTo>
                    <a:pt x="104" y="542"/>
                  </a:lnTo>
                  <a:lnTo>
                    <a:pt x="103" y="542"/>
                  </a:lnTo>
                  <a:lnTo>
                    <a:pt x="103" y="542"/>
                  </a:lnTo>
                  <a:lnTo>
                    <a:pt x="102" y="543"/>
                  </a:lnTo>
                  <a:lnTo>
                    <a:pt x="102" y="543"/>
                  </a:lnTo>
                  <a:lnTo>
                    <a:pt x="101" y="543"/>
                  </a:lnTo>
                  <a:lnTo>
                    <a:pt x="101" y="543"/>
                  </a:lnTo>
                  <a:lnTo>
                    <a:pt x="100" y="544"/>
                  </a:lnTo>
                  <a:lnTo>
                    <a:pt x="100" y="544"/>
                  </a:lnTo>
                  <a:lnTo>
                    <a:pt x="99" y="544"/>
                  </a:lnTo>
                  <a:lnTo>
                    <a:pt x="99" y="545"/>
                  </a:lnTo>
                  <a:lnTo>
                    <a:pt x="99" y="545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7"/>
                  </a:lnTo>
                  <a:lnTo>
                    <a:pt x="98" y="547"/>
                  </a:lnTo>
                  <a:lnTo>
                    <a:pt x="98" y="548"/>
                  </a:lnTo>
                  <a:lnTo>
                    <a:pt x="99" y="548"/>
                  </a:lnTo>
                  <a:lnTo>
                    <a:pt x="99" y="549"/>
                  </a:lnTo>
                  <a:lnTo>
                    <a:pt x="100" y="549"/>
                  </a:lnTo>
                  <a:lnTo>
                    <a:pt x="100" y="549"/>
                  </a:lnTo>
                  <a:lnTo>
                    <a:pt x="100" y="550"/>
                  </a:lnTo>
                  <a:lnTo>
                    <a:pt x="101" y="550"/>
                  </a:lnTo>
                  <a:lnTo>
                    <a:pt x="101" y="550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3" y="551"/>
                  </a:lnTo>
                  <a:lnTo>
                    <a:pt x="103" y="551"/>
                  </a:lnTo>
                  <a:lnTo>
                    <a:pt x="104" y="551"/>
                  </a:lnTo>
                  <a:lnTo>
                    <a:pt x="104" y="551"/>
                  </a:lnTo>
                  <a:lnTo>
                    <a:pt x="105" y="552"/>
                  </a:lnTo>
                  <a:lnTo>
                    <a:pt x="105" y="551"/>
                  </a:lnTo>
                  <a:lnTo>
                    <a:pt x="106" y="551"/>
                  </a:lnTo>
                  <a:lnTo>
                    <a:pt x="106" y="551"/>
                  </a:lnTo>
                  <a:lnTo>
                    <a:pt x="107" y="551"/>
                  </a:lnTo>
                  <a:lnTo>
                    <a:pt x="107" y="551"/>
                  </a:lnTo>
                  <a:lnTo>
                    <a:pt x="108" y="550"/>
                  </a:lnTo>
                  <a:lnTo>
                    <a:pt x="109" y="550"/>
                  </a:lnTo>
                  <a:lnTo>
                    <a:pt x="109" y="550"/>
                  </a:lnTo>
                  <a:lnTo>
                    <a:pt x="110" y="549"/>
                  </a:lnTo>
                  <a:lnTo>
                    <a:pt x="110" y="549"/>
                  </a:lnTo>
                  <a:lnTo>
                    <a:pt x="111" y="549"/>
                  </a:lnTo>
                  <a:lnTo>
                    <a:pt x="111" y="548"/>
                  </a:lnTo>
                  <a:lnTo>
                    <a:pt x="112" y="548"/>
                  </a:lnTo>
                  <a:lnTo>
                    <a:pt x="112" y="547"/>
                  </a:lnTo>
                  <a:lnTo>
                    <a:pt x="112" y="547"/>
                  </a:lnTo>
                  <a:lnTo>
                    <a:pt x="113" y="547"/>
                  </a:lnTo>
                  <a:lnTo>
                    <a:pt x="113" y="547"/>
                  </a:lnTo>
                  <a:lnTo>
                    <a:pt x="114" y="547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8" y="548"/>
                  </a:lnTo>
                  <a:lnTo>
                    <a:pt x="118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9"/>
                  </a:lnTo>
                  <a:lnTo>
                    <a:pt x="116" y="549"/>
                  </a:lnTo>
                  <a:lnTo>
                    <a:pt x="116" y="550"/>
                  </a:lnTo>
                  <a:lnTo>
                    <a:pt x="116" y="550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2"/>
                  </a:lnTo>
                  <a:lnTo>
                    <a:pt x="116" y="552"/>
                  </a:lnTo>
                  <a:lnTo>
                    <a:pt x="117" y="552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7"/>
                  </a:lnTo>
                  <a:lnTo>
                    <a:pt x="116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7" y="558"/>
                  </a:lnTo>
                  <a:lnTo>
                    <a:pt x="117" y="559"/>
                  </a:lnTo>
                  <a:lnTo>
                    <a:pt x="118" y="559"/>
                  </a:lnTo>
                  <a:lnTo>
                    <a:pt x="118" y="559"/>
                  </a:lnTo>
                  <a:lnTo>
                    <a:pt x="119" y="560"/>
                  </a:lnTo>
                  <a:lnTo>
                    <a:pt x="119" y="560"/>
                  </a:lnTo>
                  <a:lnTo>
                    <a:pt x="120" y="560"/>
                  </a:lnTo>
                  <a:lnTo>
                    <a:pt x="120" y="561"/>
                  </a:lnTo>
                  <a:lnTo>
                    <a:pt x="120" y="561"/>
                  </a:lnTo>
                  <a:lnTo>
                    <a:pt x="121" y="561"/>
                  </a:lnTo>
                  <a:lnTo>
                    <a:pt x="121" y="561"/>
                  </a:lnTo>
                  <a:lnTo>
                    <a:pt x="121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7" y="563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9" y="561"/>
                  </a:lnTo>
                  <a:lnTo>
                    <a:pt x="129" y="561"/>
                  </a:lnTo>
                  <a:lnTo>
                    <a:pt x="129" y="562"/>
                  </a:lnTo>
                  <a:lnTo>
                    <a:pt x="129" y="562"/>
                  </a:lnTo>
                  <a:lnTo>
                    <a:pt x="130" y="562"/>
                  </a:lnTo>
                  <a:lnTo>
                    <a:pt x="130" y="562"/>
                  </a:lnTo>
                  <a:lnTo>
                    <a:pt x="130" y="563"/>
                  </a:lnTo>
                  <a:lnTo>
                    <a:pt x="130" y="563"/>
                  </a:lnTo>
                  <a:lnTo>
                    <a:pt x="131" y="564"/>
                  </a:lnTo>
                  <a:lnTo>
                    <a:pt x="131" y="565"/>
                  </a:lnTo>
                  <a:lnTo>
                    <a:pt x="132" y="565"/>
                  </a:lnTo>
                  <a:lnTo>
                    <a:pt x="134" y="566"/>
                  </a:lnTo>
                  <a:lnTo>
                    <a:pt x="134" y="567"/>
                  </a:lnTo>
                  <a:lnTo>
                    <a:pt x="135" y="569"/>
                  </a:lnTo>
                  <a:lnTo>
                    <a:pt x="136" y="570"/>
                  </a:lnTo>
                  <a:lnTo>
                    <a:pt x="136" y="572"/>
                  </a:lnTo>
                  <a:lnTo>
                    <a:pt x="137" y="573"/>
                  </a:lnTo>
                  <a:lnTo>
                    <a:pt x="137" y="574"/>
                  </a:lnTo>
                  <a:lnTo>
                    <a:pt x="138" y="575"/>
                  </a:lnTo>
                  <a:lnTo>
                    <a:pt x="138" y="576"/>
                  </a:lnTo>
                  <a:lnTo>
                    <a:pt x="139" y="577"/>
                  </a:lnTo>
                  <a:lnTo>
                    <a:pt x="139" y="578"/>
                  </a:lnTo>
                  <a:lnTo>
                    <a:pt x="139" y="579"/>
                  </a:lnTo>
                  <a:lnTo>
                    <a:pt x="139" y="580"/>
                  </a:lnTo>
                  <a:lnTo>
                    <a:pt x="139" y="580"/>
                  </a:lnTo>
                  <a:lnTo>
                    <a:pt x="139" y="581"/>
                  </a:lnTo>
                  <a:lnTo>
                    <a:pt x="139" y="581"/>
                  </a:lnTo>
                  <a:lnTo>
                    <a:pt x="139" y="582"/>
                  </a:lnTo>
                  <a:lnTo>
                    <a:pt x="138" y="582"/>
                  </a:lnTo>
                  <a:lnTo>
                    <a:pt x="138" y="583"/>
                  </a:lnTo>
                  <a:lnTo>
                    <a:pt x="138" y="583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36" y="586"/>
                  </a:lnTo>
                  <a:lnTo>
                    <a:pt x="135" y="586"/>
                  </a:lnTo>
                  <a:lnTo>
                    <a:pt x="135" y="586"/>
                  </a:lnTo>
                  <a:lnTo>
                    <a:pt x="134" y="587"/>
                  </a:lnTo>
                  <a:lnTo>
                    <a:pt x="134" y="587"/>
                  </a:lnTo>
                  <a:lnTo>
                    <a:pt x="132" y="587"/>
                  </a:lnTo>
                  <a:lnTo>
                    <a:pt x="132" y="588"/>
                  </a:lnTo>
                  <a:lnTo>
                    <a:pt x="131" y="588"/>
                  </a:lnTo>
                  <a:lnTo>
                    <a:pt x="131" y="590"/>
                  </a:lnTo>
                  <a:lnTo>
                    <a:pt x="131" y="590"/>
                  </a:lnTo>
                  <a:lnTo>
                    <a:pt x="130" y="591"/>
                  </a:lnTo>
                  <a:lnTo>
                    <a:pt x="130" y="591"/>
                  </a:lnTo>
                  <a:lnTo>
                    <a:pt x="129" y="591"/>
                  </a:lnTo>
                  <a:lnTo>
                    <a:pt x="129" y="592"/>
                  </a:lnTo>
                  <a:lnTo>
                    <a:pt x="129" y="592"/>
                  </a:lnTo>
                  <a:lnTo>
                    <a:pt x="128" y="593"/>
                  </a:lnTo>
                  <a:lnTo>
                    <a:pt x="128" y="593"/>
                  </a:lnTo>
                  <a:lnTo>
                    <a:pt x="128" y="594"/>
                  </a:lnTo>
                  <a:lnTo>
                    <a:pt x="127" y="595"/>
                  </a:lnTo>
                  <a:lnTo>
                    <a:pt x="127" y="595"/>
                  </a:lnTo>
                  <a:lnTo>
                    <a:pt x="127" y="596"/>
                  </a:lnTo>
                  <a:lnTo>
                    <a:pt x="126" y="596"/>
                  </a:lnTo>
                  <a:lnTo>
                    <a:pt x="126" y="597"/>
                  </a:lnTo>
                  <a:lnTo>
                    <a:pt x="126" y="597"/>
                  </a:lnTo>
                  <a:lnTo>
                    <a:pt x="126" y="598"/>
                  </a:lnTo>
                  <a:lnTo>
                    <a:pt x="125" y="598"/>
                  </a:lnTo>
                  <a:lnTo>
                    <a:pt x="125" y="599"/>
                  </a:lnTo>
                  <a:lnTo>
                    <a:pt x="125" y="600"/>
                  </a:lnTo>
                  <a:lnTo>
                    <a:pt x="124" y="600"/>
                  </a:lnTo>
                  <a:lnTo>
                    <a:pt x="124" y="600"/>
                  </a:lnTo>
                  <a:lnTo>
                    <a:pt x="124" y="601"/>
                  </a:lnTo>
                  <a:lnTo>
                    <a:pt x="124" y="601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1" y="603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0" y="604"/>
                  </a:lnTo>
                  <a:lnTo>
                    <a:pt x="120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8" y="605"/>
                  </a:lnTo>
                  <a:lnTo>
                    <a:pt x="118" y="605"/>
                  </a:lnTo>
                  <a:lnTo>
                    <a:pt x="117" y="605"/>
                  </a:lnTo>
                  <a:lnTo>
                    <a:pt x="117" y="605"/>
                  </a:lnTo>
                  <a:lnTo>
                    <a:pt x="116" y="605"/>
                  </a:lnTo>
                  <a:lnTo>
                    <a:pt x="116" y="605"/>
                  </a:lnTo>
                  <a:lnTo>
                    <a:pt x="114" y="605"/>
                  </a:lnTo>
                  <a:lnTo>
                    <a:pt x="114" y="605"/>
                  </a:lnTo>
                  <a:lnTo>
                    <a:pt x="113" y="605"/>
                  </a:lnTo>
                  <a:lnTo>
                    <a:pt x="113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1" y="605"/>
                  </a:lnTo>
                  <a:lnTo>
                    <a:pt x="111" y="606"/>
                  </a:lnTo>
                  <a:lnTo>
                    <a:pt x="110" y="606"/>
                  </a:lnTo>
                  <a:lnTo>
                    <a:pt x="110" y="606"/>
                  </a:lnTo>
                  <a:lnTo>
                    <a:pt x="110" y="608"/>
                  </a:lnTo>
                  <a:lnTo>
                    <a:pt x="110" y="608"/>
                  </a:lnTo>
                  <a:lnTo>
                    <a:pt x="109" y="609"/>
                  </a:lnTo>
                  <a:lnTo>
                    <a:pt x="109" y="609"/>
                  </a:lnTo>
                  <a:lnTo>
                    <a:pt x="109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1"/>
                  </a:lnTo>
                  <a:lnTo>
                    <a:pt x="107" y="611"/>
                  </a:lnTo>
                  <a:lnTo>
                    <a:pt x="107" y="611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6" y="612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5" y="614"/>
                  </a:lnTo>
                  <a:lnTo>
                    <a:pt x="105" y="614"/>
                  </a:lnTo>
                  <a:lnTo>
                    <a:pt x="104" y="614"/>
                  </a:lnTo>
                  <a:lnTo>
                    <a:pt x="104" y="614"/>
                  </a:lnTo>
                  <a:lnTo>
                    <a:pt x="103" y="615"/>
                  </a:lnTo>
                  <a:lnTo>
                    <a:pt x="103" y="615"/>
                  </a:lnTo>
                  <a:lnTo>
                    <a:pt x="102" y="615"/>
                  </a:lnTo>
                  <a:lnTo>
                    <a:pt x="102" y="615"/>
                  </a:lnTo>
                  <a:lnTo>
                    <a:pt x="101" y="615"/>
                  </a:lnTo>
                  <a:lnTo>
                    <a:pt x="101" y="615"/>
                  </a:lnTo>
                  <a:lnTo>
                    <a:pt x="100" y="615"/>
                  </a:lnTo>
                  <a:lnTo>
                    <a:pt x="100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8" y="615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3"/>
                  </a:lnTo>
                  <a:lnTo>
                    <a:pt x="96" y="613"/>
                  </a:lnTo>
                  <a:lnTo>
                    <a:pt x="96" y="613"/>
                  </a:lnTo>
                  <a:lnTo>
                    <a:pt x="96" y="612"/>
                  </a:lnTo>
                  <a:lnTo>
                    <a:pt x="96" y="612"/>
                  </a:lnTo>
                  <a:lnTo>
                    <a:pt x="95" y="612"/>
                  </a:lnTo>
                  <a:lnTo>
                    <a:pt x="95" y="612"/>
                  </a:lnTo>
                  <a:lnTo>
                    <a:pt x="95" y="611"/>
                  </a:lnTo>
                  <a:lnTo>
                    <a:pt x="94" y="611"/>
                  </a:lnTo>
                  <a:lnTo>
                    <a:pt x="94" y="611"/>
                  </a:lnTo>
                  <a:lnTo>
                    <a:pt x="93" y="611"/>
                  </a:lnTo>
                  <a:lnTo>
                    <a:pt x="93" y="611"/>
                  </a:lnTo>
                  <a:lnTo>
                    <a:pt x="92" y="611"/>
                  </a:lnTo>
                  <a:lnTo>
                    <a:pt x="92" y="611"/>
                  </a:lnTo>
                  <a:lnTo>
                    <a:pt x="91" y="611"/>
                  </a:lnTo>
                  <a:lnTo>
                    <a:pt x="91" y="611"/>
                  </a:lnTo>
                  <a:lnTo>
                    <a:pt x="90" y="611"/>
                  </a:lnTo>
                  <a:lnTo>
                    <a:pt x="90" y="611"/>
                  </a:lnTo>
                  <a:lnTo>
                    <a:pt x="89" y="611"/>
                  </a:lnTo>
                  <a:lnTo>
                    <a:pt x="89" y="611"/>
                  </a:lnTo>
                  <a:lnTo>
                    <a:pt x="88" y="611"/>
                  </a:lnTo>
                  <a:lnTo>
                    <a:pt x="88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5" y="611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2" y="615"/>
                  </a:lnTo>
                  <a:lnTo>
                    <a:pt x="82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7" y="616"/>
                  </a:lnTo>
                  <a:lnTo>
                    <a:pt x="77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5" y="616"/>
                  </a:lnTo>
                  <a:lnTo>
                    <a:pt x="75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3" y="616"/>
                  </a:lnTo>
                  <a:lnTo>
                    <a:pt x="73" y="616"/>
                  </a:lnTo>
                  <a:lnTo>
                    <a:pt x="73" y="615"/>
                  </a:lnTo>
                  <a:lnTo>
                    <a:pt x="73" y="615"/>
                  </a:lnTo>
                  <a:lnTo>
                    <a:pt x="72" y="615"/>
                  </a:lnTo>
                  <a:lnTo>
                    <a:pt x="72" y="615"/>
                  </a:lnTo>
                  <a:lnTo>
                    <a:pt x="71" y="615"/>
                  </a:lnTo>
                  <a:lnTo>
                    <a:pt x="71" y="614"/>
                  </a:lnTo>
                  <a:lnTo>
                    <a:pt x="70" y="614"/>
                  </a:lnTo>
                  <a:lnTo>
                    <a:pt x="70" y="614"/>
                  </a:lnTo>
                  <a:lnTo>
                    <a:pt x="69" y="614"/>
                  </a:lnTo>
                  <a:lnTo>
                    <a:pt x="69" y="613"/>
                  </a:lnTo>
                  <a:lnTo>
                    <a:pt x="68" y="613"/>
                  </a:lnTo>
                  <a:lnTo>
                    <a:pt x="67" y="61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66" y="612"/>
                  </a:lnTo>
                  <a:lnTo>
                    <a:pt x="66" y="611"/>
                  </a:lnTo>
                  <a:lnTo>
                    <a:pt x="65" y="611"/>
                  </a:lnTo>
                  <a:lnTo>
                    <a:pt x="65" y="611"/>
                  </a:lnTo>
                  <a:lnTo>
                    <a:pt x="65" y="610"/>
                  </a:lnTo>
                  <a:lnTo>
                    <a:pt x="65" y="610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8"/>
                  </a:lnTo>
                  <a:lnTo>
                    <a:pt x="64" y="608"/>
                  </a:lnTo>
                  <a:lnTo>
                    <a:pt x="63" y="608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59" y="606"/>
                  </a:lnTo>
                  <a:lnTo>
                    <a:pt x="59" y="608"/>
                  </a:lnTo>
                  <a:lnTo>
                    <a:pt x="59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7" y="608"/>
                  </a:lnTo>
                  <a:lnTo>
                    <a:pt x="57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5" y="609"/>
                  </a:lnTo>
                  <a:lnTo>
                    <a:pt x="55" y="609"/>
                  </a:lnTo>
                  <a:lnTo>
                    <a:pt x="54" y="609"/>
                  </a:lnTo>
                  <a:lnTo>
                    <a:pt x="54" y="610"/>
                  </a:lnTo>
                  <a:lnTo>
                    <a:pt x="53" y="610"/>
                  </a:lnTo>
                  <a:lnTo>
                    <a:pt x="53" y="610"/>
                  </a:lnTo>
                  <a:lnTo>
                    <a:pt x="52" y="610"/>
                  </a:lnTo>
                  <a:lnTo>
                    <a:pt x="52" y="611"/>
                  </a:lnTo>
                  <a:lnTo>
                    <a:pt x="51" y="611"/>
                  </a:lnTo>
                  <a:lnTo>
                    <a:pt x="51" y="611"/>
                  </a:lnTo>
                  <a:lnTo>
                    <a:pt x="50" y="612"/>
                  </a:lnTo>
                  <a:lnTo>
                    <a:pt x="50" y="612"/>
                  </a:lnTo>
                  <a:lnTo>
                    <a:pt x="49" y="612"/>
                  </a:lnTo>
                  <a:lnTo>
                    <a:pt x="48" y="613"/>
                  </a:lnTo>
                  <a:lnTo>
                    <a:pt x="48" y="613"/>
                  </a:lnTo>
                  <a:lnTo>
                    <a:pt x="47" y="61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5" y="615"/>
                  </a:lnTo>
                  <a:lnTo>
                    <a:pt x="44" y="615"/>
                  </a:lnTo>
                  <a:lnTo>
                    <a:pt x="44" y="615"/>
                  </a:lnTo>
                  <a:lnTo>
                    <a:pt x="42" y="616"/>
                  </a:lnTo>
                  <a:lnTo>
                    <a:pt x="42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0" y="616"/>
                  </a:lnTo>
                  <a:lnTo>
                    <a:pt x="40" y="616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4"/>
                  </a:lnTo>
                  <a:lnTo>
                    <a:pt x="40" y="614"/>
                  </a:lnTo>
                  <a:lnTo>
                    <a:pt x="41" y="613"/>
                  </a:lnTo>
                  <a:lnTo>
                    <a:pt x="41" y="613"/>
                  </a:lnTo>
                  <a:lnTo>
                    <a:pt x="41" y="612"/>
                  </a:lnTo>
                  <a:lnTo>
                    <a:pt x="41" y="612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0"/>
                  </a:lnTo>
                  <a:lnTo>
                    <a:pt x="44" y="610"/>
                  </a:lnTo>
                  <a:lnTo>
                    <a:pt x="44" y="609"/>
                  </a:lnTo>
                  <a:lnTo>
                    <a:pt x="44" y="609"/>
                  </a:lnTo>
                  <a:lnTo>
                    <a:pt x="44" y="608"/>
                  </a:lnTo>
                  <a:lnTo>
                    <a:pt x="44" y="608"/>
                  </a:lnTo>
                  <a:lnTo>
                    <a:pt x="44" y="606"/>
                  </a:lnTo>
                  <a:lnTo>
                    <a:pt x="44" y="606"/>
                  </a:lnTo>
                  <a:lnTo>
                    <a:pt x="44" y="605"/>
                  </a:lnTo>
                  <a:lnTo>
                    <a:pt x="42" y="605"/>
                  </a:lnTo>
                  <a:lnTo>
                    <a:pt x="42" y="604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1" y="602"/>
                  </a:lnTo>
                  <a:lnTo>
                    <a:pt x="41" y="601"/>
                  </a:lnTo>
                  <a:lnTo>
                    <a:pt x="41" y="601"/>
                  </a:lnTo>
                  <a:lnTo>
                    <a:pt x="41" y="600"/>
                  </a:lnTo>
                  <a:lnTo>
                    <a:pt x="40" y="600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39" y="598"/>
                  </a:lnTo>
                  <a:lnTo>
                    <a:pt x="39" y="598"/>
                  </a:lnTo>
                  <a:lnTo>
                    <a:pt x="38" y="598"/>
                  </a:lnTo>
                  <a:lnTo>
                    <a:pt x="38" y="597"/>
                  </a:lnTo>
                  <a:lnTo>
                    <a:pt x="37" y="597"/>
                  </a:lnTo>
                  <a:lnTo>
                    <a:pt x="37" y="597"/>
                  </a:lnTo>
                  <a:lnTo>
                    <a:pt x="36" y="597"/>
                  </a:lnTo>
                  <a:lnTo>
                    <a:pt x="36" y="596"/>
                  </a:lnTo>
                  <a:lnTo>
                    <a:pt x="36" y="596"/>
                  </a:lnTo>
                  <a:lnTo>
                    <a:pt x="35" y="596"/>
                  </a:lnTo>
                  <a:lnTo>
                    <a:pt x="35" y="595"/>
                  </a:lnTo>
                  <a:lnTo>
                    <a:pt x="34" y="595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4" y="593"/>
                  </a:lnTo>
                  <a:lnTo>
                    <a:pt x="33" y="593"/>
                  </a:lnTo>
                  <a:lnTo>
                    <a:pt x="33" y="593"/>
                  </a:lnTo>
                  <a:lnTo>
                    <a:pt x="33" y="592"/>
                  </a:lnTo>
                  <a:lnTo>
                    <a:pt x="33" y="592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4" y="588"/>
                  </a:lnTo>
                  <a:lnTo>
                    <a:pt x="34" y="588"/>
                  </a:lnTo>
                  <a:lnTo>
                    <a:pt x="34" y="587"/>
                  </a:lnTo>
                  <a:lnTo>
                    <a:pt x="34" y="587"/>
                  </a:lnTo>
                  <a:lnTo>
                    <a:pt x="35" y="587"/>
                  </a:lnTo>
                  <a:lnTo>
                    <a:pt x="35" y="586"/>
                  </a:lnTo>
                  <a:lnTo>
                    <a:pt x="35" y="586"/>
                  </a:lnTo>
                  <a:lnTo>
                    <a:pt x="36" y="586"/>
                  </a:lnTo>
                  <a:lnTo>
                    <a:pt x="36" y="586"/>
                  </a:lnTo>
                  <a:lnTo>
                    <a:pt x="36" y="585"/>
                  </a:lnTo>
                  <a:lnTo>
                    <a:pt x="36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40" y="586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1" y="587"/>
                  </a:lnTo>
                  <a:lnTo>
                    <a:pt x="41" y="588"/>
                  </a:lnTo>
                  <a:lnTo>
                    <a:pt x="41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5" y="588"/>
                  </a:lnTo>
                  <a:lnTo>
                    <a:pt x="45" y="590"/>
                  </a:lnTo>
                  <a:lnTo>
                    <a:pt x="46" y="590"/>
                  </a:lnTo>
                  <a:lnTo>
                    <a:pt x="46" y="590"/>
                  </a:lnTo>
                  <a:lnTo>
                    <a:pt x="46" y="591"/>
                  </a:lnTo>
                  <a:lnTo>
                    <a:pt x="47" y="591"/>
                  </a:lnTo>
                  <a:lnTo>
                    <a:pt x="47" y="592"/>
                  </a:lnTo>
                  <a:lnTo>
                    <a:pt x="48" y="592"/>
                  </a:lnTo>
                  <a:lnTo>
                    <a:pt x="48" y="592"/>
                  </a:lnTo>
                  <a:lnTo>
                    <a:pt x="48" y="593"/>
                  </a:lnTo>
                  <a:lnTo>
                    <a:pt x="48" y="594"/>
                  </a:lnTo>
                  <a:lnTo>
                    <a:pt x="49" y="594"/>
                  </a:lnTo>
                  <a:lnTo>
                    <a:pt x="49" y="595"/>
                  </a:lnTo>
                  <a:lnTo>
                    <a:pt x="49" y="595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50" y="597"/>
                  </a:lnTo>
                  <a:lnTo>
                    <a:pt x="50" y="597"/>
                  </a:lnTo>
                  <a:lnTo>
                    <a:pt x="50" y="598"/>
                  </a:lnTo>
                  <a:lnTo>
                    <a:pt x="50" y="598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3" y="600"/>
                  </a:lnTo>
                  <a:lnTo>
                    <a:pt x="53" y="600"/>
                  </a:lnTo>
                  <a:lnTo>
                    <a:pt x="54" y="600"/>
                  </a:lnTo>
                  <a:lnTo>
                    <a:pt x="54" y="599"/>
                  </a:lnTo>
                  <a:lnTo>
                    <a:pt x="55" y="599"/>
                  </a:lnTo>
                  <a:lnTo>
                    <a:pt x="56" y="599"/>
                  </a:lnTo>
                  <a:lnTo>
                    <a:pt x="56" y="598"/>
                  </a:lnTo>
                  <a:lnTo>
                    <a:pt x="57" y="598"/>
                  </a:lnTo>
                  <a:lnTo>
                    <a:pt x="58" y="597"/>
                  </a:lnTo>
                  <a:lnTo>
                    <a:pt x="58" y="597"/>
                  </a:lnTo>
                  <a:lnTo>
                    <a:pt x="59" y="597"/>
                  </a:lnTo>
                  <a:lnTo>
                    <a:pt x="59" y="596"/>
                  </a:lnTo>
                  <a:lnTo>
                    <a:pt x="60" y="596"/>
                  </a:lnTo>
                  <a:lnTo>
                    <a:pt x="60" y="596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2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8" y="593"/>
                  </a:lnTo>
                  <a:lnTo>
                    <a:pt x="58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5" y="593"/>
                  </a:lnTo>
                  <a:lnTo>
                    <a:pt x="55" y="593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4" y="594"/>
                  </a:lnTo>
                  <a:lnTo>
                    <a:pt x="54" y="594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1" y="596"/>
                  </a:lnTo>
                  <a:lnTo>
                    <a:pt x="51" y="596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4"/>
                  </a:lnTo>
                  <a:lnTo>
                    <a:pt x="51" y="594"/>
                  </a:lnTo>
                  <a:lnTo>
                    <a:pt x="51" y="593"/>
                  </a:lnTo>
                  <a:lnTo>
                    <a:pt x="52" y="593"/>
                  </a:lnTo>
                  <a:lnTo>
                    <a:pt x="52" y="593"/>
                  </a:lnTo>
                  <a:lnTo>
                    <a:pt x="52" y="592"/>
                  </a:lnTo>
                  <a:lnTo>
                    <a:pt x="53" y="592"/>
                  </a:lnTo>
                  <a:lnTo>
                    <a:pt x="53" y="592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6" y="588"/>
                  </a:lnTo>
                  <a:lnTo>
                    <a:pt x="56" y="588"/>
                  </a:lnTo>
                  <a:lnTo>
                    <a:pt x="56" y="587"/>
                  </a:lnTo>
                  <a:lnTo>
                    <a:pt x="56" y="587"/>
                  </a:lnTo>
                  <a:lnTo>
                    <a:pt x="56" y="586"/>
                  </a:lnTo>
                  <a:lnTo>
                    <a:pt x="56" y="586"/>
                  </a:lnTo>
                  <a:lnTo>
                    <a:pt x="56" y="585"/>
                  </a:lnTo>
                  <a:lnTo>
                    <a:pt x="56" y="584"/>
                  </a:lnTo>
                  <a:lnTo>
                    <a:pt x="57" y="584"/>
                  </a:lnTo>
                  <a:lnTo>
                    <a:pt x="57" y="584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4" y="580"/>
                  </a:lnTo>
                  <a:lnTo>
                    <a:pt x="54" y="580"/>
                  </a:lnTo>
                  <a:lnTo>
                    <a:pt x="53" y="580"/>
                  </a:lnTo>
                  <a:lnTo>
                    <a:pt x="53" y="580"/>
                  </a:lnTo>
                  <a:lnTo>
                    <a:pt x="52" y="579"/>
                  </a:lnTo>
                  <a:lnTo>
                    <a:pt x="52" y="579"/>
                  </a:lnTo>
                  <a:lnTo>
                    <a:pt x="51" y="579"/>
                  </a:lnTo>
                  <a:lnTo>
                    <a:pt x="51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49" y="579"/>
                  </a:lnTo>
                  <a:lnTo>
                    <a:pt x="49" y="579"/>
                  </a:lnTo>
                  <a:lnTo>
                    <a:pt x="48" y="579"/>
                  </a:lnTo>
                  <a:lnTo>
                    <a:pt x="47" y="580"/>
                  </a:lnTo>
                  <a:lnTo>
                    <a:pt x="47" y="580"/>
                  </a:lnTo>
                  <a:lnTo>
                    <a:pt x="46" y="581"/>
                  </a:lnTo>
                  <a:lnTo>
                    <a:pt x="45" y="581"/>
                  </a:lnTo>
                  <a:lnTo>
                    <a:pt x="44" y="582"/>
                  </a:lnTo>
                  <a:lnTo>
                    <a:pt x="44" y="582"/>
                  </a:lnTo>
                  <a:lnTo>
                    <a:pt x="42" y="583"/>
                  </a:lnTo>
                  <a:lnTo>
                    <a:pt x="41" y="583"/>
                  </a:lnTo>
                  <a:lnTo>
                    <a:pt x="41" y="583"/>
                  </a:lnTo>
                  <a:lnTo>
                    <a:pt x="40" y="584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2"/>
                  </a:lnTo>
                  <a:lnTo>
                    <a:pt x="40" y="582"/>
                  </a:lnTo>
                  <a:lnTo>
                    <a:pt x="40" y="581"/>
                  </a:lnTo>
                  <a:lnTo>
                    <a:pt x="40" y="581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6" y="576"/>
                  </a:lnTo>
                  <a:lnTo>
                    <a:pt x="36" y="575"/>
                  </a:lnTo>
                  <a:lnTo>
                    <a:pt x="36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4" y="575"/>
                  </a:lnTo>
                  <a:lnTo>
                    <a:pt x="34" y="574"/>
                  </a:lnTo>
                  <a:lnTo>
                    <a:pt x="34" y="574"/>
                  </a:lnTo>
                  <a:lnTo>
                    <a:pt x="33" y="574"/>
                  </a:lnTo>
                  <a:lnTo>
                    <a:pt x="33" y="574"/>
                  </a:lnTo>
                  <a:lnTo>
                    <a:pt x="32" y="574"/>
                  </a:lnTo>
                  <a:lnTo>
                    <a:pt x="31" y="574"/>
                  </a:lnTo>
                  <a:lnTo>
                    <a:pt x="31" y="574"/>
                  </a:lnTo>
                  <a:lnTo>
                    <a:pt x="30" y="574"/>
                  </a:lnTo>
                  <a:lnTo>
                    <a:pt x="30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8" y="574"/>
                  </a:lnTo>
                  <a:lnTo>
                    <a:pt x="28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0"/>
                  </a:lnTo>
                  <a:lnTo>
                    <a:pt x="24" y="570"/>
                  </a:lnTo>
                  <a:lnTo>
                    <a:pt x="24" y="569"/>
                  </a:lnTo>
                  <a:lnTo>
                    <a:pt x="24" y="569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7"/>
                  </a:lnTo>
                  <a:lnTo>
                    <a:pt x="24" y="567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7" y="566"/>
                  </a:lnTo>
                  <a:lnTo>
                    <a:pt x="28" y="565"/>
                  </a:lnTo>
                  <a:lnTo>
                    <a:pt x="28" y="565"/>
                  </a:lnTo>
                  <a:lnTo>
                    <a:pt x="29" y="565"/>
                  </a:lnTo>
                  <a:lnTo>
                    <a:pt x="29" y="565"/>
                  </a:lnTo>
                  <a:lnTo>
                    <a:pt x="30" y="565"/>
                  </a:lnTo>
                  <a:lnTo>
                    <a:pt x="30" y="565"/>
                  </a:lnTo>
                  <a:lnTo>
                    <a:pt x="31" y="565"/>
                  </a:lnTo>
                  <a:lnTo>
                    <a:pt x="31" y="566"/>
                  </a:lnTo>
                  <a:lnTo>
                    <a:pt x="31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1" y="563"/>
                  </a:lnTo>
                  <a:lnTo>
                    <a:pt x="31" y="563"/>
                  </a:lnTo>
                  <a:lnTo>
                    <a:pt x="30" y="562"/>
                  </a:lnTo>
                  <a:lnTo>
                    <a:pt x="30" y="562"/>
                  </a:lnTo>
                  <a:lnTo>
                    <a:pt x="29" y="561"/>
                  </a:lnTo>
                  <a:lnTo>
                    <a:pt x="29" y="561"/>
                  </a:lnTo>
                  <a:lnTo>
                    <a:pt x="28" y="560"/>
                  </a:lnTo>
                  <a:lnTo>
                    <a:pt x="27" y="559"/>
                  </a:lnTo>
                  <a:lnTo>
                    <a:pt x="27" y="559"/>
                  </a:lnTo>
                  <a:lnTo>
                    <a:pt x="26" y="558"/>
                  </a:lnTo>
                  <a:lnTo>
                    <a:pt x="24" y="558"/>
                  </a:lnTo>
                  <a:lnTo>
                    <a:pt x="24" y="557"/>
                  </a:lnTo>
                  <a:lnTo>
                    <a:pt x="23" y="557"/>
                  </a:lnTo>
                  <a:lnTo>
                    <a:pt x="23" y="556"/>
                  </a:lnTo>
                  <a:lnTo>
                    <a:pt x="23" y="556"/>
                  </a:lnTo>
                  <a:lnTo>
                    <a:pt x="22" y="555"/>
                  </a:lnTo>
                  <a:lnTo>
                    <a:pt x="22" y="555"/>
                  </a:lnTo>
                  <a:lnTo>
                    <a:pt x="22" y="554"/>
                  </a:lnTo>
                  <a:lnTo>
                    <a:pt x="21" y="554"/>
                  </a:lnTo>
                  <a:lnTo>
                    <a:pt x="21" y="554"/>
                  </a:lnTo>
                  <a:lnTo>
                    <a:pt x="21" y="552"/>
                  </a:lnTo>
                  <a:lnTo>
                    <a:pt x="20" y="552"/>
                  </a:lnTo>
                  <a:lnTo>
                    <a:pt x="20" y="552"/>
                  </a:lnTo>
                  <a:lnTo>
                    <a:pt x="20" y="551"/>
                  </a:lnTo>
                  <a:lnTo>
                    <a:pt x="19" y="551"/>
                  </a:lnTo>
                  <a:lnTo>
                    <a:pt x="19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7" y="551"/>
                  </a:lnTo>
                  <a:lnTo>
                    <a:pt x="17" y="551"/>
                  </a:lnTo>
                  <a:lnTo>
                    <a:pt x="16" y="551"/>
                  </a:lnTo>
                  <a:lnTo>
                    <a:pt x="16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3" y="551"/>
                  </a:lnTo>
                  <a:lnTo>
                    <a:pt x="13" y="550"/>
                  </a:lnTo>
                  <a:lnTo>
                    <a:pt x="13" y="550"/>
                  </a:lnTo>
                  <a:lnTo>
                    <a:pt x="13" y="549"/>
                  </a:lnTo>
                  <a:lnTo>
                    <a:pt x="13" y="549"/>
                  </a:lnTo>
                  <a:lnTo>
                    <a:pt x="13" y="548"/>
                  </a:lnTo>
                  <a:lnTo>
                    <a:pt x="13" y="548"/>
                  </a:lnTo>
                  <a:lnTo>
                    <a:pt x="13" y="547"/>
                  </a:lnTo>
                  <a:lnTo>
                    <a:pt x="13" y="546"/>
                  </a:lnTo>
                  <a:lnTo>
                    <a:pt x="14" y="546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7" y="543"/>
                  </a:lnTo>
                  <a:lnTo>
                    <a:pt x="17" y="543"/>
                  </a:lnTo>
                  <a:lnTo>
                    <a:pt x="18" y="543"/>
                  </a:lnTo>
                  <a:lnTo>
                    <a:pt x="18" y="543"/>
                  </a:lnTo>
                  <a:lnTo>
                    <a:pt x="19" y="543"/>
                  </a:lnTo>
                  <a:lnTo>
                    <a:pt x="19" y="543"/>
                  </a:lnTo>
                  <a:lnTo>
                    <a:pt x="20" y="543"/>
                  </a:lnTo>
                  <a:lnTo>
                    <a:pt x="21" y="543"/>
                  </a:lnTo>
                  <a:lnTo>
                    <a:pt x="21" y="543"/>
                  </a:lnTo>
                  <a:lnTo>
                    <a:pt x="22" y="543"/>
                  </a:lnTo>
                  <a:lnTo>
                    <a:pt x="22" y="543"/>
                  </a:lnTo>
                  <a:lnTo>
                    <a:pt x="23" y="543"/>
                  </a:lnTo>
                  <a:lnTo>
                    <a:pt x="24" y="543"/>
                  </a:lnTo>
                  <a:lnTo>
                    <a:pt x="24" y="542"/>
                  </a:lnTo>
                  <a:lnTo>
                    <a:pt x="26" y="542"/>
                  </a:lnTo>
                  <a:lnTo>
                    <a:pt x="26" y="542"/>
                  </a:lnTo>
                  <a:lnTo>
                    <a:pt x="27" y="542"/>
                  </a:lnTo>
                  <a:lnTo>
                    <a:pt x="27" y="542"/>
                  </a:lnTo>
                  <a:lnTo>
                    <a:pt x="28" y="542"/>
                  </a:lnTo>
                  <a:lnTo>
                    <a:pt x="28" y="542"/>
                  </a:lnTo>
                  <a:lnTo>
                    <a:pt x="29" y="542"/>
                  </a:lnTo>
                  <a:lnTo>
                    <a:pt x="29" y="542"/>
                  </a:lnTo>
                  <a:lnTo>
                    <a:pt x="29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7" y="538"/>
                  </a:lnTo>
                  <a:lnTo>
                    <a:pt x="27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4" y="538"/>
                  </a:lnTo>
                  <a:lnTo>
                    <a:pt x="24" y="538"/>
                  </a:lnTo>
                  <a:lnTo>
                    <a:pt x="23" y="538"/>
                  </a:lnTo>
                  <a:lnTo>
                    <a:pt x="23" y="539"/>
                  </a:lnTo>
                  <a:lnTo>
                    <a:pt x="23" y="539"/>
                  </a:lnTo>
                  <a:lnTo>
                    <a:pt x="22" y="539"/>
                  </a:lnTo>
                  <a:lnTo>
                    <a:pt x="22" y="539"/>
                  </a:lnTo>
                  <a:lnTo>
                    <a:pt x="21" y="539"/>
                  </a:lnTo>
                  <a:lnTo>
                    <a:pt x="21" y="539"/>
                  </a:lnTo>
                  <a:lnTo>
                    <a:pt x="20" y="539"/>
                  </a:lnTo>
                  <a:lnTo>
                    <a:pt x="20" y="540"/>
                  </a:lnTo>
                  <a:lnTo>
                    <a:pt x="20" y="540"/>
                  </a:lnTo>
                  <a:lnTo>
                    <a:pt x="19" y="540"/>
                  </a:lnTo>
                  <a:lnTo>
                    <a:pt x="19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6" y="540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8"/>
                  </a:lnTo>
                  <a:lnTo>
                    <a:pt x="15" y="538"/>
                  </a:lnTo>
                  <a:lnTo>
                    <a:pt x="15" y="538"/>
                  </a:lnTo>
                  <a:lnTo>
                    <a:pt x="15" y="537"/>
                  </a:lnTo>
                  <a:lnTo>
                    <a:pt x="15" y="537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4"/>
                  </a:lnTo>
                  <a:lnTo>
                    <a:pt x="15" y="534"/>
                  </a:lnTo>
                  <a:lnTo>
                    <a:pt x="15" y="533"/>
                  </a:lnTo>
                  <a:lnTo>
                    <a:pt x="15" y="533"/>
                  </a:lnTo>
                  <a:lnTo>
                    <a:pt x="15" y="532"/>
                  </a:lnTo>
                  <a:lnTo>
                    <a:pt x="15" y="532"/>
                  </a:lnTo>
                  <a:lnTo>
                    <a:pt x="15" y="531"/>
                  </a:lnTo>
                  <a:lnTo>
                    <a:pt x="15" y="531"/>
                  </a:lnTo>
                  <a:lnTo>
                    <a:pt x="15" y="530"/>
                  </a:lnTo>
                  <a:lnTo>
                    <a:pt x="15" y="530"/>
                  </a:lnTo>
                  <a:lnTo>
                    <a:pt x="15" y="529"/>
                  </a:lnTo>
                  <a:lnTo>
                    <a:pt x="16" y="529"/>
                  </a:lnTo>
                  <a:lnTo>
                    <a:pt x="16" y="528"/>
                  </a:lnTo>
                  <a:lnTo>
                    <a:pt x="16" y="528"/>
                  </a:lnTo>
                  <a:lnTo>
                    <a:pt x="16" y="527"/>
                  </a:lnTo>
                  <a:lnTo>
                    <a:pt x="16" y="527"/>
                  </a:lnTo>
                  <a:lnTo>
                    <a:pt x="16" y="526"/>
                  </a:lnTo>
                  <a:lnTo>
                    <a:pt x="16" y="526"/>
                  </a:lnTo>
                  <a:lnTo>
                    <a:pt x="16" y="525"/>
                  </a:lnTo>
                  <a:lnTo>
                    <a:pt x="17" y="525"/>
                  </a:lnTo>
                  <a:lnTo>
                    <a:pt x="17" y="524"/>
                  </a:lnTo>
                  <a:lnTo>
                    <a:pt x="17" y="524"/>
                  </a:lnTo>
                  <a:lnTo>
                    <a:pt x="17" y="523"/>
                  </a:lnTo>
                  <a:lnTo>
                    <a:pt x="17" y="522"/>
                  </a:lnTo>
                  <a:lnTo>
                    <a:pt x="17" y="521"/>
                  </a:lnTo>
                  <a:lnTo>
                    <a:pt x="17" y="520"/>
                  </a:lnTo>
                  <a:lnTo>
                    <a:pt x="17" y="520"/>
                  </a:lnTo>
                  <a:lnTo>
                    <a:pt x="17" y="519"/>
                  </a:lnTo>
                  <a:lnTo>
                    <a:pt x="17" y="518"/>
                  </a:lnTo>
                  <a:lnTo>
                    <a:pt x="17" y="518"/>
                  </a:lnTo>
                  <a:lnTo>
                    <a:pt x="17" y="516"/>
                  </a:lnTo>
                  <a:lnTo>
                    <a:pt x="17" y="516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3" y="512"/>
                  </a:lnTo>
                  <a:lnTo>
                    <a:pt x="13" y="512"/>
                  </a:lnTo>
                  <a:lnTo>
                    <a:pt x="13" y="513"/>
                  </a:lnTo>
                  <a:lnTo>
                    <a:pt x="13" y="513"/>
                  </a:lnTo>
                  <a:lnTo>
                    <a:pt x="12" y="513"/>
                  </a:lnTo>
                  <a:lnTo>
                    <a:pt x="12" y="513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6"/>
                  </a:lnTo>
                  <a:lnTo>
                    <a:pt x="12" y="516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9"/>
                  </a:lnTo>
                  <a:lnTo>
                    <a:pt x="12" y="519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3" y="521"/>
                  </a:lnTo>
                  <a:lnTo>
                    <a:pt x="13" y="521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3"/>
                  </a:lnTo>
                  <a:lnTo>
                    <a:pt x="13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0" y="524"/>
                  </a:lnTo>
                  <a:lnTo>
                    <a:pt x="10" y="524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8" y="523"/>
                  </a:lnTo>
                  <a:lnTo>
                    <a:pt x="8" y="522"/>
                  </a:lnTo>
                  <a:lnTo>
                    <a:pt x="6" y="522"/>
                  </a:lnTo>
                  <a:lnTo>
                    <a:pt x="6" y="522"/>
                  </a:lnTo>
                  <a:lnTo>
                    <a:pt x="5" y="521"/>
                  </a:lnTo>
                  <a:lnTo>
                    <a:pt x="5" y="521"/>
                  </a:lnTo>
                  <a:lnTo>
                    <a:pt x="5" y="520"/>
                  </a:lnTo>
                  <a:lnTo>
                    <a:pt x="4" y="520"/>
                  </a:lnTo>
                  <a:lnTo>
                    <a:pt x="4" y="519"/>
                  </a:lnTo>
                  <a:lnTo>
                    <a:pt x="4" y="518"/>
                  </a:lnTo>
                  <a:lnTo>
                    <a:pt x="3" y="518"/>
                  </a:lnTo>
                  <a:lnTo>
                    <a:pt x="3" y="516"/>
                  </a:lnTo>
                  <a:lnTo>
                    <a:pt x="3" y="515"/>
                  </a:lnTo>
                  <a:lnTo>
                    <a:pt x="2" y="514"/>
                  </a:lnTo>
                  <a:lnTo>
                    <a:pt x="2" y="514"/>
                  </a:lnTo>
                  <a:lnTo>
                    <a:pt x="1" y="513"/>
                  </a:lnTo>
                  <a:lnTo>
                    <a:pt x="1" y="512"/>
                  </a:lnTo>
                  <a:lnTo>
                    <a:pt x="1" y="511"/>
                  </a:lnTo>
                  <a:lnTo>
                    <a:pt x="0" y="510"/>
                  </a:lnTo>
                  <a:lnTo>
                    <a:pt x="0" y="510"/>
                  </a:lnTo>
                  <a:lnTo>
                    <a:pt x="0" y="509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506"/>
                  </a:lnTo>
                  <a:lnTo>
                    <a:pt x="0" y="505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03"/>
                  </a:lnTo>
                  <a:lnTo>
                    <a:pt x="1" y="502"/>
                  </a:lnTo>
                  <a:lnTo>
                    <a:pt x="1" y="501"/>
                  </a:lnTo>
                  <a:lnTo>
                    <a:pt x="1" y="500"/>
                  </a:lnTo>
                  <a:lnTo>
                    <a:pt x="1" y="498"/>
                  </a:lnTo>
                  <a:lnTo>
                    <a:pt x="1" y="497"/>
                  </a:lnTo>
                  <a:lnTo>
                    <a:pt x="1" y="496"/>
                  </a:lnTo>
                  <a:lnTo>
                    <a:pt x="1" y="496"/>
                  </a:lnTo>
                  <a:lnTo>
                    <a:pt x="1" y="495"/>
                  </a:lnTo>
                  <a:lnTo>
                    <a:pt x="1" y="494"/>
                  </a:lnTo>
                  <a:lnTo>
                    <a:pt x="2" y="494"/>
                  </a:lnTo>
                  <a:lnTo>
                    <a:pt x="2" y="493"/>
                  </a:lnTo>
                  <a:lnTo>
                    <a:pt x="2" y="492"/>
                  </a:lnTo>
                  <a:lnTo>
                    <a:pt x="3" y="492"/>
                  </a:lnTo>
                  <a:lnTo>
                    <a:pt x="3" y="491"/>
                  </a:lnTo>
                  <a:lnTo>
                    <a:pt x="4" y="490"/>
                  </a:lnTo>
                  <a:lnTo>
                    <a:pt x="4" y="490"/>
                  </a:lnTo>
                  <a:lnTo>
                    <a:pt x="5" y="489"/>
                  </a:lnTo>
                  <a:lnTo>
                    <a:pt x="5" y="489"/>
                  </a:lnTo>
                  <a:lnTo>
                    <a:pt x="6" y="488"/>
                  </a:lnTo>
                  <a:lnTo>
                    <a:pt x="6" y="487"/>
                  </a:lnTo>
                  <a:lnTo>
                    <a:pt x="8" y="487"/>
                  </a:lnTo>
                  <a:lnTo>
                    <a:pt x="8" y="486"/>
                  </a:lnTo>
                  <a:lnTo>
                    <a:pt x="9" y="485"/>
                  </a:lnTo>
                  <a:lnTo>
                    <a:pt x="9" y="484"/>
                  </a:lnTo>
                  <a:lnTo>
                    <a:pt x="9" y="484"/>
                  </a:lnTo>
                  <a:lnTo>
                    <a:pt x="9" y="483"/>
                  </a:lnTo>
                  <a:lnTo>
                    <a:pt x="8" y="483"/>
                  </a:lnTo>
                  <a:lnTo>
                    <a:pt x="8" y="482"/>
                  </a:lnTo>
                  <a:lnTo>
                    <a:pt x="8" y="482"/>
                  </a:lnTo>
                  <a:lnTo>
                    <a:pt x="8" y="480"/>
                  </a:lnTo>
                  <a:lnTo>
                    <a:pt x="6" y="480"/>
                  </a:lnTo>
                  <a:lnTo>
                    <a:pt x="6" y="479"/>
                  </a:lnTo>
                  <a:lnTo>
                    <a:pt x="6" y="479"/>
                  </a:lnTo>
                  <a:lnTo>
                    <a:pt x="5" y="478"/>
                  </a:lnTo>
                  <a:lnTo>
                    <a:pt x="5" y="477"/>
                  </a:lnTo>
                  <a:lnTo>
                    <a:pt x="4" y="477"/>
                  </a:lnTo>
                  <a:lnTo>
                    <a:pt x="4" y="476"/>
                  </a:lnTo>
                  <a:lnTo>
                    <a:pt x="3" y="476"/>
                  </a:lnTo>
                  <a:lnTo>
                    <a:pt x="3" y="475"/>
                  </a:lnTo>
                  <a:lnTo>
                    <a:pt x="3" y="475"/>
                  </a:lnTo>
                  <a:lnTo>
                    <a:pt x="2" y="474"/>
                  </a:lnTo>
                  <a:lnTo>
                    <a:pt x="2" y="473"/>
                  </a:lnTo>
                  <a:lnTo>
                    <a:pt x="2" y="473"/>
                  </a:lnTo>
                  <a:lnTo>
                    <a:pt x="2" y="472"/>
                  </a:lnTo>
                  <a:lnTo>
                    <a:pt x="2" y="472"/>
                  </a:lnTo>
                  <a:lnTo>
                    <a:pt x="2" y="471"/>
                  </a:lnTo>
                  <a:lnTo>
                    <a:pt x="2" y="471"/>
                  </a:lnTo>
                  <a:lnTo>
                    <a:pt x="2" y="470"/>
                  </a:lnTo>
                  <a:lnTo>
                    <a:pt x="2" y="469"/>
                  </a:lnTo>
                  <a:lnTo>
                    <a:pt x="3" y="469"/>
                  </a:lnTo>
                  <a:lnTo>
                    <a:pt x="3" y="468"/>
                  </a:lnTo>
                  <a:lnTo>
                    <a:pt x="3" y="468"/>
                  </a:lnTo>
                  <a:lnTo>
                    <a:pt x="4" y="467"/>
                  </a:lnTo>
                  <a:lnTo>
                    <a:pt x="4" y="467"/>
                  </a:lnTo>
                  <a:lnTo>
                    <a:pt x="5" y="466"/>
                  </a:lnTo>
                  <a:lnTo>
                    <a:pt x="5" y="466"/>
                  </a:lnTo>
                  <a:lnTo>
                    <a:pt x="6" y="465"/>
                  </a:lnTo>
                  <a:lnTo>
                    <a:pt x="6" y="465"/>
                  </a:lnTo>
                  <a:lnTo>
                    <a:pt x="8" y="464"/>
                  </a:lnTo>
                  <a:lnTo>
                    <a:pt x="9" y="464"/>
                  </a:lnTo>
                  <a:lnTo>
                    <a:pt x="9" y="462"/>
                  </a:lnTo>
                  <a:lnTo>
                    <a:pt x="10" y="462"/>
                  </a:lnTo>
                  <a:lnTo>
                    <a:pt x="10" y="462"/>
                  </a:lnTo>
                  <a:lnTo>
                    <a:pt x="11" y="461"/>
                  </a:lnTo>
                  <a:lnTo>
                    <a:pt x="11" y="461"/>
                  </a:lnTo>
                  <a:lnTo>
                    <a:pt x="12" y="460"/>
                  </a:lnTo>
                  <a:lnTo>
                    <a:pt x="12" y="460"/>
                  </a:lnTo>
                  <a:lnTo>
                    <a:pt x="13" y="460"/>
                  </a:lnTo>
                  <a:lnTo>
                    <a:pt x="13" y="459"/>
                  </a:lnTo>
                  <a:lnTo>
                    <a:pt x="14" y="459"/>
                  </a:lnTo>
                  <a:lnTo>
                    <a:pt x="14" y="459"/>
                  </a:lnTo>
                  <a:lnTo>
                    <a:pt x="14" y="458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6"/>
                  </a:lnTo>
                  <a:lnTo>
                    <a:pt x="17" y="456"/>
                  </a:lnTo>
                  <a:lnTo>
                    <a:pt x="17" y="455"/>
                  </a:lnTo>
                  <a:lnTo>
                    <a:pt x="17" y="455"/>
                  </a:lnTo>
                  <a:lnTo>
                    <a:pt x="17" y="454"/>
                  </a:lnTo>
                  <a:lnTo>
                    <a:pt x="17" y="454"/>
                  </a:lnTo>
                  <a:lnTo>
                    <a:pt x="17" y="453"/>
                  </a:lnTo>
                  <a:lnTo>
                    <a:pt x="18" y="453"/>
                  </a:lnTo>
                  <a:lnTo>
                    <a:pt x="18" y="453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1"/>
                  </a:lnTo>
                  <a:lnTo>
                    <a:pt x="18" y="451"/>
                  </a:lnTo>
                  <a:lnTo>
                    <a:pt x="18" y="450"/>
                  </a:lnTo>
                  <a:lnTo>
                    <a:pt x="18" y="449"/>
                  </a:lnTo>
                  <a:lnTo>
                    <a:pt x="18" y="448"/>
                  </a:lnTo>
                  <a:lnTo>
                    <a:pt x="17" y="447"/>
                  </a:lnTo>
                  <a:lnTo>
                    <a:pt x="17" y="446"/>
                  </a:lnTo>
                  <a:lnTo>
                    <a:pt x="17" y="444"/>
                  </a:lnTo>
                  <a:lnTo>
                    <a:pt x="17" y="443"/>
                  </a:lnTo>
                  <a:lnTo>
                    <a:pt x="17" y="442"/>
                  </a:lnTo>
                  <a:lnTo>
                    <a:pt x="17" y="441"/>
                  </a:lnTo>
                  <a:lnTo>
                    <a:pt x="17" y="440"/>
                  </a:lnTo>
                  <a:lnTo>
                    <a:pt x="17" y="439"/>
                  </a:lnTo>
                  <a:lnTo>
                    <a:pt x="17" y="438"/>
                  </a:lnTo>
                  <a:lnTo>
                    <a:pt x="17" y="437"/>
                  </a:lnTo>
                  <a:lnTo>
                    <a:pt x="17" y="437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9" y="433"/>
                  </a:lnTo>
                  <a:lnTo>
                    <a:pt x="19" y="433"/>
                  </a:lnTo>
                  <a:lnTo>
                    <a:pt x="20" y="433"/>
                  </a:lnTo>
                  <a:lnTo>
                    <a:pt x="20" y="433"/>
                  </a:lnTo>
                  <a:lnTo>
                    <a:pt x="21" y="433"/>
                  </a:lnTo>
                  <a:lnTo>
                    <a:pt x="22" y="433"/>
                  </a:lnTo>
                  <a:lnTo>
                    <a:pt x="23" y="433"/>
                  </a:lnTo>
                  <a:lnTo>
                    <a:pt x="24" y="433"/>
                  </a:lnTo>
                  <a:lnTo>
                    <a:pt x="26" y="433"/>
                  </a:lnTo>
                  <a:lnTo>
                    <a:pt x="27" y="433"/>
                  </a:lnTo>
                  <a:lnTo>
                    <a:pt x="27" y="432"/>
                  </a:lnTo>
                  <a:lnTo>
                    <a:pt x="28" y="432"/>
                  </a:lnTo>
                  <a:lnTo>
                    <a:pt x="29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1" y="432"/>
                  </a:lnTo>
                  <a:lnTo>
                    <a:pt x="31" y="432"/>
                  </a:lnTo>
                  <a:lnTo>
                    <a:pt x="32" y="432"/>
                  </a:lnTo>
                  <a:lnTo>
                    <a:pt x="32" y="432"/>
                  </a:lnTo>
                  <a:lnTo>
                    <a:pt x="33" y="432"/>
                  </a:lnTo>
                  <a:lnTo>
                    <a:pt x="34" y="432"/>
                  </a:lnTo>
                  <a:lnTo>
                    <a:pt x="34" y="432"/>
                  </a:lnTo>
                  <a:lnTo>
                    <a:pt x="35" y="432"/>
                  </a:lnTo>
                  <a:lnTo>
                    <a:pt x="36" y="432"/>
                  </a:lnTo>
                  <a:lnTo>
                    <a:pt x="37" y="432"/>
                  </a:lnTo>
                  <a:lnTo>
                    <a:pt x="37" y="433"/>
                  </a:lnTo>
                  <a:lnTo>
                    <a:pt x="38" y="433"/>
                  </a:lnTo>
                  <a:lnTo>
                    <a:pt x="39" y="433"/>
                  </a:lnTo>
                  <a:lnTo>
                    <a:pt x="40" y="433"/>
                  </a:lnTo>
                  <a:lnTo>
                    <a:pt x="40" y="433"/>
                  </a:lnTo>
                  <a:lnTo>
                    <a:pt x="41" y="434"/>
                  </a:lnTo>
                  <a:lnTo>
                    <a:pt x="42" y="434"/>
                  </a:lnTo>
                  <a:lnTo>
                    <a:pt x="42" y="434"/>
                  </a:lnTo>
                  <a:lnTo>
                    <a:pt x="44" y="434"/>
                  </a:lnTo>
                  <a:lnTo>
                    <a:pt x="45" y="435"/>
                  </a:lnTo>
                  <a:lnTo>
                    <a:pt x="45" y="435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46" y="436"/>
                  </a:lnTo>
                  <a:lnTo>
                    <a:pt x="47" y="436"/>
                  </a:lnTo>
                  <a:lnTo>
                    <a:pt x="47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7" y="434"/>
                  </a:lnTo>
                  <a:lnTo>
                    <a:pt x="47" y="434"/>
                  </a:lnTo>
                  <a:lnTo>
                    <a:pt x="47" y="433"/>
                  </a:lnTo>
                  <a:lnTo>
                    <a:pt x="46" y="433"/>
                  </a:lnTo>
                  <a:lnTo>
                    <a:pt x="46" y="433"/>
                  </a:lnTo>
                  <a:lnTo>
                    <a:pt x="45" y="433"/>
                  </a:lnTo>
                  <a:lnTo>
                    <a:pt x="45" y="433"/>
                  </a:lnTo>
                  <a:lnTo>
                    <a:pt x="44" y="433"/>
                  </a:lnTo>
                  <a:lnTo>
                    <a:pt x="44" y="432"/>
                  </a:lnTo>
                  <a:lnTo>
                    <a:pt x="42" y="432"/>
                  </a:lnTo>
                  <a:lnTo>
                    <a:pt x="42" y="432"/>
                  </a:lnTo>
                  <a:lnTo>
                    <a:pt x="41" y="432"/>
                  </a:lnTo>
                  <a:lnTo>
                    <a:pt x="41" y="432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39" y="430"/>
                  </a:lnTo>
                  <a:lnTo>
                    <a:pt x="39" y="430"/>
                  </a:lnTo>
                  <a:lnTo>
                    <a:pt x="39" y="429"/>
                  </a:lnTo>
                  <a:lnTo>
                    <a:pt x="39" y="429"/>
                  </a:lnTo>
                  <a:lnTo>
                    <a:pt x="39" y="428"/>
                  </a:lnTo>
                  <a:lnTo>
                    <a:pt x="39" y="428"/>
                  </a:lnTo>
                  <a:lnTo>
                    <a:pt x="39" y="426"/>
                  </a:lnTo>
                  <a:lnTo>
                    <a:pt x="39" y="426"/>
                  </a:lnTo>
                  <a:lnTo>
                    <a:pt x="39" y="425"/>
                  </a:lnTo>
                  <a:lnTo>
                    <a:pt x="39" y="425"/>
                  </a:lnTo>
                  <a:lnTo>
                    <a:pt x="39" y="424"/>
                  </a:lnTo>
                  <a:lnTo>
                    <a:pt x="40" y="424"/>
                  </a:lnTo>
                  <a:lnTo>
                    <a:pt x="40" y="424"/>
                  </a:lnTo>
                  <a:lnTo>
                    <a:pt x="40" y="423"/>
                  </a:lnTo>
                  <a:lnTo>
                    <a:pt x="40" y="423"/>
                  </a:lnTo>
                  <a:lnTo>
                    <a:pt x="41" y="423"/>
                  </a:lnTo>
                  <a:lnTo>
                    <a:pt x="41" y="422"/>
                  </a:lnTo>
                  <a:lnTo>
                    <a:pt x="42" y="422"/>
                  </a:lnTo>
                  <a:lnTo>
                    <a:pt x="42" y="422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5" y="421"/>
                  </a:lnTo>
                  <a:lnTo>
                    <a:pt x="45" y="420"/>
                  </a:lnTo>
                  <a:lnTo>
                    <a:pt x="45" y="420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7" y="418"/>
                  </a:lnTo>
                  <a:lnTo>
                    <a:pt x="47" y="418"/>
                  </a:lnTo>
                  <a:lnTo>
                    <a:pt x="47" y="417"/>
                  </a:lnTo>
                  <a:lnTo>
                    <a:pt x="47" y="417"/>
                  </a:lnTo>
                  <a:lnTo>
                    <a:pt x="48" y="417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3"/>
                  </a:lnTo>
                  <a:lnTo>
                    <a:pt x="47" y="413"/>
                  </a:lnTo>
                  <a:lnTo>
                    <a:pt x="47" y="413"/>
                  </a:lnTo>
                  <a:lnTo>
                    <a:pt x="47" y="412"/>
                  </a:lnTo>
                  <a:lnTo>
                    <a:pt x="47" y="412"/>
                  </a:lnTo>
                  <a:lnTo>
                    <a:pt x="46" y="412"/>
                  </a:lnTo>
                  <a:lnTo>
                    <a:pt x="46" y="411"/>
                  </a:lnTo>
                  <a:lnTo>
                    <a:pt x="46" y="411"/>
                  </a:lnTo>
                  <a:lnTo>
                    <a:pt x="45" y="411"/>
                  </a:lnTo>
                  <a:lnTo>
                    <a:pt x="45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2" y="411"/>
                  </a:lnTo>
                  <a:lnTo>
                    <a:pt x="41" y="411"/>
                  </a:lnTo>
                  <a:lnTo>
                    <a:pt x="41" y="412"/>
                  </a:lnTo>
                  <a:lnTo>
                    <a:pt x="40" y="412"/>
                  </a:lnTo>
                  <a:lnTo>
                    <a:pt x="40" y="412"/>
                  </a:lnTo>
                  <a:lnTo>
                    <a:pt x="39" y="413"/>
                  </a:lnTo>
                  <a:lnTo>
                    <a:pt x="39" y="413"/>
                  </a:lnTo>
                  <a:lnTo>
                    <a:pt x="38" y="413"/>
                  </a:lnTo>
                  <a:lnTo>
                    <a:pt x="38" y="414"/>
                  </a:lnTo>
                  <a:lnTo>
                    <a:pt x="37" y="414"/>
                  </a:lnTo>
                  <a:lnTo>
                    <a:pt x="36" y="414"/>
                  </a:lnTo>
                  <a:lnTo>
                    <a:pt x="36" y="415"/>
                  </a:lnTo>
                  <a:lnTo>
                    <a:pt x="35" y="415"/>
                  </a:lnTo>
                  <a:lnTo>
                    <a:pt x="35" y="415"/>
                  </a:lnTo>
                  <a:lnTo>
                    <a:pt x="34" y="415"/>
                  </a:lnTo>
                  <a:lnTo>
                    <a:pt x="34" y="415"/>
                  </a:lnTo>
                  <a:lnTo>
                    <a:pt x="33" y="415"/>
                  </a:lnTo>
                  <a:lnTo>
                    <a:pt x="32" y="415"/>
                  </a:lnTo>
                  <a:lnTo>
                    <a:pt x="31" y="415"/>
                  </a:lnTo>
                  <a:lnTo>
                    <a:pt x="31" y="416"/>
                  </a:lnTo>
                  <a:lnTo>
                    <a:pt x="30" y="416"/>
                  </a:lnTo>
                  <a:lnTo>
                    <a:pt x="29" y="416"/>
                  </a:lnTo>
                  <a:lnTo>
                    <a:pt x="28" y="416"/>
                  </a:lnTo>
                  <a:lnTo>
                    <a:pt x="28" y="416"/>
                  </a:lnTo>
                  <a:lnTo>
                    <a:pt x="27" y="416"/>
                  </a:lnTo>
                  <a:lnTo>
                    <a:pt x="26" y="416"/>
                  </a:lnTo>
                  <a:lnTo>
                    <a:pt x="26" y="416"/>
                  </a:lnTo>
                  <a:lnTo>
                    <a:pt x="24" y="417"/>
                  </a:lnTo>
                  <a:lnTo>
                    <a:pt x="24" y="417"/>
                  </a:lnTo>
                  <a:lnTo>
                    <a:pt x="23" y="417"/>
                  </a:lnTo>
                  <a:lnTo>
                    <a:pt x="23" y="417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22" y="415"/>
                  </a:lnTo>
                  <a:lnTo>
                    <a:pt x="22" y="415"/>
                  </a:lnTo>
                  <a:lnTo>
                    <a:pt x="22" y="414"/>
                  </a:lnTo>
                  <a:lnTo>
                    <a:pt x="22" y="414"/>
                  </a:lnTo>
                  <a:lnTo>
                    <a:pt x="22" y="413"/>
                  </a:lnTo>
                  <a:lnTo>
                    <a:pt x="22" y="413"/>
                  </a:lnTo>
                  <a:lnTo>
                    <a:pt x="22" y="412"/>
                  </a:lnTo>
                  <a:lnTo>
                    <a:pt x="22" y="411"/>
                  </a:lnTo>
                  <a:lnTo>
                    <a:pt x="22" y="410"/>
                  </a:lnTo>
                  <a:lnTo>
                    <a:pt x="22" y="410"/>
                  </a:lnTo>
                  <a:lnTo>
                    <a:pt x="22" y="408"/>
                  </a:lnTo>
                  <a:lnTo>
                    <a:pt x="22" y="407"/>
                  </a:lnTo>
                  <a:lnTo>
                    <a:pt x="22" y="407"/>
                  </a:lnTo>
                  <a:lnTo>
                    <a:pt x="22" y="406"/>
                  </a:lnTo>
                  <a:lnTo>
                    <a:pt x="22" y="405"/>
                  </a:lnTo>
                  <a:lnTo>
                    <a:pt x="22" y="405"/>
                  </a:lnTo>
                  <a:lnTo>
                    <a:pt x="22" y="404"/>
                  </a:lnTo>
                  <a:lnTo>
                    <a:pt x="22" y="404"/>
                  </a:lnTo>
                  <a:lnTo>
                    <a:pt x="22" y="403"/>
                  </a:lnTo>
                  <a:lnTo>
                    <a:pt x="22" y="403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401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21" y="399"/>
                  </a:lnTo>
                  <a:lnTo>
                    <a:pt x="21" y="399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0" y="397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19" y="396"/>
                  </a:lnTo>
                  <a:lnTo>
                    <a:pt x="19" y="395"/>
                  </a:lnTo>
                  <a:lnTo>
                    <a:pt x="19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7" y="395"/>
                  </a:lnTo>
                  <a:lnTo>
                    <a:pt x="17" y="395"/>
                  </a:lnTo>
                  <a:lnTo>
                    <a:pt x="16" y="395"/>
                  </a:lnTo>
                  <a:lnTo>
                    <a:pt x="16" y="395"/>
                  </a:lnTo>
                  <a:lnTo>
                    <a:pt x="15" y="395"/>
                  </a:lnTo>
                  <a:lnTo>
                    <a:pt x="15" y="395"/>
                  </a:lnTo>
                  <a:lnTo>
                    <a:pt x="14" y="396"/>
                  </a:lnTo>
                  <a:lnTo>
                    <a:pt x="14" y="396"/>
                  </a:lnTo>
                  <a:lnTo>
                    <a:pt x="14" y="385"/>
                  </a:lnTo>
                  <a:lnTo>
                    <a:pt x="17" y="380"/>
                  </a:lnTo>
                  <a:lnTo>
                    <a:pt x="17" y="380"/>
                  </a:lnTo>
                  <a:lnTo>
                    <a:pt x="19" y="380"/>
                  </a:lnTo>
                  <a:lnTo>
                    <a:pt x="22" y="383"/>
                  </a:lnTo>
                  <a:lnTo>
                    <a:pt x="24" y="384"/>
                  </a:lnTo>
                  <a:lnTo>
                    <a:pt x="36" y="381"/>
                  </a:lnTo>
                  <a:lnTo>
                    <a:pt x="38" y="380"/>
                  </a:lnTo>
                  <a:lnTo>
                    <a:pt x="42" y="370"/>
                  </a:lnTo>
                  <a:lnTo>
                    <a:pt x="44" y="358"/>
                  </a:lnTo>
                  <a:lnTo>
                    <a:pt x="45" y="353"/>
                  </a:lnTo>
                  <a:lnTo>
                    <a:pt x="47" y="349"/>
                  </a:lnTo>
                  <a:lnTo>
                    <a:pt x="51" y="347"/>
                  </a:lnTo>
                  <a:lnTo>
                    <a:pt x="54" y="346"/>
                  </a:lnTo>
                  <a:lnTo>
                    <a:pt x="58" y="347"/>
                  </a:lnTo>
                  <a:lnTo>
                    <a:pt x="64" y="347"/>
                  </a:lnTo>
                  <a:lnTo>
                    <a:pt x="67" y="346"/>
                  </a:lnTo>
                  <a:lnTo>
                    <a:pt x="72" y="343"/>
                  </a:lnTo>
                  <a:lnTo>
                    <a:pt x="76" y="342"/>
                  </a:lnTo>
                  <a:lnTo>
                    <a:pt x="104" y="341"/>
                  </a:lnTo>
                  <a:lnTo>
                    <a:pt x="109" y="342"/>
                  </a:lnTo>
                  <a:lnTo>
                    <a:pt x="111" y="341"/>
                  </a:lnTo>
                  <a:lnTo>
                    <a:pt x="116" y="337"/>
                  </a:lnTo>
                  <a:lnTo>
                    <a:pt x="117" y="336"/>
                  </a:lnTo>
                  <a:lnTo>
                    <a:pt x="116" y="335"/>
                  </a:lnTo>
                  <a:lnTo>
                    <a:pt x="112" y="328"/>
                  </a:lnTo>
                  <a:lnTo>
                    <a:pt x="110" y="322"/>
                  </a:lnTo>
                  <a:lnTo>
                    <a:pt x="110" y="309"/>
                  </a:lnTo>
                  <a:lnTo>
                    <a:pt x="109" y="306"/>
                  </a:lnTo>
                  <a:lnTo>
                    <a:pt x="107" y="299"/>
                  </a:lnTo>
                  <a:lnTo>
                    <a:pt x="107" y="296"/>
                  </a:lnTo>
                  <a:lnTo>
                    <a:pt x="108" y="295"/>
                  </a:lnTo>
                  <a:lnTo>
                    <a:pt x="109" y="295"/>
                  </a:lnTo>
                  <a:lnTo>
                    <a:pt x="112" y="296"/>
                  </a:lnTo>
                  <a:lnTo>
                    <a:pt x="114" y="296"/>
                  </a:lnTo>
                  <a:lnTo>
                    <a:pt x="119" y="293"/>
                  </a:lnTo>
                  <a:lnTo>
                    <a:pt x="121" y="293"/>
                  </a:lnTo>
                  <a:lnTo>
                    <a:pt x="130" y="299"/>
                  </a:lnTo>
                  <a:lnTo>
                    <a:pt x="132" y="300"/>
                  </a:lnTo>
                  <a:lnTo>
                    <a:pt x="135" y="300"/>
                  </a:lnTo>
                  <a:lnTo>
                    <a:pt x="137" y="299"/>
                  </a:lnTo>
                  <a:lnTo>
                    <a:pt x="139" y="293"/>
                  </a:lnTo>
                  <a:lnTo>
                    <a:pt x="140" y="292"/>
                  </a:lnTo>
                  <a:lnTo>
                    <a:pt x="141" y="292"/>
                  </a:lnTo>
                  <a:lnTo>
                    <a:pt x="145" y="293"/>
                  </a:lnTo>
                  <a:lnTo>
                    <a:pt x="147" y="296"/>
                  </a:lnTo>
                  <a:lnTo>
                    <a:pt x="149" y="297"/>
                  </a:lnTo>
                  <a:lnTo>
                    <a:pt x="150" y="297"/>
                  </a:lnTo>
                  <a:lnTo>
                    <a:pt x="153" y="296"/>
                  </a:lnTo>
                  <a:lnTo>
                    <a:pt x="156" y="293"/>
                  </a:lnTo>
                  <a:lnTo>
                    <a:pt x="157" y="287"/>
                  </a:lnTo>
                  <a:lnTo>
                    <a:pt x="158" y="283"/>
                  </a:lnTo>
                  <a:lnTo>
                    <a:pt x="165" y="280"/>
                  </a:lnTo>
                  <a:lnTo>
                    <a:pt x="173" y="278"/>
                  </a:lnTo>
                  <a:lnTo>
                    <a:pt x="175" y="277"/>
                  </a:lnTo>
                  <a:lnTo>
                    <a:pt x="175" y="276"/>
                  </a:lnTo>
                  <a:lnTo>
                    <a:pt x="174" y="273"/>
                  </a:lnTo>
                  <a:lnTo>
                    <a:pt x="171" y="270"/>
                  </a:lnTo>
                  <a:lnTo>
                    <a:pt x="166" y="265"/>
                  </a:lnTo>
                  <a:lnTo>
                    <a:pt x="164" y="258"/>
                  </a:lnTo>
                  <a:lnTo>
                    <a:pt x="165" y="258"/>
                  </a:lnTo>
                  <a:lnTo>
                    <a:pt x="165" y="254"/>
                  </a:lnTo>
                  <a:lnTo>
                    <a:pt x="163" y="250"/>
                  </a:lnTo>
                  <a:lnTo>
                    <a:pt x="163" y="246"/>
                  </a:lnTo>
                  <a:lnTo>
                    <a:pt x="165" y="241"/>
                  </a:lnTo>
                  <a:lnTo>
                    <a:pt x="172" y="233"/>
                  </a:lnTo>
                  <a:lnTo>
                    <a:pt x="173" y="231"/>
                  </a:lnTo>
                  <a:lnTo>
                    <a:pt x="175" y="231"/>
                  </a:lnTo>
                  <a:lnTo>
                    <a:pt x="177" y="232"/>
                  </a:lnTo>
                  <a:lnTo>
                    <a:pt x="178" y="233"/>
                  </a:lnTo>
                  <a:lnTo>
                    <a:pt x="179" y="232"/>
                  </a:lnTo>
                  <a:lnTo>
                    <a:pt x="180" y="229"/>
                  </a:lnTo>
                  <a:lnTo>
                    <a:pt x="182" y="228"/>
                  </a:lnTo>
                  <a:lnTo>
                    <a:pt x="193" y="227"/>
                  </a:lnTo>
                  <a:lnTo>
                    <a:pt x="215" y="218"/>
                  </a:lnTo>
                  <a:lnTo>
                    <a:pt x="217" y="217"/>
                  </a:lnTo>
                  <a:lnTo>
                    <a:pt x="219" y="216"/>
                  </a:lnTo>
                  <a:lnTo>
                    <a:pt x="220" y="215"/>
                  </a:lnTo>
                  <a:lnTo>
                    <a:pt x="219" y="209"/>
                  </a:lnTo>
                  <a:lnTo>
                    <a:pt x="218" y="206"/>
                  </a:lnTo>
                  <a:lnTo>
                    <a:pt x="218" y="204"/>
                  </a:lnTo>
                  <a:lnTo>
                    <a:pt x="220" y="204"/>
                  </a:lnTo>
                  <a:lnTo>
                    <a:pt x="228" y="203"/>
                  </a:lnTo>
                  <a:lnTo>
                    <a:pt x="238" y="199"/>
                  </a:lnTo>
                  <a:lnTo>
                    <a:pt x="244" y="197"/>
                  </a:lnTo>
                  <a:lnTo>
                    <a:pt x="253" y="185"/>
                  </a:lnTo>
                  <a:lnTo>
                    <a:pt x="262" y="178"/>
                  </a:lnTo>
                  <a:lnTo>
                    <a:pt x="266" y="172"/>
                  </a:lnTo>
                  <a:lnTo>
                    <a:pt x="273" y="154"/>
                  </a:lnTo>
                  <a:lnTo>
                    <a:pt x="274" y="151"/>
                  </a:lnTo>
                  <a:lnTo>
                    <a:pt x="273" y="149"/>
                  </a:lnTo>
                  <a:lnTo>
                    <a:pt x="269" y="148"/>
                  </a:lnTo>
                  <a:lnTo>
                    <a:pt x="267" y="146"/>
                  </a:lnTo>
                  <a:lnTo>
                    <a:pt x="266" y="138"/>
                  </a:lnTo>
                  <a:lnTo>
                    <a:pt x="264" y="117"/>
                  </a:lnTo>
                  <a:lnTo>
                    <a:pt x="263" y="109"/>
                  </a:lnTo>
                  <a:lnTo>
                    <a:pt x="269" y="84"/>
                  </a:lnTo>
                  <a:lnTo>
                    <a:pt x="270" y="82"/>
                  </a:lnTo>
                  <a:lnTo>
                    <a:pt x="275" y="78"/>
                  </a:lnTo>
                  <a:lnTo>
                    <a:pt x="281" y="71"/>
                  </a:lnTo>
                  <a:lnTo>
                    <a:pt x="284" y="64"/>
                  </a:lnTo>
                  <a:lnTo>
                    <a:pt x="284" y="61"/>
                  </a:lnTo>
                  <a:lnTo>
                    <a:pt x="285" y="57"/>
                  </a:lnTo>
                  <a:lnTo>
                    <a:pt x="286" y="55"/>
                  </a:lnTo>
                  <a:lnTo>
                    <a:pt x="297" y="54"/>
                  </a:lnTo>
                  <a:lnTo>
                    <a:pt x="299" y="52"/>
                  </a:lnTo>
                  <a:lnTo>
                    <a:pt x="302" y="51"/>
                  </a:lnTo>
                  <a:lnTo>
                    <a:pt x="304" y="49"/>
                  </a:lnTo>
                  <a:lnTo>
                    <a:pt x="304" y="35"/>
                  </a:lnTo>
                  <a:lnTo>
                    <a:pt x="307" y="24"/>
                  </a:lnTo>
                  <a:lnTo>
                    <a:pt x="308" y="22"/>
                  </a:lnTo>
                  <a:lnTo>
                    <a:pt x="310" y="22"/>
                  </a:lnTo>
                  <a:lnTo>
                    <a:pt x="315" y="23"/>
                  </a:lnTo>
                  <a:lnTo>
                    <a:pt x="322" y="22"/>
                  </a:lnTo>
                  <a:lnTo>
                    <a:pt x="328" y="23"/>
                  </a:lnTo>
                  <a:lnTo>
                    <a:pt x="330" y="23"/>
                  </a:lnTo>
                  <a:lnTo>
                    <a:pt x="332" y="21"/>
                  </a:lnTo>
                  <a:lnTo>
                    <a:pt x="334" y="18"/>
                  </a:lnTo>
                  <a:lnTo>
                    <a:pt x="336" y="6"/>
                  </a:lnTo>
                  <a:lnTo>
                    <a:pt x="338" y="3"/>
                  </a:lnTo>
                  <a:lnTo>
                    <a:pt x="338" y="2"/>
                  </a:lnTo>
                  <a:lnTo>
                    <a:pt x="345" y="2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679"/>
            <p:cNvSpPr>
              <a:spLocks noEditPoints="1"/>
            </p:cNvSpPr>
            <p:nvPr/>
          </p:nvSpPr>
          <p:spPr bwMode="auto">
            <a:xfrm>
              <a:off x="8694738" y="4700588"/>
              <a:ext cx="39688" cy="12700"/>
            </a:xfrm>
            <a:custGeom>
              <a:avLst/>
              <a:gdLst>
                <a:gd name="T0" fmla="*/ 71 w 73"/>
                <a:gd name="T1" fmla="*/ 1 h 24"/>
                <a:gd name="T2" fmla="*/ 70 w 73"/>
                <a:gd name="T3" fmla="*/ 3 h 24"/>
                <a:gd name="T4" fmla="*/ 70 w 73"/>
                <a:gd name="T5" fmla="*/ 5 h 24"/>
                <a:gd name="T6" fmla="*/ 71 w 73"/>
                <a:gd name="T7" fmla="*/ 7 h 24"/>
                <a:gd name="T8" fmla="*/ 72 w 73"/>
                <a:gd name="T9" fmla="*/ 8 h 24"/>
                <a:gd name="T10" fmla="*/ 72 w 73"/>
                <a:gd name="T11" fmla="*/ 8 h 24"/>
                <a:gd name="T12" fmla="*/ 71 w 73"/>
                <a:gd name="T13" fmla="*/ 9 h 24"/>
                <a:gd name="T14" fmla="*/ 70 w 73"/>
                <a:gd name="T15" fmla="*/ 9 h 24"/>
                <a:gd name="T16" fmla="*/ 68 w 73"/>
                <a:gd name="T17" fmla="*/ 8 h 24"/>
                <a:gd name="T18" fmla="*/ 65 w 73"/>
                <a:gd name="T19" fmla="*/ 8 h 24"/>
                <a:gd name="T20" fmla="*/ 63 w 73"/>
                <a:gd name="T21" fmla="*/ 10 h 24"/>
                <a:gd name="T22" fmla="*/ 61 w 73"/>
                <a:gd name="T23" fmla="*/ 12 h 24"/>
                <a:gd name="T24" fmla="*/ 61 w 73"/>
                <a:gd name="T25" fmla="*/ 17 h 24"/>
                <a:gd name="T26" fmla="*/ 62 w 73"/>
                <a:gd name="T27" fmla="*/ 19 h 24"/>
                <a:gd name="T28" fmla="*/ 65 w 73"/>
                <a:gd name="T29" fmla="*/ 20 h 24"/>
                <a:gd name="T30" fmla="*/ 67 w 73"/>
                <a:gd name="T31" fmla="*/ 21 h 24"/>
                <a:gd name="T32" fmla="*/ 67 w 73"/>
                <a:gd name="T33" fmla="*/ 22 h 24"/>
                <a:gd name="T34" fmla="*/ 65 w 73"/>
                <a:gd name="T35" fmla="*/ 23 h 24"/>
                <a:gd name="T36" fmla="*/ 61 w 73"/>
                <a:gd name="T37" fmla="*/ 24 h 24"/>
                <a:gd name="T38" fmla="*/ 56 w 73"/>
                <a:gd name="T39" fmla="*/ 24 h 24"/>
                <a:gd name="T40" fmla="*/ 53 w 73"/>
                <a:gd name="T41" fmla="*/ 24 h 24"/>
                <a:gd name="T42" fmla="*/ 49 w 73"/>
                <a:gd name="T43" fmla="*/ 24 h 24"/>
                <a:gd name="T44" fmla="*/ 47 w 73"/>
                <a:gd name="T45" fmla="*/ 24 h 24"/>
                <a:gd name="T46" fmla="*/ 49 w 73"/>
                <a:gd name="T47" fmla="*/ 21 h 24"/>
                <a:gd name="T48" fmla="*/ 53 w 73"/>
                <a:gd name="T49" fmla="*/ 18 h 24"/>
                <a:gd name="T50" fmla="*/ 56 w 73"/>
                <a:gd name="T51" fmla="*/ 13 h 24"/>
                <a:gd name="T52" fmla="*/ 59 w 73"/>
                <a:gd name="T53" fmla="*/ 10 h 24"/>
                <a:gd name="T54" fmla="*/ 60 w 73"/>
                <a:gd name="T55" fmla="*/ 8 h 24"/>
                <a:gd name="T56" fmla="*/ 59 w 73"/>
                <a:gd name="T57" fmla="*/ 7 h 24"/>
                <a:gd name="T58" fmla="*/ 57 w 73"/>
                <a:gd name="T59" fmla="*/ 6 h 24"/>
                <a:gd name="T60" fmla="*/ 54 w 73"/>
                <a:gd name="T61" fmla="*/ 7 h 24"/>
                <a:gd name="T62" fmla="*/ 52 w 73"/>
                <a:gd name="T63" fmla="*/ 8 h 24"/>
                <a:gd name="T64" fmla="*/ 50 w 73"/>
                <a:gd name="T65" fmla="*/ 8 h 24"/>
                <a:gd name="T66" fmla="*/ 49 w 73"/>
                <a:gd name="T67" fmla="*/ 6 h 24"/>
                <a:gd name="T68" fmla="*/ 49 w 73"/>
                <a:gd name="T69" fmla="*/ 2 h 24"/>
                <a:gd name="T70" fmla="*/ 71 w 73"/>
                <a:gd name="T71" fmla="*/ 0 h 24"/>
                <a:gd name="T72" fmla="*/ 37 w 73"/>
                <a:gd name="T73" fmla="*/ 1 h 24"/>
                <a:gd name="T74" fmla="*/ 38 w 73"/>
                <a:gd name="T75" fmla="*/ 4 h 24"/>
                <a:gd name="T76" fmla="*/ 39 w 73"/>
                <a:gd name="T77" fmla="*/ 7 h 24"/>
                <a:gd name="T78" fmla="*/ 38 w 73"/>
                <a:gd name="T79" fmla="*/ 9 h 24"/>
                <a:gd name="T80" fmla="*/ 39 w 73"/>
                <a:gd name="T81" fmla="*/ 11 h 24"/>
                <a:gd name="T82" fmla="*/ 39 w 73"/>
                <a:gd name="T83" fmla="*/ 13 h 24"/>
                <a:gd name="T84" fmla="*/ 40 w 73"/>
                <a:gd name="T85" fmla="*/ 15 h 24"/>
                <a:gd name="T86" fmla="*/ 40 w 73"/>
                <a:gd name="T87" fmla="*/ 15 h 24"/>
                <a:gd name="T88" fmla="*/ 40 w 73"/>
                <a:gd name="T89" fmla="*/ 16 h 24"/>
                <a:gd name="T90" fmla="*/ 39 w 73"/>
                <a:gd name="T91" fmla="*/ 18 h 24"/>
                <a:gd name="T92" fmla="*/ 37 w 73"/>
                <a:gd name="T93" fmla="*/ 20 h 24"/>
                <a:gd name="T94" fmla="*/ 35 w 73"/>
                <a:gd name="T95" fmla="*/ 21 h 24"/>
                <a:gd name="T96" fmla="*/ 34 w 73"/>
                <a:gd name="T97" fmla="*/ 20 h 24"/>
                <a:gd name="T98" fmla="*/ 34 w 73"/>
                <a:gd name="T99" fmla="*/ 18 h 24"/>
                <a:gd name="T100" fmla="*/ 34 w 73"/>
                <a:gd name="T101" fmla="*/ 15 h 24"/>
                <a:gd name="T102" fmla="*/ 34 w 73"/>
                <a:gd name="T103" fmla="*/ 11 h 24"/>
                <a:gd name="T104" fmla="*/ 35 w 73"/>
                <a:gd name="T105" fmla="*/ 10 h 24"/>
                <a:gd name="T106" fmla="*/ 34 w 73"/>
                <a:gd name="T107" fmla="*/ 8 h 24"/>
                <a:gd name="T108" fmla="*/ 34 w 73"/>
                <a:gd name="T109" fmla="*/ 7 h 24"/>
                <a:gd name="T110" fmla="*/ 32 w 73"/>
                <a:gd name="T111" fmla="*/ 7 h 24"/>
                <a:gd name="T112" fmla="*/ 32 w 73"/>
                <a:gd name="T113" fmla="*/ 7 h 24"/>
                <a:gd name="T114" fmla="*/ 31 w 73"/>
                <a:gd name="T115" fmla="*/ 8 h 24"/>
                <a:gd name="T116" fmla="*/ 30 w 73"/>
                <a:gd name="T117" fmla="*/ 10 h 24"/>
                <a:gd name="T118" fmla="*/ 27 w 73"/>
                <a:gd name="T119" fmla="*/ 13 h 24"/>
                <a:gd name="T120" fmla="*/ 24 w 73"/>
                <a:gd name="T121" fmla="*/ 18 h 24"/>
                <a:gd name="T122" fmla="*/ 11 w 73"/>
                <a:gd name="T123" fmla="*/ 15 h 24"/>
                <a:gd name="T124" fmla="*/ 0 w 73"/>
                <a:gd name="T1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24">
                  <a:moveTo>
                    <a:pt x="71" y="0"/>
                  </a:moveTo>
                  <a:lnTo>
                    <a:pt x="71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4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6" y="15"/>
                  </a:lnTo>
                  <a:lnTo>
                    <a:pt x="56" y="13"/>
                  </a:lnTo>
                  <a:lnTo>
                    <a:pt x="57" y="13"/>
                  </a:lnTo>
                  <a:lnTo>
                    <a:pt x="57" y="12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2" y="7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680"/>
            <p:cNvSpPr>
              <a:spLocks/>
            </p:cNvSpPr>
            <p:nvPr/>
          </p:nvSpPr>
          <p:spPr bwMode="auto">
            <a:xfrm>
              <a:off x="8720138" y="4700588"/>
              <a:ext cx="14288" cy="12700"/>
            </a:xfrm>
            <a:custGeom>
              <a:avLst/>
              <a:gdLst>
                <a:gd name="T0" fmla="*/ 24 w 26"/>
                <a:gd name="T1" fmla="*/ 1 h 24"/>
                <a:gd name="T2" fmla="*/ 23 w 26"/>
                <a:gd name="T3" fmla="*/ 2 h 24"/>
                <a:gd name="T4" fmla="*/ 23 w 26"/>
                <a:gd name="T5" fmla="*/ 3 h 24"/>
                <a:gd name="T6" fmla="*/ 23 w 26"/>
                <a:gd name="T7" fmla="*/ 4 h 24"/>
                <a:gd name="T8" fmla="*/ 23 w 26"/>
                <a:gd name="T9" fmla="*/ 5 h 24"/>
                <a:gd name="T10" fmla="*/ 23 w 26"/>
                <a:gd name="T11" fmla="*/ 6 h 24"/>
                <a:gd name="T12" fmla="*/ 24 w 26"/>
                <a:gd name="T13" fmla="*/ 7 h 24"/>
                <a:gd name="T14" fmla="*/ 25 w 26"/>
                <a:gd name="T15" fmla="*/ 7 h 24"/>
                <a:gd name="T16" fmla="*/ 25 w 26"/>
                <a:gd name="T17" fmla="*/ 8 h 24"/>
                <a:gd name="T18" fmla="*/ 25 w 26"/>
                <a:gd name="T19" fmla="*/ 8 h 24"/>
                <a:gd name="T20" fmla="*/ 25 w 26"/>
                <a:gd name="T21" fmla="*/ 9 h 24"/>
                <a:gd name="T22" fmla="*/ 24 w 26"/>
                <a:gd name="T23" fmla="*/ 9 h 24"/>
                <a:gd name="T24" fmla="*/ 23 w 26"/>
                <a:gd name="T25" fmla="*/ 9 h 24"/>
                <a:gd name="T26" fmla="*/ 22 w 26"/>
                <a:gd name="T27" fmla="*/ 9 h 24"/>
                <a:gd name="T28" fmla="*/ 21 w 26"/>
                <a:gd name="T29" fmla="*/ 8 h 24"/>
                <a:gd name="T30" fmla="*/ 19 w 26"/>
                <a:gd name="T31" fmla="*/ 8 h 24"/>
                <a:gd name="T32" fmla="*/ 18 w 26"/>
                <a:gd name="T33" fmla="*/ 9 h 24"/>
                <a:gd name="T34" fmla="*/ 16 w 26"/>
                <a:gd name="T35" fmla="*/ 9 h 24"/>
                <a:gd name="T36" fmla="*/ 15 w 26"/>
                <a:gd name="T37" fmla="*/ 10 h 24"/>
                <a:gd name="T38" fmla="*/ 14 w 26"/>
                <a:gd name="T39" fmla="*/ 12 h 24"/>
                <a:gd name="T40" fmla="*/ 14 w 26"/>
                <a:gd name="T41" fmla="*/ 15 h 24"/>
                <a:gd name="T42" fmla="*/ 14 w 26"/>
                <a:gd name="T43" fmla="*/ 17 h 24"/>
                <a:gd name="T44" fmla="*/ 14 w 26"/>
                <a:gd name="T45" fmla="*/ 19 h 24"/>
                <a:gd name="T46" fmla="*/ 16 w 26"/>
                <a:gd name="T47" fmla="*/ 20 h 24"/>
                <a:gd name="T48" fmla="*/ 18 w 26"/>
                <a:gd name="T49" fmla="*/ 20 h 24"/>
                <a:gd name="T50" fmla="*/ 19 w 26"/>
                <a:gd name="T51" fmla="*/ 21 h 24"/>
                <a:gd name="T52" fmla="*/ 20 w 26"/>
                <a:gd name="T53" fmla="*/ 21 h 24"/>
                <a:gd name="T54" fmla="*/ 20 w 26"/>
                <a:gd name="T55" fmla="*/ 22 h 24"/>
                <a:gd name="T56" fmla="*/ 20 w 26"/>
                <a:gd name="T57" fmla="*/ 23 h 24"/>
                <a:gd name="T58" fmla="*/ 18 w 26"/>
                <a:gd name="T59" fmla="*/ 23 h 24"/>
                <a:gd name="T60" fmla="*/ 15 w 26"/>
                <a:gd name="T61" fmla="*/ 24 h 24"/>
                <a:gd name="T62" fmla="*/ 13 w 26"/>
                <a:gd name="T63" fmla="*/ 24 h 24"/>
                <a:gd name="T64" fmla="*/ 10 w 26"/>
                <a:gd name="T65" fmla="*/ 24 h 24"/>
                <a:gd name="T66" fmla="*/ 8 w 26"/>
                <a:gd name="T67" fmla="*/ 24 h 24"/>
                <a:gd name="T68" fmla="*/ 6 w 26"/>
                <a:gd name="T69" fmla="*/ 24 h 24"/>
                <a:gd name="T70" fmla="*/ 3 w 26"/>
                <a:gd name="T71" fmla="*/ 24 h 24"/>
                <a:gd name="T72" fmla="*/ 1 w 26"/>
                <a:gd name="T73" fmla="*/ 24 h 24"/>
                <a:gd name="T74" fmla="*/ 0 w 26"/>
                <a:gd name="T75" fmla="*/ 24 h 24"/>
                <a:gd name="T76" fmla="*/ 0 w 26"/>
                <a:gd name="T77" fmla="*/ 23 h 24"/>
                <a:gd name="T78" fmla="*/ 2 w 26"/>
                <a:gd name="T79" fmla="*/ 21 h 24"/>
                <a:gd name="T80" fmla="*/ 4 w 26"/>
                <a:gd name="T81" fmla="*/ 19 h 24"/>
                <a:gd name="T82" fmla="*/ 7 w 26"/>
                <a:gd name="T83" fmla="*/ 17 h 24"/>
                <a:gd name="T84" fmla="*/ 9 w 26"/>
                <a:gd name="T85" fmla="*/ 15 h 24"/>
                <a:gd name="T86" fmla="*/ 10 w 26"/>
                <a:gd name="T87" fmla="*/ 12 h 24"/>
                <a:gd name="T88" fmla="*/ 12 w 26"/>
                <a:gd name="T89" fmla="*/ 10 h 24"/>
                <a:gd name="T90" fmla="*/ 12 w 26"/>
                <a:gd name="T91" fmla="*/ 9 h 24"/>
                <a:gd name="T92" fmla="*/ 13 w 26"/>
                <a:gd name="T93" fmla="*/ 8 h 24"/>
                <a:gd name="T94" fmla="*/ 13 w 26"/>
                <a:gd name="T95" fmla="*/ 7 h 24"/>
                <a:gd name="T96" fmla="*/ 12 w 26"/>
                <a:gd name="T97" fmla="*/ 6 h 24"/>
                <a:gd name="T98" fmla="*/ 10 w 26"/>
                <a:gd name="T99" fmla="*/ 6 h 24"/>
                <a:gd name="T100" fmla="*/ 8 w 26"/>
                <a:gd name="T101" fmla="*/ 7 h 24"/>
                <a:gd name="T102" fmla="*/ 7 w 26"/>
                <a:gd name="T103" fmla="*/ 7 h 24"/>
                <a:gd name="T104" fmla="*/ 5 w 26"/>
                <a:gd name="T105" fmla="*/ 7 h 24"/>
                <a:gd name="T106" fmla="*/ 4 w 26"/>
                <a:gd name="T107" fmla="*/ 8 h 24"/>
                <a:gd name="T108" fmla="*/ 3 w 26"/>
                <a:gd name="T109" fmla="*/ 8 h 24"/>
                <a:gd name="T110" fmla="*/ 3 w 26"/>
                <a:gd name="T111" fmla="*/ 7 h 24"/>
                <a:gd name="T112" fmla="*/ 2 w 26"/>
                <a:gd name="T113" fmla="*/ 6 h 24"/>
                <a:gd name="T114" fmla="*/ 2 w 26"/>
                <a:gd name="T115" fmla="*/ 3 h 24"/>
                <a:gd name="T116" fmla="*/ 2 w 26"/>
                <a:gd name="T117" fmla="*/ 1 h 24"/>
                <a:gd name="T118" fmla="*/ 24 w 26"/>
                <a:gd name="T1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" h="24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8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2" y="21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6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681"/>
            <p:cNvSpPr>
              <a:spLocks/>
            </p:cNvSpPr>
            <p:nvPr/>
          </p:nvSpPr>
          <p:spPr bwMode="auto">
            <a:xfrm>
              <a:off x="8694738" y="4700588"/>
              <a:ext cx="22225" cy="11113"/>
            </a:xfrm>
            <a:custGeom>
              <a:avLst/>
              <a:gdLst>
                <a:gd name="T0" fmla="*/ 37 w 40"/>
                <a:gd name="T1" fmla="*/ 1 h 21"/>
                <a:gd name="T2" fmla="*/ 38 w 40"/>
                <a:gd name="T3" fmla="*/ 3 h 21"/>
                <a:gd name="T4" fmla="*/ 38 w 40"/>
                <a:gd name="T5" fmla="*/ 4 h 21"/>
                <a:gd name="T6" fmla="*/ 39 w 40"/>
                <a:gd name="T7" fmla="*/ 6 h 21"/>
                <a:gd name="T8" fmla="*/ 39 w 40"/>
                <a:gd name="T9" fmla="*/ 8 h 21"/>
                <a:gd name="T10" fmla="*/ 38 w 40"/>
                <a:gd name="T11" fmla="*/ 9 h 21"/>
                <a:gd name="T12" fmla="*/ 38 w 40"/>
                <a:gd name="T13" fmla="*/ 10 h 21"/>
                <a:gd name="T14" fmla="*/ 39 w 40"/>
                <a:gd name="T15" fmla="*/ 12 h 21"/>
                <a:gd name="T16" fmla="*/ 39 w 40"/>
                <a:gd name="T17" fmla="*/ 13 h 21"/>
                <a:gd name="T18" fmla="*/ 40 w 40"/>
                <a:gd name="T19" fmla="*/ 13 h 21"/>
                <a:gd name="T20" fmla="*/ 40 w 40"/>
                <a:gd name="T21" fmla="*/ 15 h 21"/>
                <a:gd name="T22" fmla="*/ 40 w 40"/>
                <a:gd name="T23" fmla="*/ 15 h 21"/>
                <a:gd name="T24" fmla="*/ 40 w 40"/>
                <a:gd name="T25" fmla="*/ 15 h 21"/>
                <a:gd name="T26" fmla="*/ 40 w 40"/>
                <a:gd name="T27" fmla="*/ 16 h 21"/>
                <a:gd name="T28" fmla="*/ 40 w 40"/>
                <a:gd name="T29" fmla="*/ 17 h 21"/>
                <a:gd name="T30" fmla="*/ 39 w 40"/>
                <a:gd name="T31" fmla="*/ 18 h 21"/>
                <a:gd name="T32" fmla="*/ 38 w 40"/>
                <a:gd name="T33" fmla="*/ 19 h 21"/>
                <a:gd name="T34" fmla="*/ 37 w 40"/>
                <a:gd name="T35" fmla="*/ 20 h 21"/>
                <a:gd name="T36" fmla="*/ 36 w 40"/>
                <a:gd name="T37" fmla="*/ 21 h 21"/>
                <a:gd name="T38" fmla="*/ 35 w 40"/>
                <a:gd name="T39" fmla="*/ 21 h 21"/>
                <a:gd name="T40" fmla="*/ 34 w 40"/>
                <a:gd name="T41" fmla="*/ 20 h 21"/>
                <a:gd name="T42" fmla="*/ 34 w 40"/>
                <a:gd name="T43" fmla="*/ 19 h 21"/>
                <a:gd name="T44" fmla="*/ 34 w 40"/>
                <a:gd name="T45" fmla="*/ 17 h 21"/>
                <a:gd name="T46" fmla="*/ 34 w 40"/>
                <a:gd name="T47" fmla="*/ 15 h 21"/>
                <a:gd name="T48" fmla="*/ 34 w 40"/>
                <a:gd name="T49" fmla="*/ 13 h 21"/>
                <a:gd name="T50" fmla="*/ 34 w 40"/>
                <a:gd name="T51" fmla="*/ 11 h 21"/>
                <a:gd name="T52" fmla="*/ 35 w 40"/>
                <a:gd name="T53" fmla="*/ 10 h 21"/>
                <a:gd name="T54" fmla="*/ 35 w 40"/>
                <a:gd name="T55" fmla="*/ 9 h 21"/>
                <a:gd name="T56" fmla="*/ 34 w 40"/>
                <a:gd name="T57" fmla="*/ 9 h 21"/>
                <a:gd name="T58" fmla="*/ 34 w 40"/>
                <a:gd name="T59" fmla="*/ 8 h 21"/>
                <a:gd name="T60" fmla="*/ 34 w 40"/>
                <a:gd name="T61" fmla="*/ 7 h 21"/>
                <a:gd name="T62" fmla="*/ 33 w 40"/>
                <a:gd name="T63" fmla="*/ 7 h 21"/>
                <a:gd name="T64" fmla="*/ 32 w 40"/>
                <a:gd name="T65" fmla="*/ 7 h 21"/>
                <a:gd name="T66" fmla="*/ 32 w 40"/>
                <a:gd name="T67" fmla="*/ 7 h 21"/>
                <a:gd name="T68" fmla="*/ 31 w 40"/>
                <a:gd name="T69" fmla="*/ 7 h 21"/>
                <a:gd name="T70" fmla="*/ 31 w 40"/>
                <a:gd name="T71" fmla="*/ 8 h 21"/>
                <a:gd name="T72" fmla="*/ 30 w 40"/>
                <a:gd name="T73" fmla="*/ 9 h 21"/>
                <a:gd name="T74" fmla="*/ 30 w 40"/>
                <a:gd name="T75" fmla="*/ 11 h 21"/>
                <a:gd name="T76" fmla="*/ 27 w 40"/>
                <a:gd name="T77" fmla="*/ 12 h 21"/>
                <a:gd name="T78" fmla="*/ 26 w 40"/>
                <a:gd name="T79" fmla="*/ 16 h 21"/>
                <a:gd name="T80" fmla="*/ 24 w 40"/>
                <a:gd name="T81" fmla="*/ 18 h 21"/>
                <a:gd name="T82" fmla="*/ 23 w 40"/>
                <a:gd name="T83" fmla="*/ 19 h 21"/>
                <a:gd name="T84" fmla="*/ 6 w 40"/>
                <a:gd name="T85" fmla="*/ 11 h 21"/>
                <a:gd name="T86" fmla="*/ 0 w 40"/>
                <a:gd name="T87" fmla="*/ 0 h 21"/>
                <a:gd name="T88" fmla="*/ 37 w 40"/>
                <a:gd name="T8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21"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682"/>
            <p:cNvSpPr>
              <a:spLocks/>
            </p:cNvSpPr>
            <p:nvPr/>
          </p:nvSpPr>
          <p:spPr bwMode="auto">
            <a:xfrm>
              <a:off x="8689975" y="4722813"/>
              <a:ext cx="17463" cy="7938"/>
            </a:xfrm>
            <a:custGeom>
              <a:avLst/>
              <a:gdLst>
                <a:gd name="T0" fmla="*/ 27 w 32"/>
                <a:gd name="T1" fmla="*/ 0 h 16"/>
                <a:gd name="T2" fmla="*/ 28 w 32"/>
                <a:gd name="T3" fmla="*/ 0 h 16"/>
                <a:gd name="T4" fmla="*/ 28 w 32"/>
                <a:gd name="T5" fmla="*/ 0 h 16"/>
                <a:gd name="T6" fmla="*/ 29 w 32"/>
                <a:gd name="T7" fmla="*/ 0 h 16"/>
                <a:gd name="T8" fmla="*/ 29 w 32"/>
                <a:gd name="T9" fmla="*/ 1 h 16"/>
                <a:gd name="T10" fmla="*/ 30 w 32"/>
                <a:gd name="T11" fmla="*/ 2 h 16"/>
                <a:gd name="T12" fmla="*/ 31 w 32"/>
                <a:gd name="T13" fmla="*/ 3 h 16"/>
                <a:gd name="T14" fmla="*/ 32 w 32"/>
                <a:gd name="T15" fmla="*/ 5 h 16"/>
                <a:gd name="T16" fmla="*/ 32 w 32"/>
                <a:gd name="T17" fmla="*/ 9 h 16"/>
                <a:gd name="T18" fmla="*/ 31 w 32"/>
                <a:gd name="T19" fmla="*/ 12 h 16"/>
                <a:gd name="T20" fmla="*/ 30 w 32"/>
                <a:gd name="T21" fmla="*/ 14 h 16"/>
                <a:gd name="T22" fmla="*/ 28 w 32"/>
                <a:gd name="T23" fmla="*/ 15 h 16"/>
                <a:gd name="T24" fmla="*/ 25 w 32"/>
                <a:gd name="T25" fmla="*/ 16 h 16"/>
                <a:gd name="T26" fmla="*/ 19 w 32"/>
                <a:gd name="T27" fmla="*/ 15 h 16"/>
                <a:gd name="T28" fmla="*/ 14 w 32"/>
                <a:gd name="T29" fmla="*/ 14 h 16"/>
                <a:gd name="T30" fmla="*/ 11 w 32"/>
                <a:gd name="T31" fmla="*/ 13 h 16"/>
                <a:gd name="T32" fmla="*/ 8 w 32"/>
                <a:gd name="T33" fmla="*/ 13 h 16"/>
                <a:gd name="T34" fmla="*/ 4 w 32"/>
                <a:gd name="T35" fmla="*/ 13 h 16"/>
                <a:gd name="T36" fmla="*/ 1 w 32"/>
                <a:gd name="T37" fmla="*/ 12 h 16"/>
                <a:gd name="T38" fmla="*/ 0 w 32"/>
                <a:gd name="T39" fmla="*/ 11 h 16"/>
                <a:gd name="T40" fmla="*/ 0 w 32"/>
                <a:gd name="T41" fmla="*/ 10 h 16"/>
                <a:gd name="T42" fmla="*/ 1 w 32"/>
                <a:gd name="T43" fmla="*/ 9 h 16"/>
                <a:gd name="T44" fmla="*/ 4 w 32"/>
                <a:gd name="T45" fmla="*/ 6 h 16"/>
                <a:gd name="T46" fmla="*/ 6 w 32"/>
                <a:gd name="T47" fmla="*/ 5 h 16"/>
                <a:gd name="T48" fmla="*/ 7 w 32"/>
                <a:gd name="T49" fmla="*/ 5 h 16"/>
                <a:gd name="T50" fmla="*/ 8 w 32"/>
                <a:gd name="T51" fmla="*/ 6 h 16"/>
                <a:gd name="T52" fmla="*/ 10 w 32"/>
                <a:gd name="T53" fmla="*/ 7 h 16"/>
                <a:gd name="T54" fmla="*/ 11 w 32"/>
                <a:gd name="T55" fmla="*/ 9 h 16"/>
                <a:gd name="T56" fmla="*/ 12 w 32"/>
                <a:gd name="T57" fmla="*/ 9 h 16"/>
                <a:gd name="T58" fmla="*/ 13 w 32"/>
                <a:gd name="T59" fmla="*/ 9 h 16"/>
                <a:gd name="T60" fmla="*/ 13 w 32"/>
                <a:gd name="T61" fmla="*/ 9 h 16"/>
                <a:gd name="T62" fmla="*/ 14 w 32"/>
                <a:gd name="T63" fmla="*/ 7 h 16"/>
                <a:gd name="T64" fmla="*/ 15 w 32"/>
                <a:gd name="T65" fmla="*/ 7 h 16"/>
                <a:gd name="T66" fmla="*/ 15 w 32"/>
                <a:gd name="T67" fmla="*/ 6 h 16"/>
                <a:gd name="T68" fmla="*/ 16 w 32"/>
                <a:gd name="T69" fmla="*/ 5 h 16"/>
                <a:gd name="T70" fmla="*/ 16 w 32"/>
                <a:gd name="T71" fmla="*/ 4 h 16"/>
                <a:gd name="T72" fmla="*/ 16 w 32"/>
                <a:gd name="T73" fmla="*/ 3 h 16"/>
                <a:gd name="T74" fmla="*/ 16 w 32"/>
                <a:gd name="T75" fmla="*/ 3 h 16"/>
                <a:gd name="T76" fmla="*/ 17 w 32"/>
                <a:gd name="T77" fmla="*/ 2 h 16"/>
                <a:gd name="T78" fmla="*/ 19 w 32"/>
                <a:gd name="T79" fmla="*/ 2 h 16"/>
                <a:gd name="T80" fmla="*/ 21 w 32"/>
                <a:gd name="T81" fmla="*/ 2 h 16"/>
                <a:gd name="T82" fmla="*/ 22 w 32"/>
                <a:gd name="T83" fmla="*/ 3 h 16"/>
                <a:gd name="T84" fmla="*/ 23 w 32"/>
                <a:gd name="T85" fmla="*/ 3 h 16"/>
                <a:gd name="T86" fmla="*/ 23 w 32"/>
                <a:gd name="T87" fmla="*/ 4 h 16"/>
                <a:gd name="T88" fmla="*/ 24 w 32"/>
                <a:gd name="T89" fmla="*/ 3 h 16"/>
                <a:gd name="T90" fmla="*/ 25 w 32"/>
                <a:gd name="T91" fmla="*/ 2 h 16"/>
                <a:gd name="T92" fmla="*/ 26 w 32"/>
                <a:gd name="T93" fmla="*/ 1 h 16"/>
                <a:gd name="T94" fmla="*/ 26 w 32"/>
                <a:gd name="T95" fmla="*/ 1 h 16"/>
                <a:gd name="T96" fmla="*/ 27 w 32"/>
                <a:gd name="T97" fmla="*/ 0 h 16"/>
                <a:gd name="T98" fmla="*/ 27 w 32"/>
                <a:gd name="T99" fmla="*/ 0 h 16"/>
                <a:gd name="T100" fmla="*/ 27 w 32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16">
                  <a:moveTo>
                    <a:pt x="27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21" y="16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687"/>
            <p:cNvSpPr>
              <a:spLocks/>
            </p:cNvSpPr>
            <p:nvPr/>
          </p:nvSpPr>
          <p:spPr bwMode="auto">
            <a:xfrm>
              <a:off x="8408988" y="4800600"/>
              <a:ext cx="4763" cy="3175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0 h 5"/>
                <a:gd name="T6" fmla="*/ 4 w 11"/>
                <a:gd name="T7" fmla="*/ 0 h 5"/>
                <a:gd name="T8" fmla="*/ 4 w 11"/>
                <a:gd name="T9" fmla="*/ 0 h 5"/>
                <a:gd name="T10" fmla="*/ 4 w 11"/>
                <a:gd name="T11" fmla="*/ 0 h 5"/>
                <a:gd name="T12" fmla="*/ 4 w 11"/>
                <a:gd name="T13" fmla="*/ 0 h 5"/>
                <a:gd name="T14" fmla="*/ 4 w 11"/>
                <a:gd name="T15" fmla="*/ 0 h 5"/>
                <a:gd name="T16" fmla="*/ 4 w 11"/>
                <a:gd name="T17" fmla="*/ 0 h 5"/>
                <a:gd name="T18" fmla="*/ 5 w 11"/>
                <a:gd name="T19" fmla="*/ 0 h 5"/>
                <a:gd name="T20" fmla="*/ 5 w 11"/>
                <a:gd name="T21" fmla="*/ 0 h 5"/>
                <a:gd name="T22" fmla="*/ 6 w 11"/>
                <a:gd name="T23" fmla="*/ 0 h 5"/>
                <a:gd name="T24" fmla="*/ 6 w 11"/>
                <a:gd name="T25" fmla="*/ 0 h 5"/>
                <a:gd name="T26" fmla="*/ 7 w 11"/>
                <a:gd name="T27" fmla="*/ 0 h 5"/>
                <a:gd name="T28" fmla="*/ 7 w 11"/>
                <a:gd name="T29" fmla="*/ 0 h 5"/>
                <a:gd name="T30" fmla="*/ 8 w 11"/>
                <a:gd name="T31" fmla="*/ 0 h 5"/>
                <a:gd name="T32" fmla="*/ 8 w 11"/>
                <a:gd name="T33" fmla="*/ 0 h 5"/>
                <a:gd name="T34" fmla="*/ 8 w 11"/>
                <a:gd name="T35" fmla="*/ 0 h 5"/>
                <a:gd name="T36" fmla="*/ 9 w 11"/>
                <a:gd name="T37" fmla="*/ 0 h 5"/>
                <a:gd name="T38" fmla="*/ 9 w 11"/>
                <a:gd name="T39" fmla="*/ 0 h 5"/>
                <a:gd name="T40" fmla="*/ 10 w 11"/>
                <a:gd name="T41" fmla="*/ 0 h 5"/>
                <a:gd name="T42" fmla="*/ 10 w 11"/>
                <a:gd name="T43" fmla="*/ 0 h 5"/>
                <a:gd name="T44" fmla="*/ 11 w 11"/>
                <a:gd name="T45" fmla="*/ 0 h 5"/>
                <a:gd name="T46" fmla="*/ 11 w 11"/>
                <a:gd name="T47" fmla="*/ 0 h 5"/>
                <a:gd name="T48" fmla="*/ 11 w 11"/>
                <a:gd name="T49" fmla="*/ 0 h 5"/>
                <a:gd name="T50" fmla="*/ 11 w 11"/>
                <a:gd name="T51" fmla="*/ 1 h 5"/>
                <a:gd name="T52" fmla="*/ 11 w 11"/>
                <a:gd name="T53" fmla="*/ 1 h 5"/>
                <a:gd name="T54" fmla="*/ 11 w 11"/>
                <a:gd name="T55" fmla="*/ 1 h 5"/>
                <a:gd name="T56" fmla="*/ 11 w 11"/>
                <a:gd name="T57" fmla="*/ 1 h 5"/>
                <a:gd name="T58" fmla="*/ 11 w 11"/>
                <a:gd name="T59" fmla="*/ 1 h 5"/>
                <a:gd name="T60" fmla="*/ 10 w 11"/>
                <a:gd name="T61" fmla="*/ 1 h 5"/>
                <a:gd name="T62" fmla="*/ 10 w 11"/>
                <a:gd name="T63" fmla="*/ 1 h 5"/>
                <a:gd name="T64" fmla="*/ 9 w 11"/>
                <a:gd name="T65" fmla="*/ 2 h 5"/>
                <a:gd name="T66" fmla="*/ 9 w 11"/>
                <a:gd name="T67" fmla="*/ 2 h 5"/>
                <a:gd name="T68" fmla="*/ 8 w 11"/>
                <a:gd name="T69" fmla="*/ 2 h 5"/>
                <a:gd name="T70" fmla="*/ 8 w 11"/>
                <a:gd name="T71" fmla="*/ 2 h 5"/>
                <a:gd name="T72" fmla="*/ 8 w 11"/>
                <a:gd name="T73" fmla="*/ 2 h 5"/>
                <a:gd name="T74" fmla="*/ 7 w 11"/>
                <a:gd name="T75" fmla="*/ 4 h 5"/>
                <a:gd name="T76" fmla="*/ 7 w 11"/>
                <a:gd name="T77" fmla="*/ 4 h 5"/>
                <a:gd name="T78" fmla="*/ 6 w 11"/>
                <a:gd name="T79" fmla="*/ 4 h 5"/>
                <a:gd name="T80" fmla="*/ 6 w 11"/>
                <a:gd name="T81" fmla="*/ 5 h 5"/>
                <a:gd name="T82" fmla="*/ 5 w 11"/>
                <a:gd name="T83" fmla="*/ 5 h 5"/>
                <a:gd name="T84" fmla="*/ 4 w 11"/>
                <a:gd name="T85" fmla="*/ 5 h 5"/>
                <a:gd name="T86" fmla="*/ 3 w 11"/>
                <a:gd name="T87" fmla="*/ 5 h 5"/>
                <a:gd name="T88" fmla="*/ 3 w 11"/>
                <a:gd name="T89" fmla="*/ 5 h 5"/>
                <a:gd name="T90" fmla="*/ 2 w 11"/>
                <a:gd name="T91" fmla="*/ 5 h 5"/>
                <a:gd name="T92" fmla="*/ 1 w 11"/>
                <a:gd name="T93" fmla="*/ 5 h 5"/>
                <a:gd name="T94" fmla="*/ 1 w 11"/>
                <a:gd name="T95" fmla="*/ 5 h 5"/>
                <a:gd name="T96" fmla="*/ 0 w 11"/>
                <a:gd name="T97" fmla="*/ 5 h 5"/>
                <a:gd name="T98" fmla="*/ 0 w 11"/>
                <a:gd name="T99" fmla="*/ 4 h 5"/>
                <a:gd name="T100" fmla="*/ 1 w 11"/>
                <a:gd name="T101" fmla="*/ 4 h 5"/>
                <a:gd name="T102" fmla="*/ 1 w 11"/>
                <a:gd name="T103" fmla="*/ 2 h 5"/>
                <a:gd name="T104" fmla="*/ 2 w 11"/>
                <a:gd name="T105" fmla="*/ 2 h 5"/>
                <a:gd name="T106" fmla="*/ 3 w 11"/>
                <a:gd name="T107" fmla="*/ 1 h 5"/>
                <a:gd name="T108" fmla="*/ 4 w 11"/>
                <a:gd name="T109" fmla="*/ 1 h 5"/>
                <a:gd name="T110" fmla="*/ 4 w 11"/>
                <a:gd name="T111" fmla="*/ 0 h 5"/>
                <a:gd name="T112" fmla="*/ 3 w 11"/>
                <a:gd name="T113" fmla="*/ 0 h 5"/>
                <a:gd name="T114" fmla="*/ 3 w 11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5">
                  <a:moveTo>
                    <a:pt x="3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688"/>
            <p:cNvSpPr>
              <a:spLocks/>
            </p:cNvSpPr>
            <p:nvPr/>
          </p:nvSpPr>
          <p:spPr bwMode="auto">
            <a:xfrm>
              <a:off x="8408988" y="4802188"/>
              <a:ext cx="12700" cy="9525"/>
            </a:xfrm>
            <a:custGeom>
              <a:avLst/>
              <a:gdLst>
                <a:gd name="T0" fmla="*/ 2 w 24"/>
                <a:gd name="T1" fmla="*/ 5 h 18"/>
                <a:gd name="T2" fmla="*/ 1 w 24"/>
                <a:gd name="T3" fmla="*/ 5 h 18"/>
                <a:gd name="T4" fmla="*/ 1 w 24"/>
                <a:gd name="T5" fmla="*/ 5 h 18"/>
                <a:gd name="T6" fmla="*/ 0 w 24"/>
                <a:gd name="T7" fmla="*/ 5 h 18"/>
                <a:gd name="T8" fmla="*/ 0 w 24"/>
                <a:gd name="T9" fmla="*/ 4 h 18"/>
                <a:gd name="T10" fmla="*/ 0 w 24"/>
                <a:gd name="T11" fmla="*/ 4 h 18"/>
                <a:gd name="T12" fmla="*/ 1 w 24"/>
                <a:gd name="T13" fmla="*/ 4 h 18"/>
                <a:gd name="T14" fmla="*/ 1 w 24"/>
                <a:gd name="T15" fmla="*/ 4 h 18"/>
                <a:gd name="T16" fmla="*/ 2 w 24"/>
                <a:gd name="T17" fmla="*/ 4 h 18"/>
                <a:gd name="T18" fmla="*/ 2 w 24"/>
                <a:gd name="T19" fmla="*/ 4 h 18"/>
                <a:gd name="T20" fmla="*/ 3 w 24"/>
                <a:gd name="T21" fmla="*/ 4 h 18"/>
                <a:gd name="T22" fmla="*/ 4 w 24"/>
                <a:gd name="T23" fmla="*/ 4 h 18"/>
                <a:gd name="T24" fmla="*/ 6 w 24"/>
                <a:gd name="T25" fmla="*/ 4 h 18"/>
                <a:gd name="T26" fmla="*/ 7 w 24"/>
                <a:gd name="T27" fmla="*/ 3 h 18"/>
                <a:gd name="T28" fmla="*/ 8 w 24"/>
                <a:gd name="T29" fmla="*/ 2 h 18"/>
                <a:gd name="T30" fmla="*/ 9 w 24"/>
                <a:gd name="T31" fmla="*/ 2 h 18"/>
                <a:gd name="T32" fmla="*/ 10 w 24"/>
                <a:gd name="T33" fmla="*/ 0 h 18"/>
                <a:gd name="T34" fmla="*/ 11 w 24"/>
                <a:gd name="T35" fmla="*/ 0 h 18"/>
                <a:gd name="T36" fmla="*/ 13 w 24"/>
                <a:gd name="T37" fmla="*/ 0 h 18"/>
                <a:gd name="T38" fmla="*/ 14 w 24"/>
                <a:gd name="T39" fmla="*/ 0 h 18"/>
                <a:gd name="T40" fmla="*/ 15 w 24"/>
                <a:gd name="T41" fmla="*/ 2 h 18"/>
                <a:gd name="T42" fmla="*/ 16 w 24"/>
                <a:gd name="T43" fmla="*/ 3 h 18"/>
                <a:gd name="T44" fmla="*/ 17 w 24"/>
                <a:gd name="T45" fmla="*/ 4 h 18"/>
                <a:gd name="T46" fmla="*/ 18 w 24"/>
                <a:gd name="T47" fmla="*/ 5 h 18"/>
                <a:gd name="T48" fmla="*/ 17 w 24"/>
                <a:gd name="T49" fmla="*/ 6 h 18"/>
                <a:gd name="T50" fmla="*/ 17 w 24"/>
                <a:gd name="T51" fmla="*/ 6 h 18"/>
                <a:gd name="T52" fmla="*/ 17 w 24"/>
                <a:gd name="T53" fmla="*/ 6 h 18"/>
                <a:gd name="T54" fmla="*/ 18 w 24"/>
                <a:gd name="T55" fmla="*/ 7 h 18"/>
                <a:gd name="T56" fmla="*/ 19 w 24"/>
                <a:gd name="T57" fmla="*/ 8 h 18"/>
                <a:gd name="T58" fmla="*/ 21 w 24"/>
                <a:gd name="T59" fmla="*/ 9 h 18"/>
                <a:gd name="T60" fmla="*/ 22 w 24"/>
                <a:gd name="T61" fmla="*/ 11 h 18"/>
                <a:gd name="T62" fmla="*/ 23 w 24"/>
                <a:gd name="T63" fmla="*/ 12 h 18"/>
                <a:gd name="T64" fmla="*/ 24 w 24"/>
                <a:gd name="T65" fmla="*/ 14 h 18"/>
                <a:gd name="T66" fmla="*/ 24 w 24"/>
                <a:gd name="T67" fmla="*/ 15 h 18"/>
                <a:gd name="T68" fmla="*/ 23 w 24"/>
                <a:gd name="T69" fmla="*/ 16 h 18"/>
                <a:gd name="T70" fmla="*/ 23 w 24"/>
                <a:gd name="T71" fmla="*/ 17 h 18"/>
                <a:gd name="T72" fmla="*/ 22 w 24"/>
                <a:gd name="T73" fmla="*/ 18 h 18"/>
                <a:gd name="T74" fmla="*/ 21 w 24"/>
                <a:gd name="T75" fmla="*/ 18 h 18"/>
                <a:gd name="T76" fmla="*/ 20 w 24"/>
                <a:gd name="T77" fmla="*/ 17 h 18"/>
                <a:gd name="T78" fmla="*/ 19 w 24"/>
                <a:gd name="T79" fmla="*/ 17 h 18"/>
                <a:gd name="T80" fmla="*/ 18 w 24"/>
                <a:gd name="T81" fmla="*/ 16 h 18"/>
                <a:gd name="T82" fmla="*/ 16 w 24"/>
                <a:gd name="T83" fmla="*/ 14 h 18"/>
                <a:gd name="T84" fmla="*/ 14 w 24"/>
                <a:gd name="T85" fmla="*/ 12 h 18"/>
                <a:gd name="T86" fmla="*/ 11 w 24"/>
                <a:gd name="T87" fmla="*/ 11 h 18"/>
                <a:gd name="T88" fmla="*/ 10 w 24"/>
                <a:gd name="T89" fmla="*/ 10 h 18"/>
                <a:gd name="T90" fmla="*/ 9 w 24"/>
                <a:gd name="T91" fmla="*/ 10 h 18"/>
                <a:gd name="T92" fmla="*/ 8 w 24"/>
                <a:gd name="T93" fmla="*/ 9 h 18"/>
                <a:gd name="T94" fmla="*/ 7 w 24"/>
                <a:gd name="T95" fmla="*/ 9 h 18"/>
                <a:gd name="T96" fmla="*/ 6 w 24"/>
                <a:gd name="T97" fmla="*/ 8 h 18"/>
                <a:gd name="T98" fmla="*/ 6 w 24"/>
                <a:gd name="T99" fmla="*/ 8 h 18"/>
                <a:gd name="T100" fmla="*/ 5 w 24"/>
                <a:gd name="T101" fmla="*/ 7 h 18"/>
                <a:gd name="T102" fmla="*/ 4 w 24"/>
                <a:gd name="T103" fmla="*/ 6 h 18"/>
                <a:gd name="T104" fmla="*/ 3 w 24"/>
                <a:gd name="T105" fmla="*/ 6 h 18"/>
                <a:gd name="T106" fmla="*/ 3 w 24"/>
                <a:gd name="T107" fmla="*/ 6 h 18"/>
                <a:gd name="T108" fmla="*/ 2 w 24"/>
                <a:gd name="T109" fmla="*/ 5 h 18"/>
                <a:gd name="T110" fmla="*/ 2 w 24"/>
                <a:gd name="T111" fmla="*/ 5 h 18"/>
                <a:gd name="T112" fmla="*/ 2 w 24"/>
                <a:gd name="T1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8"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691"/>
            <p:cNvSpPr>
              <a:spLocks/>
            </p:cNvSpPr>
            <p:nvPr/>
          </p:nvSpPr>
          <p:spPr bwMode="auto">
            <a:xfrm>
              <a:off x="8504238" y="4822825"/>
              <a:ext cx="3175" cy="1588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2 h 3"/>
                <a:gd name="T4" fmla="*/ 1 w 6"/>
                <a:gd name="T5" fmla="*/ 2 h 3"/>
                <a:gd name="T6" fmla="*/ 0 w 6"/>
                <a:gd name="T7" fmla="*/ 2 h 3"/>
                <a:gd name="T8" fmla="*/ 0 w 6"/>
                <a:gd name="T9" fmla="*/ 1 h 3"/>
                <a:gd name="T10" fmla="*/ 0 w 6"/>
                <a:gd name="T11" fmla="*/ 1 h 3"/>
                <a:gd name="T12" fmla="*/ 0 w 6"/>
                <a:gd name="T13" fmla="*/ 1 h 3"/>
                <a:gd name="T14" fmla="*/ 1 w 6"/>
                <a:gd name="T15" fmla="*/ 0 h 3"/>
                <a:gd name="T16" fmla="*/ 1 w 6"/>
                <a:gd name="T17" fmla="*/ 0 h 3"/>
                <a:gd name="T18" fmla="*/ 2 w 6"/>
                <a:gd name="T19" fmla="*/ 0 h 3"/>
                <a:gd name="T20" fmla="*/ 2 w 6"/>
                <a:gd name="T21" fmla="*/ 0 h 3"/>
                <a:gd name="T22" fmla="*/ 2 w 6"/>
                <a:gd name="T23" fmla="*/ 0 h 3"/>
                <a:gd name="T24" fmla="*/ 3 w 6"/>
                <a:gd name="T25" fmla="*/ 0 h 3"/>
                <a:gd name="T26" fmla="*/ 3 w 6"/>
                <a:gd name="T27" fmla="*/ 0 h 3"/>
                <a:gd name="T28" fmla="*/ 3 w 6"/>
                <a:gd name="T29" fmla="*/ 0 h 3"/>
                <a:gd name="T30" fmla="*/ 4 w 6"/>
                <a:gd name="T31" fmla="*/ 0 h 3"/>
                <a:gd name="T32" fmla="*/ 4 w 6"/>
                <a:gd name="T33" fmla="*/ 0 h 3"/>
                <a:gd name="T34" fmla="*/ 5 w 6"/>
                <a:gd name="T35" fmla="*/ 0 h 3"/>
                <a:gd name="T36" fmla="*/ 5 w 6"/>
                <a:gd name="T37" fmla="*/ 0 h 3"/>
                <a:gd name="T38" fmla="*/ 6 w 6"/>
                <a:gd name="T39" fmla="*/ 0 h 3"/>
                <a:gd name="T40" fmla="*/ 6 w 6"/>
                <a:gd name="T41" fmla="*/ 0 h 3"/>
                <a:gd name="T42" fmla="*/ 6 w 6"/>
                <a:gd name="T43" fmla="*/ 0 h 3"/>
                <a:gd name="T44" fmla="*/ 6 w 6"/>
                <a:gd name="T45" fmla="*/ 0 h 3"/>
                <a:gd name="T46" fmla="*/ 6 w 6"/>
                <a:gd name="T47" fmla="*/ 0 h 3"/>
                <a:gd name="T48" fmla="*/ 6 w 6"/>
                <a:gd name="T49" fmla="*/ 1 h 3"/>
                <a:gd name="T50" fmla="*/ 6 w 6"/>
                <a:gd name="T51" fmla="*/ 1 h 3"/>
                <a:gd name="T52" fmla="*/ 6 w 6"/>
                <a:gd name="T53" fmla="*/ 1 h 3"/>
                <a:gd name="T54" fmla="*/ 5 w 6"/>
                <a:gd name="T55" fmla="*/ 2 h 3"/>
                <a:gd name="T56" fmla="*/ 5 w 6"/>
                <a:gd name="T57" fmla="*/ 2 h 3"/>
                <a:gd name="T58" fmla="*/ 5 w 6"/>
                <a:gd name="T59" fmla="*/ 2 h 3"/>
                <a:gd name="T60" fmla="*/ 4 w 6"/>
                <a:gd name="T61" fmla="*/ 2 h 3"/>
                <a:gd name="T62" fmla="*/ 4 w 6"/>
                <a:gd name="T63" fmla="*/ 3 h 3"/>
                <a:gd name="T64" fmla="*/ 4 w 6"/>
                <a:gd name="T65" fmla="*/ 3 h 3"/>
                <a:gd name="T66" fmla="*/ 3 w 6"/>
                <a:gd name="T67" fmla="*/ 3 h 3"/>
                <a:gd name="T68" fmla="*/ 3 w 6"/>
                <a:gd name="T69" fmla="*/ 3 h 3"/>
                <a:gd name="T70" fmla="*/ 2 w 6"/>
                <a:gd name="T71" fmla="*/ 3 h 3"/>
                <a:gd name="T72" fmla="*/ 2 w 6"/>
                <a:gd name="T73" fmla="*/ 3 h 3"/>
                <a:gd name="T74" fmla="*/ 2 w 6"/>
                <a:gd name="T75" fmla="*/ 3 h 3"/>
                <a:gd name="T76" fmla="*/ 1 w 6"/>
                <a:gd name="T77" fmla="*/ 3 h 3"/>
                <a:gd name="T78" fmla="*/ 1 w 6"/>
                <a:gd name="T79" fmla="*/ 3 h 3"/>
                <a:gd name="T80" fmla="*/ 1 w 6"/>
                <a:gd name="T81" fmla="*/ 2 h 3"/>
                <a:gd name="T82" fmla="*/ 1 w 6"/>
                <a:gd name="T83" fmla="*/ 2 h 3"/>
                <a:gd name="T84" fmla="*/ 1 w 6"/>
                <a:gd name="T85" fmla="*/ 2 h 3"/>
                <a:gd name="T86" fmla="*/ 1 w 6"/>
                <a:gd name="T87" fmla="*/ 2 h 3"/>
                <a:gd name="T88" fmla="*/ 1 w 6"/>
                <a:gd name="T89" fmla="*/ 2 h 3"/>
                <a:gd name="T90" fmla="*/ 1 w 6"/>
                <a:gd name="T91" fmla="*/ 2 h 3"/>
                <a:gd name="T92" fmla="*/ 1 w 6"/>
                <a:gd name="T93" fmla="*/ 2 h 3"/>
                <a:gd name="T94" fmla="*/ 1 w 6"/>
                <a:gd name="T9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692"/>
            <p:cNvSpPr>
              <a:spLocks/>
            </p:cNvSpPr>
            <p:nvPr/>
          </p:nvSpPr>
          <p:spPr bwMode="auto">
            <a:xfrm>
              <a:off x="8421688" y="4827588"/>
              <a:ext cx="4763" cy="4763"/>
            </a:xfrm>
            <a:custGeom>
              <a:avLst/>
              <a:gdLst>
                <a:gd name="T0" fmla="*/ 0 w 9"/>
                <a:gd name="T1" fmla="*/ 8 h 9"/>
                <a:gd name="T2" fmla="*/ 0 w 9"/>
                <a:gd name="T3" fmla="*/ 8 h 9"/>
                <a:gd name="T4" fmla="*/ 0 w 9"/>
                <a:gd name="T5" fmla="*/ 7 h 9"/>
                <a:gd name="T6" fmla="*/ 0 w 9"/>
                <a:gd name="T7" fmla="*/ 7 h 9"/>
                <a:gd name="T8" fmla="*/ 0 w 9"/>
                <a:gd name="T9" fmla="*/ 7 h 9"/>
                <a:gd name="T10" fmla="*/ 0 w 9"/>
                <a:gd name="T11" fmla="*/ 7 h 9"/>
                <a:gd name="T12" fmla="*/ 0 w 9"/>
                <a:gd name="T13" fmla="*/ 7 h 9"/>
                <a:gd name="T14" fmla="*/ 0 w 9"/>
                <a:gd name="T15" fmla="*/ 5 h 9"/>
                <a:gd name="T16" fmla="*/ 1 w 9"/>
                <a:gd name="T17" fmla="*/ 5 h 9"/>
                <a:gd name="T18" fmla="*/ 1 w 9"/>
                <a:gd name="T19" fmla="*/ 5 h 9"/>
                <a:gd name="T20" fmla="*/ 1 w 9"/>
                <a:gd name="T21" fmla="*/ 4 h 9"/>
                <a:gd name="T22" fmla="*/ 1 w 9"/>
                <a:gd name="T23" fmla="*/ 3 h 9"/>
                <a:gd name="T24" fmla="*/ 2 w 9"/>
                <a:gd name="T25" fmla="*/ 2 h 9"/>
                <a:gd name="T26" fmla="*/ 2 w 9"/>
                <a:gd name="T27" fmla="*/ 2 h 9"/>
                <a:gd name="T28" fmla="*/ 3 w 9"/>
                <a:gd name="T29" fmla="*/ 1 h 9"/>
                <a:gd name="T30" fmla="*/ 5 w 9"/>
                <a:gd name="T31" fmla="*/ 1 h 9"/>
                <a:gd name="T32" fmla="*/ 6 w 9"/>
                <a:gd name="T33" fmla="*/ 0 h 9"/>
                <a:gd name="T34" fmla="*/ 6 w 9"/>
                <a:gd name="T35" fmla="*/ 0 h 9"/>
                <a:gd name="T36" fmla="*/ 7 w 9"/>
                <a:gd name="T37" fmla="*/ 0 h 9"/>
                <a:gd name="T38" fmla="*/ 7 w 9"/>
                <a:gd name="T39" fmla="*/ 0 h 9"/>
                <a:gd name="T40" fmla="*/ 7 w 9"/>
                <a:gd name="T41" fmla="*/ 0 h 9"/>
                <a:gd name="T42" fmla="*/ 7 w 9"/>
                <a:gd name="T43" fmla="*/ 0 h 9"/>
                <a:gd name="T44" fmla="*/ 8 w 9"/>
                <a:gd name="T45" fmla="*/ 1 h 9"/>
                <a:gd name="T46" fmla="*/ 8 w 9"/>
                <a:gd name="T47" fmla="*/ 1 h 9"/>
                <a:gd name="T48" fmla="*/ 8 w 9"/>
                <a:gd name="T49" fmla="*/ 1 h 9"/>
                <a:gd name="T50" fmla="*/ 9 w 9"/>
                <a:gd name="T51" fmla="*/ 2 h 9"/>
                <a:gd name="T52" fmla="*/ 8 w 9"/>
                <a:gd name="T53" fmla="*/ 2 h 9"/>
                <a:gd name="T54" fmla="*/ 8 w 9"/>
                <a:gd name="T55" fmla="*/ 3 h 9"/>
                <a:gd name="T56" fmla="*/ 8 w 9"/>
                <a:gd name="T57" fmla="*/ 3 h 9"/>
                <a:gd name="T58" fmla="*/ 8 w 9"/>
                <a:gd name="T59" fmla="*/ 3 h 9"/>
                <a:gd name="T60" fmla="*/ 8 w 9"/>
                <a:gd name="T61" fmla="*/ 3 h 9"/>
                <a:gd name="T62" fmla="*/ 8 w 9"/>
                <a:gd name="T63" fmla="*/ 4 h 9"/>
                <a:gd name="T64" fmla="*/ 8 w 9"/>
                <a:gd name="T65" fmla="*/ 4 h 9"/>
                <a:gd name="T66" fmla="*/ 8 w 9"/>
                <a:gd name="T67" fmla="*/ 5 h 9"/>
                <a:gd name="T68" fmla="*/ 7 w 9"/>
                <a:gd name="T69" fmla="*/ 5 h 9"/>
                <a:gd name="T70" fmla="*/ 7 w 9"/>
                <a:gd name="T71" fmla="*/ 7 h 9"/>
                <a:gd name="T72" fmla="*/ 6 w 9"/>
                <a:gd name="T73" fmla="*/ 8 h 9"/>
                <a:gd name="T74" fmla="*/ 6 w 9"/>
                <a:gd name="T75" fmla="*/ 8 h 9"/>
                <a:gd name="T76" fmla="*/ 5 w 9"/>
                <a:gd name="T77" fmla="*/ 8 h 9"/>
                <a:gd name="T78" fmla="*/ 5 w 9"/>
                <a:gd name="T79" fmla="*/ 9 h 9"/>
                <a:gd name="T80" fmla="*/ 5 w 9"/>
                <a:gd name="T81" fmla="*/ 9 h 9"/>
                <a:gd name="T82" fmla="*/ 3 w 9"/>
                <a:gd name="T83" fmla="*/ 9 h 9"/>
                <a:gd name="T84" fmla="*/ 3 w 9"/>
                <a:gd name="T85" fmla="*/ 9 h 9"/>
                <a:gd name="T86" fmla="*/ 3 w 9"/>
                <a:gd name="T87" fmla="*/ 9 h 9"/>
                <a:gd name="T88" fmla="*/ 2 w 9"/>
                <a:gd name="T89" fmla="*/ 9 h 9"/>
                <a:gd name="T90" fmla="*/ 2 w 9"/>
                <a:gd name="T91" fmla="*/ 9 h 9"/>
                <a:gd name="T92" fmla="*/ 2 w 9"/>
                <a:gd name="T93" fmla="*/ 9 h 9"/>
                <a:gd name="T94" fmla="*/ 1 w 9"/>
                <a:gd name="T95" fmla="*/ 9 h 9"/>
                <a:gd name="T96" fmla="*/ 1 w 9"/>
                <a:gd name="T97" fmla="*/ 9 h 9"/>
                <a:gd name="T98" fmla="*/ 1 w 9"/>
                <a:gd name="T99" fmla="*/ 9 h 9"/>
                <a:gd name="T100" fmla="*/ 1 w 9"/>
                <a:gd name="T101" fmla="*/ 9 h 9"/>
                <a:gd name="T102" fmla="*/ 1 w 9"/>
                <a:gd name="T103" fmla="*/ 9 h 9"/>
                <a:gd name="T104" fmla="*/ 0 w 9"/>
                <a:gd name="T105" fmla="*/ 8 h 9"/>
                <a:gd name="T106" fmla="*/ 0 w 9"/>
                <a:gd name="T107" fmla="*/ 8 h 9"/>
                <a:gd name="T108" fmla="*/ 0 w 9"/>
                <a:gd name="T109" fmla="*/ 8 h 9"/>
                <a:gd name="T110" fmla="*/ 0 w 9"/>
                <a:gd name="T111" fmla="*/ 8 h 9"/>
                <a:gd name="T112" fmla="*/ 0 w 9"/>
                <a:gd name="T113" fmla="*/ 8 h 9"/>
                <a:gd name="T114" fmla="*/ 0 w 9"/>
                <a:gd name="T115" fmla="*/ 8 h 9"/>
                <a:gd name="T116" fmla="*/ 0 w 9"/>
                <a:gd name="T117" fmla="*/ 8 h 9"/>
                <a:gd name="T118" fmla="*/ 0 w 9"/>
                <a:gd name="T1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" h="9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97"/>
            <p:cNvSpPr>
              <a:spLocks/>
            </p:cNvSpPr>
            <p:nvPr/>
          </p:nvSpPr>
          <p:spPr bwMode="auto">
            <a:xfrm>
              <a:off x="8410575" y="4854575"/>
              <a:ext cx="7938" cy="6350"/>
            </a:xfrm>
            <a:custGeom>
              <a:avLst/>
              <a:gdLst>
                <a:gd name="T0" fmla="*/ 1 w 15"/>
                <a:gd name="T1" fmla="*/ 3 h 14"/>
                <a:gd name="T2" fmla="*/ 2 w 15"/>
                <a:gd name="T3" fmla="*/ 2 h 14"/>
                <a:gd name="T4" fmla="*/ 3 w 15"/>
                <a:gd name="T5" fmla="*/ 2 h 14"/>
                <a:gd name="T6" fmla="*/ 4 w 15"/>
                <a:gd name="T7" fmla="*/ 1 h 14"/>
                <a:gd name="T8" fmla="*/ 5 w 15"/>
                <a:gd name="T9" fmla="*/ 1 h 14"/>
                <a:gd name="T10" fmla="*/ 6 w 15"/>
                <a:gd name="T11" fmla="*/ 0 h 14"/>
                <a:gd name="T12" fmla="*/ 9 w 15"/>
                <a:gd name="T13" fmla="*/ 0 h 14"/>
                <a:gd name="T14" fmla="*/ 10 w 15"/>
                <a:gd name="T15" fmla="*/ 0 h 14"/>
                <a:gd name="T16" fmla="*/ 11 w 15"/>
                <a:gd name="T17" fmla="*/ 0 h 14"/>
                <a:gd name="T18" fmla="*/ 11 w 15"/>
                <a:gd name="T19" fmla="*/ 0 h 14"/>
                <a:gd name="T20" fmla="*/ 12 w 15"/>
                <a:gd name="T21" fmla="*/ 0 h 14"/>
                <a:gd name="T22" fmla="*/ 12 w 15"/>
                <a:gd name="T23" fmla="*/ 1 h 14"/>
                <a:gd name="T24" fmla="*/ 12 w 15"/>
                <a:gd name="T25" fmla="*/ 2 h 14"/>
                <a:gd name="T26" fmla="*/ 12 w 15"/>
                <a:gd name="T27" fmla="*/ 4 h 14"/>
                <a:gd name="T28" fmla="*/ 13 w 15"/>
                <a:gd name="T29" fmla="*/ 5 h 14"/>
                <a:gd name="T30" fmla="*/ 13 w 15"/>
                <a:gd name="T31" fmla="*/ 6 h 14"/>
                <a:gd name="T32" fmla="*/ 13 w 15"/>
                <a:gd name="T33" fmla="*/ 6 h 14"/>
                <a:gd name="T34" fmla="*/ 13 w 15"/>
                <a:gd name="T35" fmla="*/ 7 h 14"/>
                <a:gd name="T36" fmla="*/ 13 w 15"/>
                <a:gd name="T37" fmla="*/ 8 h 14"/>
                <a:gd name="T38" fmla="*/ 13 w 15"/>
                <a:gd name="T39" fmla="*/ 8 h 14"/>
                <a:gd name="T40" fmla="*/ 13 w 15"/>
                <a:gd name="T41" fmla="*/ 9 h 14"/>
                <a:gd name="T42" fmla="*/ 13 w 15"/>
                <a:gd name="T43" fmla="*/ 9 h 14"/>
                <a:gd name="T44" fmla="*/ 14 w 15"/>
                <a:gd name="T45" fmla="*/ 10 h 14"/>
                <a:gd name="T46" fmla="*/ 14 w 15"/>
                <a:gd name="T47" fmla="*/ 10 h 14"/>
                <a:gd name="T48" fmla="*/ 15 w 15"/>
                <a:gd name="T49" fmla="*/ 12 h 14"/>
                <a:gd name="T50" fmla="*/ 15 w 15"/>
                <a:gd name="T51" fmla="*/ 12 h 14"/>
                <a:gd name="T52" fmla="*/ 14 w 15"/>
                <a:gd name="T53" fmla="*/ 13 h 14"/>
                <a:gd name="T54" fmla="*/ 13 w 15"/>
                <a:gd name="T55" fmla="*/ 13 h 14"/>
                <a:gd name="T56" fmla="*/ 12 w 15"/>
                <a:gd name="T57" fmla="*/ 13 h 14"/>
                <a:gd name="T58" fmla="*/ 11 w 15"/>
                <a:gd name="T59" fmla="*/ 14 h 14"/>
                <a:gd name="T60" fmla="*/ 9 w 15"/>
                <a:gd name="T61" fmla="*/ 14 h 14"/>
                <a:gd name="T62" fmla="*/ 8 w 15"/>
                <a:gd name="T63" fmla="*/ 14 h 14"/>
                <a:gd name="T64" fmla="*/ 5 w 15"/>
                <a:gd name="T65" fmla="*/ 14 h 14"/>
                <a:gd name="T66" fmla="*/ 4 w 15"/>
                <a:gd name="T67" fmla="*/ 14 h 14"/>
                <a:gd name="T68" fmla="*/ 3 w 15"/>
                <a:gd name="T69" fmla="*/ 13 h 14"/>
                <a:gd name="T70" fmla="*/ 2 w 15"/>
                <a:gd name="T71" fmla="*/ 12 h 14"/>
                <a:gd name="T72" fmla="*/ 2 w 15"/>
                <a:gd name="T73" fmla="*/ 12 h 14"/>
                <a:gd name="T74" fmla="*/ 1 w 15"/>
                <a:gd name="T75" fmla="*/ 10 h 14"/>
                <a:gd name="T76" fmla="*/ 1 w 15"/>
                <a:gd name="T77" fmla="*/ 9 h 14"/>
                <a:gd name="T78" fmla="*/ 0 w 15"/>
                <a:gd name="T79" fmla="*/ 7 h 14"/>
                <a:gd name="T80" fmla="*/ 0 w 15"/>
                <a:gd name="T81" fmla="*/ 6 h 14"/>
                <a:gd name="T82" fmla="*/ 0 w 15"/>
                <a:gd name="T83" fmla="*/ 4 h 14"/>
                <a:gd name="T84" fmla="*/ 1 w 15"/>
                <a:gd name="T85" fmla="*/ 3 h 14"/>
                <a:gd name="T86" fmla="*/ 1 w 15"/>
                <a:gd name="T87" fmla="*/ 3 h 14"/>
                <a:gd name="T88" fmla="*/ 1 w 15"/>
                <a:gd name="T89" fmla="*/ 3 h 14"/>
                <a:gd name="T90" fmla="*/ 1 w 15"/>
                <a:gd name="T91" fmla="*/ 3 h 14"/>
                <a:gd name="T92" fmla="*/ 1 w 15"/>
                <a:gd name="T93" fmla="*/ 3 h 14"/>
                <a:gd name="T94" fmla="*/ 1 w 15"/>
                <a:gd name="T95" fmla="*/ 3 h 14"/>
                <a:gd name="T96" fmla="*/ 1 w 15"/>
                <a:gd name="T9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" h="14"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698"/>
            <p:cNvSpPr>
              <a:spLocks/>
            </p:cNvSpPr>
            <p:nvPr/>
          </p:nvSpPr>
          <p:spPr bwMode="auto">
            <a:xfrm>
              <a:off x="8418513" y="4854575"/>
              <a:ext cx="3175" cy="3175"/>
            </a:xfrm>
            <a:custGeom>
              <a:avLst/>
              <a:gdLst>
                <a:gd name="T0" fmla="*/ 4 w 7"/>
                <a:gd name="T1" fmla="*/ 0 h 5"/>
                <a:gd name="T2" fmla="*/ 4 w 7"/>
                <a:gd name="T3" fmla="*/ 0 h 5"/>
                <a:gd name="T4" fmla="*/ 5 w 7"/>
                <a:gd name="T5" fmla="*/ 0 h 5"/>
                <a:gd name="T6" fmla="*/ 5 w 7"/>
                <a:gd name="T7" fmla="*/ 0 h 5"/>
                <a:gd name="T8" fmla="*/ 6 w 7"/>
                <a:gd name="T9" fmla="*/ 0 h 5"/>
                <a:gd name="T10" fmla="*/ 6 w 7"/>
                <a:gd name="T11" fmla="*/ 1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1 h 5"/>
                <a:gd name="T18" fmla="*/ 7 w 7"/>
                <a:gd name="T19" fmla="*/ 2 h 5"/>
                <a:gd name="T20" fmla="*/ 7 w 7"/>
                <a:gd name="T21" fmla="*/ 2 h 5"/>
                <a:gd name="T22" fmla="*/ 6 w 7"/>
                <a:gd name="T23" fmla="*/ 2 h 5"/>
                <a:gd name="T24" fmla="*/ 6 w 7"/>
                <a:gd name="T25" fmla="*/ 3 h 5"/>
                <a:gd name="T26" fmla="*/ 5 w 7"/>
                <a:gd name="T27" fmla="*/ 3 h 5"/>
                <a:gd name="T28" fmla="*/ 5 w 7"/>
                <a:gd name="T29" fmla="*/ 3 h 5"/>
                <a:gd name="T30" fmla="*/ 4 w 7"/>
                <a:gd name="T31" fmla="*/ 4 h 5"/>
                <a:gd name="T32" fmla="*/ 4 w 7"/>
                <a:gd name="T33" fmla="*/ 4 h 5"/>
                <a:gd name="T34" fmla="*/ 4 w 7"/>
                <a:gd name="T35" fmla="*/ 4 h 5"/>
                <a:gd name="T36" fmla="*/ 3 w 7"/>
                <a:gd name="T37" fmla="*/ 4 h 5"/>
                <a:gd name="T38" fmla="*/ 3 w 7"/>
                <a:gd name="T39" fmla="*/ 5 h 5"/>
                <a:gd name="T40" fmla="*/ 3 w 7"/>
                <a:gd name="T41" fmla="*/ 5 h 5"/>
                <a:gd name="T42" fmla="*/ 2 w 7"/>
                <a:gd name="T43" fmla="*/ 5 h 5"/>
                <a:gd name="T44" fmla="*/ 2 w 7"/>
                <a:gd name="T45" fmla="*/ 5 h 5"/>
                <a:gd name="T46" fmla="*/ 2 w 7"/>
                <a:gd name="T47" fmla="*/ 5 h 5"/>
                <a:gd name="T48" fmla="*/ 1 w 7"/>
                <a:gd name="T49" fmla="*/ 5 h 5"/>
                <a:gd name="T50" fmla="*/ 1 w 7"/>
                <a:gd name="T51" fmla="*/ 5 h 5"/>
                <a:gd name="T52" fmla="*/ 1 w 7"/>
                <a:gd name="T53" fmla="*/ 5 h 5"/>
                <a:gd name="T54" fmla="*/ 0 w 7"/>
                <a:gd name="T55" fmla="*/ 5 h 5"/>
                <a:gd name="T56" fmla="*/ 0 w 7"/>
                <a:gd name="T57" fmla="*/ 5 h 5"/>
                <a:gd name="T58" fmla="*/ 0 w 7"/>
                <a:gd name="T59" fmla="*/ 5 h 5"/>
                <a:gd name="T60" fmla="*/ 0 w 7"/>
                <a:gd name="T61" fmla="*/ 4 h 5"/>
                <a:gd name="T62" fmla="*/ 0 w 7"/>
                <a:gd name="T63" fmla="*/ 4 h 5"/>
                <a:gd name="T64" fmla="*/ 0 w 7"/>
                <a:gd name="T65" fmla="*/ 3 h 5"/>
                <a:gd name="T66" fmla="*/ 0 w 7"/>
                <a:gd name="T67" fmla="*/ 3 h 5"/>
                <a:gd name="T68" fmla="*/ 0 w 7"/>
                <a:gd name="T69" fmla="*/ 2 h 5"/>
                <a:gd name="T70" fmla="*/ 0 w 7"/>
                <a:gd name="T71" fmla="*/ 2 h 5"/>
                <a:gd name="T72" fmla="*/ 1 w 7"/>
                <a:gd name="T73" fmla="*/ 1 h 5"/>
                <a:gd name="T74" fmla="*/ 1 w 7"/>
                <a:gd name="T75" fmla="*/ 1 h 5"/>
                <a:gd name="T76" fmla="*/ 1 w 7"/>
                <a:gd name="T77" fmla="*/ 0 h 5"/>
                <a:gd name="T78" fmla="*/ 1 w 7"/>
                <a:gd name="T79" fmla="*/ 0 h 5"/>
                <a:gd name="T80" fmla="*/ 2 w 7"/>
                <a:gd name="T81" fmla="*/ 0 h 5"/>
                <a:gd name="T82" fmla="*/ 2 w 7"/>
                <a:gd name="T83" fmla="*/ 0 h 5"/>
                <a:gd name="T84" fmla="*/ 2 w 7"/>
                <a:gd name="T85" fmla="*/ 0 h 5"/>
                <a:gd name="T86" fmla="*/ 3 w 7"/>
                <a:gd name="T87" fmla="*/ 0 h 5"/>
                <a:gd name="T88" fmla="*/ 3 w 7"/>
                <a:gd name="T89" fmla="*/ 0 h 5"/>
                <a:gd name="T90" fmla="*/ 4 w 7"/>
                <a:gd name="T91" fmla="*/ 0 h 5"/>
                <a:gd name="T92" fmla="*/ 4 w 7"/>
                <a:gd name="T93" fmla="*/ 0 h 5"/>
                <a:gd name="T94" fmla="*/ 4 w 7"/>
                <a:gd name="T95" fmla="*/ 0 h 5"/>
                <a:gd name="T96" fmla="*/ 4 w 7"/>
                <a:gd name="T97" fmla="*/ 0 h 5"/>
                <a:gd name="T98" fmla="*/ 4 w 7"/>
                <a:gd name="T99" fmla="*/ 0 h 5"/>
                <a:gd name="T100" fmla="*/ 4 w 7"/>
                <a:gd name="T101" fmla="*/ 0 h 5"/>
                <a:gd name="T102" fmla="*/ 4 w 7"/>
                <a:gd name="T103" fmla="*/ 0 h 5"/>
                <a:gd name="T104" fmla="*/ 4 w 7"/>
                <a:gd name="T105" fmla="*/ 0 h 5"/>
                <a:gd name="T106" fmla="*/ 4 w 7"/>
                <a:gd name="T107" fmla="*/ 0 h 5"/>
                <a:gd name="T108" fmla="*/ 4 w 7"/>
                <a:gd name="T109" fmla="*/ 0 h 5"/>
                <a:gd name="T110" fmla="*/ 4 w 7"/>
                <a:gd name="T111" fmla="*/ 0 h 5"/>
                <a:gd name="T112" fmla="*/ 4 w 7"/>
                <a:gd name="T113" fmla="*/ 0 h 5"/>
                <a:gd name="T114" fmla="*/ 4 w 7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699"/>
            <p:cNvSpPr>
              <a:spLocks/>
            </p:cNvSpPr>
            <p:nvPr/>
          </p:nvSpPr>
          <p:spPr bwMode="auto">
            <a:xfrm>
              <a:off x="8474075" y="4859338"/>
              <a:ext cx="7938" cy="3175"/>
            </a:xfrm>
            <a:custGeom>
              <a:avLst/>
              <a:gdLst>
                <a:gd name="T0" fmla="*/ 5 w 15"/>
                <a:gd name="T1" fmla="*/ 5 h 8"/>
                <a:gd name="T2" fmla="*/ 5 w 15"/>
                <a:gd name="T3" fmla="*/ 5 h 8"/>
                <a:gd name="T4" fmla="*/ 5 w 15"/>
                <a:gd name="T5" fmla="*/ 5 h 8"/>
                <a:gd name="T6" fmla="*/ 5 w 15"/>
                <a:gd name="T7" fmla="*/ 5 h 8"/>
                <a:gd name="T8" fmla="*/ 5 w 15"/>
                <a:gd name="T9" fmla="*/ 5 h 8"/>
                <a:gd name="T10" fmla="*/ 5 w 15"/>
                <a:gd name="T11" fmla="*/ 4 h 8"/>
                <a:gd name="T12" fmla="*/ 5 w 15"/>
                <a:gd name="T13" fmla="*/ 4 h 8"/>
                <a:gd name="T14" fmla="*/ 5 w 15"/>
                <a:gd name="T15" fmla="*/ 4 h 8"/>
                <a:gd name="T16" fmla="*/ 6 w 15"/>
                <a:gd name="T17" fmla="*/ 4 h 8"/>
                <a:gd name="T18" fmla="*/ 6 w 15"/>
                <a:gd name="T19" fmla="*/ 4 h 8"/>
                <a:gd name="T20" fmla="*/ 7 w 15"/>
                <a:gd name="T21" fmla="*/ 4 h 8"/>
                <a:gd name="T22" fmla="*/ 8 w 15"/>
                <a:gd name="T23" fmla="*/ 3 h 8"/>
                <a:gd name="T24" fmla="*/ 10 w 15"/>
                <a:gd name="T25" fmla="*/ 1 h 8"/>
                <a:gd name="T26" fmla="*/ 11 w 15"/>
                <a:gd name="T27" fmla="*/ 1 h 8"/>
                <a:gd name="T28" fmla="*/ 12 w 15"/>
                <a:gd name="T29" fmla="*/ 1 h 8"/>
                <a:gd name="T30" fmla="*/ 14 w 15"/>
                <a:gd name="T31" fmla="*/ 0 h 8"/>
                <a:gd name="T32" fmla="*/ 15 w 15"/>
                <a:gd name="T33" fmla="*/ 0 h 8"/>
                <a:gd name="T34" fmla="*/ 15 w 15"/>
                <a:gd name="T35" fmla="*/ 1 h 8"/>
                <a:gd name="T36" fmla="*/ 15 w 15"/>
                <a:gd name="T37" fmla="*/ 1 h 8"/>
                <a:gd name="T38" fmla="*/ 15 w 15"/>
                <a:gd name="T39" fmla="*/ 1 h 8"/>
                <a:gd name="T40" fmla="*/ 15 w 15"/>
                <a:gd name="T41" fmla="*/ 1 h 8"/>
                <a:gd name="T42" fmla="*/ 15 w 15"/>
                <a:gd name="T43" fmla="*/ 1 h 8"/>
                <a:gd name="T44" fmla="*/ 14 w 15"/>
                <a:gd name="T45" fmla="*/ 3 h 8"/>
                <a:gd name="T46" fmla="*/ 14 w 15"/>
                <a:gd name="T47" fmla="*/ 3 h 8"/>
                <a:gd name="T48" fmla="*/ 12 w 15"/>
                <a:gd name="T49" fmla="*/ 4 h 8"/>
                <a:gd name="T50" fmla="*/ 12 w 15"/>
                <a:gd name="T51" fmla="*/ 4 h 8"/>
                <a:gd name="T52" fmla="*/ 11 w 15"/>
                <a:gd name="T53" fmla="*/ 4 h 8"/>
                <a:gd name="T54" fmla="*/ 11 w 15"/>
                <a:gd name="T55" fmla="*/ 5 h 8"/>
                <a:gd name="T56" fmla="*/ 10 w 15"/>
                <a:gd name="T57" fmla="*/ 5 h 8"/>
                <a:gd name="T58" fmla="*/ 10 w 15"/>
                <a:gd name="T59" fmla="*/ 5 h 8"/>
                <a:gd name="T60" fmla="*/ 10 w 15"/>
                <a:gd name="T61" fmla="*/ 6 h 8"/>
                <a:gd name="T62" fmla="*/ 9 w 15"/>
                <a:gd name="T63" fmla="*/ 6 h 8"/>
                <a:gd name="T64" fmla="*/ 9 w 15"/>
                <a:gd name="T65" fmla="*/ 6 h 8"/>
                <a:gd name="T66" fmla="*/ 8 w 15"/>
                <a:gd name="T67" fmla="*/ 6 h 8"/>
                <a:gd name="T68" fmla="*/ 8 w 15"/>
                <a:gd name="T69" fmla="*/ 6 h 8"/>
                <a:gd name="T70" fmla="*/ 7 w 15"/>
                <a:gd name="T71" fmla="*/ 7 h 8"/>
                <a:gd name="T72" fmla="*/ 6 w 15"/>
                <a:gd name="T73" fmla="*/ 7 h 8"/>
                <a:gd name="T74" fmla="*/ 5 w 15"/>
                <a:gd name="T75" fmla="*/ 7 h 8"/>
                <a:gd name="T76" fmla="*/ 4 w 15"/>
                <a:gd name="T77" fmla="*/ 7 h 8"/>
                <a:gd name="T78" fmla="*/ 4 w 15"/>
                <a:gd name="T79" fmla="*/ 7 h 8"/>
                <a:gd name="T80" fmla="*/ 3 w 15"/>
                <a:gd name="T81" fmla="*/ 7 h 8"/>
                <a:gd name="T82" fmla="*/ 2 w 15"/>
                <a:gd name="T83" fmla="*/ 8 h 8"/>
                <a:gd name="T84" fmla="*/ 2 w 15"/>
                <a:gd name="T85" fmla="*/ 8 h 8"/>
                <a:gd name="T86" fmla="*/ 1 w 15"/>
                <a:gd name="T87" fmla="*/ 8 h 8"/>
                <a:gd name="T88" fmla="*/ 1 w 15"/>
                <a:gd name="T89" fmla="*/ 8 h 8"/>
                <a:gd name="T90" fmla="*/ 0 w 15"/>
                <a:gd name="T91" fmla="*/ 8 h 8"/>
                <a:gd name="T92" fmla="*/ 0 w 15"/>
                <a:gd name="T93" fmla="*/ 8 h 8"/>
                <a:gd name="T94" fmla="*/ 0 w 15"/>
                <a:gd name="T95" fmla="*/ 8 h 8"/>
                <a:gd name="T96" fmla="*/ 0 w 15"/>
                <a:gd name="T97" fmla="*/ 8 h 8"/>
                <a:gd name="T98" fmla="*/ 0 w 15"/>
                <a:gd name="T99" fmla="*/ 7 h 8"/>
                <a:gd name="T100" fmla="*/ 1 w 15"/>
                <a:gd name="T101" fmla="*/ 7 h 8"/>
                <a:gd name="T102" fmla="*/ 2 w 15"/>
                <a:gd name="T103" fmla="*/ 6 h 8"/>
                <a:gd name="T104" fmla="*/ 3 w 15"/>
                <a:gd name="T105" fmla="*/ 6 h 8"/>
                <a:gd name="T106" fmla="*/ 4 w 15"/>
                <a:gd name="T107" fmla="*/ 5 h 8"/>
                <a:gd name="T108" fmla="*/ 5 w 15"/>
                <a:gd name="T109" fmla="*/ 5 h 8"/>
                <a:gd name="T110" fmla="*/ 5 w 15"/>
                <a:gd name="T111" fmla="*/ 5 h 8"/>
                <a:gd name="T112" fmla="*/ 5 w 15"/>
                <a:gd name="T113" fmla="*/ 5 h 8"/>
                <a:gd name="T114" fmla="*/ 5 w 15"/>
                <a:gd name="T1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" h="8"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700"/>
            <p:cNvSpPr>
              <a:spLocks/>
            </p:cNvSpPr>
            <p:nvPr/>
          </p:nvSpPr>
          <p:spPr bwMode="auto">
            <a:xfrm>
              <a:off x="8397875" y="4860925"/>
              <a:ext cx="9525" cy="7938"/>
            </a:xfrm>
            <a:custGeom>
              <a:avLst/>
              <a:gdLst>
                <a:gd name="T0" fmla="*/ 5 w 18"/>
                <a:gd name="T1" fmla="*/ 2 h 15"/>
                <a:gd name="T2" fmla="*/ 5 w 18"/>
                <a:gd name="T3" fmla="*/ 2 h 15"/>
                <a:gd name="T4" fmla="*/ 6 w 18"/>
                <a:gd name="T5" fmla="*/ 2 h 15"/>
                <a:gd name="T6" fmla="*/ 7 w 18"/>
                <a:gd name="T7" fmla="*/ 2 h 15"/>
                <a:gd name="T8" fmla="*/ 8 w 18"/>
                <a:gd name="T9" fmla="*/ 2 h 15"/>
                <a:gd name="T10" fmla="*/ 9 w 18"/>
                <a:gd name="T11" fmla="*/ 2 h 15"/>
                <a:gd name="T12" fmla="*/ 10 w 18"/>
                <a:gd name="T13" fmla="*/ 2 h 15"/>
                <a:gd name="T14" fmla="*/ 10 w 18"/>
                <a:gd name="T15" fmla="*/ 1 h 15"/>
                <a:gd name="T16" fmla="*/ 11 w 18"/>
                <a:gd name="T17" fmla="*/ 1 h 15"/>
                <a:gd name="T18" fmla="*/ 13 w 18"/>
                <a:gd name="T19" fmla="*/ 0 h 15"/>
                <a:gd name="T20" fmla="*/ 15 w 18"/>
                <a:gd name="T21" fmla="*/ 0 h 15"/>
                <a:gd name="T22" fmla="*/ 16 w 18"/>
                <a:gd name="T23" fmla="*/ 1 h 15"/>
                <a:gd name="T24" fmla="*/ 17 w 18"/>
                <a:gd name="T25" fmla="*/ 1 h 15"/>
                <a:gd name="T26" fmla="*/ 18 w 18"/>
                <a:gd name="T27" fmla="*/ 2 h 15"/>
                <a:gd name="T28" fmla="*/ 18 w 18"/>
                <a:gd name="T29" fmla="*/ 2 h 15"/>
                <a:gd name="T30" fmla="*/ 18 w 18"/>
                <a:gd name="T31" fmla="*/ 3 h 15"/>
                <a:gd name="T32" fmla="*/ 17 w 18"/>
                <a:gd name="T33" fmla="*/ 4 h 15"/>
                <a:gd name="T34" fmla="*/ 17 w 18"/>
                <a:gd name="T35" fmla="*/ 5 h 15"/>
                <a:gd name="T36" fmla="*/ 16 w 18"/>
                <a:gd name="T37" fmla="*/ 6 h 15"/>
                <a:gd name="T38" fmla="*/ 15 w 18"/>
                <a:gd name="T39" fmla="*/ 7 h 15"/>
                <a:gd name="T40" fmla="*/ 15 w 18"/>
                <a:gd name="T41" fmla="*/ 8 h 15"/>
                <a:gd name="T42" fmla="*/ 13 w 18"/>
                <a:gd name="T43" fmla="*/ 9 h 15"/>
                <a:gd name="T44" fmla="*/ 13 w 18"/>
                <a:gd name="T45" fmla="*/ 10 h 15"/>
                <a:gd name="T46" fmla="*/ 15 w 18"/>
                <a:gd name="T47" fmla="*/ 10 h 15"/>
                <a:gd name="T48" fmla="*/ 16 w 18"/>
                <a:gd name="T49" fmla="*/ 11 h 15"/>
                <a:gd name="T50" fmla="*/ 16 w 18"/>
                <a:gd name="T51" fmla="*/ 11 h 15"/>
                <a:gd name="T52" fmla="*/ 17 w 18"/>
                <a:gd name="T53" fmla="*/ 11 h 15"/>
                <a:gd name="T54" fmla="*/ 17 w 18"/>
                <a:gd name="T55" fmla="*/ 12 h 15"/>
                <a:gd name="T56" fmla="*/ 16 w 18"/>
                <a:gd name="T57" fmla="*/ 13 h 15"/>
                <a:gd name="T58" fmla="*/ 13 w 18"/>
                <a:gd name="T59" fmla="*/ 14 h 15"/>
                <a:gd name="T60" fmla="*/ 12 w 18"/>
                <a:gd name="T61" fmla="*/ 15 h 15"/>
                <a:gd name="T62" fmla="*/ 10 w 18"/>
                <a:gd name="T63" fmla="*/ 15 h 15"/>
                <a:gd name="T64" fmla="*/ 9 w 18"/>
                <a:gd name="T65" fmla="*/ 15 h 15"/>
                <a:gd name="T66" fmla="*/ 7 w 18"/>
                <a:gd name="T67" fmla="*/ 15 h 15"/>
                <a:gd name="T68" fmla="*/ 5 w 18"/>
                <a:gd name="T69" fmla="*/ 14 h 15"/>
                <a:gd name="T70" fmla="*/ 3 w 18"/>
                <a:gd name="T71" fmla="*/ 14 h 15"/>
                <a:gd name="T72" fmla="*/ 1 w 18"/>
                <a:gd name="T73" fmla="*/ 14 h 15"/>
                <a:gd name="T74" fmla="*/ 0 w 18"/>
                <a:gd name="T75" fmla="*/ 13 h 15"/>
                <a:gd name="T76" fmla="*/ 0 w 18"/>
                <a:gd name="T77" fmla="*/ 11 h 15"/>
                <a:gd name="T78" fmla="*/ 1 w 18"/>
                <a:gd name="T79" fmla="*/ 10 h 15"/>
                <a:gd name="T80" fmla="*/ 2 w 18"/>
                <a:gd name="T81" fmla="*/ 9 h 15"/>
                <a:gd name="T82" fmla="*/ 3 w 18"/>
                <a:gd name="T83" fmla="*/ 8 h 15"/>
                <a:gd name="T84" fmla="*/ 4 w 18"/>
                <a:gd name="T85" fmla="*/ 7 h 15"/>
                <a:gd name="T86" fmla="*/ 4 w 18"/>
                <a:gd name="T87" fmla="*/ 6 h 15"/>
                <a:gd name="T88" fmla="*/ 4 w 18"/>
                <a:gd name="T89" fmla="*/ 5 h 15"/>
                <a:gd name="T90" fmla="*/ 4 w 18"/>
                <a:gd name="T91" fmla="*/ 4 h 15"/>
                <a:gd name="T92" fmla="*/ 4 w 18"/>
                <a:gd name="T93" fmla="*/ 3 h 15"/>
                <a:gd name="T94" fmla="*/ 4 w 18"/>
                <a:gd name="T95" fmla="*/ 3 h 15"/>
                <a:gd name="T96" fmla="*/ 4 w 18"/>
                <a:gd name="T9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15">
                  <a:moveTo>
                    <a:pt x="4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701"/>
            <p:cNvSpPr>
              <a:spLocks/>
            </p:cNvSpPr>
            <p:nvPr/>
          </p:nvSpPr>
          <p:spPr bwMode="auto">
            <a:xfrm>
              <a:off x="8434388" y="4867275"/>
              <a:ext cx="3175" cy="3175"/>
            </a:xfrm>
            <a:custGeom>
              <a:avLst/>
              <a:gdLst>
                <a:gd name="T0" fmla="*/ 5 w 6"/>
                <a:gd name="T1" fmla="*/ 0 h 7"/>
                <a:gd name="T2" fmla="*/ 5 w 6"/>
                <a:gd name="T3" fmla="*/ 0 h 7"/>
                <a:gd name="T4" fmla="*/ 5 w 6"/>
                <a:gd name="T5" fmla="*/ 0 h 7"/>
                <a:gd name="T6" fmla="*/ 5 w 6"/>
                <a:gd name="T7" fmla="*/ 0 h 7"/>
                <a:gd name="T8" fmla="*/ 5 w 6"/>
                <a:gd name="T9" fmla="*/ 0 h 7"/>
                <a:gd name="T10" fmla="*/ 5 w 6"/>
                <a:gd name="T11" fmla="*/ 1 h 7"/>
                <a:gd name="T12" fmla="*/ 6 w 6"/>
                <a:gd name="T13" fmla="*/ 1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2 h 7"/>
                <a:gd name="T20" fmla="*/ 6 w 6"/>
                <a:gd name="T21" fmla="*/ 2 h 7"/>
                <a:gd name="T22" fmla="*/ 6 w 6"/>
                <a:gd name="T23" fmla="*/ 2 h 7"/>
                <a:gd name="T24" fmla="*/ 6 w 6"/>
                <a:gd name="T25" fmla="*/ 2 h 7"/>
                <a:gd name="T26" fmla="*/ 5 w 6"/>
                <a:gd name="T27" fmla="*/ 3 h 7"/>
                <a:gd name="T28" fmla="*/ 5 w 6"/>
                <a:gd name="T29" fmla="*/ 3 h 7"/>
                <a:gd name="T30" fmla="*/ 5 w 6"/>
                <a:gd name="T31" fmla="*/ 3 h 7"/>
                <a:gd name="T32" fmla="*/ 5 w 6"/>
                <a:gd name="T33" fmla="*/ 4 h 7"/>
                <a:gd name="T34" fmla="*/ 5 w 6"/>
                <a:gd name="T35" fmla="*/ 4 h 7"/>
                <a:gd name="T36" fmla="*/ 5 w 6"/>
                <a:gd name="T37" fmla="*/ 6 h 7"/>
                <a:gd name="T38" fmla="*/ 4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4 w 6"/>
                <a:gd name="T45" fmla="*/ 7 h 7"/>
                <a:gd name="T46" fmla="*/ 4 w 6"/>
                <a:gd name="T47" fmla="*/ 7 h 7"/>
                <a:gd name="T48" fmla="*/ 3 w 6"/>
                <a:gd name="T49" fmla="*/ 7 h 7"/>
                <a:gd name="T50" fmla="*/ 3 w 6"/>
                <a:gd name="T51" fmla="*/ 7 h 7"/>
                <a:gd name="T52" fmla="*/ 2 w 6"/>
                <a:gd name="T53" fmla="*/ 6 h 7"/>
                <a:gd name="T54" fmla="*/ 2 w 6"/>
                <a:gd name="T55" fmla="*/ 6 h 7"/>
                <a:gd name="T56" fmla="*/ 2 w 6"/>
                <a:gd name="T57" fmla="*/ 4 h 7"/>
                <a:gd name="T58" fmla="*/ 2 w 6"/>
                <a:gd name="T59" fmla="*/ 4 h 7"/>
                <a:gd name="T60" fmla="*/ 1 w 6"/>
                <a:gd name="T61" fmla="*/ 3 h 7"/>
                <a:gd name="T62" fmla="*/ 1 w 6"/>
                <a:gd name="T63" fmla="*/ 3 h 7"/>
                <a:gd name="T64" fmla="*/ 1 w 6"/>
                <a:gd name="T65" fmla="*/ 3 h 7"/>
                <a:gd name="T66" fmla="*/ 1 w 6"/>
                <a:gd name="T67" fmla="*/ 2 h 7"/>
                <a:gd name="T68" fmla="*/ 0 w 6"/>
                <a:gd name="T69" fmla="*/ 2 h 7"/>
                <a:gd name="T70" fmla="*/ 0 w 6"/>
                <a:gd name="T71" fmla="*/ 2 h 7"/>
                <a:gd name="T72" fmla="*/ 0 w 6"/>
                <a:gd name="T73" fmla="*/ 2 h 7"/>
                <a:gd name="T74" fmla="*/ 0 w 6"/>
                <a:gd name="T75" fmla="*/ 1 h 7"/>
                <a:gd name="T76" fmla="*/ 0 w 6"/>
                <a:gd name="T77" fmla="*/ 1 h 7"/>
                <a:gd name="T78" fmla="*/ 0 w 6"/>
                <a:gd name="T79" fmla="*/ 1 h 7"/>
                <a:gd name="T80" fmla="*/ 0 w 6"/>
                <a:gd name="T81" fmla="*/ 1 h 7"/>
                <a:gd name="T82" fmla="*/ 0 w 6"/>
                <a:gd name="T83" fmla="*/ 1 h 7"/>
                <a:gd name="T84" fmla="*/ 1 w 6"/>
                <a:gd name="T85" fmla="*/ 1 h 7"/>
                <a:gd name="T86" fmla="*/ 1 w 6"/>
                <a:gd name="T87" fmla="*/ 1 h 7"/>
                <a:gd name="T88" fmla="*/ 1 w 6"/>
                <a:gd name="T89" fmla="*/ 0 h 7"/>
                <a:gd name="T90" fmla="*/ 1 w 6"/>
                <a:gd name="T91" fmla="*/ 0 h 7"/>
                <a:gd name="T92" fmla="*/ 1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3 w 6"/>
                <a:gd name="T101" fmla="*/ 0 h 7"/>
                <a:gd name="T102" fmla="*/ 3 w 6"/>
                <a:gd name="T103" fmla="*/ 0 h 7"/>
                <a:gd name="T104" fmla="*/ 3 w 6"/>
                <a:gd name="T105" fmla="*/ 0 h 7"/>
                <a:gd name="T106" fmla="*/ 4 w 6"/>
                <a:gd name="T107" fmla="*/ 0 h 7"/>
                <a:gd name="T108" fmla="*/ 4 w 6"/>
                <a:gd name="T109" fmla="*/ 0 h 7"/>
                <a:gd name="T110" fmla="*/ 4 w 6"/>
                <a:gd name="T111" fmla="*/ 0 h 7"/>
                <a:gd name="T112" fmla="*/ 5 w 6"/>
                <a:gd name="T113" fmla="*/ 0 h 7"/>
                <a:gd name="T114" fmla="*/ 5 w 6"/>
                <a:gd name="T1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702"/>
            <p:cNvSpPr>
              <a:spLocks/>
            </p:cNvSpPr>
            <p:nvPr/>
          </p:nvSpPr>
          <p:spPr bwMode="auto">
            <a:xfrm>
              <a:off x="8431213" y="4870450"/>
              <a:ext cx="4763" cy="3175"/>
            </a:xfrm>
            <a:custGeom>
              <a:avLst/>
              <a:gdLst>
                <a:gd name="T0" fmla="*/ 2 w 8"/>
                <a:gd name="T1" fmla="*/ 0 h 5"/>
                <a:gd name="T2" fmla="*/ 2 w 8"/>
                <a:gd name="T3" fmla="*/ 0 h 5"/>
                <a:gd name="T4" fmla="*/ 2 w 8"/>
                <a:gd name="T5" fmla="*/ 0 h 5"/>
                <a:gd name="T6" fmla="*/ 2 w 8"/>
                <a:gd name="T7" fmla="*/ 0 h 5"/>
                <a:gd name="T8" fmla="*/ 2 w 8"/>
                <a:gd name="T9" fmla="*/ 0 h 5"/>
                <a:gd name="T10" fmla="*/ 2 w 8"/>
                <a:gd name="T11" fmla="*/ 0 h 5"/>
                <a:gd name="T12" fmla="*/ 2 w 8"/>
                <a:gd name="T13" fmla="*/ 0 h 5"/>
                <a:gd name="T14" fmla="*/ 3 w 8"/>
                <a:gd name="T15" fmla="*/ 0 h 5"/>
                <a:gd name="T16" fmla="*/ 5 w 8"/>
                <a:gd name="T17" fmla="*/ 0 h 5"/>
                <a:gd name="T18" fmla="*/ 5 w 8"/>
                <a:gd name="T19" fmla="*/ 0 h 5"/>
                <a:gd name="T20" fmla="*/ 6 w 8"/>
                <a:gd name="T21" fmla="*/ 0 h 5"/>
                <a:gd name="T22" fmla="*/ 6 w 8"/>
                <a:gd name="T23" fmla="*/ 0 h 5"/>
                <a:gd name="T24" fmla="*/ 7 w 8"/>
                <a:gd name="T25" fmla="*/ 0 h 5"/>
                <a:gd name="T26" fmla="*/ 7 w 8"/>
                <a:gd name="T27" fmla="*/ 1 h 5"/>
                <a:gd name="T28" fmla="*/ 7 w 8"/>
                <a:gd name="T29" fmla="*/ 1 h 5"/>
                <a:gd name="T30" fmla="*/ 7 w 8"/>
                <a:gd name="T31" fmla="*/ 1 h 5"/>
                <a:gd name="T32" fmla="*/ 7 w 8"/>
                <a:gd name="T33" fmla="*/ 2 h 5"/>
                <a:gd name="T34" fmla="*/ 8 w 8"/>
                <a:gd name="T35" fmla="*/ 2 h 5"/>
                <a:gd name="T36" fmla="*/ 8 w 8"/>
                <a:gd name="T37" fmla="*/ 2 h 5"/>
                <a:gd name="T38" fmla="*/ 7 w 8"/>
                <a:gd name="T39" fmla="*/ 3 h 5"/>
                <a:gd name="T40" fmla="*/ 7 w 8"/>
                <a:gd name="T41" fmla="*/ 3 h 5"/>
                <a:gd name="T42" fmla="*/ 7 w 8"/>
                <a:gd name="T43" fmla="*/ 3 h 5"/>
                <a:gd name="T44" fmla="*/ 6 w 8"/>
                <a:gd name="T45" fmla="*/ 3 h 5"/>
                <a:gd name="T46" fmla="*/ 6 w 8"/>
                <a:gd name="T47" fmla="*/ 4 h 5"/>
                <a:gd name="T48" fmla="*/ 5 w 8"/>
                <a:gd name="T49" fmla="*/ 4 h 5"/>
                <a:gd name="T50" fmla="*/ 5 w 8"/>
                <a:gd name="T51" fmla="*/ 5 h 5"/>
                <a:gd name="T52" fmla="*/ 5 w 8"/>
                <a:gd name="T53" fmla="*/ 5 h 5"/>
                <a:gd name="T54" fmla="*/ 3 w 8"/>
                <a:gd name="T55" fmla="*/ 5 h 5"/>
                <a:gd name="T56" fmla="*/ 3 w 8"/>
                <a:gd name="T57" fmla="*/ 5 h 5"/>
                <a:gd name="T58" fmla="*/ 2 w 8"/>
                <a:gd name="T59" fmla="*/ 5 h 5"/>
                <a:gd name="T60" fmla="*/ 2 w 8"/>
                <a:gd name="T61" fmla="*/ 5 h 5"/>
                <a:gd name="T62" fmla="*/ 2 w 8"/>
                <a:gd name="T63" fmla="*/ 5 h 5"/>
                <a:gd name="T64" fmla="*/ 1 w 8"/>
                <a:gd name="T65" fmla="*/ 5 h 5"/>
                <a:gd name="T66" fmla="*/ 1 w 8"/>
                <a:gd name="T67" fmla="*/ 5 h 5"/>
                <a:gd name="T68" fmla="*/ 1 w 8"/>
                <a:gd name="T69" fmla="*/ 5 h 5"/>
                <a:gd name="T70" fmla="*/ 1 w 8"/>
                <a:gd name="T71" fmla="*/ 5 h 5"/>
                <a:gd name="T72" fmla="*/ 1 w 8"/>
                <a:gd name="T73" fmla="*/ 4 h 5"/>
                <a:gd name="T74" fmla="*/ 1 w 8"/>
                <a:gd name="T75" fmla="*/ 4 h 5"/>
                <a:gd name="T76" fmla="*/ 1 w 8"/>
                <a:gd name="T77" fmla="*/ 4 h 5"/>
                <a:gd name="T78" fmla="*/ 1 w 8"/>
                <a:gd name="T79" fmla="*/ 3 h 5"/>
                <a:gd name="T80" fmla="*/ 1 w 8"/>
                <a:gd name="T81" fmla="*/ 2 h 5"/>
                <a:gd name="T82" fmla="*/ 0 w 8"/>
                <a:gd name="T83" fmla="*/ 2 h 5"/>
                <a:gd name="T84" fmla="*/ 0 w 8"/>
                <a:gd name="T85" fmla="*/ 1 h 5"/>
                <a:gd name="T86" fmla="*/ 0 w 8"/>
                <a:gd name="T87" fmla="*/ 0 h 5"/>
                <a:gd name="T88" fmla="*/ 1 w 8"/>
                <a:gd name="T89" fmla="*/ 0 h 5"/>
                <a:gd name="T90" fmla="*/ 1 w 8"/>
                <a:gd name="T91" fmla="*/ 0 h 5"/>
                <a:gd name="T92" fmla="*/ 1 w 8"/>
                <a:gd name="T93" fmla="*/ 0 h 5"/>
                <a:gd name="T94" fmla="*/ 2 w 8"/>
                <a:gd name="T95" fmla="*/ 0 h 5"/>
                <a:gd name="T96" fmla="*/ 2 w 8"/>
                <a:gd name="T9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" h="5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703"/>
            <p:cNvSpPr>
              <a:spLocks/>
            </p:cNvSpPr>
            <p:nvPr/>
          </p:nvSpPr>
          <p:spPr bwMode="auto">
            <a:xfrm>
              <a:off x="8391525" y="4872038"/>
              <a:ext cx="6350" cy="6350"/>
            </a:xfrm>
            <a:custGeom>
              <a:avLst/>
              <a:gdLst>
                <a:gd name="T0" fmla="*/ 3 w 12"/>
                <a:gd name="T1" fmla="*/ 1 h 11"/>
                <a:gd name="T2" fmla="*/ 4 w 12"/>
                <a:gd name="T3" fmla="*/ 1 h 11"/>
                <a:gd name="T4" fmla="*/ 5 w 12"/>
                <a:gd name="T5" fmla="*/ 0 h 11"/>
                <a:gd name="T6" fmla="*/ 6 w 12"/>
                <a:gd name="T7" fmla="*/ 0 h 11"/>
                <a:gd name="T8" fmla="*/ 7 w 12"/>
                <a:gd name="T9" fmla="*/ 0 h 11"/>
                <a:gd name="T10" fmla="*/ 9 w 12"/>
                <a:gd name="T11" fmla="*/ 1 h 11"/>
                <a:gd name="T12" fmla="*/ 10 w 12"/>
                <a:gd name="T13" fmla="*/ 2 h 11"/>
                <a:gd name="T14" fmla="*/ 11 w 12"/>
                <a:gd name="T15" fmla="*/ 3 h 11"/>
                <a:gd name="T16" fmla="*/ 11 w 12"/>
                <a:gd name="T17" fmla="*/ 4 h 11"/>
                <a:gd name="T18" fmla="*/ 12 w 12"/>
                <a:gd name="T19" fmla="*/ 4 h 11"/>
                <a:gd name="T20" fmla="*/ 12 w 12"/>
                <a:gd name="T21" fmla="*/ 5 h 11"/>
                <a:gd name="T22" fmla="*/ 12 w 12"/>
                <a:gd name="T23" fmla="*/ 6 h 11"/>
                <a:gd name="T24" fmla="*/ 12 w 12"/>
                <a:gd name="T25" fmla="*/ 7 h 11"/>
                <a:gd name="T26" fmla="*/ 11 w 12"/>
                <a:gd name="T27" fmla="*/ 7 h 11"/>
                <a:gd name="T28" fmla="*/ 11 w 12"/>
                <a:gd name="T29" fmla="*/ 8 h 11"/>
                <a:gd name="T30" fmla="*/ 11 w 12"/>
                <a:gd name="T31" fmla="*/ 8 h 11"/>
                <a:gd name="T32" fmla="*/ 11 w 12"/>
                <a:gd name="T33" fmla="*/ 9 h 11"/>
                <a:gd name="T34" fmla="*/ 10 w 12"/>
                <a:gd name="T35" fmla="*/ 9 h 11"/>
                <a:gd name="T36" fmla="*/ 9 w 12"/>
                <a:gd name="T37" fmla="*/ 10 h 11"/>
                <a:gd name="T38" fmla="*/ 7 w 12"/>
                <a:gd name="T39" fmla="*/ 11 h 11"/>
                <a:gd name="T40" fmla="*/ 6 w 12"/>
                <a:gd name="T41" fmla="*/ 11 h 11"/>
                <a:gd name="T42" fmla="*/ 5 w 12"/>
                <a:gd name="T43" fmla="*/ 11 h 11"/>
                <a:gd name="T44" fmla="*/ 4 w 12"/>
                <a:gd name="T45" fmla="*/ 11 h 11"/>
                <a:gd name="T46" fmla="*/ 4 w 12"/>
                <a:gd name="T47" fmla="*/ 11 h 11"/>
                <a:gd name="T48" fmla="*/ 3 w 12"/>
                <a:gd name="T49" fmla="*/ 10 h 11"/>
                <a:gd name="T50" fmla="*/ 2 w 12"/>
                <a:gd name="T51" fmla="*/ 10 h 11"/>
                <a:gd name="T52" fmla="*/ 2 w 12"/>
                <a:gd name="T53" fmla="*/ 9 h 11"/>
                <a:gd name="T54" fmla="*/ 2 w 12"/>
                <a:gd name="T55" fmla="*/ 9 h 11"/>
                <a:gd name="T56" fmla="*/ 2 w 12"/>
                <a:gd name="T57" fmla="*/ 9 h 11"/>
                <a:gd name="T58" fmla="*/ 2 w 12"/>
                <a:gd name="T59" fmla="*/ 8 h 11"/>
                <a:gd name="T60" fmla="*/ 2 w 12"/>
                <a:gd name="T61" fmla="*/ 8 h 11"/>
                <a:gd name="T62" fmla="*/ 2 w 12"/>
                <a:gd name="T63" fmla="*/ 7 h 11"/>
                <a:gd name="T64" fmla="*/ 1 w 12"/>
                <a:gd name="T65" fmla="*/ 7 h 11"/>
                <a:gd name="T66" fmla="*/ 0 w 12"/>
                <a:gd name="T67" fmla="*/ 7 h 11"/>
                <a:gd name="T68" fmla="*/ 0 w 12"/>
                <a:gd name="T69" fmla="*/ 6 h 11"/>
                <a:gd name="T70" fmla="*/ 0 w 12"/>
                <a:gd name="T71" fmla="*/ 6 h 11"/>
                <a:gd name="T72" fmla="*/ 0 w 12"/>
                <a:gd name="T73" fmla="*/ 5 h 11"/>
                <a:gd name="T74" fmla="*/ 0 w 12"/>
                <a:gd name="T75" fmla="*/ 5 h 11"/>
                <a:gd name="T76" fmla="*/ 1 w 12"/>
                <a:gd name="T77" fmla="*/ 4 h 11"/>
                <a:gd name="T78" fmla="*/ 1 w 12"/>
                <a:gd name="T79" fmla="*/ 3 h 11"/>
                <a:gd name="T80" fmla="*/ 2 w 12"/>
                <a:gd name="T81" fmla="*/ 2 h 11"/>
                <a:gd name="T82" fmla="*/ 2 w 12"/>
                <a:gd name="T83" fmla="*/ 1 h 11"/>
                <a:gd name="T84" fmla="*/ 2 w 12"/>
                <a:gd name="T85" fmla="*/ 1 h 11"/>
                <a:gd name="T86" fmla="*/ 2 w 12"/>
                <a:gd name="T87" fmla="*/ 1 h 11"/>
                <a:gd name="T88" fmla="*/ 2 w 12"/>
                <a:gd name="T89" fmla="*/ 1 h 11"/>
                <a:gd name="T90" fmla="*/ 3 w 12"/>
                <a:gd name="T91" fmla="*/ 1 h 11"/>
                <a:gd name="T92" fmla="*/ 3 w 12"/>
                <a:gd name="T93" fmla="*/ 1 h 11"/>
                <a:gd name="T94" fmla="*/ 3 w 12"/>
                <a:gd name="T95" fmla="*/ 1 h 11"/>
                <a:gd name="T96" fmla="*/ 3 w 12"/>
                <a:gd name="T9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704"/>
            <p:cNvSpPr>
              <a:spLocks/>
            </p:cNvSpPr>
            <p:nvPr/>
          </p:nvSpPr>
          <p:spPr bwMode="auto">
            <a:xfrm>
              <a:off x="8374063" y="4878388"/>
              <a:ext cx="3175" cy="3175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4 w 8"/>
                <a:gd name="T5" fmla="*/ 0 h 7"/>
                <a:gd name="T6" fmla="*/ 4 w 8"/>
                <a:gd name="T7" fmla="*/ 0 h 7"/>
                <a:gd name="T8" fmla="*/ 4 w 8"/>
                <a:gd name="T9" fmla="*/ 0 h 7"/>
                <a:gd name="T10" fmla="*/ 4 w 8"/>
                <a:gd name="T11" fmla="*/ 0 h 7"/>
                <a:gd name="T12" fmla="*/ 4 w 8"/>
                <a:gd name="T13" fmla="*/ 0 h 7"/>
                <a:gd name="T14" fmla="*/ 4 w 8"/>
                <a:gd name="T15" fmla="*/ 0 h 7"/>
                <a:gd name="T16" fmla="*/ 4 w 8"/>
                <a:gd name="T17" fmla="*/ 0 h 7"/>
                <a:gd name="T18" fmla="*/ 4 w 8"/>
                <a:gd name="T19" fmla="*/ 0 h 7"/>
                <a:gd name="T20" fmla="*/ 6 w 8"/>
                <a:gd name="T21" fmla="*/ 0 h 7"/>
                <a:gd name="T22" fmla="*/ 6 w 8"/>
                <a:gd name="T23" fmla="*/ 0 h 7"/>
                <a:gd name="T24" fmla="*/ 6 w 8"/>
                <a:gd name="T25" fmla="*/ 2 h 7"/>
                <a:gd name="T26" fmla="*/ 7 w 8"/>
                <a:gd name="T27" fmla="*/ 2 h 7"/>
                <a:gd name="T28" fmla="*/ 7 w 8"/>
                <a:gd name="T29" fmla="*/ 2 h 7"/>
                <a:gd name="T30" fmla="*/ 7 w 8"/>
                <a:gd name="T31" fmla="*/ 3 h 7"/>
                <a:gd name="T32" fmla="*/ 7 w 8"/>
                <a:gd name="T33" fmla="*/ 3 h 7"/>
                <a:gd name="T34" fmla="*/ 8 w 8"/>
                <a:gd name="T35" fmla="*/ 4 h 7"/>
                <a:gd name="T36" fmla="*/ 8 w 8"/>
                <a:gd name="T37" fmla="*/ 4 h 7"/>
                <a:gd name="T38" fmla="*/ 7 w 8"/>
                <a:gd name="T39" fmla="*/ 5 h 7"/>
                <a:gd name="T40" fmla="*/ 7 w 8"/>
                <a:gd name="T41" fmla="*/ 5 h 7"/>
                <a:gd name="T42" fmla="*/ 7 w 8"/>
                <a:gd name="T43" fmla="*/ 6 h 7"/>
                <a:gd name="T44" fmla="*/ 6 w 8"/>
                <a:gd name="T45" fmla="*/ 6 h 7"/>
                <a:gd name="T46" fmla="*/ 6 w 8"/>
                <a:gd name="T47" fmla="*/ 6 h 7"/>
                <a:gd name="T48" fmla="*/ 4 w 8"/>
                <a:gd name="T49" fmla="*/ 7 h 7"/>
                <a:gd name="T50" fmla="*/ 4 w 8"/>
                <a:gd name="T51" fmla="*/ 7 h 7"/>
                <a:gd name="T52" fmla="*/ 3 w 8"/>
                <a:gd name="T53" fmla="*/ 7 h 7"/>
                <a:gd name="T54" fmla="*/ 3 w 8"/>
                <a:gd name="T55" fmla="*/ 7 h 7"/>
                <a:gd name="T56" fmla="*/ 2 w 8"/>
                <a:gd name="T57" fmla="*/ 7 h 7"/>
                <a:gd name="T58" fmla="*/ 2 w 8"/>
                <a:gd name="T59" fmla="*/ 7 h 7"/>
                <a:gd name="T60" fmla="*/ 2 w 8"/>
                <a:gd name="T61" fmla="*/ 7 h 7"/>
                <a:gd name="T62" fmla="*/ 2 w 8"/>
                <a:gd name="T63" fmla="*/ 7 h 7"/>
                <a:gd name="T64" fmla="*/ 2 w 8"/>
                <a:gd name="T65" fmla="*/ 6 h 7"/>
                <a:gd name="T66" fmla="*/ 2 w 8"/>
                <a:gd name="T67" fmla="*/ 6 h 7"/>
                <a:gd name="T68" fmla="*/ 1 w 8"/>
                <a:gd name="T69" fmla="*/ 6 h 7"/>
                <a:gd name="T70" fmla="*/ 1 w 8"/>
                <a:gd name="T71" fmla="*/ 5 h 7"/>
                <a:gd name="T72" fmla="*/ 1 w 8"/>
                <a:gd name="T73" fmla="*/ 5 h 7"/>
                <a:gd name="T74" fmla="*/ 1 w 8"/>
                <a:gd name="T75" fmla="*/ 5 h 7"/>
                <a:gd name="T76" fmla="*/ 1 w 8"/>
                <a:gd name="T77" fmla="*/ 5 h 7"/>
                <a:gd name="T78" fmla="*/ 1 w 8"/>
                <a:gd name="T79" fmla="*/ 4 h 7"/>
                <a:gd name="T80" fmla="*/ 0 w 8"/>
                <a:gd name="T81" fmla="*/ 4 h 7"/>
                <a:gd name="T82" fmla="*/ 0 w 8"/>
                <a:gd name="T83" fmla="*/ 3 h 7"/>
                <a:gd name="T84" fmla="*/ 1 w 8"/>
                <a:gd name="T85" fmla="*/ 3 h 7"/>
                <a:gd name="T86" fmla="*/ 1 w 8"/>
                <a:gd name="T87" fmla="*/ 3 h 7"/>
                <a:gd name="T88" fmla="*/ 2 w 8"/>
                <a:gd name="T89" fmla="*/ 2 h 7"/>
                <a:gd name="T90" fmla="*/ 3 w 8"/>
                <a:gd name="T91" fmla="*/ 2 h 7"/>
                <a:gd name="T92" fmla="*/ 3 w 8"/>
                <a:gd name="T93" fmla="*/ 2 h 7"/>
                <a:gd name="T94" fmla="*/ 4 w 8"/>
                <a:gd name="T95" fmla="*/ 0 h 7"/>
                <a:gd name="T96" fmla="*/ 4 w 8"/>
                <a:gd name="T97" fmla="*/ 0 h 7"/>
                <a:gd name="T98" fmla="*/ 4 w 8"/>
                <a:gd name="T9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705"/>
            <p:cNvSpPr>
              <a:spLocks/>
            </p:cNvSpPr>
            <p:nvPr/>
          </p:nvSpPr>
          <p:spPr bwMode="auto">
            <a:xfrm>
              <a:off x="8383588" y="4878388"/>
              <a:ext cx="6350" cy="4763"/>
            </a:xfrm>
            <a:custGeom>
              <a:avLst/>
              <a:gdLst>
                <a:gd name="T0" fmla="*/ 0 w 11"/>
                <a:gd name="T1" fmla="*/ 4 h 8"/>
                <a:gd name="T2" fmla="*/ 0 w 11"/>
                <a:gd name="T3" fmla="*/ 4 h 8"/>
                <a:gd name="T4" fmla="*/ 0 w 11"/>
                <a:gd name="T5" fmla="*/ 4 h 8"/>
                <a:gd name="T6" fmla="*/ 0 w 11"/>
                <a:gd name="T7" fmla="*/ 4 h 8"/>
                <a:gd name="T8" fmla="*/ 0 w 11"/>
                <a:gd name="T9" fmla="*/ 4 h 8"/>
                <a:gd name="T10" fmla="*/ 0 w 11"/>
                <a:gd name="T11" fmla="*/ 4 h 8"/>
                <a:gd name="T12" fmla="*/ 0 w 11"/>
                <a:gd name="T13" fmla="*/ 4 h 8"/>
                <a:gd name="T14" fmla="*/ 0 w 11"/>
                <a:gd name="T15" fmla="*/ 4 h 8"/>
                <a:gd name="T16" fmla="*/ 0 w 11"/>
                <a:gd name="T17" fmla="*/ 4 h 8"/>
                <a:gd name="T18" fmla="*/ 0 w 11"/>
                <a:gd name="T19" fmla="*/ 3 h 8"/>
                <a:gd name="T20" fmla="*/ 0 w 11"/>
                <a:gd name="T21" fmla="*/ 3 h 8"/>
                <a:gd name="T22" fmla="*/ 0 w 11"/>
                <a:gd name="T23" fmla="*/ 3 h 8"/>
                <a:gd name="T24" fmla="*/ 0 w 11"/>
                <a:gd name="T25" fmla="*/ 3 h 8"/>
                <a:gd name="T26" fmla="*/ 1 w 11"/>
                <a:gd name="T27" fmla="*/ 2 h 8"/>
                <a:gd name="T28" fmla="*/ 1 w 11"/>
                <a:gd name="T29" fmla="*/ 2 h 8"/>
                <a:gd name="T30" fmla="*/ 1 w 11"/>
                <a:gd name="T31" fmla="*/ 2 h 8"/>
                <a:gd name="T32" fmla="*/ 2 w 11"/>
                <a:gd name="T33" fmla="*/ 2 h 8"/>
                <a:gd name="T34" fmla="*/ 2 w 11"/>
                <a:gd name="T35" fmla="*/ 0 h 8"/>
                <a:gd name="T36" fmla="*/ 3 w 11"/>
                <a:gd name="T37" fmla="*/ 0 h 8"/>
                <a:gd name="T38" fmla="*/ 5 w 11"/>
                <a:gd name="T39" fmla="*/ 0 h 8"/>
                <a:gd name="T40" fmla="*/ 6 w 11"/>
                <a:gd name="T41" fmla="*/ 0 h 8"/>
                <a:gd name="T42" fmla="*/ 7 w 11"/>
                <a:gd name="T43" fmla="*/ 0 h 8"/>
                <a:gd name="T44" fmla="*/ 8 w 11"/>
                <a:gd name="T45" fmla="*/ 0 h 8"/>
                <a:gd name="T46" fmla="*/ 9 w 11"/>
                <a:gd name="T47" fmla="*/ 2 h 8"/>
                <a:gd name="T48" fmla="*/ 10 w 11"/>
                <a:gd name="T49" fmla="*/ 2 h 8"/>
                <a:gd name="T50" fmla="*/ 10 w 11"/>
                <a:gd name="T51" fmla="*/ 2 h 8"/>
                <a:gd name="T52" fmla="*/ 11 w 11"/>
                <a:gd name="T53" fmla="*/ 2 h 8"/>
                <a:gd name="T54" fmla="*/ 11 w 11"/>
                <a:gd name="T55" fmla="*/ 2 h 8"/>
                <a:gd name="T56" fmla="*/ 11 w 11"/>
                <a:gd name="T57" fmla="*/ 2 h 8"/>
                <a:gd name="T58" fmla="*/ 11 w 11"/>
                <a:gd name="T59" fmla="*/ 3 h 8"/>
                <a:gd name="T60" fmla="*/ 11 w 11"/>
                <a:gd name="T61" fmla="*/ 3 h 8"/>
                <a:gd name="T62" fmla="*/ 11 w 11"/>
                <a:gd name="T63" fmla="*/ 4 h 8"/>
                <a:gd name="T64" fmla="*/ 11 w 11"/>
                <a:gd name="T65" fmla="*/ 4 h 8"/>
                <a:gd name="T66" fmla="*/ 10 w 11"/>
                <a:gd name="T67" fmla="*/ 5 h 8"/>
                <a:gd name="T68" fmla="*/ 10 w 11"/>
                <a:gd name="T69" fmla="*/ 5 h 8"/>
                <a:gd name="T70" fmla="*/ 10 w 11"/>
                <a:gd name="T71" fmla="*/ 6 h 8"/>
                <a:gd name="T72" fmla="*/ 9 w 11"/>
                <a:gd name="T73" fmla="*/ 6 h 8"/>
                <a:gd name="T74" fmla="*/ 9 w 11"/>
                <a:gd name="T75" fmla="*/ 6 h 8"/>
                <a:gd name="T76" fmla="*/ 8 w 11"/>
                <a:gd name="T77" fmla="*/ 6 h 8"/>
                <a:gd name="T78" fmla="*/ 7 w 11"/>
                <a:gd name="T79" fmla="*/ 6 h 8"/>
                <a:gd name="T80" fmla="*/ 7 w 11"/>
                <a:gd name="T81" fmla="*/ 6 h 8"/>
                <a:gd name="T82" fmla="*/ 6 w 11"/>
                <a:gd name="T83" fmla="*/ 6 h 8"/>
                <a:gd name="T84" fmla="*/ 6 w 11"/>
                <a:gd name="T85" fmla="*/ 6 h 8"/>
                <a:gd name="T86" fmla="*/ 5 w 11"/>
                <a:gd name="T87" fmla="*/ 6 h 8"/>
                <a:gd name="T88" fmla="*/ 5 w 11"/>
                <a:gd name="T89" fmla="*/ 6 h 8"/>
                <a:gd name="T90" fmla="*/ 3 w 11"/>
                <a:gd name="T91" fmla="*/ 6 h 8"/>
                <a:gd name="T92" fmla="*/ 3 w 11"/>
                <a:gd name="T93" fmla="*/ 7 h 8"/>
                <a:gd name="T94" fmla="*/ 2 w 11"/>
                <a:gd name="T95" fmla="*/ 7 h 8"/>
                <a:gd name="T96" fmla="*/ 2 w 11"/>
                <a:gd name="T97" fmla="*/ 8 h 8"/>
                <a:gd name="T98" fmla="*/ 1 w 11"/>
                <a:gd name="T99" fmla="*/ 8 h 8"/>
                <a:gd name="T100" fmla="*/ 1 w 11"/>
                <a:gd name="T101" fmla="*/ 7 h 8"/>
                <a:gd name="T102" fmla="*/ 1 w 11"/>
                <a:gd name="T103" fmla="*/ 7 h 8"/>
                <a:gd name="T104" fmla="*/ 0 w 11"/>
                <a:gd name="T105" fmla="*/ 6 h 8"/>
                <a:gd name="T106" fmla="*/ 0 w 11"/>
                <a:gd name="T107" fmla="*/ 5 h 8"/>
                <a:gd name="T108" fmla="*/ 0 w 11"/>
                <a:gd name="T109" fmla="*/ 5 h 8"/>
                <a:gd name="T110" fmla="*/ 0 w 11"/>
                <a:gd name="T111" fmla="*/ 4 h 8"/>
                <a:gd name="T112" fmla="*/ 0 w 11"/>
                <a:gd name="T113" fmla="*/ 4 h 8"/>
                <a:gd name="T114" fmla="*/ 0 w 11"/>
                <a:gd name="T1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8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706"/>
            <p:cNvSpPr>
              <a:spLocks/>
            </p:cNvSpPr>
            <p:nvPr/>
          </p:nvSpPr>
          <p:spPr bwMode="auto">
            <a:xfrm>
              <a:off x="8350250" y="4887913"/>
              <a:ext cx="12700" cy="19050"/>
            </a:xfrm>
            <a:custGeom>
              <a:avLst/>
              <a:gdLst>
                <a:gd name="T0" fmla="*/ 3 w 25"/>
                <a:gd name="T1" fmla="*/ 11 h 35"/>
                <a:gd name="T2" fmla="*/ 6 w 25"/>
                <a:gd name="T3" fmla="*/ 7 h 35"/>
                <a:gd name="T4" fmla="*/ 10 w 25"/>
                <a:gd name="T5" fmla="*/ 4 h 35"/>
                <a:gd name="T6" fmla="*/ 11 w 25"/>
                <a:gd name="T7" fmla="*/ 3 h 35"/>
                <a:gd name="T8" fmla="*/ 13 w 25"/>
                <a:gd name="T9" fmla="*/ 3 h 35"/>
                <a:gd name="T10" fmla="*/ 16 w 25"/>
                <a:gd name="T11" fmla="*/ 3 h 35"/>
                <a:gd name="T12" fmla="*/ 18 w 25"/>
                <a:gd name="T13" fmla="*/ 2 h 35"/>
                <a:gd name="T14" fmla="*/ 20 w 25"/>
                <a:gd name="T15" fmla="*/ 2 h 35"/>
                <a:gd name="T16" fmla="*/ 23 w 25"/>
                <a:gd name="T17" fmla="*/ 0 h 35"/>
                <a:gd name="T18" fmla="*/ 24 w 25"/>
                <a:gd name="T19" fmla="*/ 2 h 35"/>
                <a:gd name="T20" fmla="*/ 25 w 25"/>
                <a:gd name="T21" fmla="*/ 4 h 35"/>
                <a:gd name="T22" fmla="*/ 25 w 25"/>
                <a:gd name="T23" fmla="*/ 5 h 35"/>
                <a:gd name="T24" fmla="*/ 24 w 25"/>
                <a:gd name="T25" fmla="*/ 6 h 35"/>
                <a:gd name="T26" fmla="*/ 22 w 25"/>
                <a:gd name="T27" fmla="*/ 7 h 35"/>
                <a:gd name="T28" fmla="*/ 20 w 25"/>
                <a:gd name="T29" fmla="*/ 8 h 35"/>
                <a:gd name="T30" fmla="*/ 18 w 25"/>
                <a:gd name="T31" fmla="*/ 10 h 35"/>
                <a:gd name="T32" fmla="*/ 16 w 25"/>
                <a:gd name="T33" fmla="*/ 12 h 35"/>
                <a:gd name="T34" fmla="*/ 15 w 25"/>
                <a:gd name="T35" fmla="*/ 14 h 35"/>
                <a:gd name="T36" fmla="*/ 15 w 25"/>
                <a:gd name="T37" fmla="*/ 16 h 35"/>
                <a:gd name="T38" fmla="*/ 16 w 25"/>
                <a:gd name="T39" fmla="*/ 17 h 35"/>
                <a:gd name="T40" fmla="*/ 17 w 25"/>
                <a:gd name="T41" fmla="*/ 19 h 35"/>
                <a:gd name="T42" fmla="*/ 18 w 25"/>
                <a:gd name="T43" fmla="*/ 21 h 35"/>
                <a:gd name="T44" fmla="*/ 17 w 25"/>
                <a:gd name="T45" fmla="*/ 23 h 35"/>
                <a:gd name="T46" fmla="*/ 15 w 25"/>
                <a:gd name="T47" fmla="*/ 25 h 35"/>
                <a:gd name="T48" fmla="*/ 15 w 25"/>
                <a:gd name="T49" fmla="*/ 27 h 35"/>
                <a:gd name="T50" fmla="*/ 15 w 25"/>
                <a:gd name="T51" fmla="*/ 29 h 35"/>
                <a:gd name="T52" fmla="*/ 16 w 25"/>
                <a:gd name="T53" fmla="*/ 30 h 35"/>
                <a:gd name="T54" fmla="*/ 17 w 25"/>
                <a:gd name="T55" fmla="*/ 32 h 35"/>
                <a:gd name="T56" fmla="*/ 17 w 25"/>
                <a:gd name="T57" fmla="*/ 32 h 35"/>
                <a:gd name="T58" fmla="*/ 15 w 25"/>
                <a:gd name="T59" fmla="*/ 33 h 35"/>
                <a:gd name="T60" fmla="*/ 13 w 25"/>
                <a:gd name="T61" fmla="*/ 33 h 35"/>
                <a:gd name="T62" fmla="*/ 12 w 25"/>
                <a:gd name="T63" fmla="*/ 34 h 35"/>
                <a:gd name="T64" fmla="*/ 10 w 25"/>
                <a:gd name="T65" fmla="*/ 35 h 35"/>
                <a:gd name="T66" fmla="*/ 9 w 25"/>
                <a:gd name="T67" fmla="*/ 35 h 35"/>
                <a:gd name="T68" fmla="*/ 8 w 25"/>
                <a:gd name="T69" fmla="*/ 34 h 35"/>
                <a:gd name="T70" fmla="*/ 7 w 25"/>
                <a:gd name="T71" fmla="*/ 33 h 35"/>
                <a:gd name="T72" fmla="*/ 5 w 25"/>
                <a:gd name="T73" fmla="*/ 31 h 35"/>
                <a:gd name="T74" fmla="*/ 4 w 25"/>
                <a:gd name="T75" fmla="*/ 29 h 35"/>
                <a:gd name="T76" fmla="*/ 4 w 25"/>
                <a:gd name="T77" fmla="*/ 27 h 35"/>
                <a:gd name="T78" fmla="*/ 5 w 25"/>
                <a:gd name="T79" fmla="*/ 25 h 35"/>
                <a:gd name="T80" fmla="*/ 7 w 25"/>
                <a:gd name="T81" fmla="*/ 23 h 35"/>
                <a:gd name="T82" fmla="*/ 8 w 25"/>
                <a:gd name="T83" fmla="*/ 22 h 35"/>
                <a:gd name="T84" fmla="*/ 10 w 25"/>
                <a:gd name="T85" fmla="*/ 23 h 35"/>
                <a:gd name="T86" fmla="*/ 11 w 25"/>
                <a:gd name="T87" fmla="*/ 22 h 35"/>
                <a:gd name="T88" fmla="*/ 12 w 25"/>
                <a:gd name="T89" fmla="*/ 21 h 35"/>
                <a:gd name="T90" fmla="*/ 12 w 25"/>
                <a:gd name="T91" fmla="*/ 19 h 35"/>
                <a:gd name="T92" fmla="*/ 11 w 25"/>
                <a:gd name="T93" fmla="*/ 17 h 35"/>
                <a:gd name="T94" fmla="*/ 9 w 25"/>
                <a:gd name="T95" fmla="*/ 17 h 35"/>
                <a:gd name="T96" fmla="*/ 8 w 25"/>
                <a:gd name="T97" fmla="*/ 19 h 35"/>
                <a:gd name="T98" fmla="*/ 6 w 25"/>
                <a:gd name="T99" fmla="*/ 19 h 35"/>
                <a:gd name="T100" fmla="*/ 4 w 25"/>
                <a:gd name="T101" fmla="*/ 20 h 35"/>
                <a:gd name="T102" fmla="*/ 2 w 25"/>
                <a:gd name="T103" fmla="*/ 19 h 35"/>
                <a:gd name="T104" fmla="*/ 0 w 25"/>
                <a:gd name="T105" fmla="*/ 17 h 35"/>
                <a:gd name="T106" fmla="*/ 0 w 25"/>
                <a:gd name="T107" fmla="*/ 14 h 35"/>
                <a:gd name="T108" fmla="*/ 1 w 25"/>
                <a:gd name="T109" fmla="*/ 12 h 35"/>
                <a:gd name="T110" fmla="*/ 1 w 25"/>
                <a:gd name="T111" fmla="*/ 12 h 35"/>
                <a:gd name="T112" fmla="*/ 1 w 25"/>
                <a:gd name="T1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" h="35">
                  <a:moveTo>
                    <a:pt x="1" y="12"/>
                  </a:move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707"/>
            <p:cNvSpPr>
              <a:spLocks/>
            </p:cNvSpPr>
            <p:nvPr/>
          </p:nvSpPr>
          <p:spPr bwMode="auto">
            <a:xfrm>
              <a:off x="8334375" y="4894263"/>
              <a:ext cx="11113" cy="12700"/>
            </a:xfrm>
            <a:custGeom>
              <a:avLst/>
              <a:gdLst>
                <a:gd name="T0" fmla="*/ 0 w 22"/>
                <a:gd name="T1" fmla="*/ 17 h 23"/>
                <a:gd name="T2" fmla="*/ 1 w 22"/>
                <a:gd name="T3" fmla="*/ 14 h 23"/>
                <a:gd name="T4" fmla="*/ 3 w 22"/>
                <a:gd name="T5" fmla="*/ 11 h 23"/>
                <a:gd name="T6" fmla="*/ 5 w 22"/>
                <a:gd name="T7" fmla="*/ 9 h 23"/>
                <a:gd name="T8" fmla="*/ 8 w 22"/>
                <a:gd name="T9" fmla="*/ 7 h 23"/>
                <a:gd name="T10" fmla="*/ 10 w 22"/>
                <a:gd name="T11" fmla="*/ 4 h 23"/>
                <a:gd name="T12" fmla="*/ 12 w 22"/>
                <a:gd name="T13" fmla="*/ 2 h 23"/>
                <a:gd name="T14" fmla="*/ 14 w 22"/>
                <a:gd name="T15" fmla="*/ 1 h 23"/>
                <a:gd name="T16" fmla="*/ 17 w 22"/>
                <a:gd name="T17" fmla="*/ 0 h 23"/>
                <a:gd name="T18" fmla="*/ 19 w 22"/>
                <a:gd name="T19" fmla="*/ 1 h 23"/>
                <a:gd name="T20" fmla="*/ 21 w 22"/>
                <a:gd name="T21" fmla="*/ 1 h 23"/>
                <a:gd name="T22" fmla="*/ 22 w 22"/>
                <a:gd name="T23" fmla="*/ 3 h 23"/>
                <a:gd name="T24" fmla="*/ 21 w 22"/>
                <a:gd name="T25" fmla="*/ 4 h 23"/>
                <a:gd name="T26" fmla="*/ 20 w 22"/>
                <a:gd name="T27" fmla="*/ 5 h 23"/>
                <a:gd name="T28" fmla="*/ 20 w 22"/>
                <a:gd name="T29" fmla="*/ 5 h 23"/>
                <a:gd name="T30" fmla="*/ 19 w 22"/>
                <a:gd name="T31" fmla="*/ 7 h 23"/>
                <a:gd name="T32" fmla="*/ 19 w 22"/>
                <a:gd name="T33" fmla="*/ 8 h 23"/>
                <a:gd name="T34" fmla="*/ 18 w 22"/>
                <a:gd name="T35" fmla="*/ 9 h 23"/>
                <a:gd name="T36" fmla="*/ 18 w 22"/>
                <a:gd name="T37" fmla="*/ 9 h 23"/>
                <a:gd name="T38" fmla="*/ 18 w 22"/>
                <a:gd name="T39" fmla="*/ 10 h 23"/>
                <a:gd name="T40" fmla="*/ 18 w 22"/>
                <a:gd name="T41" fmla="*/ 11 h 23"/>
                <a:gd name="T42" fmla="*/ 19 w 22"/>
                <a:gd name="T43" fmla="*/ 11 h 23"/>
                <a:gd name="T44" fmla="*/ 20 w 22"/>
                <a:gd name="T45" fmla="*/ 12 h 23"/>
                <a:gd name="T46" fmla="*/ 21 w 22"/>
                <a:gd name="T47" fmla="*/ 12 h 23"/>
                <a:gd name="T48" fmla="*/ 20 w 22"/>
                <a:gd name="T49" fmla="*/ 14 h 23"/>
                <a:gd name="T50" fmla="*/ 19 w 22"/>
                <a:gd name="T51" fmla="*/ 15 h 23"/>
                <a:gd name="T52" fmla="*/ 17 w 22"/>
                <a:gd name="T53" fmla="*/ 17 h 23"/>
                <a:gd name="T54" fmla="*/ 15 w 22"/>
                <a:gd name="T55" fmla="*/ 17 h 23"/>
                <a:gd name="T56" fmla="*/ 14 w 22"/>
                <a:gd name="T57" fmla="*/ 18 h 23"/>
                <a:gd name="T58" fmla="*/ 13 w 22"/>
                <a:gd name="T59" fmla="*/ 17 h 23"/>
                <a:gd name="T60" fmla="*/ 12 w 22"/>
                <a:gd name="T61" fmla="*/ 17 h 23"/>
                <a:gd name="T62" fmla="*/ 10 w 22"/>
                <a:gd name="T63" fmla="*/ 16 h 23"/>
                <a:gd name="T64" fmla="*/ 8 w 22"/>
                <a:gd name="T65" fmla="*/ 16 h 23"/>
                <a:gd name="T66" fmla="*/ 6 w 22"/>
                <a:gd name="T67" fmla="*/ 16 h 23"/>
                <a:gd name="T68" fmla="*/ 4 w 22"/>
                <a:gd name="T69" fmla="*/ 17 h 23"/>
                <a:gd name="T70" fmla="*/ 4 w 22"/>
                <a:gd name="T71" fmla="*/ 17 h 23"/>
                <a:gd name="T72" fmla="*/ 3 w 22"/>
                <a:gd name="T73" fmla="*/ 18 h 23"/>
                <a:gd name="T74" fmla="*/ 3 w 22"/>
                <a:gd name="T75" fmla="*/ 18 h 23"/>
                <a:gd name="T76" fmla="*/ 4 w 22"/>
                <a:gd name="T77" fmla="*/ 19 h 23"/>
                <a:gd name="T78" fmla="*/ 4 w 22"/>
                <a:gd name="T79" fmla="*/ 19 h 23"/>
                <a:gd name="T80" fmla="*/ 5 w 22"/>
                <a:gd name="T81" fmla="*/ 20 h 23"/>
                <a:gd name="T82" fmla="*/ 4 w 22"/>
                <a:gd name="T83" fmla="*/ 21 h 23"/>
                <a:gd name="T84" fmla="*/ 4 w 22"/>
                <a:gd name="T85" fmla="*/ 22 h 23"/>
                <a:gd name="T86" fmla="*/ 3 w 22"/>
                <a:gd name="T87" fmla="*/ 23 h 23"/>
                <a:gd name="T88" fmla="*/ 2 w 22"/>
                <a:gd name="T89" fmla="*/ 22 h 23"/>
                <a:gd name="T90" fmla="*/ 1 w 22"/>
                <a:gd name="T91" fmla="*/ 21 h 23"/>
                <a:gd name="T92" fmla="*/ 0 w 22"/>
                <a:gd name="T93" fmla="*/ 19 h 23"/>
                <a:gd name="T94" fmla="*/ 0 w 22"/>
                <a:gd name="T95" fmla="*/ 18 h 23"/>
                <a:gd name="T96" fmla="*/ 0 w 22"/>
                <a:gd name="T97" fmla="*/ 18 h 23"/>
                <a:gd name="T98" fmla="*/ 0 w 22"/>
                <a:gd name="T99" fmla="*/ 18 h 23"/>
                <a:gd name="T100" fmla="*/ 0 w 22"/>
                <a:gd name="T101" fmla="*/ 18 h 23"/>
                <a:gd name="T102" fmla="*/ 0 w 22"/>
                <a:gd name="T103" fmla="*/ 18 h 23"/>
                <a:gd name="T104" fmla="*/ 0 w 22"/>
                <a:gd name="T10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" h="23">
                  <a:moveTo>
                    <a:pt x="0" y="18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708"/>
            <p:cNvSpPr>
              <a:spLocks/>
            </p:cNvSpPr>
            <p:nvPr/>
          </p:nvSpPr>
          <p:spPr bwMode="auto">
            <a:xfrm>
              <a:off x="8161338" y="4941888"/>
              <a:ext cx="15875" cy="9525"/>
            </a:xfrm>
            <a:custGeom>
              <a:avLst/>
              <a:gdLst>
                <a:gd name="T0" fmla="*/ 1 w 32"/>
                <a:gd name="T1" fmla="*/ 8 h 20"/>
                <a:gd name="T2" fmla="*/ 1 w 32"/>
                <a:gd name="T3" fmla="*/ 8 h 20"/>
                <a:gd name="T4" fmla="*/ 1 w 32"/>
                <a:gd name="T5" fmla="*/ 8 h 20"/>
                <a:gd name="T6" fmla="*/ 1 w 32"/>
                <a:gd name="T7" fmla="*/ 8 h 20"/>
                <a:gd name="T8" fmla="*/ 0 w 32"/>
                <a:gd name="T9" fmla="*/ 6 h 20"/>
                <a:gd name="T10" fmla="*/ 0 w 32"/>
                <a:gd name="T11" fmla="*/ 5 h 20"/>
                <a:gd name="T12" fmla="*/ 1 w 32"/>
                <a:gd name="T13" fmla="*/ 5 h 20"/>
                <a:gd name="T14" fmla="*/ 2 w 32"/>
                <a:gd name="T15" fmla="*/ 5 h 20"/>
                <a:gd name="T16" fmla="*/ 3 w 32"/>
                <a:gd name="T17" fmla="*/ 5 h 20"/>
                <a:gd name="T18" fmla="*/ 4 w 32"/>
                <a:gd name="T19" fmla="*/ 4 h 20"/>
                <a:gd name="T20" fmla="*/ 6 w 32"/>
                <a:gd name="T21" fmla="*/ 4 h 20"/>
                <a:gd name="T22" fmla="*/ 7 w 32"/>
                <a:gd name="T23" fmla="*/ 3 h 20"/>
                <a:gd name="T24" fmla="*/ 8 w 32"/>
                <a:gd name="T25" fmla="*/ 2 h 20"/>
                <a:gd name="T26" fmla="*/ 9 w 32"/>
                <a:gd name="T27" fmla="*/ 1 h 20"/>
                <a:gd name="T28" fmla="*/ 9 w 32"/>
                <a:gd name="T29" fmla="*/ 0 h 20"/>
                <a:gd name="T30" fmla="*/ 10 w 32"/>
                <a:gd name="T31" fmla="*/ 0 h 20"/>
                <a:gd name="T32" fmla="*/ 13 w 32"/>
                <a:gd name="T33" fmla="*/ 1 h 20"/>
                <a:gd name="T34" fmla="*/ 15 w 32"/>
                <a:gd name="T35" fmla="*/ 1 h 20"/>
                <a:gd name="T36" fmla="*/ 17 w 32"/>
                <a:gd name="T37" fmla="*/ 2 h 20"/>
                <a:gd name="T38" fmla="*/ 19 w 32"/>
                <a:gd name="T39" fmla="*/ 2 h 20"/>
                <a:gd name="T40" fmla="*/ 21 w 32"/>
                <a:gd name="T41" fmla="*/ 2 h 20"/>
                <a:gd name="T42" fmla="*/ 24 w 32"/>
                <a:gd name="T43" fmla="*/ 1 h 20"/>
                <a:gd name="T44" fmla="*/ 28 w 32"/>
                <a:gd name="T45" fmla="*/ 0 h 20"/>
                <a:gd name="T46" fmla="*/ 31 w 32"/>
                <a:gd name="T47" fmla="*/ 0 h 20"/>
                <a:gd name="T48" fmla="*/ 32 w 32"/>
                <a:gd name="T49" fmla="*/ 0 h 20"/>
                <a:gd name="T50" fmla="*/ 32 w 32"/>
                <a:gd name="T51" fmla="*/ 1 h 20"/>
                <a:gd name="T52" fmla="*/ 31 w 32"/>
                <a:gd name="T53" fmla="*/ 2 h 20"/>
                <a:gd name="T54" fmla="*/ 30 w 32"/>
                <a:gd name="T55" fmla="*/ 3 h 20"/>
                <a:gd name="T56" fmla="*/ 28 w 32"/>
                <a:gd name="T57" fmla="*/ 5 h 20"/>
                <a:gd name="T58" fmla="*/ 26 w 32"/>
                <a:gd name="T59" fmla="*/ 9 h 20"/>
                <a:gd name="T60" fmla="*/ 25 w 32"/>
                <a:gd name="T61" fmla="*/ 12 h 20"/>
                <a:gd name="T62" fmla="*/ 24 w 32"/>
                <a:gd name="T63" fmla="*/ 14 h 20"/>
                <a:gd name="T64" fmla="*/ 23 w 32"/>
                <a:gd name="T65" fmla="*/ 16 h 20"/>
                <a:gd name="T66" fmla="*/ 22 w 32"/>
                <a:gd name="T67" fmla="*/ 18 h 20"/>
                <a:gd name="T68" fmla="*/ 20 w 32"/>
                <a:gd name="T69" fmla="*/ 19 h 20"/>
                <a:gd name="T70" fmla="*/ 18 w 32"/>
                <a:gd name="T71" fmla="*/ 20 h 20"/>
                <a:gd name="T72" fmla="*/ 16 w 32"/>
                <a:gd name="T73" fmla="*/ 20 h 20"/>
                <a:gd name="T74" fmla="*/ 15 w 32"/>
                <a:gd name="T75" fmla="*/ 19 h 20"/>
                <a:gd name="T76" fmla="*/ 15 w 32"/>
                <a:gd name="T77" fmla="*/ 18 h 20"/>
                <a:gd name="T78" fmla="*/ 16 w 32"/>
                <a:gd name="T79" fmla="*/ 17 h 20"/>
                <a:gd name="T80" fmla="*/ 15 w 32"/>
                <a:gd name="T81" fmla="*/ 15 h 20"/>
                <a:gd name="T82" fmla="*/ 13 w 32"/>
                <a:gd name="T83" fmla="*/ 14 h 20"/>
                <a:gd name="T84" fmla="*/ 10 w 32"/>
                <a:gd name="T85" fmla="*/ 13 h 20"/>
                <a:gd name="T86" fmla="*/ 8 w 32"/>
                <a:gd name="T87" fmla="*/ 12 h 20"/>
                <a:gd name="T88" fmla="*/ 6 w 32"/>
                <a:gd name="T89" fmla="*/ 11 h 20"/>
                <a:gd name="T90" fmla="*/ 4 w 32"/>
                <a:gd name="T91" fmla="*/ 10 h 20"/>
                <a:gd name="T92" fmla="*/ 2 w 32"/>
                <a:gd name="T93" fmla="*/ 9 h 20"/>
                <a:gd name="T94" fmla="*/ 1 w 32"/>
                <a:gd name="T95" fmla="*/ 8 h 20"/>
                <a:gd name="T96" fmla="*/ 1 w 32"/>
                <a:gd name="T9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" h="20">
                  <a:moveTo>
                    <a:pt x="1" y="8"/>
                  </a:move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710"/>
            <p:cNvSpPr>
              <a:spLocks/>
            </p:cNvSpPr>
            <p:nvPr/>
          </p:nvSpPr>
          <p:spPr bwMode="auto">
            <a:xfrm>
              <a:off x="8140700" y="4962525"/>
              <a:ext cx="4763" cy="1588"/>
            </a:xfrm>
            <a:custGeom>
              <a:avLst/>
              <a:gdLst>
                <a:gd name="T0" fmla="*/ 2 w 8"/>
                <a:gd name="T1" fmla="*/ 1 h 4"/>
                <a:gd name="T2" fmla="*/ 3 w 8"/>
                <a:gd name="T3" fmla="*/ 1 h 4"/>
                <a:gd name="T4" fmla="*/ 3 w 8"/>
                <a:gd name="T5" fmla="*/ 1 h 4"/>
                <a:gd name="T6" fmla="*/ 4 w 8"/>
                <a:gd name="T7" fmla="*/ 1 h 4"/>
                <a:gd name="T8" fmla="*/ 4 w 8"/>
                <a:gd name="T9" fmla="*/ 1 h 4"/>
                <a:gd name="T10" fmla="*/ 5 w 8"/>
                <a:gd name="T11" fmla="*/ 1 h 4"/>
                <a:gd name="T12" fmla="*/ 5 w 8"/>
                <a:gd name="T13" fmla="*/ 1 h 4"/>
                <a:gd name="T14" fmla="*/ 6 w 8"/>
                <a:gd name="T15" fmla="*/ 0 h 4"/>
                <a:gd name="T16" fmla="*/ 6 w 8"/>
                <a:gd name="T17" fmla="*/ 0 h 4"/>
                <a:gd name="T18" fmla="*/ 7 w 8"/>
                <a:gd name="T19" fmla="*/ 0 h 4"/>
                <a:gd name="T20" fmla="*/ 7 w 8"/>
                <a:gd name="T21" fmla="*/ 0 h 4"/>
                <a:gd name="T22" fmla="*/ 7 w 8"/>
                <a:gd name="T23" fmla="*/ 0 h 4"/>
                <a:gd name="T24" fmla="*/ 7 w 8"/>
                <a:gd name="T25" fmla="*/ 0 h 4"/>
                <a:gd name="T26" fmla="*/ 8 w 8"/>
                <a:gd name="T27" fmla="*/ 0 h 4"/>
                <a:gd name="T28" fmla="*/ 8 w 8"/>
                <a:gd name="T29" fmla="*/ 0 h 4"/>
                <a:gd name="T30" fmla="*/ 8 w 8"/>
                <a:gd name="T31" fmla="*/ 0 h 4"/>
                <a:gd name="T32" fmla="*/ 8 w 8"/>
                <a:gd name="T33" fmla="*/ 0 h 4"/>
                <a:gd name="T34" fmla="*/ 8 w 8"/>
                <a:gd name="T35" fmla="*/ 1 h 4"/>
                <a:gd name="T36" fmla="*/ 8 w 8"/>
                <a:gd name="T37" fmla="*/ 1 h 4"/>
                <a:gd name="T38" fmla="*/ 8 w 8"/>
                <a:gd name="T39" fmla="*/ 1 h 4"/>
                <a:gd name="T40" fmla="*/ 8 w 8"/>
                <a:gd name="T41" fmla="*/ 1 h 4"/>
                <a:gd name="T42" fmla="*/ 7 w 8"/>
                <a:gd name="T43" fmla="*/ 1 h 4"/>
                <a:gd name="T44" fmla="*/ 7 w 8"/>
                <a:gd name="T45" fmla="*/ 1 h 4"/>
                <a:gd name="T46" fmla="*/ 7 w 8"/>
                <a:gd name="T47" fmla="*/ 1 h 4"/>
                <a:gd name="T48" fmla="*/ 6 w 8"/>
                <a:gd name="T49" fmla="*/ 2 h 4"/>
                <a:gd name="T50" fmla="*/ 6 w 8"/>
                <a:gd name="T51" fmla="*/ 2 h 4"/>
                <a:gd name="T52" fmla="*/ 5 w 8"/>
                <a:gd name="T53" fmla="*/ 2 h 4"/>
                <a:gd name="T54" fmla="*/ 5 w 8"/>
                <a:gd name="T55" fmla="*/ 2 h 4"/>
                <a:gd name="T56" fmla="*/ 5 w 8"/>
                <a:gd name="T57" fmla="*/ 2 h 4"/>
                <a:gd name="T58" fmla="*/ 4 w 8"/>
                <a:gd name="T59" fmla="*/ 2 h 4"/>
                <a:gd name="T60" fmla="*/ 4 w 8"/>
                <a:gd name="T61" fmla="*/ 2 h 4"/>
                <a:gd name="T62" fmla="*/ 3 w 8"/>
                <a:gd name="T63" fmla="*/ 2 h 4"/>
                <a:gd name="T64" fmla="*/ 3 w 8"/>
                <a:gd name="T65" fmla="*/ 4 h 4"/>
                <a:gd name="T66" fmla="*/ 2 w 8"/>
                <a:gd name="T67" fmla="*/ 4 h 4"/>
                <a:gd name="T68" fmla="*/ 2 w 8"/>
                <a:gd name="T69" fmla="*/ 4 h 4"/>
                <a:gd name="T70" fmla="*/ 2 w 8"/>
                <a:gd name="T71" fmla="*/ 4 h 4"/>
                <a:gd name="T72" fmla="*/ 1 w 8"/>
                <a:gd name="T73" fmla="*/ 4 h 4"/>
                <a:gd name="T74" fmla="*/ 1 w 8"/>
                <a:gd name="T75" fmla="*/ 4 h 4"/>
                <a:gd name="T76" fmla="*/ 1 w 8"/>
                <a:gd name="T77" fmla="*/ 4 h 4"/>
                <a:gd name="T78" fmla="*/ 0 w 8"/>
                <a:gd name="T79" fmla="*/ 2 h 4"/>
                <a:gd name="T80" fmla="*/ 0 w 8"/>
                <a:gd name="T81" fmla="*/ 2 h 4"/>
                <a:gd name="T82" fmla="*/ 0 w 8"/>
                <a:gd name="T83" fmla="*/ 1 h 4"/>
                <a:gd name="T84" fmla="*/ 1 w 8"/>
                <a:gd name="T85" fmla="*/ 1 h 4"/>
                <a:gd name="T86" fmla="*/ 1 w 8"/>
                <a:gd name="T87" fmla="*/ 1 h 4"/>
                <a:gd name="T88" fmla="*/ 1 w 8"/>
                <a:gd name="T89" fmla="*/ 1 h 4"/>
                <a:gd name="T90" fmla="*/ 1 w 8"/>
                <a:gd name="T91" fmla="*/ 1 h 4"/>
                <a:gd name="T92" fmla="*/ 2 w 8"/>
                <a:gd name="T93" fmla="*/ 1 h 4"/>
                <a:gd name="T94" fmla="*/ 2 w 8"/>
                <a:gd name="T95" fmla="*/ 1 h 4"/>
                <a:gd name="T96" fmla="*/ 2 w 8"/>
                <a:gd name="T97" fmla="*/ 1 h 4"/>
                <a:gd name="T98" fmla="*/ 2 w 8"/>
                <a:gd name="T9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711"/>
            <p:cNvSpPr>
              <a:spLocks/>
            </p:cNvSpPr>
            <p:nvPr/>
          </p:nvSpPr>
          <p:spPr bwMode="auto">
            <a:xfrm>
              <a:off x="8170863" y="4964113"/>
              <a:ext cx="7938" cy="6350"/>
            </a:xfrm>
            <a:custGeom>
              <a:avLst/>
              <a:gdLst>
                <a:gd name="T0" fmla="*/ 7 w 14"/>
                <a:gd name="T1" fmla="*/ 0 h 14"/>
                <a:gd name="T2" fmla="*/ 7 w 14"/>
                <a:gd name="T3" fmla="*/ 0 h 14"/>
                <a:gd name="T4" fmla="*/ 7 w 14"/>
                <a:gd name="T5" fmla="*/ 0 h 14"/>
                <a:gd name="T6" fmla="*/ 7 w 14"/>
                <a:gd name="T7" fmla="*/ 0 h 14"/>
                <a:gd name="T8" fmla="*/ 7 w 14"/>
                <a:gd name="T9" fmla="*/ 0 h 14"/>
                <a:gd name="T10" fmla="*/ 7 w 14"/>
                <a:gd name="T11" fmla="*/ 0 h 14"/>
                <a:gd name="T12" fmla="*/ 8 w 14"/>
                <a:gd name="T13" fmla="*/ 0 h 14"/>
                <a:gd name="T14" fmla="*/ 9 w 14"/>
                <a:gd name="T15" fmla="*/ 2 h 14"/>
                <a:gd name="T16" fmla="*/ 12 w 14"/>
                <a:gd name="T17" fmla="*/ 2 h 14"/>
                <a:gd name="T18" fmla="*/ 13 w 14"/>
                <a:gd name="T19" fmla="*/ 3 h 14"/>
                <a:gd name="T20" fmla="*/ 14 w 14"/>
                <a:gd name="T21" fmla="*/ 3 h 14"/>
                <a:gd name="T22" fmla="*/ 14 w 14"/>
                <a:gd name="T23" fmla="*/ 5 h 14"/>
                <a:gd name="T24" fmla="*/ 14 w 14"/>
                <a:gd name="T25" fmla="*/ 8 h 14"/>
                <a:gd name="T26" fmla="*/ 13 w 14"/>
                <a:gd name="T27" fmla="*/ 11 h 14"/>
                <a:gd name="T28" fmla="*/ 11 w 14"/>
                <a:gd name="T29" fmla="*/ 13 h 14"/>
                <a:gd name="T30" fmla="*/ 8 w 14"/>
                <a:gd name="T31" fmla="*/ 14 h 14"/>
                <a:gd name="T32" fmla="*/ 7 w 14"/>
                <a:gd name="T33" fmla="*/ 14 h 14"/>
                <a:gd name="T34" fmla="*/ 6 w 14"/>
                <a:gd name="T35" fmla="*/ 14 h 14"/>
                <a:gd name="T36" fmla="*/ 6 w 14"/>
                <a:gd name="T37" fmla="*/ 14 h 14"/>
                <a:gd name="T38" fmla="*/ 5 w 14"/>
                <a:gd name="T39" fmla="*/ 14 h 14"/>
                <a:gd name="T40" fmla="*/ 4 w 14"/>
                <a:gd name="T41" fmla="*/ 14 h 14"/>
                <a:gd name="T42" fmla="*/ 3 w 14"/>
                <a:gd name="T43" fmla="*/ 14 h 14"/>
                <a:gd name="T44" fmla="*/ 2 w 14"/>
                <a:gd name="T45" fmla="*/ 14 h 14"/>
                <a:gd name="T46" fmla="*/ 2 w 14"/>
                <a:gd name="T47" fmla="*/ 14 h 14"/>
                <a:gd name="T48" fmla="*/ 2 w 14"/>
                <a:gd name="T49" fmla="*/ 13 h 14"/>
                <a:gd name="T50" fmla="*/ 1 w 14"/>
                <a:gd name="T51" fmla="*/ 13 h 14"/>
                <a:gd name="T52" fmla="*/ 1 w 14"/>
                <a:gd name="T53" fmla="*/ 12 h 14"/>
                <a:gd name="T54" fmla="*/ 1 w 14"/>
                <a:gd name="T55" fmla="*/ 11 h 14"/>
                <a:gd name="T56" fmla="*/ 1 w 14"/>
                <a:gd name="T57" fmla="*/ 11 h 14"/>
                <a:gd name="T58" fmla="*/ 1 w 14"/>
                <a:gd name="T59" fmla="*/ 10 h 14"/>
                <a:gd name="T60" fmla="*/ 0 w 14"/>
                <a:gd name="T61" fmla="*/ 10 h 14"/>
                <a:gd name="T62" fmla="*/ 0 w 14"/>
                <a:gd name="T63" fmla="*/ 9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7 h 14"/>
                <a:gd name="T70" fmla="*/ 1 w 14"/>
                <a:gd name="T71" fmla="*/ 7 h 14"/>
                <a:gd name="T72" fmla="*/ 1 w 14"/>
                <a:gd name="T73" fmla="*/ 7 h 14"/>
                <a:gd name="T74" fmla="*/ 2 w 14"/>
                <a:gd name="T75" fmla="*/ 6 h 14"/>
                <a:gd name="T76" fmla="*/ 2 w 14"/>
                <a:gd name="T77" fmla="*/ 6 h 14"/>
                <a:gd name="T78" fmla="*/ 3 w 14"/>
                <a:gd name="T79" fmla="*/ 5 h 14"/>
                <a:gd name="T80" fmla="*/ 3 w 14"/>
                <a:gd name="T81" fmla="*/ 5 h 14"/>
                <a:gd name="T82" fmla="*/ 3 w 14"/>
                <a:gd name="T83" fmla="*/ 4 h 14"/>
                <a:gd name="T84" fmla="*/ 4 w 14"/>
                <a:gd name="T85" fmla="*/ 3 h 14"/>
                <a:gd name="T86" fmla="*/ 4 w 14"/>
                <a:gd name="T87" fmla="*/ 3 h 14"/>
                <a:gd name="T88" fmla="*/ 5 w 14"/>
                <a:gd name="T89" fmla="*/ 2 h 14"/>
                <a:gd name="T90" fmla="*/ 6 w 14"/>
                <a:gd name="T91" fmla="*/ 2 h 14"/>
                <a:gd name="T92" fmla="*/ 6 w 14"/>
                <a:gd name="T93" fmla="*/ 0 h 14"/>
                <a:gd name="T94" fmla="*/ 7 w 14"/>
                <a:gd name="T95" fmla="*/ 0 h 14"/>
                <a:gd name="T96" fmla="*/ 7 w 14"/>
                <a:gd name="T9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712"/>
            <p:cNvSpPr>
              <a:spLocks/>
            </p:cNvSpPr>
            <p:nvPr/>
          </p:nvSpPr>
          <p:spPr bwMode="auto">
            <a:xfrm>
              <a:off x="8158163" y="4987925"/>
              <a:ext cx="6350" cy="7938"/>
            </a:xfrm>
            <a:custGeom>
              <a:avLst/>
              <a:gdLst>
                <a:gd name="T0" fmla="*/ 1 w 12"/>
                <a:gd name="T1" fmla="*/ 4 h 15"/>
                <a:gd name="T2" fmla="*/ 1 w 12"/>
                <a:gd name="T3" fmla="*/ 4 h 15"/>
                <a:gd name="T4" fmla="*/ 1 w 12"/>
                <a:gd name="T5" fmla="*/ 4 h 15"/>
                <a:gd name="T6" fmla="*/ 1 w 12"/>
                <a:gd name="T7" fmla="*/ 4 h 15"/>
                <a:gd name="T8" fmla="*/ 1 w 12"/>
                <a:gd name="T9" fmla="*/ 4 h 15"/>
                <a:gd name="T10" fmla="*/ 1 w 12"/>
                <a:gd name="T11" fmla="*/ 3 h 15"/>
                <a:gd name="T12" fmla="*/ 1 w 12"/>
                <a:gd name="T13" fmla="*/ 2 h 15"/>
                <a:gd name="T14" fmla="*/ 1 w 12"/>
                <a:gd name="T15" fmla="*/ 2 h 15"/>
                <a:gd name="T16" fmla="*/ 2 w 12"/>
                <a:gd name="T17" fmla="*/ 1 h 15"/>
                <a:gd name="T18" fmla="*/ 4 w 12"/>
                <a:gd name="T19" fmla="*/ 1 h 15"/>
                <a:gd name="T20" fmla="*/ 4 w 12"/>
                <a:gd name="T21" fmla="*/ 0 h 15"/>
                <a:gd name="T22" fmla="*/ 5 w 12"/>
                <a:gd name="T23" fmla="*/ 0 h 15"/>
                <a:gd name="T24" fmla="*/ 6 w 12"/>
                <a:gd name="T25" fmla="*/ 0 h 15"/>
                <a:gd name="T26" fmla="*/ 6 w 12"/>
                <a:gd name="T27" fmla="*/ 1 h 15"/>
                <a:gd name="T28" fmla="*/ 6 w 12"/>
                <a:gd name="T29" fmla="*/ 1 h 15"/>
                <a:gd name="T30" fmla="*/ 6 w 12"/>
                <a:gd name="T31" fmla="*/ 1 h 15"/>
                <a:gd name="T32" fmla="*/ 7 w 12"/>
                <a:gd name="T33" fmla="*/ 2 h 15"/>
                <a:gd name="T34" fmla="*/ 7 w 12"/>
                <a:gd name="T35" fmla="*/ 2 h 15"/>
                <a:gd name="T36" fmla="*/ 8 w 12"/>
                <a:gd name="T37" fmla="*/ 3 h 15"/>
                <a:gd name="T38" fmla="*/ 9 w 12"/>
                <a:gd name="T39" fmla="*/ 3 h 15"/>
                <a:gd name="T40" fmla="*/ 10 w 12"/>
                <a:gd name="T41" fmla="*/ 3 h 15"/>
                <a:gd name="T42" fmla="*/ 10 w 12"/>
                <a:gd name="T43" fmla="*/ 4 h 15"/>
                <a:gd name="T44" fmla="*/ 11 w 12"/>
                <a:gd name="T45" fmla="*/ 4 h 15"/>
                <a:gd name="T46" fmla="*/ 11 w 12"/>
                <a:gd name="T47" fmla="*/ 5 h 15"/>
                <a:gd name="T48" fmla="*/ 12 w 12"/>
                <a:gd name="T49" fmla="*/ 6 h 15"/>
                <a:gd name="T50" fmla="*/ 12 w 12"/>
                <a:gd name="T51" fmla="*/ 7 h 15"/>
                <a:gd name="T52" fmla="*/ 12 w 12"/>
                <a:gd name="T53" fmla="*/ 9 h 15"/>
                <a:gd name="T54" fmla="*/ 12 w 12"/>
                <a:gd name="T55" fmla="*/ 9 h 15"/>
                <a:gd name="T56" fmla="*/ 12 w 12"/>
                <a:gd name="T57" fmla="*/ 11 h 15"/>
                <a:gd name="T58" fmla="*/ 11 w 12"/>
                <a:gd name="T59" fmla="*/ 12 h 15"/>
                <a:gd name="T60" fmla="*/ 11 w 12"/>
                <a:gd name="T61" fmla="*/ 13 h 15"/>
                <a:gd name="T62" fmla="*/ 11 w 12"/>
                <a:gd name="T63" fmla="*/ 14 h 15"/>
                <a:gd name="T64" fmla="*/ 11 w 12"/>
                <a:gd name="T65" fmla="*/ 14 h 15"/>
                <a:gd name="T66" fmla="*/ 10 w 12"/>
                <a:gd name="T67" fmla="*/ 14 h 15"/>
                <a:gd name="T68" fmla="*/ 10 w 12"/>
                <a:gd name="T69" fmla="*/ 15 h 15"/>
                <a:gd name="T70" fmla="*/ 9 w 12"/>
                <a:gd name="T71" fmla="*/ 15 h 15"/>
                <a:gd name="T72" fmla="*/ 8 w 12"/>
                <a:gd name="T73" fmla="*/ 14 h 15"/>
                <a:gd name="T74" fmla="*/ 7 w 12"/>
                <a:gd name="T75" fmla="*/ 14 h 15"/>
                <a:gd name="T76" fmla="*/ 7 w 12"/>
                <a:gd name="T77" fmla="*/ 14 h 15"/>
                <a:gd name="T78" fmla="*/ 6 w 12"/>
                <a:gd name="T79" fmla="*/ 13 h 15"/>
                <a:gd name="T80" fmla="*/ 6 w 12"/>
                <a:gd name="T81" fmla="*/ 12 h 15"/>
                <a:gd name="T82" fmla="*/ 6 w 12"/>
                <a:gd name="T83" fmla="*/ 12 h 15"/>
                <a:gd name="T84" fmla="*/ 6 w 12"/>
                <a:gd name="T85" fmla="*/ 11 h 15"/>
                <a:gd name="T86" fmla="*/ 5 w 12"/>
                <a:gd name="T87" fmla="*/ 10 h 15"/>
                <a:gd name="T88" fmla="*/ 5 w 12"/>
                <a:gd name="T89" fmla="*/ 9 h 15"/>
                <a:gd name="T90" fmla="*/ 5 w 12"/>
                <a:gd name="T91" fmla="*/ 9 h 15"/>
                <a:gd name="T92" fmla="*/ 4 w 12"/>
                <a:gd name="T93" fmla="*/ 7 h 15"/>
                <a:gd name="T94" fmla="*/ 4 w 12"/>
                <a:gd name="T95" fmla="*/ 6 h 15"/>
                <a:gd name="T96" fmla="*/ 4 w 12"/>
                <a:gd name="T97" fmla="*/ 6 h 15"/>
                <a:gd name="T98" fmla="*/ 3 w 12"/>
                <a:gd name="T99" fmla="*/ 5 h 15"/>
                <a:gd name="T100" fmla="*/ 2 w 12"/>
                <a:gd name="T101" fmla="*/ 4 h 15"/>
                <a:gd name="T102" fmla="*/ 2 w 12"/>
                <a:gd name="T103" fmla="*/ 4 h 15"/>
                <a:gd name="T104" fmla="*/ 1 w 12"/>
                <a:gd name="T105" fmla="*/ 4 h 15"/>
                <a:gd name="T106" fmla="*/ 0 w 12"/>
                <a:gd name="T10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713"/>
            <p:cNvSpPr>
              <a:spLocks/>
            </p:cNvSpPr>
            <p:nvPr/>
          </p:nvSpPr>
          <p:spPr bwMode="auto">
            <a:xfrm>
              <a:off x="8170863" y="5013325"/>
              <a:ext cx="3175" cy="4763"/>
            </a:xfrm>
            <a:custGeom>
              <a:avLst/>
              <a:gdLst>
                <a:gd name="T0" fmla="*/ 5 w 6"/>
                <a:gd name="T1" fmla="*/ 1 h 10"/>
                <a:gd name="T2" fmla="*/ 5 w 6"/>
                <a:gd name="T3" fmla="*/ 1 h 10"/>
                <a:gd name="T4" fmla="*/ 5 w 6"/>
                <a:gd name="T5" fmla="*/ 1 h 10"/>
                <a:gd name="T6" fmla="*/ 5 w 6"/>
                <a:gd name="T7" fmla="*/ 1 h 10"/>
                <a:gd name="T8" fmla="*/ 5 w 6"/>
                <a:gd name="T9" fmla="*/ 1 h 10"/>
                <a:gd name="T10" fmla="*/ 5 w 6"/>
                <a:gd name="T11" fmla="*/ 1 h 10"/>
                <a:gd name="T12" fmla="*/ 5 w 6"/>
                <a:gd name="T13" fmla="*/ 1 h 10"/>
                <a:gd name="T14" fmla="*/ 5 w 6"/>
                <a:gd name="T15" fmla="*/ 1 h 10"/>
                <a:gd name="T16" fmla="*/ 5 w 6"/>
                <a:gd name="T17" fmla="*/ 0 h 10"/>
                <a:gd name="T18" fmla="*/ 5 w 6"/>
                <a:gd name="T19" fmla="*/ 0 h 10"/>
                <a:gd name="T20" fmla="*/ 5 w 6"/>
                <a:gd name="T21" fmla="*/ 0 h 10"/>
                <a:gd name="T22" fmla="*/ 5 w 6"/>
                <a:gd name="T23" fmla="*/ 0 h 10"/>
                <a:gd name="T24" fmla="*/ 5 w 6"/>
                <a:gd name="T25" fmla="*/ 0 h 10"/>
                <a:gd name="T26" fmla="*/ 5 w 6"/>
                <a:gd name="T27" fmla="*/ 0 h 10"/>
                <a:gd name="T28" fmla="*/ 6 w 6"/>
                <a:gd name="T29" fmla="*/ 0 h 10"/>
                <a:gd name="T30" fmla="*/ 6 w 6"/>
                <a:gd name="T31" fmla="*/ 0 h 10"/>
                <a:gd name="T32" fmla="*/ 6 w 6"/>
                <a:gd name="T33" fmla="*/ 1 h 10"/>
                <a:gd name="T34" fmla="*/ 6 w 6"/>
                <a:gd name="T35" fmla="*/ 1 h 10"/>
                <a:gd name="T36" fmla="*/ 6 w 6"/>
                <a:gd name="T37" fmla="*/ 2 h 10"/>
                <a:gd name="T38" fmla="*/ 6 w 6"/>
                <a:gd name="T39" fmla="*/ 2 h 10"/>
                <a:gd name="T40" fmla="*/ 6 w 6"/>
                <a:gd name="T41" fmla="*/ 3 h 10"/>
                <a:gd name="T42" fmla="*/ 6 w 6"/>
                <a:gd name="T43" fmla="*/ 3 h 10"/>
                <a:gd name="T44" fmla="*/ 6 w 6"/>
                <a:gd name="T45" fmla="*/ 4 h 10"/>
                <a:gd name="T46" fmla="*/ 5 w 6"/>
                <a:gd name="T47" fmla="*/ 5 h 10"/>
                <a:gd name="T48" fmla="*/ 5 w 6"/>
                <a:gd name="T49" fmla="*/ 6 h 10"/>
                <a:gd name="T50" fmla="*/ 4 w 6"/>
                <a:gd name="T51" fmla="*/ 7 h 10"/>
                <a:gd name="T52" fmla="*/ 3 w 6"/>
                <a:gd name="T53" fmla="*/ 8 h 10"/>
                <a:gd name="T54" fmla="*/ 3 w 6"/>
                <a:gd name="T55" fmla="*/ 8 h 10"/>
                <a:gd name="T56" fmla="*/ 2 w 6"/>
                <a:gd name="T57" fmla="*/ 9 h 10"/>
                <a:gd name="T58" fmla="*/ 1 w 6"/>
                <a:gd name="T59" fmla="*/ 10 h 10"/>
                <a:gd name="T60" fmla="*/ 1 w 6"/>
                <a:gd name="T61" fmla="*/ 10 h 10"/>
                <a:gd name="T62" fmla="*/ 0 w 6"/>
                <a:gd name="T63" fmla="*/ 10 h 10"/>
                <a:gd name="T64" fmla="*/ 0 w 6"/>
                <a:gd name="T65" fmla="*/ 10 h 10"/>
                <a:gd name="T66" fmla="*/ 0 w 6"/>
                <a:gd name="T67" fmla="*/ 9 h 10"/>
                <a:gd name="T68" fmla="*/ 0 w 6"/>
                <a:gd name="T69" fmla="*/ 9 h 10"/>
                <a:gd name="T70" fmla="*/ 0 w 6"/>
                <a:gd name="T71" fmla="*/ 9 h 10"/>
                <a:gd name="T72" fmla="*/ 0 w 6"/>
                <a:gd name="T73" fmla="*/ 9 h 10"/>
                <a:gd name="T74" fmla="*/ 0 w 6"/>
                <a:gd name="T75" fmla="*/ 9 h 10"/>
                <a:gd name="T76" fmla="*/ 1 w 6"/>
                <a:gd name="T77" fmla="*/ 8 h 10"/>
                <a:gd name="T78" fmla="*/ 1 w 6"/>
                <a:gd name="T79" fmla="*/ 8 h 10"/>
                <a:gd name="T80" fmla="*/ 1 w 6"/>
                <a:gd name="T81" fmla="*/ 8 h 10"/>
                <a:gd name="T82" fmla="*/ 2 w 6"/>
                <a:gd name="T83" fmla="*/ 7 h 10"/>
                <a:gd name="T84" fmla="*/ 2 w 6"/>
                <a:gd name="T85" fmla="*/ 7 h 10"/>
                <a:gd name="T86" fmla="*/ 3 w 6"/>
                <a:gd name="T87" fmla="*/ 6 h 10"/>
                <a:gd name="T88" fmla="*/ 3 w 6"/>
                <a:gd name="T89" fmla="*/ 5 h 10"/>
                <a:gd name="T90" fmla="*/ 4 w 6"/>
                <a:gd name="T91" fmla="*/ 5 h 10"/>
                <a:gd name="T92" fmla="*/ 4 w 6"/>
                <a:gd name="T93" fmla="*/ 4 h 10"/>
                <a:gd name="T94" fmla="*/ 4 w 6"/>
                <a:gd name="T95" fmla="*/ 4 h 10"/>
                <a:gd name="T96" fmla="*/ 5 w 6"/>
                <a:gd name="T97" fmla="*/ 3 h 10"/>
                <a:gd name="T98" fmla="*/ 5 w 6"/>
                <a:gd name="T99" fmla="*/ 2 h 10"/>
                <a:gd name="T100" fmla="*/ 5 w 6"/>
                <a:gd name="T101" fmla="*/ 2 h 10"/>
                <a:gd name="T102" fmla="*/ 5 w 6"/>
                <a:gd name="T103" fmla="*/ 2 h 10"/>
                <a:gd name="T104" fmla="*/ 5 w 6"/>
                <a:gd name="T105" fmla="*/ 1 h 10"/>
                <a:gd name="T106" fmla="*/ 5 w 6"/>
                <a:gd name="T107" fmla="*/ 1 h 10"/>
                <a:gd name="T108" fmla="*/ 5 w 6"/>
                <a:gd name="T109" fmla="*/ 1 h 10"/>
                <a:gd name="T110" fmla="*/ 5 w 6"/>
                <a:gd name="T111" fmla="*/ 1 h 10"/>
                <a:gd name="T112" fmla="*/ 5 w 6"/>
                <a:gd name="T113" fmla="*/ 1 h 10"/>
                <a:gd name="T114" fmla="*/ 5 w 6"/>
                <a:gd name="T1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10">
                  <a:moveTo>
                    <a:pt x="5" y="1"/>
                  </a:move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718"/>
            <p:cNvSpPr>
              <a:spLocks/>
            </p:cNvSpPr>
            <p:nvPr/>
          </p:nvSpPr>
          <p:spPr bwMode="auto">
            <a:xfrm>
              <a:off x="8410575" y="4845050"/>
              <a:ext cx="15875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3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3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3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3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3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6" name="Freeform 769"/>
          <p:cNvSpPr>
            <a:spLocks/>
          </p:cNvSpPr>
          <p:nvPr/>
        </p:nvSpPr>
        <p:spPr bwMode="auto">
          <a:xfrm>
            <a:off x="10736239" y="5160167"/>
            <a:ext cx="86218" cy="102052"/>
          </a:xfrm>
          <a:custGeom>
            <a:avLst/>
            <a:gdLst>
              <a:gd name="T0" fmla="*/ 30 w 148"/>
              <a:gd name="T1" fmla="*/ 0 h 174"/>
              <a:gd name="T2" fmla="*/ 30 w 148"/>
              <a:gd name="T3" fmla="*/ 0 h 174"/>
              <a:gd name="T4" fmla="*/ 39 w 148"/>
              <a:gd name="T5" fmla="*/ 7 h 174"/>
              <a:gd name="T6" fmla="*/ 53 w 148"/>
              <a:gd name="T7" fmla="*/ 19 h 174"/>
              <a:gd name="T8" fmla="*/ 72 w 148"/>
              <a:gd name="T9" fmla="*/ 38 h 174"/>
              <a:gd name="T10" fmla="*/ 83 w 148"/>
              <a:gd name="T11" fmla="*/ 48 h 174"/>
              <a:gd name="T12" fmla="*/ 94 w 148"/>
              <a:gd name="T13" fmla="*/ 61 h 174"/>
              <a:gd name="T14" fmla="*/ 104 w 148"/>
              <a:gd name="T15" fmla="*/ 75 h 174"/>
              <a:gd name="T16" fmla="*/ 114 w 148"/>
              <a:gd name="T17" fmla="*/ 90 h 174"/>
              <a:gd name="T18" fmla="*/ 124 w 148"/>
              <a:gd name="T19" fmla="*/ 105 h 174"/>
              <a:gd name="T20" fmla="*/ 133 w 148"/>
              <a:gd name="T21" fmla="*/ 122 h 174"/>
              <a:gd name="T22" fmla="*/ 140 w 148"/>
              <a:gd name="T23" fmla="*/ 142 h 174"/>
              <a:gd name="T24" fmla="*/ 148 w 148"/>
              <a:gd name="T25" fmla="*/ 161 h 174"/>
              <a:gd name="T26" fmla="*/ 147 w 148"/>
              <a:gd name="T27" fmla="*/ 162 h 174"/>
              <a:gd name="T28" fmla="*/ 148 w 148"/>
              <a:gd name="T29" fmla="*/ 162 h 174"/>
              <a:gd name="T30" fmla="*/ 101 w 148"/>
              <a:gd name="T31" fmla="*/ 174 h 174"/>
              <a:gd name="T32" fmla="*/ 96 w 148"/>
              <a:gd name="T33" fmla="*/ 158 h 174"/>
              <a:gd name="T34" fmla="*/ 89 w 148"/>
              <a:gd name="T35" fmla="*/ 144 h 174"/>
              <a:gd name="T36" fmla="*/ 82 w 148"/>
              <a:gd name="T37" fmla="*/ 130 h 174"/>
              <a:gd name="T38" fmla="*/ 73 w 148"/>
              <a:gd name="T39" fmla="*/ 116 h 174"/>
              <a:gd name="T40" fmla="*/ 65 w 148"/>
              <a:gd name="T41" fmla="*/ 103 h 174"/>
              <a:gd name="T42" fmla="*/ 55 w 148"/>
              <a:gd name="T43" fmla="*/ 92 h 174"/>
              <a:gd name="T44" fmla="*/ 47 w 148"/>
              <a:gd name="T45" fmla="*/ 80 h 174"/>
              <a:gd name="T46" fmla="*/ 37 w 148"/>
              <a:gd name="T47" fmla="*/ 71 h 174"/>
              <a:gd name="T48" fmla="*/ 21 w 148"/>
              <a:gd name="T49" fmla="*/ 55 h 174"/>
              <a:gd name="T50" fmla="*/ 9 w 148"/>
              <a:gd name="T51" fmla="*/ 44 h 174"/>
              <a:gd name="T52" fmla="*/ 0 w 148"/>
              <a:gd name="T53" fmla="*/ 37 h 174"/>
              <a:gd name="T54" fmla="*/ 30 w 148"/>
              <a:gd name="T55" fmla="*/ 0 h 174"/>
              <a:gd name="T56" fmla="*/ 30 w 148"/>
              <a:gd name="T5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8" h="174">
                <a:moveTo>
                  <a:pt x="30" y="0"/>
                </a:moveTo>
                <a:lnTo>
                  <a:pt x="30" y="0"/>
                </a:lnTo>
                <a:lnTo>
                  <a:pt x="39" y="7"/>
                </a:lnTo>
                <a:lnTo>
                  <a:pt x="53" y="19"/>
                </a:lnTo>
                <a:lnTo>
                  <a:pt x="72" y="38"/>
                </a:lnTo>
                <a:lnTo>
                  <a:pt x="83" y="48"/>
                </a:lnTo>
                <a:lnTo>
                  <a:pt x="94" y="61"/>
                </a:lnTo>
                <a:lnTo>
                  <a:pt x="104" y="75"/>
                </a:lnTo>
                <a:lnTo>
                  <a:pt x="114" y="90"/>
                </a:lnTo>
                <a:lnTo>
                  <a:pt x="124" y="105"/>
                </a:lnTo>
                <a:lnTo>
                  <a:pt x="133" y="122"/>
                </a:lnTo>
                <a:lnTo>
                  <a:pt x="140" y="142"/>
                </a:lnTo>
                <a:lnTo>
                  <a:pt x="148" y="161"/>
                </a:lnTo>
                <a:lnTo>
                  <a:pt x="147" y="162"/>
                </a:lnTo>
                <a:lnTo>
                  <a:pt x="148" y="162"/>
                </a:lnTo>
                <a:lnTo>
                  <a:pt x="101" y="174"/>
                </a:lnTo>
                <a:lnTo>
                  <a:pt x="96" y="158"/>
                </a:lnTo>
                <a:lnTo>
                  <a:pt x="89" y="144"/>
                </a:lnTo>
                <a:lnTo>
                  <a:pt x="82" y="130"/>
                </a:lnTo>
                <a:lnTo>
                  <a:pt x="73" y="116"/>
                </a:lnTo>
                <a:lnTo>
                  <a:pt x="65" y="103"/>
                </a:lnTo>
                <a:lnTo>
                  <a:pt x="55" y="92"/>
                </a:lnTo>
                <a:lnTo>
                  <a:pt x="47" y="80"/>
                </a:lnTo>
                <a:lnTo>
                  <a:pt x="37" y="71"/>
                </a:lnTo>
                <a:lnTo>
                  <a:pt x="21" y="55"/>
                </a:lnTo>
                <a:lnTo>
                  <a:pt x="9" y="44"/>
                </a:lnTo>
                <a:lnTo>
                  <a:pt x="0" y="3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7" name="Freeform 770"/>
          <p:cNvSpPr>
            <a:spLocks/>
          </p:cNvSpPr>
          <p:nvPr/>
        </p:nvSpPr>
        <p:spPr bwMode="auto">
          <a:xfrm>
            <a:off x="10822456" y="5512073"/>
            <a:ext cx="49267" cy="119648"/>
          </a:xfrm>
          <a:custGeom>
            <a:avLst/>
            <a:gdLst>
              <a:gd name="T0" fmla="*/ 83 w 85"/>
              <a:gd name="T1" fmla="*/ 0 h 203"/>
              <a:gd name="T2" fmla="*/ 83 w 85"/>
              <a:gd name="T3" fmla="*/ 0 h 203"/>
              <a:gd name="T4" fmla="*/ 85 w 85"/>
              <a:gd name="T5" fmla="*/ 12 h 203"/>
              <a:gd name="T6" fmla="*/ 85 w 85"/>
              <a:gd name="T7" fmla="*/ 32 h 203"/>
              <a:gd name="T8" fmla="*/ 85 w 85"/>
              <a:gd name="T9" fmla="*/ 58 h 203"/>
              <a:gd name="T10" fmla="*/ 84 w 85"/>
              <a:gd name="T11" fmla="*/ 73 h 203"/>
              <a:gd name="T12" fmla="*/ 82 w 85"/>
              <a:gd name="T13" fmla="*/ 89 h 203"/>
              <a:gd name="T14" fmla="*/ 80 w 85"/>
              <a:gd name="T15" fmla="*/ 106 h 203"/>
              <a:gd name="T16" fmla="*/ 77 w 85"/>
              <a:gd name="T17" fmla="*/ 123 h 203"/>
              <a:gd name="T18" fmla="*/ 72 w 85"/>
              <a:gd name="T19" fmla="*/ 140 h 203"/>
              <a:gd name="T20" fmla="*/ 65 w 85"/>
              <a:gd name="T21" fmla="*/ 157 h 203"/>
              <a:gd name="T22" fmla="*/ 58 w 85"/>
              <a:gd name="T23" fmla="*/ 173 h 203"/>
              <a:gd name="T24" fmla="*/ 49 w 85"/>
              <a:gd name="T25" fmla="*/ 188 h 203"/>
              <a:gd name="T26" fmla="*/ 39 w 85"/>
              <a:gd name="T27" fmla="*/ 203 h 203"/>
              <a:gd name="T28" fmla="*/ 0 w 85"/>
              <a:gd name="T29" fmla="*/ 176 h 203"/>
              <a:gd name="T30" fmla="*/ 9 w 85"/>
              <a:gd name="T31" fmla="*/ 163 h 203"/>
              <a:gd name="T32" fmla="*/ 15 w 85"/>
              <a:gd name="T33" fmla="*/ 151 h 203"/>
              <a:gd name="T34" fmla="*/ 21 w 85"/>
              <a:gd name="T35" fmla="*/ 139 h 203"/>
              <a:gd name="T36" fmla="*/ 26 w 85"/>
              <a:gd name="T37" fmla="*/ 125 h 203"/>
              <a:gd name="T38" fmla="*/ 30 w 85"/>
              <a:gd name="T39" fmla="*/ 111 h 203"/>
              <a:gd name="T40" fmla="*/ 32 w 85"/>
              <a:gd name="T41" fmla="*/ 96 h 203"/>
              <a:gd name="T42" fmla="*/ 34 w 85"/>
              <a:gd name="T43" fmla="*/ 83 h 203"/>
              <a:gd name="T44" fmla="*/ 37 w 85"/>
              <a:gd name="T45" fmla="*/ 69 h 203"/>
              <a:gd name="T46" fmla="*/ 38 w 85"/>
              <a:gd name="T47" fmla="*/ 56 h 203"/>
              <a:gd name="T48" fmla="*/ 38 w 85"/>
              <a:gd name="T49" fmla="*/ 32 h 203"/>
              <a:gd name="T50" fmla="*/ 37 w 85"/>
              <a:gd name="T51" fmla="*/ 15 h 203"/>
              <a:gd name="T52" fmla="*/ 36 w 85"/>
              <a:gd name="T53" fmla="*/ 4 h 203"/>
              <a:gd name="T54" fmla="*/ 83 w 85"/>
              <a:gd name="T55" fmla="*/ 0 h 203"/>
              <a:gd name="T56" fmla="*/ 83 w 85"/>
              <a:gd name="T5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203">
                <a:moveTo>
                  <a:pt x="83" y="0"/>
                </a:moveTo>
                <a:lnTo>
                  <a:pt x="83" y="0"/>
                </a:lnTo>
                <a:lnTo>
                  <a:pt x="85" y="12"/>
                </a:lnTo>
                <a:lnTo>
                  <a:pt x="85" y="32"/>
                </a:lnTo>
                <a:lnTo>
                  <a:pt x="85" y="58"/>
                </a:lnTo>
                <a:lnTo>
                  <a:pt x="84" y="73"/>
                </a:lnTo>
                <a:lnTo>
                  <a:pt x="82" y="89"/>
                </a:lnTo>
                <a:lnTo>
                  <a:pt x="80" y="106"/>
                </a:lnTo>
                <a:lnTo>
                  <a:pt x="77" y="123"/>
                </a:lnTo>
                <a:lnTo>
                  <a:pt x="72" y="140"/>
                </a:lnTo>
                <a:lnTo>
                  <a:pt x="65" y="157"/>
                </a:lnTo>
                <a:lnTo>
                  <a:pt x="58" y="173"/>
                </a:lnTo>
                <a:lnTo>
                  <a:pt x="49" y="188"/>
                </a:lnTo>
                <a:lnTo>
                  <a:pt x="39" y="203"/>
                </a:lnTo>
                <a:lnTo>
                  <a:pt x="0" y="176"/>
                </a:lnTo>
                <a:lnTo>
                  <a:pt x="9" y="163"/>
                </a:lnTo>
                <a:lnTo>
                  <a:pt x="15" y="151"/>
                </a:lnTo>
                <a:lnTo>
                  <a:pt x="21" y="139"/>
                </a:lnTo>
                <a:lnTo>
                  <a:pt x="26" y="125"/>
                </a:lnTo>
                <a:lnTo>
                  <a:pt x="30" y="111"/>
                </a:lnTo>
                <a:lnTo>
                  <a:pt x="32" y="96"/>
                </a:lnTo>
                <a:lnTo>
                  <a:pt x="34" y="83"/>
                </a:lnTo>
                <a:lnTo>
                  <a:pt x="37" y="69"/>
                </a:lnTo>
                <a:lnTo>
                  <a:pt x="38" y="56"/>
                </a:lnTo>
                <a:lnTo>
                  <a:pt x="38" y="32"/>
                </a:lnTo>
                <a:lnTo>
                  <a:pt x="37" y="15"/>
                </a:lnTo>
                <a:lnTo>
                  <a:pt x="36" y="4"/>
                </a:lnTo>
                <a:lnTo>
                  <a:pt x="83" y="0"/>
                </a:lnTo>
                <a:lnTo>
                  <a:pt x="83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8" name="Freeform 771"/>
          <p:cNvSpPr>
            <a:spLocks/>
          </p:cNvSpPr>
          <p:nvPr/>
        </p:nvSpPr>
        <p:spPr bwMode="auto">
          <a:xfrm>
            <a:off x="10620110" y="5980106"/>
            <a:ext cx="36951" cy="131965"/>
          </a:xfrm>
          <a:custGeom>
            <a:avLst/>
            <a:gdLst>
              <a:gd name="T0" fmla="*/ 52 w 63"/>
              <a:gd name="T1" fmla="*/ 1 h 225"/>
              <a:gd name="T2" fmla="*/ 52 w 63"/>
              <a:gd name="T3" fmla="*/ 1 h 225"/>
              <a:gd name="T4" fmla="*/ 50 w 63"/>
              <a:gd name="T5" fmla="*/ 51 h 225"/>
              <a:gd name="T6" fmla="*/ 49 w 63"/>
              <a:gd name="T7" fmla="*/ 96 h 225"/>
              <a:gd name="T8" fmla="*/ 49 w 63"/>
              <a:gd name="T9" fmla="*/ 119 h 225"/>
              <a:gd name="T10" fmla="*/ 49 w 63"/>
              <a:gd name="T11" fmla="*/ 138 h 225"/>
              <a:gd name="T12" fmla="*/ 51 w 63"/>
              <a:gd name="T13" fmla="*/ 156 h 225"/>
              <a:gd name="T14" fmla="*/ 53 w 63"/>
              <a:gd name="T15" fmla="*/ 175 h 225"/>
              <a:gd name="T16" fmla="*/ 58 w 63"/>
              <a:gd name="T17" fmla="*/ 192 h 225"/>
              <a:gd name="T18" fmla="*/ 61 w 63"/>
              <a:gd name="T19" fmla="*/ 199 h 225"/>
              <a:gd name="T20" fmla="*/ 63 w 63"/>
              <a:gd name="T21" fmla="*/ 207 h 225"/>
              <a:gd name="T22" fmla="*/ 19 w 63"/>
              <a:gd name="T23" fmla="*/ 225 h 225"/>
              <a:gd name="T24" fmla="*/ 15 w 63"/>
              <a:gd name="T25" fmla="*/ 216 h 225"/>
              <a:gd name="T26" fmla="*/ 12 w 63"/>
              <a:gd name="T27" fmla="*/ 205 h 225"/>
              <a:gd name="T28" fmla="*/ 7 w 63"/>
              <a:gd name="T29" fmla="*/ 184 h 225"/>
              <a:gd name="T30" fmla="*/ 4 w 63"/>
              <a:gd name="T31" fmla="*/ 162 h 225"/>
              <a:gd name="T32" fmla="*/ 1 w 63"/>
              <a:gd name="T33" fmla="*/ 140 h 225"/>
              <a:gd name="T34" fmla="*/ 0 w 63"/>
              <a:gd name="T35" fmla="*/ 120 h 225"/>
              <a:gd name="T36" fmla="*/ 0 w 63"/>
              <a:gd name="T37" fmla="*/ 95 h 225"/>
              <a:gd name="T38" fmla="*/ 3 w 63"/>
              <a:gd name="T39" fmla="*/ 50 h 225"/>
              <a:gd name="T40" fmla="*/ 4 w 63"/>
              <a:gd name="T41" fmla="*/ 0 h 225"/>
              <a:gd name="T42" fmla="*/ 52 w 63"/>
              <a:gd name="T43" fmla="*/ 1 h 225"/>
              <a:gd name="T44" fmla="*/ 52 w 63"/>
              <a:gd name="T45" fmla="*/ 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225">
                <a:moveTo>
                  <a:pt x="52" y="1"/>
                </a:moveTo>
                <a:lnTo>
                  <a:pt x="52" y="1"/>
                </a:lnTo>
                <a:lnTo>
                  <a:pt x="50" y="51"/>
                </a:lnTo>
                <a:lnTo>
                  <a:pt x="49" y="96"/>
                </a:lnTo>
                <a:lnTo>
                  <a:pt x="49" y="119"/>
                </a:lnTo>
                <a:lnTo>
                  <a:pt x="49" y="138"/>
                </a:lnTo>
                <a:lnTo>
                  <a:pt x="51" y="156"/>
                </a:lnTo>
                <a:lnTo>
                  <a:pt x="53" y="175"/>
                </a:lnTo>
                <a:lnTo>
                  <a:pt x="58" y="192"/>
                </a:lnTo>
                <a:lnTo>
                  <a:pt x="61" y="199"/>
                </a:lnTo>
                <a:lnTo>
                  <a:pt x="63" y="207"/>
                </a:lnTo>
                <a:lnTo>
                  <a:pt x="19" y="225"/>
                </a:lnTo>
                <a:lnTo>
                  <a:pt x="15" y="216"/>
                </a:lnTo>
                <a:lnTo>
                  <a:pt x="12" y="205"/>
                </a:lnTo>
                <a:lnTo>
                  <a:pt x="7" y="184"/>
                </a:lnTo>
                <a:lnTo>
                  <a:pt x="4" y="162"/>
                </a:lnTo>
                <a:lnTo>
                  <a:pt x="1" y="140"/>
                </a:lnTo>
                <a:lnTo>
                  <a:pt x="0" y="120"/>
                </a:lnTo>
                <a:lnTo>
                  <a:pt x="0" y="95"/>
                </a:lnTo>
                <a:lnTo>
                  <a:pt x="3" y="50"/>
                </a:lnTo>
                <a:lnTo>
                  <a:pt x="4" y="0"/>
                </a:lnTo>
                <a:lnTo>
                  <a:pt x="52" y="1"/>
                </a:lnTo>
                <a:lnTo>
                  <a:pt x="52" y="1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9" name="Freeform 772"/>
          <p:cNvSpPr>
            <a:spLocks/>
          </p:cNvSpPr>
          <p:nvPr/>
        </p:nvSpPr>
        <p:spPr bwMode="auto">
          <a:xfrm>
            <a:off x="11054713" y="6291542"/>
            <a:ext cx="128446" cy="61584"/>
          </a:xfrm>
          <a:custGeom>
            <a:avLst/>
            <a:gdLst>
              <a:gd name="T0" fmla="*/ 0 w 217"/>
              <a:gd name="T1" fmla="*/ 61 h 107"/>
              <a:gd name="T2" fmla="*/ 0 w 217"/>
              <a:gd name="T3" fmla="*/ 61 h 107"/>
              <a:gd name="T4" fmla="*/ 9 w 217"/>
              <a:gd name="T5" fmla="*/ 59 h 107"/>
              <a:gd name="T6" fmla="*/ 40 w 217"/>
              <a:gd name="T7" fmla="*/ 52 h 107"/>
              <a:gd name="T8" fmla="*/ 76 w 217"/>
              <a:gd name="T9" fmla="*/ 43 h 107"/>
              <a:gd name="T10" fmla="*/ 113 w 217"/>
              <a:gd name="T11" fmla="*/ 33 h 107"/>
              <a:gd name="T12" fmla="*/ 149 w 217"/>
              <a:gd name="T13" fmla="*/ 21 h 107"/>
              <a:gd name="T14" fmla="*/ 165 w 217"/>
              <a:gd name="T15" fmla="*/ 14 h 107"/>
              <a:gd name="T16" fmla="*/ 181 w 217"/>
              <a:gd name="T17" fmla="*/ 7 h 107"/>
              <a:gd name="T18" fmla="*/ 193 w 217"/>
              <a:gd name="T19" fmla="*/ 0 h 107"/>
              <a:gd name="T20" fmla="*/ 217 w 217"/>
              <a:gd name="T21" fmla="*/ 42 h 107"/>
              <a:gd name="T22" fmla="*/ 202 w 217"/>
              <a:gd name="T23" fmla="*/ 51 h 107"/>
              <a:gd name="T24" fmla="*/ 184 w 217"/>
              <a:gd name="T25" fmla="*/ 58 h 107"/>
              <a:gd name="T26" fmla="*/ 165 w 217"/>
              <a:gd name="T27" fmla="*/ 66 h 107"/>
              <a:gd name="T28" fmla="*/ 127 w 217"/>
              <a:gd name="T29" fmla="*/ 78 h 107"/>
              <a:gd name="T30" fmla="*/ 88 w 217"/>
              <a:gd name="T31" fmla="*/ 90 h 107"/>
              <a:gd name="T32" fmla="*/ 50 w 217"/>
              <a:gd name="T33" fmla="*/ 98 h 107"/>
              <a:gd name="T34" fmla="*/ 19 w 217"/>
              <a:gd name="T35" fmla="*/ 106 h 107"/>
              <a:gd name="T36" fmla="*/ 9 w 217"/>
              <a:gd name="T37" fmla="*/ 107 h 107"/>
              <a:gd name="T38" fmla="*/ 0 w 217"/>
              <a:gd name="T39" fmla="*/ 61 h 107"/>
              <a:gd name="T40" fmla="*/ 0 w 217"/>
              <a:gd name="T41" fmla="*/ 6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7" h="107">
                <a:moveTo>
                  <a:pt x="0" y="61"/>
                </a:moveTo>
                <a:lnTo>
                  <a:pt x="0" y="61"/>
                </a:lnTo>
                <a:lnTo>
                  <a:pt x="9" y="59"/>
                </a:lnTo>
                <a:lnTo>
                  <a:pt x="40" y="52"/>
                </a:lnTo>
                <a:lnTo>
                  <a:pt x="76" y="43"/>
                </a:lnTo>
                <a:lnTo>
                  <a:pt x="113" y="33"/>
                </a:lnTo>
                <a:lnTo>
                  <a:pt x="149" y="21"/>
                </a:lnTo>
                <a:lnTo>
                  <a:pt x="165" y="14"/>
                </a:lnTo>
                <a:lnTo>
                  <a:pt x="181" y="7"/>
                </a:lnTo>
                <a:lnTo>
                  <a:pt x="193" y="0"/>
                </a:lnTo>
                <a:lnTo>
                  <a:pt x="217" y="42"/>
                </a:lnTo>
                <a:lnTo>
                  <a:pt x="202" y="51"/>
                </a:lnTo>
                <a:lnTo>
                  <a:pt x="184" y="58"/>
                </a:lnTo>
                <a:lnTo>
                  <a:pt x="165" y="66"/>
                </a:lnTo>
                <a:lnTo>
                  <a:pt x="127" y="78"/>
                </a:lnTo>
                <a:lnTo>
                  <a:pt x="88" y="90"/>
                </a:lnTo>
                <a:lnTo>
                  <a:pt x="50" y="98"/>
                </a:lnTo>
                <a:lnTo>
                  <a:pt x="19" y="106"/>
                </a:lnTo>
                <a:lnTo>
                  <a:pt x="9" y="10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0" name="Freeform 773"/>
          <p:cNvSpPr>
            <a:spLocks/>
          </p:cNvSpPr>
          <p:nvPr/>
        </p:nvSpPr>
        <p:spPr bwMode="auto">
          <a:xfrm>
            <a:off x="11429492" y="5892130"/>
            <a:ext cx="98533" cy="109090"/>
          </a:xfrm>
          <a:custGeom>
            <a:avLst/>
            <a:gdLst>
              <a:gd name="T0" fmla="*/ 132 w 169"/>
              <a:gd name="T1" fmla="*/ 0 h 186"/>
              <a:gd name="T2" fmla="*/ 132 w 169"/>
              <a:gd name="T3" fmla="*/ 0 h 186"/>
              <a:gd name="T4" fmla="*/ 0 w 169"/>
              <a:gd name="T5" fmla="*/ 155 h 186"/>
              <a:gd name="T6" fmla="*/ 36 w 169"/>
              <a:gd name="T7" fmla="*/ 186 h 186"/>
              <a:gd name="T8" fmla="*/ 169 w 169"/>
              <a:gd name="T9" fmla="*/ 32 h 186"/>
              <a:gd name="T10" fmla="*/ 132 w 169"/>
              <a:gd name="T11" fmla="*/ 0 h 186"/>
              <a:gd name="T12" fmla="*/ 132 w 169"/>
              <a:gd name="T1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86">
                <a:moveTo>
                  <a:pt x="132" y="0"/>
                </a:moveTo>
                <a:lnTo>
                  <a:pt x="132" y="0"/>
                </a:lnTo>
                <a:lnTo>
                  <a:pt x="0" y="155"/>
                </a:lnTo>
                <a:lnTo>
                  <a:pt x="36" y="186"/>
                </a:lnTo>
                <a:lnTo>
                  <a:pt x="169" y="32"/>
                </a:lnTo>
                <a:lnTo>
                  <a:pt x="13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1" name="Freeform 774"/>
          <p:cNvSpPr>
            <a:spLocks/>
          </p:cNvSpPr>
          <p:nvPr/>
        </p:nvSpPr>
        <p:spPr bwMode="auto">
          <a:xfrm>
            <a:off x="11712776" y="5503274"/>
            <a:ext cx="66862" cy="130205"/>
          </a:xfrm>
          <a:custGeom>
            <a:avLst/>
            <a:gdLst>
              <a:gd name="T0" fmla="*/ 68 w 115"/>
              <a:gd name="T1" fmla="*/ 0 h 220"/>
              <a:gd name="T2" fmla="*/ 68 w 115"/>
              <a:gd name="T3" fmla="*/ 0 h 220"/>
              <a:gd name="T4" fmla="*/ 67 w 115"/>
              <a:gd name="T5" fmla="*/ 12 h 220"/>
              <a:gd name="T6" fmla="*/ 64 w 115"/>
              <a:gd name="T7" fmla="*/ 26 h 220"/>
              <a:gd name="T8" fmla="*/ 61 w 115"/>
              <a:gd name="T9" fmla="*/ 40 h 220"/>
              <a:gd name="T10" fmla="*/ 52 w 115"/>
              <a:gd name="T11" fmla="*/ 73 h 220"/>
              <a:gd name="T12" fmla="*/ 40 w 115"/>
              <a:gd name="T13" fmla="*/ 106 h 220"/>
              <a:gd name="T14" fmla="*/ 28 w 115"/>
              <a:gd name="T15" fmla="*/ 138 h 220"/>
              <a:gd name="T16" fmla="*/ 11 w 115"/>
              <a:gd name="T17" fmla="*/ 177 h 220"/>
              <a:gd name="T18" fmla="*/ 0 w 115"/>
              <a:gd name="T19" fmla="*/ 200 h 220"/>
              <a:gd name="T20" fmla="*/ 43 w 115"/>
              <a:gd name="T21" fmla="*/ 220 h 220"/>
              <a:gd name="T22" fmla="*/ 55 w 115"/>
              <a:gd name="T23" fmla="*/ 197 h 220"/>
              <a:gd name="T24" fmla="*/ 72 w 115"/>
              <a:gd name="T25" fmla="*/ 157 h 220"/>
              <a:gd name="T26" fmla="*/ 86 w 115"/>
              <a:gd name="T27" fmla="*/ 123 h 220"/>
              <a:gd name="T28" fmla="*/ 98 w 115"/>
              <a:gd name="T29" fmla="*/ 88 h 220"/>
              <a:gd name="T30" fmla="*/ 108 w 115"/>
              <a:gd name="T31" fmla="*/ 53 h 220"/>
              <a:gd name="T32" fmla="*/ 112 w 115"/>
              <a:gd name="T33" fmla="*/ 35 h 220"/>
              <a:gd name="T34" fmla="*/ 115 w 115"/>
              <a:gd name="T35" fmla="*/ 17 h 220"/>
              <a:gd name="T36" fmla="*/ 115 w 115"/>
              <a:gd name="T37" fmla="*/ 3 h 220"/>
              <a:gd name="T38" fmla="*/ 68 w 115"/>
              <a:gd name="T39" fmla="*/ 0 h 220"/>
              <a:gd name="T40" fmla="*/ 68 w 115"/>
              <a:gd name="T4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220">
                <a:moveTo>
                  <a:pt x="68" y="0"/>
                </a:moveTo>
                <a:lnTo>
                  <a:pt x="68" y="0"/>
                </a:lnTo>
                <a:lnTo>
                  <a:pt x="67" y="12"/>
                </a:lnTo>
                <a:lnTo>
                  <a:pt x="64" y="26"/>
                </a:lnTo>
                <a:lnTo>
                  <a:pt x="61" y="40"/>
                </a:lnTo>
                <a:lnTo>
                  <a:pt x="52" y="73"/>
                </a:lnTo>
                <a:lnTo>
                  <a:pt x="40" y="106"/>
                </a:lnTo>
                <a:lnTo>
                  <a:pt x="28" y="138"/>
                </a:lnTo>
                <a:lnTo>
                  <a:pt x="11" y="177"/>
                </a:lnTo>
                <a:lnTo>
                  <a:pt x="0" y="200"/>
                </a:lnTo>
                <a:lnTo>
                  <a:pt x="43" y="220"/>
                </a:lnTo>
                <a:lnTo>
                  <a:pt x="55" y="197"/>
                </a:lnTo>
                <a:lnTo>
                  <a:pt x="72" y="157"/>
                </a:lnTo>
                <a:lnTo>
                  <a:pt x="86" y="123"/>
                </a:lnTo>
                <a:lnTo>
                  <a:pt x="98" y="88"/>
                </a:lnTo>
                <a:lnTo>
                  <a:pt x="108" y="53"/>
                </a:lnTo>
                <a:lnTo>
                  <a:pt x="112" y="35"/>
                </a:lnTo>
                <a:lnTo>
                  <a:pt x="115" y="17"/>
                </a:lnTo>
                <a:lnTo>
                  <a:pt x="115" y="3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2" name="Freeform 775"/>
          <p:cNvSpPr>
            <a:spLocks/>
          </p:cNvSpPr>
          <p:nvPr/>
        </p:nvSpPr>
        <p:spPr bwMode="auto">
          <a:xfrm>
            <a:off x="11719814" y="5124977"/>
            <a:ext cx="40470" cy="128446"/>
          </a:xfrm>
          <a:custGeom>
            <a:avLst/>
            <a:gdLst>
              <a:gd name="T0" fmla="*/ 0 w 68"/>
              <a:gd name="T1" fmla="*/ 5 h 217"/>
              <a:gd name="T2" fmla="*/ 0 w 68"/>
              <a:gd name="T3" fmla="*/ 5 h 217"/>
              <a:gd name="T4" fmla="*/ 21 w 68"/>
              <a:gd name="T5" fmla="*/ 217 h 217"/>
              <a:gd name="T6" fmla="*/ 68 w 68"/>
              <a:gd name="T7" fmla="*/ 212 h 217"/>
              <a:gd name="T8" fmla="*/ 47 w 68"/>
              <a:gd name="T9" fmla="*/ 0 h 217"/>
              <a:gd name="T10" fmla="*/ 0 w 68"/>
              <a:gd name="T11" fmla="*/ 5 h 217"/>
              <a:gd name="T12" fmla="*/ 0 w 68"/>
              <a:gd name="T13" fmla="*/ 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7">
                <a:moveTo>
                  <a:pt x="0" y="5"/>
                </a:moveTo>
                <a:lnTo>
                  <a:pt x="0" y="5"/>
                </a:lnTo>
                <a:lnTo>
                  <a:pt x="21" y="217"/>
                </a:lnTo>
                <a:lnTo>
                  <a:pt x="68" y="212"/>
                </a:lnTo>
                <a:lnTo>
                  <a:pt x="47" y="0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Freeform 776"/>
          <p:cNvSpPr>
            <a:spLocks/>
          </p:cNvSpPr>
          <p:nvPr/>
        </p:nvSpPr>
        <p:spPr bwMode="auto">
          <a:xfrm>
            <a:off x="11744448" y="4855768"/>
            <a:ext cx="65103" cy="117888"/>
          </a:xfrm>
          <a:custGeom>
            <a:avLst/>
            <a:gdLst>
              <a:gd name="T0" fmla="*/ 0 w 112"/>
              <a:gd name="T1" fmla="*/ 184 h 200"/>
              <a:gd name="T2" fmla="*/ 0 w 112"/>
              <a:gd name="T3" fmla="*/ 184 h 200"/>
              <a:gd name="T4" fmla="*/ 18 w 112"/>
              <a:gd name="T5" fmla="*/ 131 h 200"/>
              <a:gd name="T6" fmla="*/ 37 w 112"/>
              <a:gd name="T7" fmla="*/ 78 h 200"/>
              <a:gd name="T8" fmla="*/ 51 w 112"/>
              <a:gd name="T9" fmla="*/ 41 h 200"/>
              <a:gd name="T10" fmla="*/ 68 w 112"/>
              <a:gd name="T11" fmla="*/ 0 h 200"/>
              <a:gd name="T12" fmla="*/ 112 w 112"/>
              <a:gd name="T13" fmla="*/ 17 h 200"/>
              <a:gd name="T14" fmla="*/ 96 w 112"/>
              <a:gd name="T15" fmla="*/ 58 h 200"/>
              <a:gd name="T16" fmla="*/ 82 w 112"/>
              <a:gd name="T17" fmla="*/ 94 h 200"/>
              <a:gd name="T18" fmla="*/ 63 w 112"/>
              <a:gd name="T19" fmla="*/ 147 h 200"/>
              <a:gd name="T20" fmla="*/ 45 w 112"/>
              <a:gd name="T21" fmla="*/ 200 h 200"/>
              <a:gd name="T22" fmla="*/ 0 w 112"/>
              <a:gd name="T23" fmla="*/ 184 h 200"/>
              <a:gd name="T24" fmla="*/ 0 w 112"/>
              <a:gd name="T25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2" h="200">
                <a:moveTo>
                  <a:pt x="0" y="184"/>
                </a:moveTo>
                <a:lnTo>
                  <a:pt x="0" y="184"/>
                </a:lnTo>
                <a:lnTo>
                  <a:pt x="18" y="131"/>
                </a:lnTo>
                <a:lnTo>
                  <a:pt x="37" y="78"/>
                </a:lnTo>
                <a:lnTo>
                  <a:pt x="51" y="41"/>
                </a:lnTo>
                <a:lnTo>
                  <a:pt x="68" y="0"/>
                </a:lnTo>
                <a:lnTo>
                  <a:pt x="112" y="17"/>
                </a:lnTo>
                <a:lnTo>
                  <a:pt x="96" y="58"/>
                </a:lnTo>
                <a:lnTo>
                  <a:pt x="82" y="94"/>
                </a:lnTo>
                <a:lnTo>
                  <a:pt x="63" y="147"/>
                </a:lnTo>
                <a:lnTo>
                  <a:pt x="45" y="200"/>
                </a:lnTo>
                <a:lnTo>
                  <a:pt x="0" y="184"/>
                </a:lnTo>
                <a:lnTo>
                  <a:pt x="0" y="184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4" name="Freeform 777"/>
          <p:cNvSpPr>
            <a:spLocks/>
          </p:cNvSpPr>
          <p:nvPr/>
        </p:nvSpPr>
        <p:spPr bwMode="auto">
          <a:xfrm>
            <a:off x="11885209" y="4567206"/>
            <a:ext cx="82699" cy="110851"/>
          </a:xfrm>
          <a:custGeom>
            <a:avLst/>
            <a:gdLst>
              <a:gd name="T0" fmla="*/ 98 w 141"/>
              <a:gd name="T1" fmla="*/ 0 h 189"/>
              <a:gd name="T2" fmla="*/ 98 w 141"/>
              <a:gd name="T3" fmla="*/ 0 h 189"/>
              <a:gd name="T4" fmla="*/ 0 w 141"/>
              <a:gd name="T5" fmla="*/ 163 h 189"/>
              <a:gd name="T6" fmla="*/ 40 w 141"/>
              <a:gd name="T7" fmla="*/ 189 h 189"/>
              <a:gd name="T8" fmla="*/ 141 w 141"/>
              <a:gd name="T9" fmla="*/ 29 h 189"/>
              <a:gd name="T10" fmla="*/ 98 w 141"/>
              <a:gd name="T11" fmla="*/ 0 h 189"/>
              <a:gd name="T12" fmla="*/ 98 w 141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89">
                <a:moveTo>
                  <a:pt x="98" y="0"/>
                </a:moveTo>
                <a:lnTo>
                  <a:pt x="98" y="0"/>
                </a:lnTo>
                <a:lnTo>
                  <a:pt x="0" y="163"/>
                </a:lnTo>
                <a:lnTo>
                  <a:pt x="40" y="189"/>
                </a:lnTo>
                <a:lnTo>
                  <a:pt x="141" y="29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2692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9987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2068</TotalTime>
  <Words>63</Words>
  <Application>Microsoft Office PowerPoint</Application>
  <PresentationFormat>宽屏</PresentationFormat>
  <Paragraphs>14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胡占利</dc:creator>
  <cp:lastModifiedBy>kan</cp:lastModifiedBy>
  <cp:revision>152</cp:revision>
  <dcterms:created xsi:type="dcterms:W3CDTF">2013-08-14T15:08:40Z</dcterms:created>
  <dcterms:modified xsi:type="dcterms:W3CDTF">2021-08-03T12:42:00Z</dcterms:modified>
</cp:coreProperties>
</file>