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4" r:id="rId2"/>
  </p:sldMasterIdLst>
  <p:notesMasterIdLst>
    <p:notesMasterId r:id="rId6"/>
  </p:notesMasterIdLst>
  <p:sldIdLst>
    <p:sldId id="299" r:id="rId3"/>
    <p:sldId id="300" r:id="rId4"/>
    <p:sldId id="301" r:id="rId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52F"/>
    <a:srgbClr val="1C1B23"/>
    <a:srgbClr val="30B695"/>
    <a:srgbClr val="269278"/>
    <a:srgbClr val="217D67"/>
    <a:srgbClr val="258F76"/>
    <a:srgbClr val="C8F0E6"/>
    <a:srgbClr val="984E96"/>
    <a:srgbClr val="525068"/>
    <a:srgbClr val="B9D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07" autoAdjust="0"/>
  </p:normalViewPr>
  <p:slideViewPr>
    <p:cSldViewPr snapToGrid="0">
      <p:cViewPr varScale="1">
        <p:scale>
          <a:sx n="103" d="100"/>
          <a:sy n="103" d="100"/>
        </p:scale>
        <p:origin x="72" y="4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6110A-4E3B-4A8E-8787-C829840F3EF1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AABBD-5B74-40BE-9196-802D2FD825F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8582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925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7849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2798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56869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-Biru">
    <p:bg>
      <p:bgPr>
        <a:solidFill>
          <a:srgbClr val="2625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5558634" y="-1269255"/>
            <a:ext cx="8305636" cy="7989544"/>
            <a:chOff x="5520533" y="-1269255"/>
            <a:chExt cx="8305636" cy="7989544"/>
          </a:xfrm>
        </p:grpSpPr>
        <p:grpSp>
          <p:nvGrpSpPr>
            <p:cNvPr id="8" name="Group 7"/>
            <p:cNvGrpSpPr/>
            <p:nvPr/>
          </p:nvGrpSpPr>
          <p:grpSpPr>
            <a:xfrm>
              <a:off x="7370771" y="864377"/>
              <a:ext cx="2765821" cy="3199090"/>
              <a:chOff x="4411663" y="2038350"/>
              <a:chExt cx="1611313" cy="1863726"/>
            </a:xfrm>
            <a:solidFill>
              <a:srgbClr val="FBFBFB">
                <a:alpha val="5000"/>
              </a:srgbClr>
            </a:solidFill>
          </p:grpSpPr>
          <p:sp>
            <p:nvSpPr>
              <p:cNvPr id="87" name="Freeform 11"/>
              <p:cNvSpPr>
                <a:spLocks/>
              </p:cNvSpPr>
              <p:nvPr/>
            </p:nvSpPr>
            <p:spPr bwMode="auto">
              <a:xfrm>
                <a:off x="5486401" y="2038350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8" name="Freeform 14"/>
              <p:cNvSpPr>
                <a:spLocks/>
              </p:cNvSpPr>
              <p:nvPr/>
            </p:nvSpPr>
            <p:spPr bwMode="auto">
              <a:xfrm>
                <a:off x="4411663" y="2657475"/>
                <a:ext cx="536575" cy="620713"/>
              </a:xfrm>
              <a:custGeom>
                <a:avLst/>
                <a:gdLst>
                  <a:gd name="T0" fmla="*/ 0 w 338"/>
                  <a:gd name="T1" fmla="*/ 391 h 391"/>
                  <a:gd name="T2" fmla="*/ 0 w 338"/>
                  <a:gd name="T3" fmla="*/ 0 h 391"/>
                  <a:gd name="T4" fmla="*/ 338 w 338"/>
                  <a:gd name="T5" fmla="*/ 197 h 391"/>
                  <a:gd name="T6" fmla="*/ 0 w 338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8" y="197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9" name="Freeform 58"/>
              <p:cNvSpPr>
                <a:spLocks/>
              </p:cNvSpPr>
              <p:nvPr/>
            </p:nvSpPr>
            <p:spPr bwMode="auto">
              <a:xfrm>
                <a:off x="4411663" y="3278188"/>
                <a:ext cx="536575" cy="623888"/>
              </a:xfrm>
              <a:custGeom>
                <a:avLst/>
                <a:gdLst>
                  <a:gd name="T0" fmla="*/ 0 w 338"/>
                  <a:gd name="T1" fmla="*/ 393 h 393"/>
                  <a:gd name="T2" fmla="*/ 0 w 338"/>
                  <a:gd name="T3" fmla="*/ 0 h 393"/>
                  <a:gd name="T4" fmla="*/ 338 w 338"/>
                  <a:gd name="T5" fmla="*/ 196 h 393"/>
                  <a:gd name="T6" fmla="*/ 0 w 338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8" y="196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7370771" y="-1269255"/>
              <a:ext cx="6455398" cy="7989544"/>
              <a:chOff x="4411663" y="795338"/>
              <a:chExt cx="3760788" cy="4654550"/>
            </a:xfrm>
            <a:solidFill>
              <a:schemeClr val="bg1">
                <a:lumMod val="95000"/>
                <a:alpha val="5000"/>
              </a:schemeClr>
            </a:solidFill>
          </p:grpSpPr>
          <p:sp>
            <p:nvSpPr>
              <p:cNvPr id="80" name="Freeform 12"/>
              <p:cNvSpPr>
                <a:spLocks/>
              </p:cNvSpPr>
              <p:nvPr/>
            </p:nvSpPr>
            <p:spPr bwMode="auto">
              <a:xfrm>
                <a:off x="4945063" y="795338"/>
                <a:ext cx="536575" cy="619125"/>
              </a:xfrm>
              <a:custGeom>
                <a:avLst/>
                <a:gdLst>
                  <a:gd name="T0" fmla="*/ 0 w 338"/>
                  <a:gd name="T1" fmla="*/ 196 h 390"/>
                  <a:gd name="T2" fmla="*/ 338 w 338"/>
                  <a:gd name="T3" fmla="*/ 390 h 390"/>
                  <a:gd name="T4" fmla="*/ 338 w 338"/>
                  <a:gd name="T5" fmla="*/ 0 h 390"/>
                  <a:gd name="T6" fmla="*/ 0 w 338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196"/>
                    </a:moveTo>
                    <a:lnTo>
                      <a:pt x="338" y="390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1" name="Freeform 21"/>
              <p:cNvSpPr>
                <a:spLocks/>
              </p:cNvSpPr>
              <p:nvPr/>
            </p:nvSpPr>
            <p:spPr bwMode="auto">
              <a:xfrm>
                <a:off x="6022976" y="2654300"/>
                <a:ext cx="536575" cy="623888"/>
              </a:xfrm>
              <a:custGeom>
                <a:avLst/>
                <a:gdLst>
                  <a:gd name="T0" fmla="*/ 0 w 338"/>
                  <a:gd name="T1" fmla="*/ 196 h 393"/>
                  <a:gd name="T2" fmla="*/ 338 w 338"/>
                  <a:gd name="T3" fmla="*/ 393 h 393"/>
                  <a:gd name="T4" fmla="*/ 338 w 338"/>
                  <a:gd name="T5" fmla="*/ 0 h 393"/>
                  <a:gd name="T6" fmla="*/ 0 w 338"/>
                  <a:gd name="T7" fmla="*/ 19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196"/>
                    </a:moveTo>
                    <a:lnTo>
                      <a:pt x="338" y="393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4948238" y="3278188"/>
                <a:ext cx="538163" cy="619125"/>
              </a:xfrm>
              <a:custGeom>
                <a:avLst/>
                <a:gdLst>
                  <a:gd name="T0" fmla="*/ 0 w 339"/>
                  <a:gd name="T1" fmla="*/ 196 h 390"/>
                  <a:gd name="T2" fmla="*/ 339 w 339"/>
                  <a:gd name="T3" fmla="*/ 390 h 390"/>
                  <a:gd name="T4" fmla="*/ 339 w 339"/>
                  <a:gd name="T5" fmla="*/ 0 h 390"/>
                  <a:gd name="T6" fmla="*/ 0 w 339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196"/>
                    </a:moveTo>
                    <a:lnTo>
                      <a:pt x="339" y="390"/>
                    </a:lnTo>
                    <a:lnTo>
                      <a:pt x="339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3" name="Freeform 29"/>
              <p:cNvSpPr>
                <a:spLocks/>
              </p:cNvSpPr>
              <p:nvPr/>
            </p:nvSpPr>
            <p:spPr bwMode="auto">
              <a:xfrm>
                <a:off x="4411663" y="4829175"/>
                <a:ext cx="536575" cy="620713"/>
              </a:xfrm>
              <a:custGeom>
                <a:avLst/>
                <a:gdLst>
                  <a:gd name="T0" fmla="*/ 0 w 338"/>
                  <a:gd name="T1" fmla="*/ 197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7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4" name="Freeform 45"/>
              <p:cNvSpPr>
                <a:spLocks/>
              </p:cNvSpPr>
              <p:nvPr/>
            </p:nvSpPr>
            <p:spPr bwMode="auto">
              <a:xfrm>
                <a:off x="7634288" y="2343150"/>
                <a:ext cx="538163" cy="622300"/>
              </a:xfrm>
              <a:custGeom>
                <a:avLst/>
                <a:gdLst>
                  <a:gd name="T0" fmla="*/ 0 w 339"/>
                  <a:gd name="T1" fmla="*/ 196 h 392"/>
                  <a:gd name="T2" fmla="*/ 339 w 339"/>
                  <a:gd name="T3" fmla="*/ 392 h 392"/>
                  <a:gd name="T4" fmla="*/ 339 w 339"/>
                  <a:gd name="T5" fmla="*/ 0 h 392"/>
                  <a:gd name="T6" fmla="*/ 0 w 339"/>
                  <a:gd name="T7" fmla="*/ 19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2">
                    <a:moveTo>
                      <a:pt x="0" y="196"/>
                    </a:moveTo>
                    <a:lnTo>
                      <a:pt x="339" y="392"/>
                    </a:lnTo>
                    <a:lnTo>
                      <a:pt x="339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5" name="Freeform 57"/>
              <p:cNvSpPr>
                <a:spLocks/>
              </p:cNvSpPr>
              <p:nvPr/>
            </p:nvSpPr>
            <p:spPr bwMode="auto">
              <a:xfrm>
                <a:off x="5481638" y="2346325"/>
                <a:ext cx="541338" cy="619125"/>
              </a:xfrm>
              <a:custGeom>
                <a:avLst/>
                <a:gdLst>
                  <a:gd name="T0" fmla="*/ 0 w 341"/>
                  <a:gd name="T1" fmla="*/ 196 h 390"/>
                  <a:gd name="T2" fmla="*/ 341 w 341"/>
                  <a:gd name="T3" fmla="*/ 390 h 390"/>
                  <a:gd name="T4" fmla="*/ 339 w 341"/>
                  <a:gd name="T5" fmla="*/ 0 h 390"/>
                  <a:gd name="T6" fmla="*/ 0 w 341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0">
                    <a:moveTo>
                      <a:pt x="0" y="196"/>
                    </a:moveTo>
                    <a:lnTo>
                      <a:pt x="341" y="390"/>
                    </a:lnTo>
                    <a:lnTo>
                      <a:pt x="339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86" name="Freeform 78"/>
              <p:cNvSpPr>
                <a:spLocks/>
              </p:cNvSpPr>
              <p:nvPr/>
            </p:nvSpPr>
            <p:spPr bwMode="auto">
              <a:xfrm>
                <a:off x="6022976" y="3278188"/>
                <a:ext cx="536575" cy="619125"/>
              </a:xfrm>
              <a:custGeom>
                <a:avLst/>
                <a:gdLst>
                  <a:gd name="T0" fmla="*/ 0 w 338"/>
                  <a:gd name="T1" fmla="*/ 194 h 390"/>
                  <a:gd name="T2" fmla="*/ 338 w 338"/>
                  <a:gd name="T3" fmla="*/ 390 h 390"/>
                  <a:gd name="T4" fmla="*/ 338 w 338"/>
                  <a:gd name="T5" fmla="*/ 0 h 390"/>
                  <a:gd name="T6" fmla="*/ 0 w 338"/>
                  <a:gd name="T7" fmla="*/ 19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194"/>
                    </a:moveTo>
                    <a:lnTo>
                      <a:pt x="338" y="390"/>
                    </a:lnTo>
                    <a:lnTo>
                      <a:pt x="338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6441565" y="864377"/>
              <a:ext cx="5539816" cy="3727728"/>
              <a:chOff x="3870326" y="2038350"/>
              <a:chExt cx="3227388" cy="2171701"/>
            </a:xfrm>
            <a:solidFill>
              <a:schemeClr val="bg1">
                <a:lumMod val="85000"/>
                <a:alpha val="5000"/>
              </a:schemeClr>
            </a:solidFill>
          </p:grpSpPr>
          <p:sp>
            <p:nvSpPr>
              <p:cNvPr id="76" name="Freeform 34"/>
              <p:cNvSpPr>
                <a:spLocks/>
              </p:cNvSpPr>
              <p:nvPr/>
            </p:nvSpPr>
            <p:spPr bwMode="auto">
              <a:xfrm>
                <a:off x="4945063" y="2038350"/>
                <a:ext cx="536575" cy="619125"/>
              </a:xfrm>
              <a:custGeom>
                <a:avLst/>
                <a:gdLst>
                  <a:gd name="T0" fmla="*/ 0 w 338"/>
                  <a:gd name="T1" fmla="*/ 194 h 390"/>
                  <a:gd name="T2" fmla="*/ 338 w 338"/>
                  <a:gd name="T3" fmla="*/ 390 h 390"/>
                  <a:gd name="T4" fmla="*/ 338 w 338"/>
                  <a:gd name="T5" fmla="*/ 0 h 390"/>
                  <a:gd name="T6" fmla="*/ 0 w 338"/>
                  <a:gd name="T7" fmla="*/ 19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194"/>
                    </a:moveTo>
                    <a:lnTo>
                      <a:pt x="338" y="390"/>
                    </a:lnTo>
                    <a:lnTo>
                      <a:pt x="338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7" name="Freeform 53"/>
              <p:cNvSpPr>
                <a:spLocks/>
              </p:cNvSpPr>
              <p:nvPr/>
            </p:nvSpPr>
            <p:spPr bwMode="auto">
              <a:xfrm>
                <a:off x="6559551" y="2965450"/>
                <a:ext cx="538163" cy="620713"/>
              </a:xfrm>
              <a:custGeom>
                <a:avLst/>
                <a:gdLst>
                  <a:gd name="T0" fmla="*/ 0 w 339"/>
                  <a:gd name="T1" fmla="*/ 197 h 391"/>
                  <a:gd name="T2" fmla="*/ 339 w 339"/>
                  <a:gd name="T3" fmla="*/ 391 h 391"/>
                  <a:gd name="T4" fmla="*/ 339 w 339"/>
                  <a:gd name="T5" fmla="*/ 0 h 391"/>
                  <a:gd name="T6" fmla="*/ 0 w 339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1">
                    <a:moveTo>
                      <a:pt x="0" y="197"/>
                    </a:moveTo>
                    <a:lnTo>
                      <a:pt x="339" y="391"/>
                    </a:lnTo>
                    <a:lnTo>
                      <a:pt x="339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8" name="Freeform 69"/>
              <p:cNvSpPr>
                <a:spLocks/>
              </p:cNvSpPr>
              <p:nvPr/>
            </p:nvSpPr>
            <p:spPr bwMode="auto">
              <a:xfrm>
                <a:off x="3870326" y="2349500"/>
                <a:ext cx="536575" cy="620713"/>
              </a:xfrm>
              <a:custGeom>
                <a:avLst/>
                <a:gdLst>
                  <a:gd name="T0" fmla="*/ 0 w 338"/>
                  <a:gd name="T1" fmla="*/ 391 h 391"/>
                  <a:gd name="T2" fmla="*/ 0 w 338"/>
                  <a:gd name="T3" fmla="*/ 0 h 391"/>
                  <a:gd name="T4" fmla="*/ 338 w 338"/>
                  <a:gd name="T5" fmla="*/ 194 h 391"/>
                  <a:gd name="T6" fmla="*/ 0 w 338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5486401" y="3586163"/>
                <a:ext cx="536575" cy="623888"/>
              </a:xfrm>
              <a:custGeom>
                <a:avLst/>
                <a:gdLst>
                  <a:gd name="T0" fmla="*/ 0 w 338"/>
                  <a:gd name="T1" fmla="*/ 196 h 393"/>
                  <a:gd name="T2" fmla="*/ 338 w 338"/>
                  <a:gd name="T3" fmla="*/ 393 h 393"/>
                  <a:gd name="T4" fmla="*/ 338 w 338"/>
                  <a:gd name="T5" fmla="*/ 0 h 393"/>
                  <a:gd name="T6" fmla="*/ 0 w 338"/>
                  <a:gd name="T7" fmla="*/ 19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196"/>
                    </a:moveTo>
                    <a:lnTo>
                      <a:pt x="338" y="393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6441565" y="-206525"/>
              <a:ext cx="5539816" cy="4790456"/>
              <a:chOff x="3870326" y="1414463"/>
              <a:chExt cx="3227388" cy="2790825"/>
            </a:xfrm>
            <a:solidFill>
              <a:schemeClr val="bg1">
                <a:lumMod val="75000"/>
                <a:alpha val="5000"/>
              </a:schemeClr>
            </a:solidFill>
          </p:grpSpPr>
          <p:sp>
            <p:nvSpPr>
              <p:cNvPr id="69" name="Freeform 16"/>
              <p:cNvSpPr>
                <a:spLocks/>
              </p:cNvSpPr>
              <p:nvPr/>
            </p:nvSpPr>
            <p:spPr bwMode="auto">
              <a:xfrm>
                <a:off x="3870326" y="2970213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0" name="Freeform 20"/>
              <p:cNvSpPr>
                <a:spLocks/>
              </p:cNvSpPr>
              <p:nvPr/>
            </p:nvSpPr>
            <p:spPr bwMode="auto">
              <a:xfrm>
                <a:off x="6559551" y="2654300"/>
                <a:ext cx="538163" cy="623888"/>
              </a:xfrm>
              <a:custGeom>
                <a:avLst/>
                <a:gdLst>
                  <a:gd name="T0" fmla="*/ 0 w 339"/>
                  <a:gd name="T1" fmla="*/ 393 h 393"/>
                  <a:gd name="T2" fmla="*/ 0 w 339"/>
                  <a:gd name="T3" fmla="*/ 0 h 393"/>
                  <a:gd name="T4" fmla="*/ 339 w 339"/>
                  <a:gd name="T5" fmla="*/ 196 h 393"/>
                  <a:gd name="T6" fmla="*/ 0 w 339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9" y="196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6559551" y="3586163"/>
                <a:ext cx="538163" cy="619125"/>
              </a:xfrm>
              <a:custGeom>
                <a:avLst/>
                <a:gdLst>
                  <a:gd name="T0" fmla="*/ 0 w 339"/>
                  <a:gd name="T1" fmla="*/ 196 h 390"/>
                  <a:gd name="T2" fmla="*/ 339 w 339"/>
                  <a:gd name="T3" fmla="*/ 390 h 390"/>
                  <a:gd name="T4" fmla="*/ 339 w 339"/>
                  <a:gd name="T5" fmla="*/ 0 h 390"/>
                  <a:gd name="T6" fmla="*/ 0 w 339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196"/>
                    </a:moveTo>
                    <a:lnTo>
                      <a:pt x="339" y="390"/>
                    </a:lnTo>
                    <a:lnTo>
                      <a:pt x="339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2" name="Freeform 49"/>
              <p:cNvSpPr>
                <a:spLocks/>
              </p:cNvSpPr>
              <p:nvPr/>
            </p:nvSpPr>
            <p:spPr bwMode="auto">
              <a:xfrm>
                <a:off x="6019801" y="2035175"/>
                <a:ext cx="539750" cy="619125"/>
              </a:xfrm>
              <a:custGeom>
                <a:avLst/>
                <a:gdLst>
                  <a:gd name="T0" fmla="*/ 0 w 340"/>
                  <a:gd name="T1" fmla="*/ 196 h 390"/>
                  <a:gd name="T2" fmla="*/ 340 w 340"/>
                  <a:gd name="T3" fmla="*/ 390 h 390"/>
                  <a:gd name="T4" fmla="*/ 340 w 340"/>
                  <a:gd name="T5" fmla="*/ 0 h 390"/>
                  <a:gd name="T6" fmla="*/ 0 w 340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390">
                    <a:moveTo>
                      <a:pt x="0" y="196"/>
                    </a:moveTo>
                    <a:lnTo>
                      <a:pt x="340" y="390"/>
                    </a:lnTo>
                    <a:lnTo>
                      <a:pt x="340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3" name="Freeform 62"/>
              <p:cNvSpPr>
                <a:spLocks/>
              </p:cNvSpPr>
              <p:nvPr/>
            </p:nvSpPr>
            <p:spPr bwMode="auto">
              <a:xfrm>
                <a:off x="4945063" y="2657475"/>
                <a:ext cx="541338" cy="620713"/>
              </a:xfrm>
              <a:custGeom>
                <a:avLst/>
                <a:gdLst>
                  <a:gd name="T0" fmla="*/ 0 w 341"/>
                  <a:gd name="T1" fmla="*/ 197 h 391"/>
                  <a:gd name="T2" fmla="*/ 341 w 341"/>
                  <a:gd name="T3" fmla="*/ 391 h 391"/>
                  <a:gd name="T4" fmla="*/ 338 w 341"/>
                  <a:gd name="T5" fmla="*/ 0 h 391"/>
                  <a:gd name="T6" fmla="*/ 0 w 341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1">
                    <a:moveTo>
                      <a:pt x="0" y="197"/>
                    </a:moveTo>
                    <a:lnTo>
                      <a:pt x="341" y="391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4" name="Freeform 66"/>
              <p:cNvSpPr>
                <a:spLocks/>
              </p:cNvSpPr>
              <p:nvPr/>
            </p:nvSpPr>
            <p:spPr bwMode="auto">
              <a:xfrm>
                <a:off x="4406901" y="2038350"/>
                <a:ext cx="538163" cy="619125"/>
              </a:xfrm>
              <a:custGeom>
                <a:avLst/>
                <a:gdLst>
                  <a:gd name="T0" fmla="*/ 0 w 339"/>
                  <a:gd name="T1" fmla="*/ 390 h 390"/>
                  <a:gd name="T2" fmla="*/ 0 w 339"/>
                  <a:gd name="T3" fmla="*/ 0 h 390"/>
                  <a:gd name="T4" fmla="*/ 339 w 339"/>
                  <a:gd name="T5" fmla="*/ 194 h 390"/>
                  <a:gd name="T6" fmla="*/ 0 w 339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9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75" name="Freeform 68"/>
              <p:cNvSpPr>
                <a:spLocks/>
              </p:cNvSpPr>
              <p:nvPr/>
            </p:nvSpPr>
            <p:spPr bwMode="auto">
              <a:xfrm>
                <a:off x="4945063" y="1414463"/>
                <a:ext cx="536575" cy="623888"/>
              </a:xfrm>
              <a:custGeom>
                <a:avLst/>
                <a:gdLst>
                  <a:gd name="T0" fmla="*/ 0 w 338"/>
                  <a:gd name="T1" fmla="*/ 196 h 393"/>
                  <a:gd name="T2" fmla="*/ 338 w 338"/>
                  <a:gd name="T3" fmla="*/ 393 h 393"/>
                  <a:gd name="T4" fmla="*/ 338 w 338"/>
                  <a:gd name="T5" fmla="*/ 0 h 393"/>
                  <a:gd name="T6" fmla="*/ 0 w 338"/>
                  <a:gd name="T7" fmla="*/ 19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196"/>
                    </a:moveTo>
                    <a:lnTo>
                      <a:pt x="338" y="393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441565" y="327564"/>
              <a:ext cx="6460846" cy="5327270"/>
              <a:chOff x="3870326" y="1725613"/>
              <a:chExt cx="3763962" cy="3103562"/>
            </a:xfrm>
            <a:solidFill>
              <a:schemeClr val="bg1">
                <a:lumMod val="65000"/>
                <a:alpha val="5000"/>
              </a:schemeClr>
            </a:solidFill>
          </p:grpSpPr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3870326" y="2657475"/>
                <a:ext cx="536575" cy="620713"/>
              </a:xfrm>
              <a:custGeom>
                <a:avLst/>
                <a:gdLst>
                  <a:gd name="T0" fmla="*/ 0 w 338"/>
                  <a:gd name="T1" fmla="*/ 197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7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3" name="Freeform 26"/>
              <p:cNvSpPr>
                <a:spLocks/>
              </p:cNvSpPr>
              <p:nvPr/>
            </p:nvSpPr>
            <p:spPr bwMode="auto">
              <a:xfrm>
                <a:off x="4411663" y="3589338"/>
                <a:ext cx="536575" cy="620713"/>
              </a:xfrm>
              <a:custGeom>
                <a:avLst/>
                <a:gdLst>
                  <a:gd name="T0" fmla="*/ 0 w 338"/>
                  <a:gd name="T1" fmla="*/ 197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7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4" name="Freeform 33"/>
              <p:cNvSpPr>
                <a:spLocks/>
              </p:cNvSpPr>
              <p:nvPr/>
            </p:nvSpPr>
            <p:spPr bwMode="auto">
              <a:xfrm>
                <a:off x="5486401" y="3278188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5" name="Freeform 36"/>
              <p:cNvSpPr>
                <a:spLocks/>
              </p:cNvSpPr>
              <p:nvPr/>
            </p:nvSpPr>
            <p:spPr bwMode="auto">
              <a:xfrm>
                <a:off x="7097713" y="3586163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6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6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6" name="Freeform 39"/>
              <p:cNvSpPr>
                <a:spLocks/>
              </p:cNvSpPr>
              <p:nvPr/>
            </p:nvSpPr>
            <p:spPr bwMode="auto">
              <a:xfrm>
                <a:off x="6022976" y="4210050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6559551" y="2035175"/>
                <a:ext cx="538163" cy="619125"/>
              </a:xfrm>
              <a:custGeom>
                <a:avLst/>
                <a:gdLst>
                  <a:gd name="T0" fmla="*/ 0 w 339"/>
                  <a:gd name="T1" fmla="*/ 390 h 390"/>
                  <a:gd name="T2" fmla="*/ 0 w 339"/>
                  <a:gd name="T3" fmla="*/ 0 h 390"/>
                  <a:gd name="T4" fmla="*/ 339 w 339"/>
                  <a:gd name="T5" fmla="*/ 196 h 390"/>
                  <a:gd name="T6" fmla="*/ 0 w 339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9" y="196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8" name="Freeform 65"/>
              <p:cNvSpPr>
                <a:spLocks/>
              </p:cNvSpPr>
              <p:nvPr/>
            </p:nvSpPr>
            <p:spPr bwMode="auto">
              <a:xfrm>
                <a:off x="4945063" y="1725613"/>
                <a:ext cx="536575" cy="620713"/>
              </a:xfrm>
              <a:custGeom>
                <a:avLst/>
                <a:gdLst>
                  <a:gd name="T0" fmla="*/ 0 w 338"/>
                  <a:gd name="T1" fmla="*/ 391 h 391"/>
                  <a:gd name="T2" fmla="*/ 0 w 338"/>
                  <a:gd name="T3" fmla="*/ 0 h 391"/>
                  <a:gd name="T4" fmla="*/ 338 w 338"/>
                  <a:gd name="T5" fmla="*/ 197 h 391"/>
                  <a:gd name="T6" fmla="*/ 0 w 338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8" y="197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 dirty="0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520533" y="-735166"/>
              <a:ext cx="7381879" cy="6398174"/>
              <a:chOff x="3333751" y="1106488"/>
              <a:chExt cx="4300537" cy="3727450"/>
            </a:xfrm>
            <a:solidFill>
              <a:schemeClr val="tx1">
                <a:lumMod val="50000"/>
                <a:lumOff val="50000"/>
                <a:alpha val="1000"/>
              </a:schemeClr>
            </a:solidFill>
          </p:grpSpPr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6556376" y="1414463"/>
                <a:ext cx="541338" cy="620713"/>
              </a:xfrm>
              <a:custGeom>
                <a:avLst/>
                <a:gdLst>
                  <a:gd name="T0" fmla="*/ 2 w 341"/>
                  <a:gd name="T1" fmla="*/ 391 h 391"/>
                  <a:gd name="T2" fmla="*/ 0 w 341"/>
                  <a:gd name="T3" fmla="*/ 0 h 391"/>
                  <a:gd name="T4" fmla="*/ 341 w 341"/>
                  <a:gd name="T5" fmla="*/ 194 h 391"/>
                  <a:gd name="T6" fmla="*/ 2 w 341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1">
                    <a:moveTo>
                      <a:pt x="2" y="391"/>
                    </a:moveTo>
                    <a:lnTo>
                      <a:pt x="0" y="0"/>
                    </a:lnTo>
                    <a:lnTo>
                      <a:pt x="341" y="194"/>
                    </a:lnTo>
                    <a:lnTo>
                      <a:pt x="2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4945063" y="1106488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6022976" y="2965450"/>
                <a:ext cx="536575" cy="620713"/>
              </a:xfrm>
              <a:custGeom>
                <a:avLst/>
                <a:gdLst>
                  <a:gd name="T0" fmla="*/ 0 w 338"/>
                  <a:gd name="T1" fmla="*/ 391 h 391"/>
                  <a:gd name="T2" fmla="*/ 0 w 338"/>
                  <a:gd name="T3" fmla="*/ 0 h 391"/>
                  <a:gd name="T4" fmla="*/ 338 w 338"/>
                  <a:gd name="T5" fmla="*/ 197 h 391"/>
                  <a:gd name="T6" fmla="*/ 0 w 338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8" y="197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3870326" y="4210050"/>
                <a:ext cx="541338" cy="623888"/>
              </a:xfrm>
              <a:custGeom>
                <a:avLst/>
                <a:gdLst>
                  <a:gd name="T0" fmla="*/ 2 w 341"/>
                  <a:gd name="T1" fmla="*/ 393 h 393"/>
                  <a:gd name="T2" fmla="*/ 0 w 341"/>
                  <a:gd name="T3" fmla="*/ 0 h 393"/>
                  <a:gd name="T4" fmla="*/ 341 w 341"/>
                  <a:gd name="T5" fmla="*/ 196 h 393"/>
                  <a:gd name="T6" fmla="*/ 2 w 341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3">
                    <a:moveTo>
                      <a:pt x="2" y="393"/>
                    </a:moveTo>
                    <a:lnTo>
                      <a:pt x="0" y="0"/>
                    </a:lnTo>
                    <a:lnTo>
                      <a:pt x="341" y="196"/>
                    </a:lnTo>
                    <a:lnTo>
                      <a:pt x="2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6" name="Freeform 35"/>
              <p:cNvSpPr>
                <a:spLocks/>
              </p:cNvSpPr>
              <p:nvPr/>
            </p:nvSpPr>
            <p:spPr bwMode="auto">
              <a:xfrm>
                <a:off x="7097713" y="3273425"/>
                <a:ext cx="536575" cy="623888"/>
              </a:xfrm>
              <a:custGeom>
                <a:avLst/>
                <a:gdLst>
                  <a:gd name="T0" fmla="*/ 0 w 338"/>
                  <a:gd name="T1" fmla="*/ 197 h 393"/>
                  <a:gd name="T2" fmla="*/ 338 w 338"/>
                  <a:gd name="T3" fmla="*/ 393 h 393"/>
                  <a:gd name="T4" fmla="*/ 338 w 338"/>
                  <a:gd name="T5" fmla="*/ 0 h 393"/>
                  <a:gd name="T6" fmla="*/ 0 w 338"/>
                  <a:gd name="T7" fmla="*/ 197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197"/>
                    </a:moveTo>
                    <a:lnTo>
                      <a:pt x="338" y="393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7097713" y="2965450"/>
                <a:ext cx="536575" cy="620713"/>
              </a:xfrm>
              <a:custGeom>
                <a:avLst/>
                <a:gdLst>
                  <a:gd name="T0" fmla="*/ 0 w 338"/>
                  <a:gd name="T1" fmla="*/ 391 h 391"/>
                  <a:gd name="T2" fmla="*/ 0 w 338"/>
                  <a:gd name="T3" fmla="*/ 0 h 391"/>
                  <a:gd name="T4" fmla="*/ 338 w 338"/>
                  <a:gd name="T5" fmla="*/ 194 h 391"/>
                  <a:gd name="T6" fmla="*/ 0 w 338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6019801" y="2346325"/>
                <a:ext cx="539750" cy="619125"/>
              </a:xfrm>
              <a:custGeom>
                <a:avLst/>
                <a:gdLst>
                  <a:gd name="T0" fmla="*/ 2 w 340"/>
                  <a:gd name="T1" fmla="*/ 390 h 390"/>
                  <a:gd name="T2" fmla="*/ 0 w 340"/>
                  <a:gd name="T3" fmla="*/ 0 h 390"/>
                  <a:gd name="T4" fmla="*/ 340 w 340"/>
                  <a:gd name="T5" fmla="*/ 194 h 390"/>
                  <a:gd name="T6" fmla="*/ 2 w 340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390">
                    <a:moveTo>
                      <a:pt x="2" y="390"/>
                    </a:moveTo>
                    <a:lnTo>
                      <a:pt x="0" y="0"/>
                    </a:lnTo>
                    <a:lnTo>
                      <a:pt x="340" y="194"/>
                    </a:lnTo>
                    <a:lnTo>
                      <a:pt x="2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9" name="Freeform 60"/>
              <p:cNvSpPr>
                <a:spLocks/>
              </p:cNvSpPr>
              <p:nvPr/>
            </p:nvSpPr>
            <p:spPr bwMode="auto">
              <a:xfrm>
                <a:off x="4406901" y="2970213"/>
                <a:ext cx="541338" cy="619125"/>
              </a:xfrm>
              <a:custGeom>
                <a:avLst/>
                <a:gdLst>
                  <a:gd name="T0" fmla="*/ 0 w 341"/>
                  <a:gd name="T1" fmla="*/ 194 h 390"/>
                  <a:gd name="T2" fmla="*/ 341 w 341"/>
                  <a:gd name="T3" fmla="*/ 390 h 390"/>
                  <a:gd name="T4" fmla="*/ 339 w 341"/>
                  <a:gd name="T5" fmla="*/ 0 h 390"/>
                  <a:gd name="T6" fmla="*/ 0 w 341"/>
                  <a:gd name="T7" fmla="*/ 19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0">
                    <a:moveTo>
                      <a:pt x="0" y="194"/>
                    </a:moveTo>
                    <a:lnTo>
                      <a:pt x="341" y="390"/>
                    </a:lnTo>
                    <a:lnTo>
                      <a:pt x="339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0" name="Freeform 71"/>
              <p:cNvSpPr>
                <a:spLocks/>
              </p:cNvSpPr>
              <p:nvPr/>
            </p:nvSpPr>
            <p:spPr bwMode="auto">
              <a:xfrm>
                <a:off x="3333751" y="2349500"/>
                <a:ext cx="536575" cy="620713"/>
              </a:xfrm>
              <a:custGeom>
                <a:avLst/>
                <a:gdLst>
                  <a:gd name="T0" fmla="*/ 0 w 338"/>
                  <a:gd name="T1" fmla="*/ 194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4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61" name="Freeform 73"/>
              <p:cNvSpPr>
                <a:spLocks/>
              </p:cNvSpPr>
              <p:nvPr/>
            </p:nvSpPr>
            <p:spPr bwMode="auto">
              <a:xfrm>
                <a:off x="4406901" y="1725613"/>
                <a:ext cx="538163" cy="620713"/>
              </a:xfrm>
              <a:custGeom>
                <a:avLst/>
                <a:gdLst>
                  <a:gd name="T0" fmla="*/ 0 w 339"/>
                  <a:gd name="T1" fmla="*/ 197 h 391"/>
                  <a:gd name="T2" fmla="*/ 339 w 339"/>
                  <a:gd name="T3" fmla="*/ 391 h 391"/>
                  <a:gd name="T4" fmla="*/ 339 w 339"/>
                  <a:gd name="T5" fmla="*/ 0 h 391"/>
                  <a:gd name="T6" fmla="*/ 0 w 339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1">
                    <a:moveTo>
                      <a:pt x="0" y="197"/>
                    </a:moveTo>
                    <a:lnTo>
                      <a:pt x="339" y="391"/>
                    </a:lnTo>
                    <a:lnTo>
                      <a:pt x="339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5520533" y="-735166"/>
              <a:ext cx="7381879" cy="5855911"/>
              <a:chOff x="3333751" y="1106488"/>
              <a:chExt cx="4300537" cy="3411538"/>
            </a:xfrm>
            <a:solidFill>
              <a:schemeClr val="tx1">
                <a:lumMod val="65000"/>
                <a:lumOff val="35000"/>
                <a:alpha val="1000"/>
              </a:schemeClr>
            </a:solidFill>
          </p:grpSpPr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6019801" y="1725613"/>
                <a:ext cx="539750" cy="620713"/>
              </a:xfrm>
              <a:custGeom>
                <a:avLst/>
                <a:gdLst>
                  <a:gd name="T0" fmla="*/ 0 w 340"/>
                  <a:gd name="T1" fmla="*/ 391 h 391"/>
                  <a:gd name="T2" fmla="*/ 0 w 340"/>
                  <a:gd name="T3" fmla="*/ 0 h 391"/>
                  <a:gd name="T4" fmla="*/ 340 w 340"/>
                  <a:gd name="T5" fmla="*/ 195 h 391"/>
                  <a:gd name="T6" fmla="*/ 0 w 340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40" y="195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5" name="Freeform 10"/>
              <p:cNvSpPr>
                <a:spLocks/>
              </p:cNvSpPr>
              <p:nvPr/>
            </p:nvSpPr>
            <p:spPr bwMode="auto">
              <a:xfrm>
                <a:off x="5481638" y="1725613"/>
                <a:ext cx="538163" cy="620713"/>
              </a:xfrm>
              <a:custGeom>
                <a:avLst/>
                <a:gdLst>
                  <a:gd name="T0" fmla="*/ 0 w 339"/>
                  <a:gd name="T1" fmla="*/ 197 h 391"/>
                  <a:gd name="T2" fmla="*/ 339 w 339"/>
                  <a:gd name="T3" fmla="*/ 391 h 391"/>
                  <a:gd name="T4" fmla="*/ 339 w 339"/>
                  <a:gd name="T5" fmla="*/ 0 h 391"/>
                  <a:gd name="T6" fmla="*/ 0 w 339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1">
                    <a:moveTo>
                      <a:pt x="0" y="197"/>
                    </a:moveTo>
                    <a:lnTo>
                      <a:pt x="339" y="391"/>
                    </a:lnTo>
                    <a:lnTo>
                      <a:pt x="339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6" name="Freeform 18"/>
              <p:cNvSpPr>
                <a:spLocks/>
              </p:cNvSpPr>
              <p:nvPr/>
            </p:nvSpPr>
            <p:spPr bwMode="auto">
              <a:xfrm>
                <a:off x="7097713" y="2346325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7" name="Freeform 19"/>
              <p:cNvSpPr>
                <a:spLocks/>
              </p:cNvSpPr>
              <p:nvPr/>
            </p:nvSpPr>
            <p:spPr bwMode="auto">
              <a:xfrm>
                <a:off x="6559551" y="2346325"/>
                <a:ext cx="538163" cy="619125"/>
              </a:xfrm>
              <a:custGeom>
                <a:avLst/>
                <a:gdLst>
                  <a:gd name="T0" fmla="*/ 0 w 339"/>
                  <a:gd name="T1" fmla="*/ 194 h 390"/>
                  <a:gd name="T2" fmla="*/ 339 w 339"/>
                  <a:gd name="T3" fmla="*/ 390 h 390"/>
                  <a:gd name="T4" fmla="*/ 339 w 339"/>
                  <a:gd name="T5" fmla="*/ 0 h 390"/>
                  <a:gd name="T6" fmla="*/ 0 w 339"/>
                  <a:gd name="T7" fmla="*/ 19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194"/>
                    </a:moveTo>
                    <a:lnTo>
                      <a:pt x="339" y="390"/>
                    </a:lnTo>
                    <a:lnTo>
                      <a:pt x="339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8" name="Freeform 40"/>
              <p:cNvSpPr>
                <a:spLocks/>
              </p:cNvSpPr>
              <p:nvPr/>
            </p:nvSpPr>
            <p:spPr bwMode="auto">
              <a:xfrm>
                <a:off x="6022976" y="3897313"/>
                <a:ext cx="536575" cy="620713"/>
              </a:xfrm>
              <a:custGeom>
                <a:avLst/>
                <a:gdLst>
                  <a:gd name="T0" fmla="*/ 0 w 338"/>
                  <a:gd name="T1" fmla="*/ 197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7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9" name="Freeform 63"/>
              <p:cNvSpPr>
                <a:spLocks/>
              </p:cNvSpPr>
              <p:nvPr/>
            </p:nvSpPr>
            <p:spPr bwMode="auto">
              <a:xfrm>
                <a:off x="5481638" y="1106488"/>
                <a:ext cx="538163" cy="619125"/>
              </a:xfrm>
              <a:custGeom>
                <a:avLst/>
                <a:gdLst>
                  <a:gd name="T0" fmla="*/ 0 w 339"/>
                  <a:gd name="T1" fmla="*/ 194 h 390"/>
                  <a:gd name="T2" fmla="*/ 339 w 339"/>
                  <a:gd name="T3" fmla="*/ 390 h 390"/>
                  <a:gd name="T4" fmla="*/ 339 w 339"/>
                  <a:gd name="T5" fmla="*/ 0 h 390"/>
                  <a:gd name="T6" fmla="*/ 0 w 339"/>
                  <a:gd name="T7" fmla="*/ 19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194"/>
                    </a:moveTo>
                    <a:lnTo>
                      <a:pt x="339" y="390"/>
                    </a:lnTo>
                    <a:lnTo>
                      <a:pt x="339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0" name="Freeform 70"/>
              <p:cNvSpPr>
                <a:spLocks/>
              </p:cNvSpPr>
              <p:nvPr/>
            </p:nvSpPr>
            <p:spPr bwMode="auto">
              <a:xfrm>
                <a:off x="3333751" y="2657475"/>
                <a:ext cx="536575" cy="623888"/>
              </a:xfrm>
              <a:custGeom>
                <a:avLst/>
                <a:gdLst>
                  <a:gd name="T0" fmla="*/ 0 w 338"/>
                  <a:gd name="T1" fmla="*/ 393 h 393"/>
                  <a:gd name="T2" fmla="*/ 0 w 338"/>
                  <a:gd name="T3" fmla="*/ 0 h 393"/>
                  <a:gd name="T4" fmla="*/ 338 w 338"/>
                  <a:gd name="T5" fmla="*/ 197 h 393"/>
                  <a:gd name="T6" fmla="*/ 0 w 338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8" y="197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51" name="Freeform 74"/>
              <p:cNvSpPr>
                <a:spLocks/>
              </p:cNvSpPr>
              <p:nvPr/>
            </p:nvSpPr>
            <p:spPr bwMode="auto">
              <a:xfrm>
                <a:off x="6022976" y="3586163"/>
                <a:ext cx="536575" cy="623888"/>
              </a:xfrm>
              <a:custGeom>
                <a:avLst/>
                <a:gdLst>
                  <a:gd name="T0" fmla="*/ 0 w 338"/>
                  <a:gd name="T1" fmla="*/ 393 h 393"/>
                  <a:gd name="T2" fmla="*/ 0 w 338"/>
                  <a:gd name="T3" fmla="*/ 0 h 393"/>
                  <a:gd name="T4" fmla="*/ 338 w 338"/>
                  <a:gd name="T5" fmla="*/ 196 h 393"/>
                  <a:gd name="T6" fmla="*/ 0 w 338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8" y="196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6441565" y="-206525"/>
              <a:ext cx="6460846" cy="5861360"/>
              <a:chOff x="3870326" y="1414463"/>
              <a:chExt cx="3763962" cy="3414712"/>
            </a:xfrm>
            <a:solidFill>
              <a:schemeClr val="tx1">
                <a:lumMod val="75000"/>
                <a:lumOff val="25000"/>
                <a:alpha val="1000"/>
              </a:schemeClr>
            </a:solidFill>
          </p:grpSpPr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6019801" y="1414463"/>
                <a:ext cx="539750" cy="620713"/>
              </a:xfrm>
              <a:custGeom>
                <a:avLst/>
                <a:gdLst>
                  <a:gd name="T0" fmla="*/ 0 w 340"/>
                  <a:gd name="T1" fmla="*/ 196 h 391"/>
                  <a:gd name="T2" fmla="*/ 340 w 340"/>
                  <a:gd name="T3" fmla="*/ 391 h 391"/>
                  <a:gd name="T4" fmla="*/ 338 w 340"/>
                  <a:gd name="T5" fmla="*/ 0 h 391"/>
                  <a:gd name="T6" fmla="*/ 0 w 340"/>
                  <a:gd name="T7" fmla="*/ 19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391">
                    <a:moveTo>
                      <a:pt x="0" y="196"/>
                    </a:moveTo>
                    <a:lnTo>
                      <a:pt x="340" y="391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5" name="Freeform 17"/>
              <p:cNvSpPr>
                <a:spLocks/>
              </p:cNvSpPr>
              <p:nvPr/>
            </p:nvSpPr>
            <p:spPr bwMode="auto">
              <a:xfrm>
                <a:off x="7097713" y="2035175"/>
                <a:ext cx="536575" cy="619125"/>
              </a:xfrm>
              <a:custGeom>
                <a:avLst/>
                <a:gdLst>
                  <a:gd name="T0" fmla="*/ 0 w 338"/>
                  <a:gd name="T1" fmla="*/ 196 h 390"/>
                  <a:gd name="T2" fmla="*/ 338 w 338"/>
                  <a:gd name="T3" fmla="*/ 390 h 390"/>
                  <a:gd name="T4" fmla="*/ 338 w 338"/>
                  <a:gd name="T5" fmla="*/ 0 h 390"/>
                  <a:gd name="T6" fmla="*/ 0 w 338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196"/>
                    </a:moveTo>
                    <a:lnTo>
                      <a:pt x="338" y="390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6" name="Freeform 24"/>
              <p:cNvSpPr>
                <a:spLocks/>
              </p:cNvSpPr>
              <p:nvPr/>
            </p:nvSpPr>
            <p:spPr bwMode="auto">
              <a:xfrm>
                <a:off x="3870326" y="1417638"/>
                <a:ext cx="536575" cy="620713"/>
              </a:xfrm>
              <a:custGeom>
                <a:avLst/>
                <a:gdLst>
                  <a:gd name="T0" fmla="*/ 0 w 338"/>
                  <a:gd name="T1" fmla="*/ 194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4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4948238" y="3589338"/>
                <a:ext cx="538163" cy="620713"/>
              </a:xfrm>
              <a:custGeom>
                <a:avLst/>
                <a:gdLst>
                  <a:gd name="T0" fmla="*/ 0 w 339"/>
                  <a:gd name="T1" fmla="*/ 391 h 391"/>
                  <a:gd name="T2" fmla="*/ 0 w 339"/>
                  <a:gd name="T3" fmla="*/ 0 h 391"/>
                  <a:gd name="T4" fmla="*/ 339 w 339"/>
                  <a:gd name="T5" fmla="*/ 194 h 391"/>
                  <a:gd name="T6" fmla="*/ 0 w 339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9" y="194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8" name="Freeform 27"/>
              <p:cNvSpPr>
                <a:spLocks/>
              </p:cNvSpPr>
              <p:nvPr/>
            </p:nvSpPr>
            <p:spPr bwMode="auto">
              <a:xfrm>
                <a:off x="4411663" y="3902075"/>
                <a:ext cx="536575" cy="619125"/>
              </a:xfrm>
              <a:custGeom>
                <a:avLst/>
                <a:gdLst>
                  <a:gd name="T0" fmla="*/ 0 w 338"/>
                  <a:gd name="T1" fmla="*/ 390 h 390"/>
                  <a:gd name="T2" fmla="*/ 0 w 338"/>
                  <a:gd name="T3" fmla="*/ 0 h 390"/>
                  <a:gd name="T4" fmla="*/ 338 w 338"/>
                  <a:gd name="T5" fmla="*/ 194 h 390"/>
                  <a:gd name="T6" fmla="*/ 0 w 338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8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9" name="Freeform 28"/>
              <p:cNvSpPr>
                <a:spLocks/>
              </p:cNvSpPr>
              <p:nvPr/>
            </p:nvSpPr>
            <p:spPr bwMode="auto">
              <a:xfrm>
                <a:off x="3870326" y="3902075"/>
                <a:ext cx="541338" cy="619125"/>
              </a:xfrm>
              <a:custGeom>
                <a:avLst/>
                <a:gdLst>
                  <a:gd name="T0" fmla="*/ 0 w 341"/>
                  <a:gd name="T1" fmla="*/ 194 h 390"/>
                  <a:gd name="T2" fmla="*/ 341 w 341"/>
                  <a:gd name="T3" fmla="*/ 390 h 390"/>
                  <a:gd name="T4" fmla="*/ 341 w 341"/>
                  <a:gd name="T5" fmla="*/ 0 h 390"/>
                  <a:gd name="T6" fmla="*/ 0 w 341"/>
                  <a:gd name="T7" fmla="*/ 19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0">
                    <a:moveTo>
                      <a:pt x="0" y="194"/>
                    </a:moveTo>
                    <a:lnTo>
                      <a:pt x="341" y="390"/>
                    </a:lnTo>
                    <a:lnTo>
                      <a:pt x="341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4945063" y="2346325"/>
                <a:ext cx="536575" cy="623888"/>
              </a:xfrm>
              <a:custGeom>
                <a:avLst/>
                <a:gdLst>
                  <a:gd name="T0" fmla="*/ 0 w 338"/>
                  <a:gd name="T1" fmla="*/ 393 h 393"/>
                  <a:gd name="T2" fmla="*/ 0 w 338"/>
                  <a:gd name="T3" fmla="*/ 0 h 393"/>
                  <a:gd name="T4" fmla="*/ 338 w 338"/>
                  <a:gd name="T5" fmla="*/ 196 h 393"/>
                  <a:gd name="T6" fmla="*/ 0 w 338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8" y="196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1" name="Freeform 56"/>
              <p:cNvSpPr>
                <a:spLocks/>
              </p:cNvSpPr>
              <p:nvPr/>
            </p:nvSpPr>
            <p:spPr bwMode="auto">
              <a:xfrm>
                <a:off x="5481638" y="2657475"/>
                <a:ext cx="541338" cy="620713"/>
              </a:xfrm>
              <a:custGeom>
                <a:avLst/>
                <a:gdLst>
                  <a:gd name="T0" fmla="*/ 3 w 341"/>
                  <a:gd name="T1" fmla="*/ 391 h 391"/>
                  <a:gd name="T2" fmla="*/ 0 w 341"/>
                  <a:gd name="T3" fmla="*/ 0 h 391"/>
                  <a:gd name="T4" fmla="*/ 341 w 341"/>
                  <a:gd name="T5" fmla="*/ 194 h 391"/>
                  <a:gd name="T6" fmla="*/ 3 w 341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1">
                    <a:moveTo>
                      <a:pt x="3" y="391"/>
                    </a:moveTo>
                    <a:lnTo>
                      <a:pt x="0" y="0"/>
                    </a:lnTo>
                    <a:lnTo>
                      <a:pt x="341" y="194"/>
                    </a:lnTo>
                    <a:lnTo>
                      <a:pt x="3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2" name="Freeform 59"/>
              <p:cNvSpPr>
                <a:spLocks/>
              </p:cNvSpPr>
              <p:nvPr/>
            </p:nvSpPr>
            <p:spPr bwMode="auto">
              <a:xfrm>
                <a:off x="4948238" y="4210050"/>
                <a:ext cx="538163" cy="619125"/>
              </a:xfrm>
              <a:custGeom>
                <a:avLst/>
                <a:gdLst>
                  <a:gd name="T0" fmla="*/ 0 w 339"/>
                  <a:gd name="T1" fmla="*/ 390 h 390"/>
                  <a:gd name="T2" fmla="*/ 0 w 339"/>
                  <a:gd name="T3" fmla="*/ 0 h 390"/>
                  <a:gd name="T4" fmla="*/ 339 w 339"/>
                  <a:gd name="T5" fmla="*/ 194 h 390"/>
                  <a:gd name="T6" fmla="*/ 0 w 339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9" y="194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43" name="Freeform 64"/>
              <p:cNvSpPr>
                <a:spLocks/>
              </p:cNvSpPr>
              <p:nvPr/>
            </p:nvSpPr>
            <p:spPr bwMode="auto">
              <a:xfrm>
                <a:off x="5481638" y="1414463"/>
                <a:ext cx="538163" cy="623888"/>
              </a:xfrm>
              <a:custGeom>
                <a:avLst/>
                <a:gdLst>
                  <a:gd name="T0" fmla="*/ 0 w 339"/>
                  <a:gd name="T1" fmla="*/ 393 h 393"/>
                  <a:gd name="T2" fmla="*/ 0 w 339"/>
                  <a:gd name="T3" fmla="*/ 0 h 393"/>
                  <a:gd name="T4" fmla="*/ 339 w 339"/>
                  <a:gd name="T5" fmla="*/ 196 h 393"/>
                  <a:gd name="T6" fmla="*/ 0 w 339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9" y="196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441565" y="-740615"/>
              <a:ext cx="7384604" cy="7460904"/>
              <a:chOff x="3870326" y="1103313"/>
              <a:chExt cx="4302125" cy="4346575"/>
            </a:xfrm>
            <a:solidFill>
              <a:schemeClr val="bg1">
                <a:lumMod val="50000"/>
                <a:alpha val="2000"/>
              </a:schemeClr>
            </a:solidFill>
          </p:grpSpPr>
          <p:sp>
            <p:nvSpPr>
              <p:cNvPr id="24" name="Freeform 61"/>
              <p:cNvSpPr>
                <a:spLocks/>
              </p:cNvSpPr>
              <p:nvPr/>
            </p:nvSpPr>
            <p:spPr bwMode="auto">
              <a:xfrm>
                <a:off x="5486401" y="4829175"/>
                <a:ext cx="536575" cy="620713"/>
              </a:xfrm>
              <a:custGeom>
                <a:avLst/>
                <a:gdLst>
                  <a:gd name="T0" fmla="*/ 0 w 338"/>
                  <a:gd name="T1" fmla="*/ 197 h 391"/>
                  <a:gd name="T2" fmla="*/ 338 w 338"/>
                  <a:gd name="T3" fmla="*/ 391 h 391"/>
                  <a:gd name="T4" fmla="*/ 338 w 338"/>
                  <a:gd name="T5" fmla="*/ 0 h 391"/>
                  <a:gd name="T6" fmla="*/ 0 w 338"/>
                  <a:gd name="T7" fmla="*/ 197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197"/>
                    </a:moveTo>
                    <a:lnTo>
                      <a:pt x="338" y="391"/>
                    </a:lnTo>
                    <a:lnTo>
                      <a:pt x="338" y="0"/>
                    </a:lnTo>
                    <a:lnTo>
                      <a:pt x="0" y="197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grpSp>
            <p:nvGrpSpPr>
              <p:cNvPr id="25" name="Group 24"/>
              <p:cNvGrpSpPr/>
              <p:nvPr/>
            </p:nvGrpSpPr>
            <p:grpSpPr>
              <a:xfrm>
                <a:off x="3870326" y="1103313"/>
                <a:ext cx="4302125" cy="4033837"/>
                <a:chOff x="3870326" y="1103313"/>
                <a:chExt cx="4302125" cy="4033837"/>
              </a:xfrm>
              <a:grpFill/>
            </p:grpSpPr>
            <p:sp>
              <p:nvSpPr>
                <p:cNvPr id="27" name="Freeform 6"/>
                <p:cNvSpPr>
                  <a:spLocks/>
                </p:cNvSpPr>
                <p:nvPr/>
              </p:nvSpPr>
              <p:spPr bwMode="auto">
                <a:xfrm>
                  <a:off x="6556376" y="1103313"/>
                  <a:ext cx="541338" cy="619125"/>
                </a:xfrm>
                <a:custGeom>
                  <a:avLst/>
                  <a:gdLst>
                    <a:gd name="T0" fmla="*/ 0 w 341"/>
                    <a:gd name="T1" fmla="*/ 196 h 390"/>
                    <a:gd name="T2" fmla="*/ 341 w 341"/>
                    <a:gd name="T3" fmla="*/ 390 h 390"/>
                    <a:gd name="T4" fmla="*/ 338 w 341"/>
                    <a:gd name="T5" fmla="*/ 0 h 390"/>
                    <a:gd name="T6" fmla="*/ 0 w 341"/>
                    <a:gd name="T7" fmla="*/ 19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1" h="390">
                      <a:moveTo>
                        <a:pt x="0" y="196"/>
                      </a:moveTo>
                      <a:lnTo>
                        <a:pt x="341" y="390"/>
                      </a:lnTo>
                      <a:lnTo>
                        <a:pt x="338" y="0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" name="Freeform 38"/>
                <p:cNvSpPr>
                  <a:spLocks/>
                </p:cNvSpPr>
                <p:nvPr/>
              </p:nvSpPr>
              <p:spPr bwMode="auto">
                <a:xfrm>
                  <a:off x="6559551" y="3897313"/>
                  <a:ext cx="538163" cy="620713"/>
                </a:xfrm>
                <a:custGeom>
                  <a:avLst/>
                  <a:gdLst>
                    <a:gd name="T0" fmla="*/ 0 w 339"/>
                    <a:gd name="T1" fmla="*/ 391 h 391"/>
                    <a:gd name="T2" fmla="*/ 0 w 339"/>
                    <a:gd name="T3" fmla="*/ 0 h 391"/>
                    <a:gd name="T4" fmla="*/ 339 w 339"/>
                    <a:gd name="T5" fmla="*/ 194 h 391"/>
                    <a:gd name="T6" fmla="*/ 0 w 339"/>
                    <a:gd name="T7" fmla="*/ 391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9" h="391">
                      <a:moveTo>
                        <a:pt x="0" y="391"/>
                      </a:moveTo>
                      <a:lnTo>
                        <a:pt x="0" y="0"/>
                      </a:lnTo>
                      <a:lnTo>
                        <a:pt x="339" y="194"/>
                      </a:lnTo>
                      <a:lnTo>
                        <a:pt x="0" y="391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" name="Freeform 42"/>
                <p:cNvSpPr>
                  <a:spLocks/>
                </p:cNvSpPr>
                <p:nvPr/>
              </p:nvSpPr>
              <p:spPr bwMode="auto">
                <a:xfrm>
                  <a:off x="7097713" y="1414463"/>
                  <a:ext cx="536575" cy="620713"/>
                </a:xfrm>
                <a:custGeom>
                  <a:avLst/>
                  <a:gdLst>
                    <a:gd name="T0" fmla="*/ 0 w 338"/>
                    <a:gd name="T1" fmla="*/ 194 h 391"/>
                    <a:gd name="T2" fmla="*/ 338 w 338"/>
                    <a:gd name="T3" fmla="*/ 391 h 391"/>
                    <a:gd name="T4" fmla="*/ 338 w 338"/>
                    <a:gd name="T5" fmla="*/ 0 h 391"/>
                    <a:gd name="T6" fmla="*/ 0 w 338"/>
                    <a:gd name="T7" fmla="*/ 194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8" h="391">
                      <a:moveTo>
                        <a:pt x="0" y="194"/>
                      </a:moveTo>
                      <a:lnTo>
                        <a:pt x="338" y="391"/>
                      </a:lnTo>
                      <a:lnTo>
                        <a:pt x="338" y="0"/>
                      </a:lnTo>
                      <a:lnTo>
                        <a:pt x="0" y="194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" name="Freeform 43"/>
                <p:cNvSpPr>
                  <a:spLocks/>
                </p:cNvSpPr>
                <p:nvPr/>
              </p:nvSpPr>
              <p:spPr bwMode="auto">
                <a:xfrm>
                  <a:off x="7634288" y="1103313"/>
                  <a:ext cx="538163" cy="619125"/>
                </a:xfrm>
                <a:custGeom>
                  <a:avLst/>
                  <a:gdLst>
                    <a:gd name="T0" fmla="*/ 0 w 339"/>
                    <a:gd name="T1" fmla="*/ 196 h 390"/>
                    <a:gd name="T2" fmla="*/ 339 w 339"/>
                    <a:gd name="T3" fmla="*/ 390 h 390"/>
                    <a:gd name="T4" fmla="*/ 339 w 339"/>
                    <a:gd name="T5" fmla="*/ 0 h 390"/>
                    <a:gd name="T6" fmla="*/ 0 w 339"/>
                    <a:gd name="T7" fmla="*/ 196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9" h="390">
                      <a:moveTo>
                        <a:pt x="0" y="196"/>
                      </a:moveTo>
                      <a:lnTo>
                        <a:pt x="339" y="390"/>
                      </a:lnTo>
                      <a:lnTo>
                        <a:pt x="339" y="0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" name="Freeform 47"/>
                <p:cNvSpPr>
                  <a:spLocks/>
                </p:cNvSpPr>
                <p:nvPr/>
              </p:nvSpPr>
              <p:spPr bwMode="auto">
                <a:xfrm>
                  <a:off x="6559551" y="1722438"/>
                  <a:ext cx="538163" cy="623888"/>
                </a:xfrm>
                <a:custGeom>
                  <a:avLst/>
                  <a:gdLst>
                    <a:gd name="T0" fmla="*/ 0 w 339"/>
                    <a:gd name="T1" fmla="*/ 197 h 393"/>
                    <a:gd name="T2" fmla="*/ 339 w 339"/>
                    <a:gd name="T3" fmla="*/ 393 h 393"/>
                    <a:gd name="T4" fmla="*/ 339 w 339"/>
                    <a:gd name="T5" fmla="*/ 0 h 393"/>
                    <a:gd name="T6" fmla="*/ 0 w 339"/>
                    <a:gd name="T7" fmla="*/ 197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9" h="393">
                      <a:moveTo>
                        <a:pt x="0" y="197"/>
                      </a:moveTo>
                      <a:lnTo>
                        <a:pt x="339" y="393"/>
                      </a:lnTo>
                      <a:lnTo>
                        <a:pt x="339" y="0"/>
                      </a:lnTo>
                      <a:lnTo>
                        <a:pt x="0" y="197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" name="Freeform 67"/>
                <p:cNvSpPr>
                  <a:spLocks/>
                </p:cNvSpPr>
                <p:nvPr/>
              </p:nvSpPr>
              <p:spPr bwMode="auto">
                <a:xfrm>
                  <a:off x="3870326" y="1106488"/>
                  <a:ext cx="536575" cy="619125"/>
                </a:xfrm>
                <a:custGeom>
                  <a:avLst/>
                  <a:gdLst>
                    <a:gd name="T0" fmla="*/ 0 w 338"/>
                    <a:gd name="T1" fmla="*/ 390 h 390"/>
                    <a:gd name="T2" fmla="*/ 0 w 338"/>
                    <a:gd name="T3" fmla="*/ 0 h 390"/>
                    <a:gd name="T4" fmla="*/ 338 w 338"/>
                    <a:gd name="T5" fmla="*/ 196 h 390"/>
                    <a:gd name="T6" fmla="*/ 0 w 338"/>
                    <a:gd name="T7" fmla="*/ 39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8" h="390">
                      <a:moveTo>
                        <a:pt x="0" y="390"/>
                      </a:moveTo>
                      <a:lnTo>
                        <a:pt x="0" y="0"/>
                      </a:lnTo>
                      <a:lnTo>
                        <a:pt x="338" y="196"/>
                      </a:lnTo>
                      <a:lnTo>
                        <a:pt x="0" y="390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3" name="Freeform 76"/>
                <p:cNvSpPr>
                  <a:spLocks/>
                </p:cNvSpPr>
                <p:nvPr/>
              </p:nvSpPr>
              <p:spPr bwMode="auto">
                <a:xfrm>
                  <a:off x="6559551" y="4518025"/>
                  <a:ext cx="538163" cy="619125"/>
                </a:xfrm>
                <a:custGeom>
                  <a:avLst/>
                  <a:gdLst>
                    <a:gd name="T0" fmla="*/ 0 w 339"/>
                    <a:gd name="T1" fmla="*/ 390 h 390"/>
                    <a:gd name="T2" fmla="*/ 0 w 339"/>
                    <a:gd name="T3" fmla="*/ 0 h 390"/>
                    <a:gd name="T4" fmla="*/ 339 w 339"/>
                    <a:gd name="T5" fmla="*/ 196 h 390"/>
                    <a:gd name="T6" fmla="*/ 0 w 339"/>
                    <a:gd name="T7" fmla="*/ 39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9" h="390">
                      <a:moveTo>
                        <a:pt x="0" y="390"/>
                      </a:moveTo>
                      <a:lnTo>
                        <a:pt x="0" y="0"/>
                      </a:lnTo>
                      <a:lnTo>
                        <a:pt x="339" y="196"/>
                      </a:lnTo>
                      <a:lnTo>
                        <a:pt x="0" y="390"/>
                      </a:lnTo>
                      <a:close/>
                    </a:path>
                  </a:pathLst>
                </a:custGeom>
                <a:grpFill/>
                <a:ln w="15875" cap="flat">
                  <a:solidFill>
                    <a:srgbClr val="26252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sp>
            <p:nvSpPr>
              <p:cNvPr id="26" name="Freeform 77"/>
              <p:cNvSpPr>
                <a:spLocks/>
              </p:cNvSpPr>
              <p:nvPr/>
            </p:nvSpPr>
            <p:spPr bwMode="auto">
              <a:xfrm>
                <a:off x="5486401" y="3897313"/>
                <a:ext cx="536575" cy="620713"/>
              </a:xfrm>
              <a:custGeom>
                <a:avLst/>
                <a:gdLst>
                  <a:gd name="T0" fmla="*/ 0 w 338"/>
                  <a:gd name="T1" fmla="*/ 391 h 391"/>
                  <a:gd name="T2" fmla="*/ 0 w 338"/>
                  <a:gd name="T3" fmla="*/ 0 h 391"/>
                  <a:gd name="T4" fmla="*/ 338 w 338"/>
                  <a:gd name="T5" fmla="*/ 197 h 391"/>
                  <a:gd name="T6" fmla="*/ 0 w 338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8" y="197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10131142" y="-1269255"/>
              <a:ext cx="3695027" cy="7989544"/>
              <a:chOff x="6019801" y="795338"/>
              <a:chExt cx="2152650" cy="4654550"/>
            </a:xfrm>
            <a:solidFill>
              <a:schemeClr val="tx1">
                <a:lumMod val="95000"/>
                <a:lumOff val="5000"/>
                <a:alpha val="1000"/>
              </a:schemeClr>
            </a:solidFill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7092951" y="1103313"/>
                <a:ext cx="541338" cy="619125"/>
              </a:xfrm>
              <a:custGeom>
                <a:avLst/>
                <a:gdLst>
                  <a:gd name="T0" fmla="*/ 3 w 341"/>
                  <a:gd name="T1" fmla="*/ 390 h 390"/>
                  <a:gd name="T2" fmla="*/ 0 w 341"/>
                  <a:gd name="T3" fmla="*/ 0 h 390"/>
                  <a:gd name="T4" fmla="*/ 341 w 341"/>
                  <a:gd name="T5" fmla="*/ 196 h 390"/>
                  <a:gd name="T6" fmla="*/ 3 w 341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90">
                    <a:moveTo>
                      <a:pt x="3" y="390"/>
                    </a:moveTo>
                    <a:lnTo>
                      <a:pt x="0" y="0"/>
                    </a:lnTo>
                    <a:lnTo>
                      <a:pt x="341" y="196"/>
                    </a:lnTo>
                    <a:lnTo>
                      <a:pt x="3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9" name="Freeform 41"/>
              <p:cNvSpPr>
                <a:spLocks/>
              </p:cNvSpPr>
              <p:nvPr/>
            </p:nvSpPr>
            <p:spPr bwMode="auto">
              <a:xfrm>
                <a:off x="7634288" y="1414463"/>
                <a:ext cx="538163" cy="620713"/>
              </a:xfrm>
              <a:custGeom>
                <a:avLst/>
                <a:gdLst>
                  <a:gd name="T0" fmla="*/ 0 w 339"/>
                  <a:gd name="T1" fmla="*/ 391 h 391"/>
                  <a:gd name="T2" fmla="*/ 0 w 339"/>
                  <a:gd name="T3" fmla="*/ 0 h 391"/>
                  <a:gd name="T4" fmla="*/ 339 w 339"/>
                  <a:gd name="T5" fmla="*/ 194 h 391"/>
                  <a:gd name="T6" fmla="*/ 0 w 339"/>
                  <a:gd name="T7" fmla="*/ 39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1">
                    <a:moveTo>
                      <a:pt x="0" y="391"/>
                    </a:moveTo>
                    <a:lnTo>
                      <a:pt x="0" y="0"/>
                    </a:lnTo>
                    <a:lnTo>
                      <a:pt x="339" y="194"/>
                    </a:lnTo>
                    <a:lnTo>
                      <a:pt x="0" y="391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0" name="Freeform 44"/>
              <p:cNvSpPr>
                <a:spLocks/>
              </p:cNvSpPr>
              <p:nvPr/>
            </p:nvSpPr>
            <p:spPr bwMode="auto">
              <a:xfrm>
                <a:off x="7097713" y="1722438"/>
                <a:ext cx="536575" cy="623888"/>
              </a:xfrm>
              <a:custGeom>
                <a:avLst/>
                <a:gdLst>
                  <a:gd name="T0" fmla="*/ 0 w 338"/>
                  <a:gd name="T1" fmla="*/ 393 h 393"/>
                  <a:gd name="T2" fmla="*/ 0 w 338"/>
                  <a:gd name="T3" fmla="*/ 0 h 393"/>
                  <a:gd name="T4" fmla="*/ 338 w 338"/>
                  <a:gd name="T5" fmla="*/ 197 h 393"/>
                  <a:gd name="T6" fmla="*/ 0 w 338"/>
                  <a:gd name="T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3">
                    <a:moveTo>
                      <a:pt x="0" y="393"/>
                    </a:moveTo>
                    <a:lnTo>
                      <a:pt x="0" y="0"/>
                    </a:lnTo>
                    <a:lnTo>
                      <a:pt x="338" y="197"/>
                    </a:lnTo>
                    <a:lnTo>
                      <a:pt x="0" y="393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1" name="Freeform 46"/>
              <p:cNvSpPr>
                <a:spLocks/>
              </p:cNvSpPr>
              <p:nvPr/>
            </p:nvSpPr>
            <p:spPr bwMode="auto">
              <a:xfrm>
                <a:off x="7634288" y="2654300"/>
                <a:ext cx="538163" cy="619125"/>
              </a:xfrm>
              <a:custGeom>
                <a:avLst/>
                <a:gdLst>
                  <a:gd name="T0" fmla="*/ 0 w 339"/>
                  <a:gd name="T1" fmla="*/ 390 h 390"/>
                  <a:gd name="T2" fmla="*/ 0 w 339"/>
                  <a:gd name="T3" fmla="*/ 0 h 390"/>
                  <a:gd name="T4" fmla="*/ 339 w 339"/>
                  <a:gd name="T5" fmla="*/ 196 h 390"/>
                  <a:gd name="T6" fmla="*/ 0 w 339"/>
                  <a:gd name="T7" fmla="*/ 39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0">
                    <a:moveTo>
                      <a:pt x="0" y="390"/>
                    </a:moveTo>
                    <a:lnTo>
                      <a:pt x="0" y="0"/>
                    </a:lnTo>
                    <a:lnTo>
                      <a:pt x="339" y="196"/>
                    </a:lnTo>
                    <a:lnTo>
                      <a:pt x="0" y="390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2" name="Freeform 72"/>
              <p:cNvSpPr>
                <a:spLocks/>
              </p:cNvSpPr>
              <p:nvPr/>
            </p:nvSpPr>
            <p:spPr bwMode="auto">
              <a:xfrm>
                <a:off x="6019801" y="795338"/>
                <a:ext cx="536575" cy="619125"/>
              </a:xfrm>
              <a:custGeom>
                <a:avLst/>
                <a:gdLst>
                  <a:gd name="T0" fmla="*/ 0 w 338"/>
                  <a:gd name="T1" fmla="*/ 196 h 390"/>
                  <a:gd name="T2" fmla="*/ 338 w 338"/>
                  <a:gd name="T3" fmla="*/ 390 h 390"/>
                  <a:gd name="T4" fmla="*/ 338 w 338"/>
                  <a:gd name="T5" fmla="*/ 0 h 390"/>
                  <a:gd name="T6" fmla="*/ 0 w 338"/>
                  <a:gd name="T7" fmla="*/ 196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8" h="390">
                    <a:moveTo>
                      <a:pt x="0" y="196"/>
                    </a:moveTo>
                    <a:lnTo>
                      <a:pt x="338" y="390"/>
                    </a:lnTo>
                    <a:lnTo>
                      <a:pt x="338" y="0"/>
                    </a:lnTo>
                    <a:lnTo>
                      <a:pt x="0" y="196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23" name="Freeform 75"/>
              <p:cNvSpPr>
                <a:spLocks/>
              </p:cNvSpPr>
              <p:nvPr/>
            </p:nvSpPr>
            <p:spPr bwMode="auto">
              <a:xfrm>
                <a:off x="6559551" y="4829175"/>
                <a:ext cx="538163" cy="620713"/>
              </a:xfrm>
              <a:custGeom>
                <a:avLst/>
                <a:gdLst>
                  <a:gd name="T0" fmla="*/ 0 w 339"/>
                  <a:gd name="T1" fmla="*/ 194 h 391"/>
                  <a:gd name="T2" fmla="*/ 339 w 339"/>
                  <a:gd name="T3" fmla="*/ 391 h 391"/>
                  <a:gd name="T4" fmla="*/ 339 w 339"/>
                  <a:gd name="T5" fmla="*/ 0 h 391"/>
                  <a:gd name="T6" fmla="*/ 0 w 339"/>
                  <a:gd name="T7" fmla="*/ 194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9" h="391">
                    <a:moveTo>
                      <a:pt x="0" y="194"/>
                    </a:moveTo>
                    <a:lnTo>
                      <a:pt x="339" y="391"/>
                    </a:lnTo>
                    <a:lnTo>
                      <a:pt x="339" y="0"/>
                    </a:lnTo>
                    <a:lnTo>
                      <a:pt x="0" y="194"/>
                    </a:lnTo>
                    <a:close/>
                  </a:path>
                </a:pathLst>
              </a:custGeom>
              <a:grpFill/>
              <a:ln w="15875" cap="flat">
                <a:solidFill>
                  <a:srgbClr val="26252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</p:grpSp>
      <p:sp>
        <p:nvSpPr>
          <p:cNvPr id="91" name="Rectangle 90"/>
          <p:cNvSpPr/>
          <p:nvPr userDrawn="1"/>
        </p:nvSpPr>
        <p:spPr>
          <a:xfrm>
            <a:off x="11843899" y="6251109"/>
            <a:ext cx="18473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id-ID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780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24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452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215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6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31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53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940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119488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8643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670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634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09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248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05934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5739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2563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72035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9857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14405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9079A-B932-4316-9869-42E832570918}" type="datetimeFigureOut">
              <a:rPr lang="id-ID" smtClean="0"/>
              <a:t>08/05/2016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E2A6B-A809-4840-BF14-8648BC0BDF8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2572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8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640062" y="3498346"/>
            <a:ext cx="3241831" cy="2046297"/>
            <a:chOff x="1685115" y="3521460"/>
            <a:chExt cx="4322441" cy="272839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925886" y="4199156"/>
              <a:ext cx="2081670" cy="2050700"/>
            </a:xfrm>
            <a:custGeom>
              <a:avLst/>
              <a:gdLst>
                <a:gd name="T0" fmla="*/ 3577 w 3638"/>
                <a:gd name="T1" fmla="*/ 3090 h 3585"/>
                <a:gd name="T2" fmla="*/ 3555 w 3638"/>
                <a:gd name="T3" fmla="*/ 3072 h 3585"/>
                <a:gd name="T4" fmla="*/ 3556 w 3638"/>
                <a:gd name="T5" fmla="*/ 3071 h 3585"/>
                <a:gd name="T6" fmla="*/ 468 w 3638"/>
                <a:gd name="T7" fmla="*/ 0 h 3585"/>
                <a:gd name="T8" fmla="*/ 0 w 3638"/>
                <a:gd name="T9" fmla="*/ 470 h 3585"/>
                <a:gd name="T10" fmla="*/ 3062 w 3638"/>
                <a:gd name="T11" fmla="*/ 3516 h 3585"/>
                <a:gd name="T12" fmla="*/ 3067 w 3638"/>
                <a:gd name="T13" fmla="*/ 3522 h 3585"/>
                <a:gd name="T14" fmla="*/ 3084 w 3638"/>
                <a:gd name="T15" fmla="*/ 3537 h 3585"/>
                <a:gd name="T16" fmla="*/ 3088 w 3638"/>
                <a:gd name="T17" fmla="*/ 3541 h 3585"/>
                <a:gd name="T18" fmla="*/ 3088 w 3638"/>
                <a:gd name="T19" fmla="*/ 3540 h 3585"/>
                <a:gd name="T20" fmla="*/ 3432 w 3638"/>
                <a:gd name="T21" fmla="*/ 3436 h 3585"/>
                <a:gd name="T22" fmla="*/ 3577 w 3638"/>
                <a:gd name="T23" fmla="*/ 3090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8" h="3585">
                  <a:moveTo>
                    <a:pt x="3577" y="3090"/>
                  </a:moveTo>
                  <a:cubicBezTo>
                    <a:pt x="3570" y="3083"/>
                    <a:pt x="3563" y="3077"/>
                    <a:pt x="3555" y="3072"/>
                  </a:cubicBezTo>
                  <a:cubicBezTo>
                    <a:pt x="3556" y="3071"/>
                    <a:pt x="3556" y="3071"/>
                    <a:pt x="3556" y="3071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3062" y="3516"/>
                    <a:pt x="3062" y="3516"/>
                    <a:pt x="3062" y="3516"/>
                  </a:cubicBezTo>
                  <a:cubicBezTo>
                    <a:pt x="3064" y="3518"/>
                    <a:pt x="3065" y="3520"/>
                    <a:pt x="3067" y="3522"/>
                  </a:cubicBezTo>
                  <a:cubicBezTo>
                    <a:pt x="3072" y="3528"/>
                    <a:pt x="3078" y="3533"/>
                    <a:pt x="3084" y="3537"/>
                  </a:cubicBezTo>
                  <a:cubicBezTo>
                    <a:pt x="3088" y="3541"/>
                    <a:pt x="3088" y="3541"/>
                    <a:pt x="3088" y="3541"/>
                  </a:cubicBezTo>
                  <a:cubicBezTo>
                    <a:pt x="3088" y="3540"/>
                    <a:pt x="3088" y="3540"/>
                    <a:pt x="3088" y="3540"/>
                  </a:cubicBezTo>
                  <a:cubicBezTo>
                    <a:pt x="3160" y="3585"/>
                    <a:pt x="3305" y="3544"/>
                    <a:pt x="3432" y="3436"/>
                  </a:cubicBezTo>
                  <a:cubicBezTo>
                    <a:pt x="3573" y="3317"/>
                    <a:pt x="3638" y="3162"/>
                    <a:pt x="3577" y="309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5115" y="4199156"/>
              <a:ext cx="2081063" cy="2050700"/>
            </a:xfrm>
            <a:custGeom>
              <a:avLst/>
              <a:gdLst>
                <a:gd name="T0" fmla="*/ 3637 w 3637"/>
                <a:gd name="T1" fmla="*/ 470 h 3585"/>
                <a:gd name="T2" fmla="*/ 3169 w 3637"/>
                <a:gd name="T3" fmla="*/ 0 h 3585"/>
                <a:gd name="T4" fmla="*/ 82 w 3637"/>
                <a:gd name="T5" fmla="*/ 3071 h 3585"/>
                <a:gd name="T6" fmla="*/ 83 w 3637"/>
                <a:gd name="T7" fmla="*/ 3072 h 3585"/>
                <a:gd name="T8" fmla="*/ 61 w 3637"/>
                <a:gd name="T9" fmla="*/ 3090 h 3585"/>
                <a:gd name="T10" fmla="*/ 205 w 3637"/>
                <a:gd name="T11" fmla="*/ 3436 h 3585"/>
                <a:gd name="T12" fmla="*/ 549 w 3637"/>
                <a:gd name="T13" fmla="*/ 3540 h 3585"/>
                <a:gd name="T14" fmla="*/ 550 w 3637"/>
                <a:gd name="T15" fmla="*/ 3541 h 3585"/>
                <a:gd name="T16" fmla="*/ 553 w 3637"/>
                <a:gd name="T17" fmla="*/ 3537 h 3585"/>
                <a:gd name="T18" fmla="*/ 570 w 3637"/>
                <a:gd name="T19" fmla="*/ 3522 h 3585"/>
                <a:gd name="T20" fmla="*/ 575 w 3637"/>
                <a:gd name="T21" fmla="*/ 3516 h 3585"/>
                <a:gd name="T22" fmla="*/ 3637 w 3637"/>
                <a:gd name="T23" fmla="*/ 470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7" h="3585">
                  <a:moveTo>
                    <a:pt x="3637" y="470"/>
                  </a:moveTo>
                  <a:cubicBezTo>
                    <a:pt x="3169" y="0"/>
                    <a:pt x="3169" y="0"/>
                    <a:pt x="3169" y="0"/>
                  </a:cubicBezTo>
                  <a:cubicBezTo>
                    <a:pt x="82" y="3071"/>
                    <a:pt x="82" y="3071"/>
                    <a:pt x="82" y="3071"/>
                  </a:cubicBezTo>
                  <a:cubicBezTo>
                    <a:pt x="83" y="3072"/>
                    <a:pt x="83" y="3072"/>
                    <a:pt x="83" y="3072"/>
                  </a:cubicBezTo>
                  <a:cubicBezTo>
                    <a:pt x="74" y="3077"/>
                    <a:pt x="67" y="3083"/>
                    <a:pt x="61" y="3090"/>
                  </a:cubicBezTo>
                  <a:cubicBezTo>
                    <a:pt x="0" y="3162"/>
                    <a:pt x="65" y="3317"/>
                    <a:pt x="205" y="3436"/>
                  </a:cubicBezTo>
                  <a:cubicBezTo>
                    <a:pt x="332" y="3544"/>
                    <a:pt x="477" y="3585"/>
                    <a:pt x="549" y="3540"/>
                  </a:cubicBezTo>
                  <a:cubicBezTo>
                    <a:pt x="550" y="3541"/>
                    <a:pt x="550" y="3541"/>
                    <a:pt x="550" y="3541"/>
                  </a:cubicBezTo>
                  <a:cubicBezTo>
                    <a:pt x="553" y="3537"/>
                    <a:pt x="553" y="3537"/>
                    <a:pt x="553" y="3537"/>
                  </a:cubicBezTo>
                  <a:cubicBezTo>
                    <a:pt x="560" y="3533"/>
                    <a:pt x="565" y="3528"/>
                    <a:pt x="570" y="3522"/>
                  </a:cubicBezTo>
                  <a:cubicBezTo>
                    <a:pt x="572" y="3520"/>
                    <a:pt x="574" y="3518"/>
                    <a:pt x="575" y="3516"/>
                  </a:cubicBezTo>
                  <a:lnTo>
                    <a:pt x="3637" y="47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668410" y="3521460"/>
              <a:ext cx="411112" cy="2598444"/>
            </a:xfrm>
            <a:custGeom>
              <a:avLst/>
              <a:gdLst>
                <a:gd name="T0" fmla="*/ 667 w 719"/>
                <a:gd name="T1" fmla="*/ 4334 h 4542"/>
                <a:gd name="T2" fmla="*/ 666 w 719"/>
                <a:gd name="T3" fmla="*/ 4326 h 4542"/>
                <a:gd name="T4" fmla="*/ 719 w 719"/>
                <a:gd name="T5" fmla="*/ 8 h 4542"/>
                <a:gd name="T6" fmla="*/ 56 w 719"/>
                <a:gd name="T7" fmla="*/ 0 h 4542"/>
                <a:gd name="T8" fmla="*/ 2 w 719"/>
                <a:gd name="T9" fmla="*/ 4354 h 4542"/>
                <a:gd name="T10" fmla="*/ 4 w 719"/>
                <a:gd name="T11" fmla="*/ 4354 h 4542"/>
                <a:gd name="T12" fmla="*/ 1 w 719"/>
                <a:gd name="T13" fmla="*/ 4383 h 4542"/>
                <a:gd name="T14" fmla="*/ 347 w 719"/>
                <a:gd name="T15" fmla="*/ 4529 h 4542"/>
                <a:gd name="T16" fmla="*/ 665 w 719"/>
                <a:gd name="T17" fmla="*/ 4362 h 4542"/>
                <a:gd name="T18" fmla="*/ 666 w 719"/>
                <a:gd name="T19" fmla="*/ 4362 h 4542"/>
                <a:gd name="T20" fmla="*/ 666 w 719"/>
                <a:gd name="T21" fmla="*/ 4357 h 4542"/>
                <a:gd name="T22" fmla="*/ 667 w 719"/>
                <a:gd name="T23" fmla="*/ 4334 h 4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9" h="4542">
                  <a:moveTo>
                    <a:pt x="667" y="4334"/>
                  </a:moveTo>
                  <a:cubicBezTo>
                    <a:pt x="667" y="4332"/>
                    <a:pt x="667" y="4329"/>
                    <a:pt x="666" y="4326"/>
                  </a:cubicBezTo>
                  <a:cubicBezTo>
                    <a:pt x="719" y="8"/>
                    <a:pt x="719" y="8"/>
                    <a:pt x="719" y="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" y="4354"/>
                    <a:pt x="2" y="4354"/>
                    <a:pt x="2" y="4354"/>
                  </a:cubicBezTo>
                  <a:cubicBezTo>
                    <a:pt x="4" y="4354"/>
                    <a:pt x="4" y="4354"/>
                    <a:pt x="4" y="4354"/>
                  </a:cubicBezTo>
                  <a:cubicBezTo>
                    <a:pt x="1" y="4364"/>
                    <a:pt x="0" y="4373"/>
                    <a:pt x="1" y="4383"/>
                  </a:cubicBezTo>
                  <a:cubicBezTo>
                    <a:pt x="8" y="4477"/>
                    <a:pt x="163" y="4542"/>
                    <a:pt x="347" y="4529"/>
                  </a:cubicBezTo>
                  <a:cubicBezTo>
                    <a:pt x="512" y="4517"/>
                    <a:pt x="645" y="4445"/>
                    <a:pt x="665" y="4362"/>
                  </a:cubicBezTo>
                  <a:cubicBezTo>
                    <a:pt x="666" y="4362"/>
                    <a:pt x="666" y="4362"/>
                    <a:pt x="666" y="4362"/>
                  </a:cubicBezTo>
                  <a:cubicBezTo>
                    <a:pt x="666" y="4357"/>
                    <a:pt x="666" y="4357"/>
                    <a:pt x="666" y="4357"/>
                  </a:cubicBezTo>
                  <a:cubicBezTo>
                    <a:pt x="667" y="4350"/>
                    <a:pt x="668" y="4342"/>
                    <a:pt x="667" y="4334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108095" y="1199086"/>
            <a:ext cx="3975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05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486429" y="714339"/>
            <a:ext cx="321915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7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Mission and Target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197521" y="3368546"/>
            <a:ext cx="2148317" cy="1893269"/>
            <a:chOff x="2428395" y="3348392"/>
            <a:chExt cx="2864422" cy="2524359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428395" y="4143896"/>
              <a:ext cx="1392436" cy="1374218"/>
            </a:xfrm>
            <a:custGeom>
              <a:avLst/>
              <a:gdLst>
                <a:gd name="T0" fmla="*/ 0 w 2434"/>
                <a:gd name="T1" fmla="*/ 1956 h 2402"/>
                <a:gd name="T2" fmla="*/ 492 w 2434"/>
                <a:gd name="T3" fmla="*/ 2402 h 2402"/>
                <a:gd name="T4" fmla="*/ 2434 w 2434"/>
                <a:gd name="T5" fmla="*/ 470 h 2402"/>
                <a:gd name="T6" fmla="*/ 1966 w 2434"/>
                <a:gd name="T7" fmla="*/ 0 h 2402"/>
                <a:gd name="T8" fmla="*/ 0 w 2434"/>
                <a:gd name="T9" fmla="*/ 1956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4" h="2402">
                  <a:moveTo>
                    <a:pt x="0" y="1956"/>
                  </a:moveTo>
                  <a:cubicBezTo>
                    <a:pt x="90" y="2246"/>
                    <a:pt x="246" y="2330"/>
                    <a:pt x="492" y="2402"/>
                  </a:cubicBezTo>
                  <a:cubicBezTo>
                    <a:pt x="2434" y="470"/>
                    <a:pt x="2434" y="470"/>
                    <a:pt x="2434" y="470"/>
                  </a:cubicBezTo>
                  <a:cubicBezTo>
                    <a:pt x="1966" y="0"/>
                    <a:pt x="1966" y="0"/>
                    <a:pt x="1966" y="0"/>
                  </a:cubicBezTo>
                  <a:lnTo>
                    <a:pt x="0" y="1956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877913" y="4151183"/>
              <a:ext cx="1414904" cy="1392435"/>
            </a:xfrm>
            <a:custGeom>
              <a:avLst/>
              <a:gdLst>
                <a:gd name="T0" fmla="*/ 468 w 2473"/>
                <a:gd name="T1" fmla="*/ 0 h 2434"/>
                <a:gd name="T2" fmla="*/ 0 w 2473"/>
                <a:gd name="T3" fmla="*/ 470 h 2434"/>
                <a:gd name="T4" fmla="*/ 1974 w 2473"/>
                <a:gd name="T5" fmla="*/ 2434 h 2434"/>
                <a:gd name="T6" fmla="*/ 2473 w 2473"/>
                <a:gd name="T7" fmla="*/ 1994 h 2434"/>
                <a:gd name="T8" fmla="*/ 468 w 2473"/>
                <a:gd name="T9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3" h="2434">
                  <a:moveTo>
                    <a:pt x="468" y="0"/>
                  </a:moveTo>
                  <a:cubicBezTo>
                    <a:pt x="0" y="470"/>
                    <a:pt x="0" y="470"/>
                    <a:pt x="0" y="470"/>
                  </a:cubicBezTo>
                  <a:cubicBezTo>
                    <a:pt x="1974" y="2434"/>
                    <a:pt x="1974" y="2434"/>
                    <a:pt x="1974" y="2434"/>
                  </a:cubicBezTo>
                  <a:cubicBezTo>
                    <a:pt x="2200" y="2366"/>
                    <a:pt x="2332" y="2258"/>
                    <a:pt x="2473" y="1994"/>
                  </a:cubicBezTo>
                  <a:lnTo>
                    <a:pt x="468" y="0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670232" y="3348392"/>
              <a:ext cx="409290" cy="2524359"/>
            </a:xfrm>
            <a:custGeom>
              <a:avLst/>
              <a:gdLst>
                <a:gd name="T0" fmla="*/ 0 w 715"/>
                <a:gd name="T1" fmla="*/ 4252 h 4412"/>
                <a:gd name="T2" fmla="*/ 663 w 715"/>
                <a:gd name="T3" fmla="*/ 4275 h 4412"/>
                <a:gd name="T4" fmla="*/ 715 w 715"/>
                <a:gd name="T5" fmla="*/ 9 h 4412"/>
                <a:gd name="T6" fmla="*/ 52 w 715"/>
                <a:gd name="T7" fmla="*/ 0 h 4412"/>
                <a:gd name="T8" fmla="*/ 0 w 715"/>
                <a:gd name="T9" fmla="*/ 4252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4412">
                  <a:moveTo>
                    <a:pt x="0" y="4252"/>
                  </a:moveTo>
                  <a:cubicBezTo>
                    <a:pt x="196" y="4412"/>
                    <a:pt x="476" y="4402"/>
                    <a:pt x="663" y="4275"/>
                  </a:cubicBezTo>
                  <a:cubicBezTo>
                    <a:pt x="715" y="9"/>
                    <a:pt x="715" y="9"/>
                    <a:pt x="715" y="9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0" y="4252"/>
                  </a:ln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963880" y="2508673"/>
            <a:ext cx="2625619" cy="2625163"/>
            <a:chOff x="2116873" y="2201895"/>
            <a:chExt cx="3500825" cy="3500217"/>
          </a:xfrm>
        </p:grpSpPr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2116873" y="2201895"/>
              <a:ext cx="3500825" cy="3500217"/>
            </a:xfrm>
            <a:prstGeom prst="ellipse">
              <a:avLst/>
            </a:pr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2377993" y="2463014"/>
              <a:ext cx="2979193" cy="29785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2693765" y="2778180"/>
              <a:ext cx="2347648" cy="2347648"/>
            </a:xfrm>
            <a:prstGeom prst="ellipse">
              <a:avLst/>
            </a:pr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2996179" y="3079985"/>
              <a:ext cx="1742822" cy="17440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3284018" y="3368432"/>
              <a:ext cx="1166537" cy="1167144"/>
            </a:xfrm>
            <a:prstGeom prst="ellipse">
              <a:avLst/>
            </a:pr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3530563" y="3615584"/>
              <a:ext cx="672839" cy="6728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auto">
            <a:xfrm>
              <a:off x="3709096" y="3794117"/>
              <a:ext cx="315773" cy="315773"/>
            </a:xfrm>
            <a:prstGeom prst="ellipse">
              <a:avLst/>
            </a:pr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465763" y="2087363"/>
            <a:ext cx="1635502" cy="1670945"/>
            <a:chOff x="5920323" y="2302554"/>
            <a:chExt cx="2180669" cy="2227927"/>
          </a:xfrm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1" name="Freeform 23"/>
            <p:cNvSpPr>
              <a:spLocks/>
            </p:cNvSpPr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2" name="Freeform 24"/>
            <p:cNvSpPr>
              <a:spLocks/>
            </p:cNvSpPr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3" name="Freeform 25"/>
            <p:cNvSpPr>
              <a:spLocks/>
            </p:cNvSpPr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4" name="Freeform 26"/>
            <p:cNvSpPr>
              <a:spLocks/>
            </p:cNvSpPr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B9D53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5" name="Freeform 27"/>
            <p:cNvSpPr>
              <a:spLocks/>
            </p:cNvSpPr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B9D53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6" name="Freeform 28"/>
            <p:cNvSpPr>
              <a:spLocks/>
            </p:cNvSpPr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12315" y="2139038"/>
            <a:ext cx="1635502" cy="1670945"/>
            <a:chOff x="6076950" y="2555876"/>
            <a:chExt cx="3076576" cy="3143249"/>
          </a:xfrm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984E9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984E9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794183" y="3174322"/>
            <a:ext cx="1635502" cy="1670945"/>
            <a:chOff x="6076950" y="2555876"/>
            <a:chExt cx="3076576" cy="3143249"/>
          </a:xfrm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0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1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30B6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4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30B6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5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6" name="Rectangle 115"/>
          <p:cNvSpPr/>
          <p:nvPr/>
        </p:nvSpPr>
        <p:spPr>
          <a:xfrm>
            <a:off x="6848832" y="2967929"/>
            <a:ext cx="186928" cy="186928"/>
          </a:xfrm>
          <a:prstGeom prst="rect">
            <a:avLst/>
          </a:prstGeom>
          <a:solidFill>
            <a:srgbClr val="984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7" name="Rectangle 116"/>
          <p:cNvSpPr/>
          <p:nvPr/>
        </p:nvSpPr>
        <p:spPr>
          <a:xfrm>
            <a:off x="6848832" y="3811544"/>
            <a:ext cx="186928" cy="186928"/>
          </a:xfrm>
          <a:prstGeom prst="rect">
            <a:avLst/>
          </a:prstGeom>
          <a:solidFill>
            <a:srgbClr val="30B6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8" name="Rectangle 117"/>
          <p:cNvSpPr/>
          <p:nvPr/>
        </p:nvSpPr>
        <p:spPr>
          <a:xfrm>
            <a:off x="6848832" y="4648012"/>
            <a:ext cx="186928" cy="186928"/>
          </a:xfrm>
          <a:prstGeom prst="rect">
            <a:avLst/>
          </a:prstGeom>
          <a:solidFill>
            <a:srgbClr val="B9D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19" name="Group 118"/>
          <p:cNvGrpSpPr/>
          <p:nvPr/>
        </p:nvGrpSpPr>
        <p:grpSpPr>
          <a:xfrm>
            <a:off x="7185589" y="2934716"/>
            <a:ext cx="228968" cy="225322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1" name="Freeform 120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193975" y="3775776"/>
            <a:ext cx="212197" cy="225323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124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5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26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27" name="Freeform 28"/>
          <p:cNvSpPr>
            <a:spLocks noEditPoints="1"/>
          </p:cNvSpPr>
          <p:nvPr/>
        </p:nvSpPr>
        <p:spPr bwMode="auto">
          <a:xfrm>
            <a:off x="7187046" y="4592630"/>
            <a:ext cx="226052" cy="22605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28" name="TextBox 127"/>
          <p:cNvSpPr txBox="1"/>
          <p:nvPr/>
        </p:nvSpPr>
        <p:spPr>
          <a:xfrm>
            <a:off x="7464508" y="2798783"/>
            <a:ext cx="8643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05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01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464507" y="2959841"/>
            <a:ext cx="168872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25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825" dirty="0">
                <a:solidFill>
                  <a:schemeClr val="bg1">
                    <a:lumMod val="65000"/>
                  </a:schemeClr>
                </a:solidFill>
              </a:rPr>
              <a:t>, Lorem Ipsum is not simply random text.</a:t>
            </a:r>
            <a:endParaRPr lang="en-US" sz="825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7464508" y="3580711"/>
            <a:ext cx="8755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05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02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464507" y="3741768"/>
            <a:ext cx="168872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25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825" dirty="0">
                <a:solidFill>
                  <a:schemeClr val="bg1">
                    <a:lumMod val="65000"/>
                  </a:schemeClr>
                </a:solidFill>
              </a:rPr>
              <a:t>, Lorem Ipsum is not simply random text.</a:t>
            </a:r>
            <a:endParaRPr lang="en-US" sz="825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464508" y="4431574"/>
            <a:ext cx="8739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05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03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464507" y="4592631"/>
            <a:ext cx="168872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25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825" dirty="0">
                <a:solidFill>
                  <a:schemeClr val="bg1">
                    <a:lumMod val="65000"/>
                  </a:schemeClr>
                </a:solidFill>
              </a:rPr>
              <a:t>, Lorem Ipsum is not simply random text.</a:t>
            </a:r>
            <a:endParaRPr lang="en-US" sz="825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36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116" grpId="0" animBg="1"/>
      <p:bldP spid="117" grpId="0" animBg="1"/>
      <p:bldP spid="118" grpId="0" animBg="1"/>
      <p:bldP spid="127" grpId="0" animBg="1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 flipH="1">
            <a:off x="364262" y="2419247"/>
            <a:ext cx="5325666" cy="4418409"/>
            <a:chOff x="4517221" y="2682505"/>
            <a:chExt cx="7100888" cy="5891212"/>
          </a:xfrm>
        </p:grpSpPr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4679146" y="28841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7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22212B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4607708" y="2795217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32313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4517221" y="2682505"/>
              <a:ext cx="6938963" cy="5689600"/>
            </a:xfrm>
            <a:custGeom>
              <a:avLst/>
              <a:gdLst>
                <a:gd name="T0" fmla="*/ 1735 w 1847"/>
                <a:gd name="T1" fmla="*/ 757 h 1514"/>
                <a:gd name="T2" fmla="*/ 721 w 1847"/>
                <a:gd name="T3" fmla="*/ 1514 h 1514"/>
                <a:gd name="T4" fmla="*/ 112 w 1847"/>
                <a:gd name="T5" fmla="*/ 757 h 1514"/>
                <a:gd name="T6" fmla="*/ 1126 w 1847"/>
                <a:gd name="T7" fmla="*/ 0 h 1514"/>
                <a:gd name="T8" fmla="*/ 1735 w 1847"/>
                <a:gd name="T9" fmla="*/ 757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5174446" y="3222255"/>
              <a:ext cx="5624513" cy="4611687"/>
            </a:xfrm>
            <a:custGeom>
              <a:avLst/>
              <a:gdLst>
                <a:gd name="T0" fmla="*/ 1406 w 1497"/>
                <a:gd name="T1" fmla="*/ 613 h 1227"/>
                <a:gd name="T2" fmla="*/ 584 w 1497"/>
                <a:gd name="T3" fmla="*/ 1227 h 1227"/>
                <a:gd name="T4" fmla="*/ 91 w 1497"/>
                <a:gd name="T5" fmla="*/ 613 h 1227"/>
                <a:gd name="T6" fmla="*/ 913 w 1497"/>
                <a:gd name="T7" fmla="*/ 0 h 1227"/>
                <a:gd name="T8" fmla="*/ 1406 w 1497"/>
                <a:gd name="T9" fmla="*/ 61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5542746" y="3523880"/>
              <a:ext cx="4887913" cy="4005262"/>
            </a:xfrm>
            <a:custGeom>
              <a:avLst/>
              <a:gdLst>
                <a:gd name="T0" fmla="*/ 1222 w 1301"/>
                <a:gd name="T1" fmla="*/ 533 h 1066"/>
                <a:gd name="T2" fmla="*/ 508 w 1301"/>
                <a:gd name="T3" fmla="*/ 1066 h 1066"/>
                <a:gd name="T4" fmla="*/ 79 w 1301"/>
                <a:gd name="T5" fmla="*/ 533 h 1066"/>
                <a:gd name="T6" fmla="*/ 793 w 1301"/>
                <a:gd name="T7" fmla="*/ 0 h 1066"/>
                <a:gd name="T8" fmla="*/ 1222 w 1301"/>
                <a:gd name="T9" fmla="*/ 533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6049159" y="3933455"/>
              <a:ext cx="3873500" cy="3186112"/>
            </a:xfrm>
            <a:custGeom>
              <a:avLst/>
              <a:gdLst>
                <a:gd name="T0" fmla="*/ 968 w 1031"/>
                <a:gd name="T1" fmla="*/ 424 h 848"/>
                <a:gd name="T2" fmla="*/ 402 w 1031"/>
                <a:gd name="T3" fmla="*/ 848 h 848"/>
                <a:gd name="T4" fmla="*/ 63 w 1031"/>
                <a:gd name="T5" fmla="*/ 424 h 848"/>
                <a:gd name="T6" fmla="*/ 629 w 1031"/>
                <a:gd name="T7" fmla="*/ 0 h 848"/>
                <a:gd name="T8" fmla="*/ 968 w 1031"/>
                <a:gd name="T9" fmla="*/ 42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6466671" y="4268417"/>
              <a:ext cx="3040063" cy="2517775"/>
            </a:xfrm>
            <a:custGeom>
              <a:avLst/>
              <a:gdLst>
                <a:gd name="T0" fmla="*/ 759 w 809"/>
                <a:gd name="T1" fmla="*/ 335 h 670"/>
                <a:gd name="T2" fmla="*/ 315 w 809"/>
                <a:gd name="T3" fmla="*/ 670 h 670"/>
                <a:gd name="T4" fmla="*/ 50 w 809"/>
                <a:gd name="T5" fmla="*/ 335 h 670"/>
                <a:gd name="T6" fmla="*/ 494 w 809"/>
                <a:gd name="T7" fmla="*/ 0 h 670"/>
                <a:gd name="T8" fmla="*/ 759 w 809"/>
                <a:gd name="T9" fmla="*/ 335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6876246" y="4595442"/>
              <a:ext cx="2220913" cy="1863725"/>
            </a:xfrm>
            <a:custGeom>
              <a:avLst/>
              <a:gdLst>
                <a:gd name="T0" fmla="*/ 555 w 591"/>
                <a:gd name="T1" fmla="*/ 248 h 496"/>
                <a:gd name="T2" fmla="*/ 229 w 591"/>
                <a:gd name="T3" fmla="*/ 496 h 496"/>
                <a:gd name="T4" fmla="*/ 36 w 591"/>
                <a:gd name="T5" fmla="*/ 248 h 496"/>
                <a:gd name="T6" fmla="*/ 362 w 591"/>
                <a:gd name="T7" fmla="*/ 0 h 496"/>
                <a:gd name="T8" fmla="*/ 555 w 591"/>
                <a:gd name="T9" fmla="*/ 2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7454096" y="5090742"/>
              <a:ext cx="1068388" cy="876300"/>
            </a:xfrm>
            <a:custGeom>
              <a:avLst/>
              <a:gdLst>
                <a:gd name="T0" fmla="*/ 266 w 284"/>
                <a:gd name="T1" fmla="*/ 116 h 233"/>
                <a:gd name="T2" fmla="*/ 110 w 284"/>
                <a:gd name="T3" fmla="*/ 233 h 233"/>
                <a:gd name="T4" fmla="*/ 17 w 284"/>
                <a:gd name="T5" fmla="*/ 116 h 233"/>
                <a:gd name="T6" fmla="*/ 173 w 284"/>
                <a:gd name="T7" fmla="*/ 0 h 233"/>
                <a:gd name="T8" fmla="*/ 266 w 284"/>
                <a:gd name="T9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52506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108095" y="1411522"/>
            <a:ext cx="397581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05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486429" y="926775"/>
            <a:ext cx="321915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7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Mission and Target</a:t>
            </a:r>
          </a:p>
        </p:txBody>
      </p:sp>
      <p:grpSp>
        <p:nvGrpSpPr>
          <p:cNvPr id="63" name="Group 62"/>
          <p:cNvGrpSpPr/>
          <p:nvPr/>
        </p:nvGrpSpPr>
        <p:grpSpPr>
          <a:xfrm flipH="1">
            <a:off x="3054710" y="2544937"/>
            <a:ext cx="1982498" cy="2025462"/>
            <a:chOff x="5920323" y="2302554"/>
            <a:chExt cx="2180669" cy="2227927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7879324" y="4300937"/>
              <a:ext cx="221668" cy="229544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Freeform 22"/>
            <p:cNvSpPr>
              <a:spLocks/>
            </p:cNvSpPr>
            <p:nvPr/>
          </p:nvSpPr>
          <p:spPr bwMode="auto">
            <a:xfrm>
              <a:off x="7375227" y="3756332"/>
              <a:ext cx="554732" cy="64024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7363975" y="3746206"/>
              <a:ext cx="155280" cy="247548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5920323" y="2783021"/>
              <a:ext cx="534478" cy="459088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6315274" y="2361065"/>
              <a:ext cx="198038" cy="517599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6072227" y="2841532"/>
              <a:ext cx="569359" cy="690883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B9D53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6363658" y="2302554"/>
              <a:ext cx="541229" cy="755020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B9D53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6451425" y="2878664"/>
              <a:ext cx="1019446" cy="1046451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7F921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2418379" y="1927655"/>
            <a:ext cx="1674068" cy="1710347"/>
            <a:chOff x="6076950" y="2555876"/>
            <a:chExt cx="3076576" cy="3143249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984E9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984E9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5E305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81" name="Group 80"/>
          <p:cNvGrpSpPr/>
          <p:nvPr/>
        </p:nvGrpSpPr>
        <p:grpSpPr>
          <a:xfrm flipH="1">
            <a:off x="2021703" y="2612811"/>
            <a:ext cx="2448926" cy="2501997"/>
            <a:chOff x="6076950" y="2555876"/>
            <a:chExt cx="3076576" cy="3143249"/>
          </a:xfrm>
          <a:effectLst>
            <a:outerShdw blurRad="177800" dir="18900000" sy="23000" kx="-1200000" algn="bl" rotWithShape="0">
              <a:prstClr val="black">
                <a:alpha val="29000"/>
              </a:prstClr>
            </a:outerShdw>
          </a:effectLst>
        </p:grpSpPr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8129588" y="4606925"/>
              <a:ext cx="782638" cy="903287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30B6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90" name="Freeform 27"/>
            <p:cNvSpPr>
              <a:spLocks/>
            </p:cNvSpPr>
            <p:nvPr/>
          </p:nvSpPr>
          <p:spPr bwMode="auto">
            <a:xfrm>
              <a:off x="6702425" y="2555876"/>
              <a:ext cx="763588" cy="1065212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30B6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06" name="Freeform 28"/>
            <p:cNvSpPr>
              <a:spLocks/>
            </p:cNvSpPr>
            <p:nvPr/>
          </p:nvSpPr>
          <p:spPr bwMode="auto">
            <a:xfrm>
              <a:off x="6826250" y="3368675"/>
              <a:ext cx="1438275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1E705C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14" name="Rectangle 113"/>
          <p:cNvSpPr/>
          <p:nvPr/>
        </p:nvSpPr>
        <p:spPr>
          <a:xfrm>
            <a:off x="6618461" y="2818083"/>
            <a:ext cx="186928" cy="186928"/>
          </a:xfrm>
          <a:prstGeom prst="rect">
            <a:avLst/>
          </a:prstGeom>
          <a:solidFill>
            <a:srgbClr val="B9D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15" name="Rectangle 114"/>
          <p:cNvSpPr/>
          <p:nvPr/>
        </p:nvSpPr>
        <p:spPr>
          <a:xfrm>
            <a:off x="6618461" y="3661698"/>
            <a:ext cx="186928" cy="186928"/>
          </a:xfrm>
          <a:prstGeom prst="rect">
            <a:avLst/>
          </a:prstGeom>
          <a:solidFill>
            <a:srgbClr val="30B6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34" name="Rectangle 133"/>
          <p:cNvSpPr/>
          <p:nvPr/>
        </p:nvSpPr>
        <p:spPr>
          <a:xfrm>
            <a:off x="6618461" y="4498166"/>
            <a:ext cx="186928" cy="186928"/>
          </a:xfrm>
          <a:prstGeom prst="rect">
            <a:avLst/>
          </a:prstGeom>
          <a:solidFill>
            <a:srgbClr val="984E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35" name="Group 134"/>
          <p:cNvGrpSpPr/>
          <p:nvPr/>
        </p:nvGrpSpPr>
        <p:grpSpPr>
          <a:xfrm>
            <a:off x="6955218" y="2784870"/>
            <a:ext cx="228968" cy="225322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7" name="Freeform 136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963605" y="3625930"/>
            <a:ext cx="212197" cy="225323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140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1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2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143" name="Freeform 28"/>
          <p:cNvSpPr>
            <a:spLocks noEditPoints="1"/>
          </p:cNvSpPr>
          <p:nvPr/>
        </p:nvSpPr>
        <p:spPr bwMode="auto">
          <a:xfrm>
            <a:off x="6956676" y="4442784"/>
            <a:ext cx="226052" cy="226052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44" name="TextBox 143"/>
          <p:cNvSpPr txBox="1"/>
          <p:nvPr/>
        </p:nvSpPr>
        <p:spPr>
          <a:xfrm>
            <a:off x="7354209" y="2759769"/>
            <a:ext cx="86433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05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01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7354207" y="2920827"/>
            <a:ext cx="168872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25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825" dirty="0">
                <a:solidFill>
                  <a:schemeClr val="bg1">
                    <a:lumMod val="65000"/>
                  </a:schemeClr>
                </a:solidFill>
              </a:rPr>
              <a:t>, Lorem Ipsum is not simply random text.</a:t>
            </a:r>
            <a:endParaRPr lang="en-US" sz="825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354208" y="3541697"/>
            <a:ext cx="8755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05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02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7354207" y="3702754"/>
            <a:ext cx="168872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25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825" dirty="0">
                <a:solidFill>
                  <a:schemeClr val="bg1">
                    <a:lumMod val="65000"/>
                  </a:schemeClr>
                </a:solidFill>
              </a:rPr>
              <a:t>, Lorem Ipsum is not simply random text.</a:t>
            </a:r>
            <a:endParaRPr lang="en-US" sz="825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354208" y="4392560"/>
            <a:ext cx="87395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05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Content</a:t>
            </a:r>
            <a:r>
              <a:rPr lang="id-ID" sz="1050" b="1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 03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7354207" y="4553617"/>
            <a:ext cx="1688728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25" dirty="0">
                <a:solidFill>
                  <a:schemeClr val="bg1">
                    <a:lumMod val="65000"/>
                  </a:schemeClr>
                </a:solidFill>
              </a:rPr>
              <a:t>Suitable for all category</a:t>
            </a:r>
            <a:r>
              <a:rPr lang="en-US" sz="825" dirty="0">
                <a:solidFill>
                  <a:schemeClr val="bg1">
                    <a:lumMod val="65000"/>
                  </a:schemeClr>
                </a:solidFill>
              </a:rPr>
              <a:t>, Lorem Ipsum is not simply random text.</a:t>
            </a:r>
            <a:endParaRPr lang="en-US" sz="825" b="1" dirty="0">
              <a:solidFill>
                <a:schemeClr val="bg1">
                  <a:lumMod val="65000"/>
                </a:schemeClr>
              </a:solidFill>
              <a:latin typeface="Signika Negativ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0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2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114" grpId="0" animBg="1"/>
      <p:bldP spid="115" grpId="0" animBg="1"/>
      <p:bldP spid="134" grpId="0" animBg="1"/>
      <p:bldP spid="143" grpId="0" animBg="1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813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3580</TotalTime>
  <Words>207</Words>
  <Application>Microsoft Office PowerPoint</Application>
  <PresentationFormat>宽屏</PresentationFormat>
  <Paragraphs>23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Signika Negative</vt:lpstr>
      <vt:lpstr>宋体</vt:lpstr>
      <vt:lpstr>微软雅黑</vt:lpstr>
      <vt:lpstr>Arial</vt:lpstr>
      <vt:lpstr>Calibri</vt:lpstr>
      <vt:lpstr>Calibri Light</vt:lpstr>
      <vt:lpstr>Raleway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Company>SignAddict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AbuSina</dc:creator>
  <cp:lastModifiedBy>kan</cp:lastModifiedBy>
  <cp:revision>380</cp:revision>
  <dcterms:created xsi:type="dcterms:W3CDTF">2014-07-11T05:58:42Z</dcterms:created>
  <dcterms:modified xsi:type="dcterms:W3CDTF">2016-05-08T08:02:26Z</dcterms:modified>
</cp:coreProperties>
</file>