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407" r:id="rId3"/>
    <p:sldId id="418" r:id="rId4"/>
  </p:sldIdLst>
  <p:sldSz cx="11522075" cy="6480175"/>
  <p:notesSz cx="6858000" cy="9144000"/>
  <p:custDataLst>
    <p:tags r:id="rId6"/>
  </p:custDataLst>
  <p:defaultTextStyle>
    <a:defPPr>
      <a:defRPr lang="zh-CN"/>
    </a:defPPr>
    <a:lvl1pPr marL="0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88462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76924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65386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53848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942311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530773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119235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707697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367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182A"/>
    <a:srgbClr val="00355C"/>
    <a:srgbClr val="CCECFF"/>
    <a:srgbClr val="66CCFF"/>
    <a:srgbClr val="00A1F2"/>
    <a:srgbClr val="008BD0"/>
    <a:srgbClr val="0099E6"/>
    <a:srgbClr val="2DB9FF"/>
    <a:srgbClr val="0058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0" autoAdjust="0"/>
    <p:restoredTop sz="93918" autoAdjust="0"/>
  </p:normalViewPr>
  <p:slideViewPr>
    <p:cSldViewPr showGuides="1">
      <p:cViewPr varScale="1">
        <p:scale>
          <a:sx n="91" d="100"/>
          <a:sy n="91" d="100"/>
        </p:scale>
        <p:origin x="198" y="90"/>
      </p:cViewPr>
      <p:guideLst>
        <p:guide orient="horz" pos="2041"/>
        <p:guide pos="36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14EF6A69-E6B8-4260-9FEF-A8B417233DAE}" type="datetimeFigureOut">
              <a:rPr lang="zh-CN" altLang="en-US" smtClean="0"/>
              <a:pPr/>
              <a:t>2016/6/27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B49EC556-0E4F-4361-96C2-0C2CAFEAB7B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4278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2058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4424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9154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0574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5475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260" y="1060529"/>
            <a:ext cx="8641556" cy="2256061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260" y="3403592"/>
            <a:ext cx="8641556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5800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381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6141" y="1615545"/>
            <a:ext cx="9937790" cy="2695572"/>
          </a:xfrm>
        </p:spPr>
        <p:txBody>
          <a:bodyPr anchor="b"/>
          <a:lstStyle>
            <a:lvl1pPr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6141" y="4336618"/>
            <a:ext cx="9937790" cy="1417538"/>
          </a:xfrm>
        </p:spPr>
        <p:txBody>
          <a:bodyPr/>
          <a:lstStyle>
            <a:lvl1pPr marL="0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4482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43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3050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61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3" y="345010"/>
            <a:ext cx="9937790" cy="125253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644" y="1588543"/>
            <a:ext cx="4874377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3644" y="2367064"/>
            <a:ext cx="4874377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3050" y="1588543"/>
            <a:ext cx="4898383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3050" y="2367064"/>
            <a:ext cx="4898383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274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68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8358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8383" y="933026"/>
            <a:ext cx="5833050" cy="4605124"/>
          </a:xfr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179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5019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98383" y="933026"/>
            <a:ext cx="5833050" cy="4605124"/>
          </a:xfrm>
        </p:spPr>
        <p:txBody>
          <a:bodyPr anchor="t"/>
          <a:lstStyle>
            <a:lvl1pPr marL="0" indent="0">
              <a:buNone/>
              <a:defRPr sz="3024"/>
            </a:lvl1pPr>
            <a:lvl2pPr marL="432008" indent="0">
              <a:buNone/>
              <a:defRPr sz="2646"/>
            </a:lvl2pPr>
            <a:lvl3pPr marL="864017" indent="0">
              <a:buNone/>
              <a:defRPr sz="2268"/>
            </a:lvl3pPr>
            <a:lvl4pPr marL="1296025" indent="0">
              <a:buNone/>
              <a:defRPr sz="1890"/>
            </a:lvl4pPr>
            <a:lvl5pPr marL="1728033" indent="0">
              <a:buNone/>
              <a:defRPr sz="1890"/>
            </a:lvl5pPr>
            <a:lvl6pPr marL="2160041" indent="0">
              <a:buNone/>
              <a:defRPr sz="1890"/>
            </a:lvl6pPr>
            <a:lvl7pPr marL="2592050" indent="0">
              <a:buNone/>
              <a:defRPr sz="1890"/>
            </a:lvl7pPr>
            <a:lvl8pPr marL="3024058" indent="0">
              <a:buNone/>
              <a:defRPr sz="1890"/>
            </a:lvl8pPr>
            <a:lvl9pPr marL="3456066" indent="0">
              <a:buNone/>
              <a:defRPr sz="189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5785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3911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5485" y="345009"/>
            <a:ext cx="2484447" cy="54916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143" y="345009"/>
            <a:ext cx="7309316" cy="54916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29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6677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itchFamily="34" charset="-122"/>
              </a:defRPr>
            </a:lvl1pPr>
            <a:lvl2pPr>
              <a:defRPr sz="3100">
                <a:ea typeface="微软雅黑" pitchFamily="34" charset="-122"/>
              </a:defRPr>
            </a:lvl2pPr>
            <a:lvl3pPr>
              <a:defRPr sz="2600">
                <a:ea typeface="微软雅黑" pitchFamily="34" charset="-122"/>
              </a:defRPr>
            </a:lvl3pPr>
            <a:lvl4pPr>
              <a:defRPr sz="2300">
                <a:ea typeface="微软雅黑" pitchFamily="34" charset="-122"/>
              </a:defRPr>
            </a:lvl4pPr>
            <a:lvl5pPr>
              <a:defRPr sz="2300">
                <a:ea typeface="微软雅黑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itchFamily="34" charset="-122"/>
              </a:defRPr>
            </a:lvl1pPr>
            <a:lvl2pPr>
              <a:defRPr sz="3100">
                <a:ea typeface="微软雅黑" pitchFamily="34" charset="-122"/>
              </a:defRPr>
            </a:lvl2pPr>
            <a:lvl3pPr>
              <a:defRPr sz="2600">
                <a:ea typeface="微软雅黑" pitchFamily="34" charset="-122"/>
              </a:defRPr>
            </a:lvl3pPr>
            <a:lvl4pPr>
              <a:defRPr sz="2300">
                <a:ea typeface="微软雅黑" pitchFamily="34" charset="-122"/>
              </a:defRPr>
            </a:lvl4pPr>
            <a:lvl5pPr>
              <a:defRPr sz="2300">
                <a:ea typeface="微软雅黑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2124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itchFamily="34" charset="-122"/>
              </a:defRPr>
            </a:lvl1pPr>
            <a:lvl2pPr>
              <a:defRPr sz="2600">
                <a:ea typeface="微软雅黑" pitchFamily="34" charset="-122"/>
              </a:defRPr>
            </a:lvl2pPr>
            <a:lvl3pPr>
              <a:defRPr sz="2300">
                <a:ea typeface="微软雅黑" pitchFamily="34" charset="-122"/>
              </a:defRPr>
            </a:lvl3pPr>
            <a:lvl4pPr>
              <a:defRPr sz="2100">
                <a:ea typeface="微软雅黑" pitchFamily="34" charset="-122"/>
              </a:defRPr>
            </a:lvl4pPr>
            <a:lvl5pPr>
              <a:defRPr sz="2100">
                <a:ea typeface="微软雅黑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itchFamily="34" charset="-122"/>
              </a:defRPr>
            </a:lvl1pPr>
            <a:lvl2pPr>
              <a:defRPr sz="2600">
                <a:ea typeface="微软雅黑" pitchFamily="34" charset="-122"/>
              </a:defRPr>
            </a:lvl2pPr>
            <a:lvl3pPr>
              <a:defRPr sz="2300">
                <a:ea typeface="微软雅黑" pitchFamily="34" charset="-122"/>
              </a:defRPr>
            </a:lvl3pPr>
            <a:lvl4pPr>
              <a:defRPr sz="2100">
                <a:ea typeface="微软雅黑" pitchFamily="34" charset="-122"/>
              </a:defRPr>
            </a:lvl4pPr>
            <a:lvl5pPr>
              <a:defRPr sz="2100">
                <a:ea typeface="微软雅黑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2016/6/27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8490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2016/6/27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8118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2016/6/27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3572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>
                <a:ea typeface="微软雅黑" pitchFamily="34" charset="-122"/>
              </a:defRPr>
            </a:lvl1pPr>
            <a:lvl2pPr>
              <a:defRPr sz="3600">
                <a:ea typeface="微软雅黑" pitchFamily="34" charset="-122"/>
              </a:defRPr>
            </a:lvl2pPr>
            <a:lvl3pPr>
              <a:defRPr sz="3100">
                <a:ea typeface="微软雅黑" pitchFamily="34" charset="-122"/>
              </a:defRPr>
            </a:lvl3pPr>
            <a:lvl4pPr>
              <a:defRPr sz="2600">
                <a:ea typeface="微软雅黑" pitchFamily="34" charset="-122"/>
              </a:defRPr>
            </a:lvl4pPr>
            <a:lvl5pPr>
              <a:defRPr sz="2600">
                <a:ea typeface="微软雅黑" pitchFamily="34" charset="-122"/>
              </a:defRPr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1097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>
                <a:ea typeface="微软雅黑" pitchFamily="34" charset="-122"/>
              </a:defRPr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4248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2348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43" y="345010"/>
            <a:ext cx="9937790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43" y="1725046"/>
            <a:ext cx="9937790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2143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4017"/>
              <a:t>2016/6/27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6688" y="6006163"/>
            <a:ext cx="388870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37465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4017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052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089308" y="1096531"/>
            <a:ext cx="1406525" cy="3929849"/>
            <a:chOff x="5089308" y="1096531"/>
            <a:chExt cx="1406525" cy="3929849"/>
          </a:xfrm>
        </p:grpSpPr>
        <p:sp>
          <p:nvSpPr>
            <p:cNvPr id="171" name="Freeform 5"/>
            <p:cNvSpPr>
              <a:spLocks/>
            </p:cNvSpPr>
            <p:nvPr/>
          </p:nvSpPr>
          <p:spPr bwMode="auto">
            <a:xfrm flipH="1">
              <a:off x="5089309" y="1354719"/>
              <a:ext cx="703262" cy="3667125"/>
            </a:xfrm>
            <a:custGeom>
              <a:avLst/>
              <a:gdLst>
                <a:gd name="T0" fmla="*/ 0 w 443"/>
                <a:gd name="T1" fmla="*/ 158 h 2310"/>
                <a:gd name="T2" fmla="*/ 0 w 443"/>
                <a:gd name="T3" fmla="*/ 2310 h 2310"/>
                <a:gd name="T4" fmla="*/ 443 w 443"/>
                <a:gd name="T5" fmla="*/ 2152 h 2310"/>
                <a:gd name="T6" fmla="*/ 443 w 443"/>
                <a:gd name="T7" fmla="*/ 0 h 2310"/>
                <a:gd name="T8" fmla="*/ 0 w 443"/>
                <a:gd name="T9" fmla="*/ 158 h 2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2310">
                  <a:moveTo>
                    <a:pt x="0" y="158"/>
                  </a:moveTo>
                  <a:lnTo>
                    <a:pt x="0" y="2310"/>
                  </a:lnTo>
                  <a:lnTo>
                    <a:pt x="443" y="2152"/>
                  </a:lnTo>
                  <a:lnTo>
                    <a:pt x="443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00A1F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2" name="Freeform 7"/>
            <p:cNvSpPr>
              <a:spLocks/>
            </p:cNvSpPr>
            <p:nvPr/>
          </p:nvSpPr>
          <p:spPr bwMode="auto">
            <a:xfrm flipH="1">
              <a:off x="5792571" y="1359255"/>
              <a:ext cx="703262" cy="3667125"/>
            </a:xfrm>
            <a:custGeom>
              <a:avLst/>
              <a:gdLst>
                <a:gd name="T0" fmla="*/ 0 w 443"/>
                <a:gd name="T1" fmla="*/ 0 h 2310"/>
                <a:gd name="T2" fmla="*/ 0 w 443"/>
                <a:gd name="T3" fmla="*/ 2152 h 2310"/>
                <a:gd name="T4" fmla="*/ 443 w 443"/>
                <a:gd name="T5" fmla="*/ 2310 h 2310"/>
                <a:gd name="T6" fmla="*/ 443 w 443"/>
                <a:gd name="T7" fmla="*/ 158 h 2310"/>
                <a:gd name="T8" fmla="*/ 0 w 443"/>
                <a:gd name="T9" fmla="*/ 0 h 2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2310">
                  <a:moveTo>
                    <a:pt x="0" y="0"/>
                  </a:moveTo>
                  <a:lnTo>
                    <a:pt x="0" y="2152"/>
                  </a:lnTo>
                  <a:lnTo>
                    <a:pt x="443" y="2310"/>
                  </a:lnTo>
                  <a:lnTo>
                    <a:pt x="443" y="1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>
                <a:alpha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3" name="Freeform 9"/>
            <p:cNvSpPr>
              <a:spLocks/>
            </p:cNvSpPr>
            <p:nvPr/>
          </p:nvSpPr>
          <p:spPr bwMode="auto">
            <a:xfrm flipH="1">
              <a:off x="5783046" y="1613934"/>
              <a:ext cx="19050" cy="3371850"/>
            </a:xfrm>
            <a:custGeom>
              <a:avLst/>
              <a:gdLst>
                <a:gd name="T0" fmla="*/ 12 w 12"/>
                <a:gd name="T1" fmla="*/ 2121 h 2124"/>
                <a:gd name="T2" fmla="*/ 6 w 12"/>
                <a:gd name="T3" fmla="*/ 2124 h 2124"/>
                <a:gd name="T4" fmla="*/ 0 w 12"/>
                <a:gd name="T5" fmla="*/ 2121 h 2124"/>
                <a:gd name="T6" fmla="*/ 0 w 12"/>
                <a:gd name="T7" fmla="*/ 0 h 2124"/>
                <a:gd name="T8" fmla="*/ 12 w 12"/>
                <a:gd name="T9" fmla="*/ 0 h 2124"/>
                <a:gd name="T10" fmla="*/ 12 w 12"/>
                <a:gd name="T11" fmla="*/ 2121 h 2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24">
                  <a:moveTo>
                    <a:pt x="12" y="2121"/>
                  </a:moveTo>
                  <a:lnTo>
                    <a:pt x="6" y="2124"/>
                  </a:lnTo>
                  <a:lnTo>
                    <a:pt x="0" y="2121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121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2" name="Freeform 33"/>
            <p:cNvSpPr>
              <a:spLocks/>
            </p:cNvSpPr>
            <p:nvPr/>
          </p:nvSpPr>
          <p:spPr bwMode="auto">
            <a:xfrm flipH="1">
              <a:off x="5089308" y="1102306"/>
              <a:ext cx="1406525" cy="503238"/>
            </a:xfrm>
            <a:custGeom>
              <a:avLst/>
              <a:gdLst>
                <a:gd name="T0" fmla="*/ 443 w 886"/>
                <a:gd name="T1" fmla="*/ 0 h 317"/>
                <a:gd name="T2" fmla="*/ 0 w 886"/>
                <a:gd name="T3" fmla="*/ 159 h 317"/>
                <a:gd name="T4" fmla="*/ 443 w 886"/>
                <a:gd name="T5" fmla="*/ 317 h 317"/>
                <a:gd name="T6" fmla="*/ 886 w 886"/>
                <a:gd name="T7" fmla="*/ 159 h 317"/>
                <a:gd name="T8" fmla="*/ 443 w 886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317">
                  <a:moveTo>
                    <a:pt x="443" y="0"/>
                  </a:moveTo>
                  <a:lnTo>
                    <a:pt x="0" y="159"/>
                  </a:lnTo>
                  <a:lnTo>
                    <a:pt x="443" y="317"/>
                  </a:lnTo>
                  <a:lnTo>
                    <a:pt x="886" y="159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6" name="Freeform 44"/>
            <p:cNvSpPr>
              <a:spLocks/>
            </p:cNvSpPr>
            <p:nvPr/>
          </p:nvSpPr>
          <p:spPr bwMode="auto">
            <a:xfrm flipH="1">
              <a:off x="5802096" y="1364697"/>
              <a:ext cx="693737" cy="261938"/>
            </a:xfrm>
            <a:custGeom>
              <a:avLst/>
              <a:gdLst>
                <a:gd name="T0" fmla="*/ 0 w 437"/>
                <a:gd name="T1" fmla="*/ 0 h 165"/>
                <a:gd name="T2" fmla="*/ 0 w 437"/>
                <a:gd name="T3" fmla="*/ 7 h 165"/>
                <a:gd name="T4" fmla="*/ 437 w 437"/>
                <a:gd name="T5" fmla="*/ 165 h 165"/>
                <a:gd name="T6" fmla="*/ 437 w 437"/>
                <a:gd name="T7" fmla="*/ 157 h 165"/>
                <a:gd name="T8" fmla="*/ 437 w 437"/>
                <a:gd name="T9" fmla="*/ 157 h 165"/>
                <a:gd name="T10" fmla="*/ 0 w 437"/>
                <a:gd name="T1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65">
                  <a:moveTo>
                    <a:pt x="0" y="0"/>
                  </a:moveTo>
                  <a:lnTo>
                    <a:pt x="0" y="7"/>
                  </a:lnTo>
                  <a:lnTo>
                    <a:pt x="437" y="165"/>
                  </a:lnTo>
                  <a:lnTo>
                    <a:pt x="437" y="157"/>
                  </a:lnTo>
                  <a:lnTo>
                    <a:pt x="437" y="1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7" name="TextBox 196"/>
            <p:cNvSpPr txBox="1"/>
            <p:nvPr/>
          </p:nvSpPr>
          <p:spPr>
            <a:xfrm rot="-420000">
              <a:off x="5341938" y="1096531"/>
              <a:ext cx="906017" cy="49244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isometricBottomDown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cs typeface="Arial" panose="020B0604020202020204" pitchFamily="34" charset="0"/>
                </a:rPr>
                <a:t>80%</a:t>
              </a:r>
              <a:endParaRPr kumimoji="0" lang="id-ID" sz="2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01" name="Group 47"/>
            <p:cNvGrpSpPr/>
            <p:nvPr/>
          </p:nvGrpSpPr>
          <p:grpSpPr>
            <a:xfrm>
              <a:off x="5178183" y="1675052"/>
              <a:ext cx="1232525" cy="400110"/>
              <a:chOff x="2822741" y="2912610"/>
              <a:chExt cx="1232525" cy="400110"/>
            </a:xfrm>
          </p:grpSpPr>
          <p:sp>
            <p:nvSpPr>
              <p:cNvPr id="202" name="TextBox 201"/>
              <p:cNvSpPr txBox="1"/>
              <p:nvPr/>
            </p:nvSpPr>
            <p:spPr>
              <a:xfrm rot="21420000">
                <a:off x="3427816" y="2912610"/>
                <a:ext cx="627450" cy="400110"/>
              </a:xfrm>
              <a:prstGeom prst="rect">
                <a:avLst/>
              </a:prstGeom>
              <a:noFill/>
              <a:scene3d>
                <a:camera prst="isometricOffAxis1Righ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rPr>
                  <a:t>1</a:t>
                </a:r>
                <a:endParaRPr kumimoji="0" lang="id-ID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03" name="TextBox 202"/>
              <p:cNvSpPr txBox="1"/>
              <p:nvPr/>
            </p:nvSpPr>
            <p:spPr>
              <a:xfrm rot="540000">
                <a:off x="2822741" y="2991082"/>
                <a:ext cx="608620" cy="246221"/>
              </a:xfrm>
              <a:prstGeom prst="rect">
                <a:avLst/>
              </a:prstGeom>
              <a:noFill/>
              <a:scene3d>
                <a:camera prst="isometricOffAxis2Lef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kumimoji="0" lang="id-ID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386046" y="2552829"/>
            <a:ext cx="1406525" cy="2233157"/>
            <a:chOff x="4386046" y="2552829"/>
            <a:chExt cx="1406525" cy="2233157"/>
          </a:xfrm>
        </p:grpSpPr>
        <p:sp>
          <p:nvSpPr>
            <p:cNvPr id="174" name="Freeform 13"/>
            <p:cNvSpPr>
              <a:spLocks/>
            </p:cNvSpPr>
            <p:nvPr/>
          </p:nvSpPr>
          <p:spPr bwMode="auto">
            <a:xfrm flipH="1">
              <a:off x="4386046" y="2555322"/>
              <a:ext cx="1406525" cy="504825"/>
            </a:xfrm>
            <a:custGeom>
              <a:avLst/>
              <a:gdLst>
                <a:gd name="T0" fmla="*/ 443 w 886"/>
                <a:gd name="T1" fmla="*/ 0 h 318"/>
                <a:gd name="T2" fmla="*/ 0 w 886"/>
                <a:gd name="T3" fmla="*/ 160 h 318"/>
                <a:gd name="T4" fmla="*/ 443 w 886"/>
                <a:gd name="T5" fmla="*/ 318 h 318"/>
                <a:gd name="T6" fmla="*/ 886 w 886"/>
                <a:gd name="T7" fmla="*/ 160 h 318"/>
                <a:gd name="T8" fmla="*/ 443 w 886"/>
                <a:gd name="T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318">
                  <a:moveTo>
                    <a:pt x="443" y="0"/>
                  </a:moveTo>
                  <a:lnTo>
                    <a:pt x="0" y="160"/>
                  </a:lnTo>
                  <a:lnTo>
                    <a:pt x="443" y="318"/>
                  </a:lnTo>
                  <a:lnTo>
                    <a:pt x="886" y="160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6" name="Freeform 21"/>
            <p:cNvSpPr>
              <a:spLocks/>
            </p:cNvSpPr>
            <p:nvPr/>
          </p:nvSpPr>
          <p:spPr bwMode="auto">
            <a:xfrm flipH="1">
              <a:off x="5089309" y="2814311"/>
              <a:ext cx="703262" cy="1971675"/>
            </a:xfrm>
            <a:custGeom>
              <a:avLst/>
              <a:gdLst>
                <a:gd name="T0" fmla="*/ 0 w 443"/>
                <a:gd name="T1" fmla="*/ 0 h 1242"/>
                <a:gd name="T2" fmla="*/ 0 w 443"/>
                <a:gd name="T3" fmla="*/ 1083 h 1242"/>
                <a:gd name="T4" fmla="*/ 443 w 443"/>
                <a:gd name="T5" fmla="*/ 1242 h 1242"/>
                <a:gd name="T6" fmla="*/ 443 w 443"/>
                <a:gd name="T7" fmla="*/ 158 h 1242"/>
                <a:gd name="T8" fmla="*/ 0 w 443"/>
                <a:gd name="T9" fmla="*/ 0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1242">
                  <a:moveTo>
                    <a:pt x="0" y="0"/>
                  </a:moveTo>
                  <a:lnTo>
                    <a:pt x="0" y="1083"/>
                  </a:lnTo>
                  <a:lnTo>
                    <a:pt x="443" y="1242"/>
                  </a:lnTo>
                  <a:lnTo>
                    <a:pt x="443" y="1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7" name="Freeform 23"/>
            <p:cNvSpPr>
              <a:spLocks/>
            </p:cNvSpPr>
            <p:nvPr/>
          </p:nvSpPr>
          <p:spPr bwMode="auto">
            <a:xfrm flipH="1">
              <a:off x="4386046" y="2809322"/>
              <a:ext cx="703262" cy="1971675"/>
            </a:xfrm>
            <a:custGeom>
              <a:avLst/>
              <a:gdLst>
                <a:gd name="T0" fmla="*/ 0 w 443"/>
                <a:gd name="T1" fmla="*/ 158 h 1242"/>
                <a:gd name="T2" fmla="*/ 0 w 443"/>
                <a:gd name="T3" fmla="*/ 1242 h 1242"/>
                <a:gd name="T4" fmla="*/ 443 w 443"/>
                <a:gd name="T5" fmla="*/ 1077 h 1242"/>
                <a:gd name="T6" fmla="*/ 443 w 443"/>
                <a:gd name="T7" fmla="*/ 0 h 1242"/>
                <a:gd name="T8" fmla="*/ 0 w 443"/>
                <a:gd name="T9" fmla="*/ 158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1242">
                  <a:moveTo>
                    <a:pt x="0" y="158"/>
                  </a:moveTo>
                  <a:lnTo>
                    <a:pt x="0" y="1242"/>
                  </a:lnTo>
                  <a:lnTo>
                    <a:pt x="443" y="1077"/>
                  </a:lnTo>
                  <a:lnTo>
                    <a:pt x="443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8" name="Freeform 25"/>
            <p:cNvSpPr>
              <a:spLocks/>
            </p:cNvSpPr>
            <p:nvPr/>
          </p:nvSpPr>
          <p:spPr bwMode="auto">
            <a:xfrm flipH="1">
              <a:off x="5079783" y="3058559"/>
              <a:ext cx="19050" cy="1722438"/>
            </a:xfrm>
            <a:custGeom>
              <a:avLst/>
              <a:gdLst>
                <a:gd name="T0" fmla="*/ 12 w 12"/>
                <a:gd name="T1" fmla="*/ 1083 h 1085"/>
                <a:gd name="T2" fmla="*/ 6 w 12"/>
                <a:gd name="T3" fmla="*/ 1085 h 1085"/>
                <a:gd name="T4" fmla="*/ 0 w 12"/>
                <a:gd name="T5" fmla="*/ 1083 h 1085"/>
                <a:gd name="T6" fmla="*/ 0 w 12"/>
                <a:gd name="T7" fmla="*/ 0 h 1085"/>
                <a:gd name="T8" fmla="*/ 12 w 12"/>
                <a:gd name="T9" fmla="*/ 0 h 1085"/>
                <a:gd name="T10" fmla="*/ 12 w 12"/>
                <a:gd name="T11" fmla="*/ 1083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85">
                  <a:moveTo>
                    <a:pt x="12" y="1083"/>
                  </a:moveTo>
                  <a:lnTo>
                    <a:pt x="6" y="1085"/>
                  </a:lnTo>
                  <a:lnTo>
                    <a:pt x="0" y="1083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1083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9" name="Freeform 62"/>
            <p:cNvSpPr>
              <a:spLocks/>
            </p:cNvSpPr>
            <p:nvPr/>
          </p:nvSpPr>
          <p:spPr bwMode="auto">
            <a:xfrm flipH="1">
              <a:off x="5098834" y="2809322"/>
              <a:ext cx="693737" cy="263525"/>
            </a:xfrm>
            <a:custGeom>
              <a:avLst/>
              <a:gdLst>
                <a:gd name="T0" fmla="*/ 0 w 437"/>
                <a:gd name="T1" fmla="*/ 0 h 166"/>
                <a:gd name="T2" fmla="*/ 0 w 437"/>
                <a:gd name="T3" fmla="*/ 6 h 166"/>
                <a:gd name="T4" fmla="*/ 437 w 437"/>
                <a:gd name="T5" fmla="*/ 166 h 166"/>
                <a:gd name="T6" fmla="*/ 437 w 437"/>
                <a:gd name="T7" fmla="*/ 157 h 166"/>
                <a:gd name="T8" fmla="*/ 0 w 437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166">
                  <a:moveTo>
                    <a:pt x="0" y="0"/>
                  </a:moveTo>
                  <a:lnTo>
                    <a:pt x="0" y="6"/>
                  </a:lnTo>
                  <a:lnTo>
                    <a:pt x="437" y="166"/>
                  </a:lnTo>
                  <a:lnTo>
                    <a:pt x="437" y="1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0" name="Freeform 64"/>
            <p:cNvSpPr>
              <a:spLocks/>
            </p:cNvSpPr>
            <p:nvPr/>
          </p:nvSpPr>
          <p:spPr bwMode="auto">
            <a:xfrm flipH="1">
              <a:off x="4386046" y="2809322"/>
              <a:ext cx="693737" cy="263525"/>
            </a:xfrm>
            <a:custGeom>
              <a:avLst/>
              <a:gdLst>
                <a:gd name="T0" fmla="*/ 437 w 437"/>
                <a:gd name="T1" fmla="*/ 0 h 166"/>
                <a:gd name="T2" fmla="*/ 0 w 437"/>
                <a:gd name="T3" fmla="*/ 157 h 166"/>
                <a:gd name="T4" fmla="*/ 0 w 437"/>
                <a:gd name="T5" fmla="*/ 166 h 166"/>
                <a:gd name="T6" fmla="*/ 437 w 437"/>
                <a:gd name="T7" fmla="*/ 6 h 166"/>
                <a:gd name="T8" fmla="*/ 437 w 437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166">
                  <a:moveTo>
                    <a:pt x="437" y="0"/>
                  </a:moveTo>
                  <a:lnTo>
                    <a:pt x="0" y="157"/>
                  </a:lnTo>
                  <a:lnTo>
                    <a:pt x="0" y="166"/>
                  </a:lnTo>
                  <a:lnTo>
                    <a:pt x="437" y="6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3" name="Freeform 80"/>
            <p:cNvSpPr>
              <a:spLocks/>
            </p:cNvSpPr>
            <p:nvPr/>
          </p:nvSpPr>
          <p:spPr bwMode="auto">
            <a:xfrm flipH="1">
              <a:off x="4386046" y="4512709"/>
              <a:ext cx="693737" cy="269875"/>
            </a:xfrm>
            <a:custGeom>
              <a:avLst/>
              <a:gdLst>
                <a:gd name="T0" fmla="*/ 437 w 437"/>
                <a:gd name="T1" fmla="*/ 0 h 170"/>
                <a:gd name="T2" fmla="*/ 0 w 437"/>
                <a:gd name="T3" fmla="*/ 157 h 170"/>
                <a:gd name="T4" fmla="*/ 0 w 437"/>
                <a:gd name="T5" fmla="*/ 170 h 170"/>
                <a:gd name="T6" fmla="*/ 437 w 437"/>
                <a:gd name="T7" fmla="*/ 10 h 170"/>
                <a:gd name="T8" fmla="*/ 437 w 437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170">
                  <a:moveTo>
                    <a:pt x="437" y="0"/>
                  </a:moveTo>
                  <a:lnTo>
                    <a:pt x="0" y="157"/>
                  </a:lnTo>
                  <a:lnTo>
                    <a:pt x="0" y="170"/>
                  </a:lnTo>
                  <a:lnTo>
                    <a:pt x="437" y="10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0" name="TextBox 199"/>
            <p:cNvSpPr txBox="1"/>
            <p:nvPr/>
          </p:nvSpPr>
          <p:spPr>
            <a:xfrm rot="-420000">
              <a:off x="4638686" y="2552829"/>
              <a:ext cx="906017" cy="49244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isometricBottomDown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cs typeface="Arial" panose="020B0604020202020204" pitchFamily="34" charset="0"/>
                </a:rPr>
                <a:t>50%</a:t>
              </a:r>
              <a:endParaRPr kumimoji="0" lang="id-ID" sz="2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04" name="Group 50"/>
            <p:cNvGrpSpPr/>
            <p:nvPr/>
          </p:nvGrpSpPr>
          <p:grpSpPr>
            <a:xfrm>
              <a:off x="4489804" y="3165945"/>
              <a:ext cx="1245616" cy="400110"/>
              <a:chOff x="2883563" y="3670818"/>
              <a:chExt cx="1245616" cy="400110"/>
            </a:xfrm>
          </p:grpSpPr>
          <p:sp>
            <p:nvSpPr>
              <p:cNvPr id="205" name="TextBox 204"/>
              <p:cNvSpPr txBox="1"/>
              <p:nvPr/>
            </p:nvSpPr>
            <p:spPr>
              <a:xfrm rot="21480000">
                <a:off x="3501729" y="3670818"/>
                <a:ext cx="627450" cy="400110"/>
              </a:xfrm>
              <a:prstGeom prst="rect">
                <a:avLst/>
              </a:prstGeom>
              <a:noFill/>
              <a:effectLst/>
              <a:scene3d>
                <a:camera prst="isometricOffAxis1Righ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rPr>
                  <a:t>3</a:t>
                </a:r>
                <a:endParaRPr kumimoji="0" lang="id-ID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06" name="TextBox 205"/>
              <p:cNvSpPr txBox="1"/>
              <p:nvPr/>
            </p:nvSpPr>
            <p:spPr>
              <a:xfrm rot="540000">
                <a:off x="2883563" y="3769215"/>
                <a:ext cx="561439" cy="246221"/>
              </a:xfrm>
              <a:prstGeom prst="rect">
                <a:avLst/>
              </a:prstGeom>
              <a:noFill/>
              <a:scene3d>
                <a:camera prst="isometricOffAxis2Lef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kumimoji="0" lang="id-ID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791314" y="2060853"/>
            <a:ext cx="1407782" cy="2720144"/>
            <a:chOff x="5791314" y="2060853"/>
            <a:chExt cx="1407782" cy="2720144"/>
          </a:xfrm>
        </p:grpSpPr>
        <p:sp>
          <p:nvSpPr>
            <p:cNvPr id="175" name="Freeform 19"/>
            <p:cNvSpPr>
              <a:spLocks/>
            </p:cNvSpPr>
            <p:nvPr/>
          </p:nvSpPr>
          <p:spPr bwMode="auto">
            <a:xfrm flipH="1">
              <a:off x="5792571" y="2309259"/>
              <a:ext cx="703262" cy="2462213"/>
            </a:xfrm>
            <a:custGeom>
              <a:avLst/>
              <a:gdLst>
                <a:gd name="T0" fmla="*/ 0 w 443"/>
                <a:gd name="T1" fmla="*/ 160 h 1551"/>
                <a:gd name="T2" fmla="*/ 0 w 443"/>
                <a:gd name="T3" fmla="*/ 1551 h 1551"/>
                <a:gd name="T4" fmla="*/ 443 w 443"/>
                <a:gd name="T5" fmla="*/ 1392 h 1551"/>
                <a:gd name="T6" fmla="*/ 443 w 443"/>
                <a:gd name="T7" fmla="*/ 0 h 1551"/>
                <a:gd name="T8" fmla="*/ 0 w 443"/>
                <a:gd name="T9" fmla="*/ 16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1551">
                  <a:moveTo>
                    <a:pt x="0" y="160"/>
                  </a:moveTo>
                  <a:lnTo>
                    <a:pt x="0" y="1551"/>
                  </a:lnTo>
                  <a:lnTo>
                    <a:pt x="443" y="1392"/>
                  </a:lnTo>
                  <a:lnTo>
                    <a:pt x="443" y="0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008B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9" name="Freeform 27"/>
            <p:cNvSpPr>
              <a:spLocks/>
            </p:cNvSpPr>
            <p:nvPr/>
          </p:nvSpPr>
          <p:spPr bwMode="auto">
            <a:xfrm flipH="1">
              <a:off x="5792571" y="2066372"/>
              <a:ext cx="1406525" cy="506413"/>
            </a:xfrm>
            <a:custGeom>
              <a:avLst/>
              <a:gdLst>
                <a:gd name="T0" fmla="*/ 443 w 886"/>
                <a:gd name="T1" fmla="*/ 0 h 319"/>
                <a:gd name="T2" fmla="*/ 0 w 886"/>
                <a:gd name="T3" fmla="*/ 159 h 319"/>
                <a:gd name="T4" fmla="*/ 443 w 886"/>
                <a:gd name="T5" fmla="*/ 319 h 319"/>
                <a:gd name="T6" fmla="*/ 886 w 886"/>
                <a:gd name="T7" fmla="*/ 159 h 319"/>
                <a:gd name="T8" fmla="*/ 443 w 886"/>
                <a:gd name="T9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319">
                  <a:moveTo>
                    <a:pt x="443" y="0"/>
                  </a:moveTo>
                  <a:lnTo>
                    <a:pt x="0" y="159"/>
                  </a:lnTo>
                  <a:lnTo>
                    <a:pt x="443" y="319"/>
                  </a:lnTo>
                  <a:lnTo>
                    <a:pt x="886" y="159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0" name="Freeform 29"/>
            <p:cNvSpPr>
              <a:spLocks/>
            </p:cNvSpPr>
            <p:nvPr/>
          </p:nvSpPr>
          <p:spPr bwMode="auto">
            <a:xfrm flipH="1">
              <a:off x="6495834" y="2309259"/>
              <a:ext cx="703262" cy="2459038"/>
            </a:xfrm>
            <a:custGeom>
              <a:avLst/>
              <a:gdLst>
                <a:gd name="T0" fmla="*/ 0 w 443"/>
                <a:gd name="T1" fmla="*/ 0 h 1549"/>
                <a:gd name="T2" fmla="*/ 0 w 443"/>
                <a:gd name="T3" fmla="*/ 1386 h 1549"/>
                <a:gd name="T4" fmla="*/ 443 w 443"/>
                <a:gd name="T5" fmla="*/ 1549 h 1549"/>
                <a:gd name="T6" fmla="*/ 443 w 443"/>
                <a:gd name="T7" fmla="*/ 158 h 1549"/>
                <a:gd name="T8" fmla="*/ 0 w 443"/>
                <a:gd name="T9" fmla="*/ 0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1549">
                  <a:moveTo>
                    <a:pt x="0" y="0"/>
                  </a:moveTo>
                  <a:lnTo>
                    <a:pt x="0" y="1386"/>
                  </a:lnTo>
                  <a:lnTo>
                    <a:pt x="443" y="1549"/>
                  </a:lnTo>
                  <a:lnTo>
                    <a:pt x="443" y="1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1F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1" name="Freeform 31"/>
            <p:cNvSpPr>
              <a:spLocks/>
            </p:cNvSpPr>
            <p:nvPr/>
          </p:nvSpPr>
          <p:spPr bwMode="auto">
            <a:xfrm flipH="1">
              <a:off x="6486308" y="2569609"/>
              <a:ext cx="19050" cy="2211388"/>
            </a:xfrm>
            <a:custGeom>
              <a:avLst/>
              <a:gdLst>
                <a:gd name="T0" fmla="*/ 12 w 12"/>
                <a:gd name="T1" fmla="*/ 1390 h 1393"/>
                <a:gd name="T2" fmla="*/ 6 w 12"/>
                <a:gd name="T3" fmla="*/ 1393 h 1393"/>
                <a:gd name="T4" fmla="*/ 0 w 12"/>
                <a:gd name="T5" fmla="*/ 1390 h 1393"/>
                <a:gd name="T6" fmla="*/ 0 w 12"/>
                <a:gd name="T7" fmla="*/ 0 h 1393"/>
                <a:gd name="T8" fmla="*/ 12 w 12"/>
                <a:gd name="T9" fmla="*/ 0 h 1393"/>
                <a:gd name="T10" fmla="*/ 12 w 12"/>
                <a:gd name="T11" fmla="*/ 1390 h 1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393">
                  <a:moveTo>
                    <a:pt x="12" y="1390"/>
                  </a:moveTo>
                  <a:lnTo>
                    <a:pt x="6" y="1393"/>
                  </a:lnTo>
                  <a:lnTo>
                    <a:pt x="0" y="1390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139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7" name="Freeform 50"/>
            <p:cNvSpPr>
              <a:spLocks/>
            </p:cNvSpPr>
            <p:nvPr/>
          </p:nvSpPr>
          <p:spPr bwMode="auto">
            <a:xfrm flipH="1">
              <a:off x="5792571" y="2318784"/>
              <a:ext cx="695325" cy="265113"/>
            </a:xfrm>
            <a:custGeom>
              <a:avLst/>
              <a:gdLst>
                <a:gd name="T0" fmla="*/ 438 w 438"/>
                <a:gd name="T1" fmla="*/ 0 h 167"/>
                <a:gd name="T2" fmla="*/ 0 w 438"/>
                <a:gd name="T3" fmla="*/ 158 h 167"/>
                <a:gd name="T4" fmla="*/ 1 w 438"/>
                <a:gd name="T5" fmla="*/ 158 h 167"/>
                <a:gd name="T6" fmla="*/ 1 w 438"/>
                <a:gd name="T7" fmla="*/ 167 h 167"/>
                <a:gd name="T8" fmla="*/ 438 w 438"/>
                <a:gd name="T9" fmla="*/ 7 h 167"/>
                <a:gd name="T10" fmla="*/ 438 w 438"/>
                <a:gd name="T11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167">
                  <a:moveTo>
                    <a:pt x="438" y="0"/>
                  </a:moveTo>
                  <a:lnTo>
                    <a:pt x="0" y="158"/>
                  </a:lnTo>
                  <a:lnTo>
                    <a:pt x="1" y="158"/>
                  </a:lnTo>
                  <a:lnTo>
                    <a:pt x="1" y="167"/>
                  </a:lnTo>
                  <a:lnTo>
                    <a:pt x="438" y="7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8" name="Freeform 54"/>
            <p:cNvSpPr>
              <a:spLocks/>
            </p:cNvSpPr>
            <p:nvPr/>
          </p:nvSpPr>
          <p:spPr bwMode="auto">
            <a:xfrm flipH="1">
              <a:off x="6505359" y="2318784"/>
              <a:ext cx="693737" cy="265113"/>
            </a:xfrm>
            <a:custGeom>
              <a:avLst/>
              <a:gdLst>
                <a:gd name="T0" fmla="*/ 0 w 437"/>
                <a:gd name="T1" fmla="*/ 0 h 167"/>
                <a:gd name="T2" fmla="*/ 0 w 437"/>
                <a:gd name="T3" fmla="*/ 7 h 167"/>
                <a:gd name="T4" fmla="*/ 437 w 437"/>
                <a:gd name="T5" fmla="*/ 167 h 167"/>
                <a:gd name="T6" fmla="*/ 437 w 437"/>
                <a:gd name="T7" fmla="*/ 158 h 167"/>
                <a:gd name="T8" fmla="*/ 437 w 437"/>
                <a:gd name="T9" fmla="*/ 158 h 167"/>
                <a:gd name="T10" fmla="*/ 0 w 437"/>
                <a:gd name="T11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67">
                  <a:moveTo>
                    <a:pt x="0" y="0"/>
                  </a:moveTo>
                  <a:lnTo>
                    <a:pt x="0" y="7"/>
                  </a:lnTo>
                  <a:lnTo>
                    <a:pt x="437" y="167"/>
                  </a:lnTo>
                  <a:lnTo>
                    <a:pt x="437" y="158"/>
                  </a:lnTo>
                  <a:lnTo>
                    <a:pt x="437" y="1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4" name="Freeform 84"/>
            <p:cNvSpPr>
              <a:spLocks/>
            </p:cNvSpPr>
            <p:nvPr/>
          </p:nvSpPr>
          <p:spPr bwMode="auto">
            <a:xfrm flipH="1">
              <a:off x="6505359" y="4503184"/>
              <a:ext cx="693737" cy="269875"/>
            </a:xfrm>
            <a:custGeom>
              <a:avLst/>
              <a:gdLst>
                <a:gd name="T0" fmla="*/ 0 w 437"/>
                <a:gd name="T1" fmla="*/ 0 h 170"/>
                <a:gd name="T2" fmla="*/ 0 w 437"/>
                <a:gd name="T3" fmla="*/ 10 h 170"/>
                <a:gd name="T4" fmla="*/ 2 w 437"/>
                <a:gd name="T5" fmla="*/ 10 h 170"/>
                <a:gd name="T6" fmla="*/ 88 w 437"/>
                <a:gd name="T7" fmla="*/ 43 h 170"/>
                <a:gd name="T8" fmla="*/ 178 w 437"/>
                <a:gd name="T9" fmla="*/ 75 h 170"/>
                <a:gd name="T10" fmla="*/ 437 w 437"/>
                <a:gd name="T11" fmla="*/ 170 h 170"/>
                <a:gd name="T12" fmla="*/ 437 w 437"/>
                <a:gd name="T13" fmla="*/ 157 h 170"/>
                <a:gd name="T14" fmla="*/ 0 w 437"/>
                <a:gd name="T15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7" h="170">
                  <a:moveTo>
                    <a:pt x="0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88" y="43"/>
                  </a:lnTo>
                  <a:lnTo>
                    <a:pt x="178" y="75"/>
                  </a:lnTo>
                  <a:lnTo>
                    <a:pt x="437" y="170"/>
                  </a:lnTo>
                  <a:lnTo>
                    <a:pt x="437" y="1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9" name="TextBox 198"/>
            <p:cNvSpPr txBox="1"/>
            <p:nvPr/>
          </p:nvSpPr>
          <p:spPr>
            <a:xfrm rot="-420000">
              <a:off x="6024283" y="2060853"/>
              <a:ext cx="906017" cy="49244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isometricBottomDown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cs typeface="Arial" panose="020B0604020202020204" pitchFamily="34" charset="0"/>
                </a:rPr>
                <a:t>60%</a:t>
              </a:r>
              <a:endParaRPr kumimoji="0" lang="id-ID" sz="2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07" name="Group 53"/>
            <p:cNvGrpSpPr/>
            <p:nvPr/>
          </p:nvGrpSpPr>
          <p:grpSpPr>
            <a:xfrm>
              <a:off x="5791314" y="2862065"/>
              <a:ext cx="1370283" cy="400110"/>
              <a:chOff x="2805874" y="4257299"/>
              <a:chExt cx="1370283" cy="400110"/>
            </a:xfrm>
          </p:grpSpPr>
          <p:sp>
            <p:nvSpPr>
              <p:cNvPr id="208" name="TextBox 207"/>
              <p:cNvSpPr txBox="1"/>
              <p:nvPr/>
            </p:nvSpPr>
            <p:spPr>
              <a:xfrm rot="21420000">
                <a:off x="3548707" y="4257299"/>
                <a:ext cx="627450" cy="400110"/>
              </a:xfrm>
              <a:prstGeom prst="rect">
                <a:avLst/>
              </a:prstGeom>
              <a:noFill/>
              <a:scene3d>
                <a:camera prst="isometricOffAxis1Righ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rPr>
                  <a:t>2</a:t>
                </a:r>
                <a:endParaRPr kumimoji="0" lang="id-ID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09" name="TextBox 208"/>
              <p:cNvSpPr txBox="1"/>
              <p:nvPr/>
            </p:nvSpPr>
            <p:spPr>
              <a:xfrm rot="540000">
                <a:off x="2805874" y="4299057"/>
                <a:ext cx="796363" cy="246221"/>
              </a:xfrm>
              <a:prstGeom prst="rect">
                <a:avLst/>
              </a:prstGeom>
              <a:noFill/>
              <a:scene3d>
                <a:camera prst="isometricOffAxis2Lef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kumimoji="0" lang="id-ID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073234" y="3528119"/>
            <a:ext cx="1422599" cy="1518785"/>
            <a:chOff x="5073234" y="3672012"/>
            <a:chExt cx="1422599" cy="1518785"/>
          </a:xfrm>
        </p:grpSpPr>
        <p:sp>
          <p:nvSpPr>
            <p:cNvPr id="183" name="Freeform 35"/>
            <p:cNvSpPr>
              <a:spLocks/>
            </p:cNvSpPr>
            <p:nvPr/>
          </p:nvSpPr>
          <p:spPr bwMode="auto">
            <a:xfrm flipH="1">
              <a:off x="5089308" y="3672012"/>
              <a:ext cx="1406525" cy="504825"/>
            </a:xfrm>
            <a:custGeom>
              <a:avLst/>
              <a:gdLst>
                <a:gd name="T0" fmla="*/ 443 w 886"/>
                <a:gd name="T1" fmla="*/ 0 h 318"/>
                <a:gd name="T2" fmla="*/ 0 w 886"/>
                <a:gd name="T3" fmla="*/ 159 h 318"/>
                <a:gd name="T4" fmla="*/ 443 w 886"/>
                <a:gd name="T5" fmla="*/ 318 h 318"/>
                <a:gd name="T6" fmla="*/ 886 w 886"/>
                <a:gd name="T7" fmla="*/ 159 h 318"/>
                <a:gd name="T8" fmla="*/ 443 w 886"/>
                <a:gd name="T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318">
                  <a:moveTo>
                    <a:pt x="443" y="0"/>
                  </a:moveTo>
                  <a:lnTo>
                    <a:pt x="0" y="159"/>
                  </a:lnTo>
                  <a:lnTo>
                    <a:pt x="443" y="318"/>
                  </a:lnTo>
                  <a:lnTo>
                    <a:pt x="886" y="159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rgbClr val="00A1F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auto">
            <a:xfrm flipH="1">
              <a:off x="5792571" y="3922384"/>
              <a:ext cx="703262" cy="1254125"/>
            </a:xfrm>
            <a:custGeom>
              <a:avLst/>
              <a:gdLst>
                <a:gd name="T0" fmla="*/ 0 w 443"/>
                <a:gd name="T1" fmla="*/ 0 h 790"/>
                <a:gd name="T2" fmla="*/ 0 w 443"/>
                <a:gd name="T3" fmla="*/ 630 h 790"/>
                <a:gd name="T4" fmla="*/ 443 w 443"/>
                <a:gd name="T5" fmla="*/ 790 h 790"/>
                <a:gd name="T6" fmla="*/ 443 w 443"/>
                <a:gd name="T7" fmla="*/ 160 h 790"/>
                <a:gd name="T8" fmla="*/ 0 w 443"/>
                <a:gd name="T9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790">
                  <a:moveTo>
                    <a:pt x="0" y="0"/>
                  </a:moveTo>
                  <a:lnTo>
                    <a:pt x="0" y="630"/>
                  </a:lnTo>
                  <a:lnTo>
                    <a:pt x="443" y="790"/>
                  </a:lnTo>
                  <a:lnTo>
                    <a:pt x="443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5" name="Freeform 39"/>
            <p:cNvSpPr>
              <a:spLocks/>
            </p:cNvSpPr>
            <p:nvPr/>
          </p:nvSpPr>
          <p:spPr bwMode="auto">
            <a:xfrm flipH="1">
              <a:off x="5089309" y="3922384"/>
              <a:ext cx="703262" cy="1254125"/>
            </a:xfrm>
            <a:custGeom>
              <a:avLst/>
              <a:gdLst>
                <a:gd name="T0" fmla="*/ 0 w 443"/>
                <a:gd name="T1" fmla="*/ 160 h 790"/>
                <a:gd name="T2" fmla="*/ 0 w 443"/>
                <a:gd name="T3" fmla="*/ 790 h 790"/>
                <a:gd name="T4" fmla="*/ 443 w 443"/>
                <a:gd name="T5" fmla="*/ 630 h 790"/>
                <a:gd name="T6" fmla="*/ 443 w 443"/>
                <a:gd name="T7" fmla="*/ 0 h 790"/>
                <a:gd name="T8" fmla="*/ 0 w 443"/>
                <a:gd name="T9" fmla="*/ 16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790">
                  <a:moveTo>
                    <a:pt x="0" y="160"/>
                  </a:moveTo>
                  <a:lnTo>
                    <a:pt x="0" y="790"/>
                  </a:lnTo>
                  <a:lnTo>
                    <a:pt x="443" y="630"/>
                  </a:lnTo>
                  <a:lnTo>
                    <a:pt x="443" y="0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1" name="Freeform 68"/>
            <p:cNvSpPr>
              <a:spLocks/>
            </p:cNvSpPr>
            <p:nvPr/>
          </p:nvSpPr>
          <p:spPr bwMode="auto">
            <a:xfrm flipH="1">
              <a:off x="5802096" y="3924424"/>
              <a:ext cx="693737" cy="263525"/>
            </a:xfrm>
            <a:custGeom>
              <a:avLst/>
              <a:gdLst>
                <a:gd name="T0" fmla="*/ 0 w 437"/>
                <a:gd name="T1" fmla="*/ 0 h 166"/>
                <a:gd name="T2" fmla="*/ 0 w 437"/>
                <a:gd name="T3" fmla="*/ 8 h 166"/>
                <a:gd name="T4" fmla="*/ 437 w 437"/>
                <a:gd name="T5" fmla="*/ 166 h 166"/>
                <a:gd name="T6" fmla="*/ 437 w 437"/>
                <a:gd name="T7" fmla="*/ 157 h 166"/>
                <a:gd name="T8" fmla="*/ 0 w 437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166">
                  <a:moveTo>
                    <a:pt x="0" y="0"/>
                  </a:moveTo>
                  <a:lnTo>
                    <a:pt x="0" y="8"/>
                  </a:lnTo>
                  <a:lnTo>
                    <a:pt x="437" y="166"/>
                  </a:lnTo>
                  <a:lnTo>
                    <a:pt x="437" y="1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2" name="Freeform 70"/>
            <p:cNvSpPr>
              <a:spLocks/>
            </p:cNvSpPr>
            <p:nvPr/>
          </p:nvSpPr>
          <p:spPr bwMode="auto">
            <a:xfrm flipH="1">
              <a:off x="5089309" y="3924424"/>
              <a:ext cx="693737" cy="263525"/>
            </a:xfrm>
            <a:custGeom>
              <a:avLst/>
              <a:gdLst>
                <a:gd name="T0" fmla="*/ 437 w 437"/>
                <a:gd name="T1" fmla="*/ 0 h 166"/>
                <a:gd name="T2" fmla="*/ 0 w 437"/>
                <a:gd name="T3" fmla="*/ 157 h 166"/>
                <a:gd name="T4" fmla="*/ 0 w 437"/>
                <a:gd name="T5" fmla="*/ 166 h 166"/>
                <a:gd name="T6" fmla="*/ 437 w 437"/>
                <a:gd name="T7" fmla="*/ 8 h 166"/>
                <a:gd name="T8" fmla="*/ 437 w 437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166">
                  <a:moveTo>
                    <a:pt x="437" y="0"/>
                  </a:moveTo>
                  <a:lnTo>
                    <a:pt x="0" y="157"/>
                  </a:lnTo>
                  <a:lnTo>
                    <a:pt x="0" y="166"/>
                  </a:lnTo>
                  <a:lnTo>
                    <a:pt x="437" y="8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5" name="Freeform 88"/>
            <p:cNvSpPr>
              <a:spLocks/>
            </p:cNvSpPr>
            <p:nvPr/>
          </p:nvSpPr>
          <p:spPr bwMode="auto">
            <a:xfrm flipH="1">
              <a:off x="5802096" y="4919334"/>
              <a:ext cx="693737" cy="271463"/>
            </a:xfrm>
            <a:custGeom>
              <a:avLst/>
              <a:gdLst>
                <a:gd name="T0" fmla="*/ 0 w 437"/>
                <a:gd name="T1" fmla="*/ 0 h 171"/>
                <a:gd name="T2" fmla="*/ 0 w 437"/>
                <a:gd name="T3" fmla="*/ 13 h 171"/>
                <a:gd name="T4" fmla="*/ 266 w 437"/>
                <a:gd name="T5" fmla="*/ 109 h 171"/>
                <a:gd name="T6" fmla="*/ 437 w 437"/>
                <a:gd name="T7" fmla="*/ 171 h 171"/>
                <a:gd name="T8" fmla="*/ 437 w 437"/>
                <a:gd name="T9" fmla="*/ 156 h 171"/>
                <a:gd name="T10" fmla="*/ 0 w 437"/>
                <a:gd name="T11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71">
                  <a:moveTo>
                    <a:pt x="0" y="0"/>
                  </a:moveTo>
                  <a:lnTo>
                    <a:pt x="0" y="13"/>
                  </a:lnTo>
                  <a:lnTo>
                    <a:pt x="266" y="109"/>
                  </a:lnTo>
                  <a:lnTo>
                    <a:pt x="437" y="171"/>
                  </a:lnTo>
                  <a:lnTo>
                    <a:pt x="437" y="1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6" name="Freeform 90"/>
            <p:cNvSpPr>
              <a:spLocks/>
            </p:cNvSpPr>
            <p:nvPr/>
          </p:nvSpPr>
          <p:spPr bwMode="auto">
            <a:xfrm flipH="1">
              <a:off x="5089309" y="4919334"/>
              <a:ext cx="693737" cy="271463"/>
            </a:xfrm>
            <a:custGeom>
              <a:avLst/>
              <a:gdLst>
                <a:gd name="T0" fmla="*/ 437 w 437"/>
                <a:gd name="T1" fmla="*/ 0 h 171"/>
                <a:gd name="T2" fmla="*/ 0 w 437"/>
                <a:gd name="T3" fmla="*/ 156 h 171"/>
                <a:gd name="T4" fmla="*/ 0 w 437"/>
                <a:gd name="T5" fmla="*/ 171 h 171"/>
                <a:gd name="T6" fmla="*/ 172 w 437"/>
                <a:gd name="T7" fmla="*/ 109 h 171"/>
                <a:gd name="T8" fmla="*/ 437 w 437"/>
                <a:gd name="T9" fmla="*/ 13 h 171"/>
                <a:gd name="T10" fmla="*/ 437 w 437"/>
                <a:gd name="T11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71">
                  <a:moveTo>
                    <a:pt x="437" y="0"/>
                  </a:moveTo>
                  <a:lnTo>
                    <a:pt x="0" y="156"/>
                  </a:lnTo>
                  <a:lnTo>
                    <a:pt x="0" y="171"/>
                  </a:lnTo>
                  <a:lnTo>
                    <a:pt x="172" y="109"/>
                  </a:lnTo>
                  <a:lnTo>
                    <a:pt x="437" y="13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8" name="TextBox 197"/>
            <p:cNvSpPr txBox="1"/>
            <p:nvPr/>
          </p:nvSpPr>
          <p:spPr>
            <a:xfrm rot="-420000">
              <a:off x="5328631" y="3682181"/>
              <a:ext cx="906017" cy="49244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isometricBottomDown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cs typeface="Arial" panose="020B0604020202020204" pitchFamily="34" charset="0"/>
                </a:rPr>
                <a:t>30%</a:t>
              </a:r>
              <a:endParaRPr kumimoji="0" lang="id-ID" sz="2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0" name="Group 56"/>
            <p:cNvGrpSpPr/>
            <p:nvPr/>
          </p:nvGrpSpPr>
          <p:grpSpPr>
            <a:xfrm>
              <a:off x="5073234" y="4332221"/>
              <a:ext cx="1380184" cy="400110"/>
              <a:chOff x="3152560" y="4981569"/>
              <a:chExt cx="1380184" cy="400110"/>
            </a:xfrm>
          </p:grpSpPr>
          <p:sp>
            <p:nvSpPr>
              <p:cNvPr id="211" name="TextBox 210"/>
              <p:cNvSpPr txBox="1"/>
              <p:nvPr/>
            </p:nvSpPr>
            <p:spPr>
              <a:xfrm rot="21420000">
                <a:off x="3905294" y="4981569"/>
                <a:ext cx="627450" cy="400110"/>
              </a:xfrm>
              <a:prstGeom prst="rect">
                <a:avLst/>
              </a:prstGeom>
              <a:noFill/>
              <a:scene3d>
                <a:camera prst="isometricOffAxis1Righ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rPr>
                  <a:t>4</a:t>
                </a:r>
                <a:endParaRPr kumimoji="0" lang="id-ID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12" name="TextBox 211"/>
              <p:cNvSpPr txBox="1"/>
              <p:nvPr/>
            </p:nvSpPr>
            <p:spPr>
              <a:xfrm rot="540000">
                <a:off x="3152560" y="5063997"/>
                <a:ext cx="763612" cy="246221"/>
              </a:xfrm>
              <a:prstGeom prst="rect">
                <a:avLst/>
              </a:prstGeom>
              <a:noFill/>
              <a:scene3d>
                <a:camera prst="isometricOffAxis2Lef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kumimoji="0" lang="id-ID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839546" y="2109655"/>
            <a:ext cx="2882025" cy="614852"/>
            <a:chOff x="7839546" y="2109655"/>
            <a:chExt cx="2882025" cy="614852"/>
          </a:xfrm>
        </p:grpSpPr>
        <p:sp>
          <p:nvSpPr>
            <p:cNvPr id="167" name="TextBox 166"/>
            <p:cNvSpPr txBox="1"/>
            <p:nvPr/>
          </p:nvSpPr>
          <p:spPr>
            <a:xfrm>
              <a:off x="7839546" y="2205458"/>
              <a:ext cx="627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itchFamily="34" charset="-122"/>
                </a:rPr>
                <a:t>1</a:t>
              </a:r>
              <a:endParaRPr kumimoji="0" lang="id-ID" sz="23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3" name="Rectangle 59"/>
            <p:cNvSpPr>
              <a:spLocks noChangeAspect="1"/>
            </p:cNvSpPr>
            <p:nvPr/>
          </p:nvSpPr>
          <p:spPr>
            <a:xfrm>
              <a:off x="7968347" y="2248097"/>
              <a:ext cx="360000" cy="360000"/>
            </a:xfrm>
            <a:prstGeom prst="rect">
              <a:avLst/>
            </a:prstGeom>
            <a:noFill/>
            <a:ln w="254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7" name="TextBox 216"/>
            <p:cNvSpPr txBox="1"/>
            <p:nvPr/>
          </p:nvSpPr>
          <p:spPr>
            <a:xfrm>
              <a:off x="8469934" y="2109655"/>
              <a:ext cx="772969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kumimoji="0" lang="id-ID" sz="13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itchFamily="34" charset="-122"/>
                </a:rPr>
                <a:t> 01</a:t>
              </a:r>
              <a:endParaRPr kumimoji="0" lang="id-ID" sz="13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8" name="TextBox 217"/>
            <p:cNvSpPr txBox="1"/>
            <p:nvPr/>
          </p:nvSpPr>
          <p:spPr>
            <a:xfrm>
              <a:off x="8469934" y="2324397"/>
              <a:ext cx="22516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39546" y="2789016"/>
            <a:ext cx="2882025" cy="614852"/>
            <a:chOff x="7839546" y="2789016"/>
            <a:chExt cx="2882025" cy="614852"/>
          </a:xfrm>
        </p:grpSpPr>
        <p:sp>
          <p:nvSpPr>
            <p:cNvPr id="168" name="TextBox 167"/>
            <p:cNvSpPr txBox="1"/>
            <p:nvPr/>
          </p:nvSpPr>
          <p:spPr>
            <a:xfrm>
              <a:off x="7839546" y="2870663"/>
              <a:ext cx="627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</a:rPr>
                <a:t>2</a:t>
              </a:r>
              <a:endParaRPr kumimoji="0" lang="id-ID" sz="23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4" name="Rectangle 60"/>
            <p:cNvSpPr>
              <a:spLocks noChangeAspect="1"/>
            </p:cNvSpPr>
            <p:nvPr/>
          </p:nvSpPr>
          <p:spPr>
            <a:xfrm>
              <a:off x="7968347" y="2908110"/>
              <a:ext cx="360000" cy="360000"/>
            </a:xfrm>
            <a:prstGeom prst="rect">
              <a:avLst/>
            </a:prstGeom>
            <a:noFill/>
            <a:ln w="254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9" name="TextBox 218"/>
            <p:cNvSpPr txBox="1"/>
            <p:nvPr/>
          </p:nvSpPr>
          <p:spPr>
            <a:xfrm>
              <a:off x="8469934" y="2789016"/>
              <a:ext cx="772969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kumimoji="0" lang="id-ID" sz="13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</a:rPr>
                <a:t> 02</a:t>
              </a:r>
              <a:endParaRPr kumimoji="0" lang="id-ID" sz="13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0" name="TextBox 219"/>
            <p:cNvSpPr txBox="1"/>
            <p:nvPr/>
          </p:nvSpPr>
          <p:spPr>
            <a:xfrm>
              <a:off x="8469934" y="3003758"/>
              <a:ext cx="22516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37095" y="3451956"/>
            <a:ext cx="2884476" cy="600338"/>
            <a:chOff x="7837095" y="3451956"/>
            <a:chExt cx="2884476" cy="600338"/>
          </a:xfrm>
        </p:grpSpPr>
        <p:sp>
          <p:nvSpPr>
            <p:cNvPr id="169" name="TextBox 168"/>
            <p:cNvSpPr txBox="1"/>
            <p:nvPr/>
          </p:nvSpPr>
          <p:spPr>
            <a:xfrm>
              <a:off x="7837095" y="3548914"/>
              <a:ext cx="627450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6CCFF"/>
                  </a:solidFill>
                  <a:effectLst/>
                  <a:uLnTx/>
                  <a:uFillTx/>
                  <a:latin typeface="微软雅黑" pitchFamily="34" charset="-122"/>
                </a:rPr>
                <a:t>3</a:t>
              </a:r>
              <a:endParaRPr kumimoji="0" lang="id-ID" sz="2300" b="0" i="0" u="none" strike="noStrike" kern="0" cap="none" spc="0" normalizeH="0" baseline="0" noProof="0" dirty="0">
                <a:ln>
                  <a:noFill/>
                </a:ln>
                <a:solidFill>
                  <a:srgbClr val="66CC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5" name="Rectangle 61"/>
            <p:cNvSpPr>
              <a:spLocks noChangeAspect="1"/>
            </p:cNvSpPr>
            <p:nvPr/>
          </p:nvSpPr>
          <p:spPr>
            <a:xfrm>
              <a:off x="7968347" y="3580885"/>
              <a:ext cx="360000" cy="360000"/>
            </a:xfrm>
            <a:prstGeom prst="rect">
              <a:avLst/>
            </a:prstGeom>
            <a:noFill/>
            <a:ln w="25400" cap="flat" cmpd="sng" algn="ctr">
              <a:solidFill>
                <a:srgbClr val="66CC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1" name="TextBox 220"/>
            <p:cNvSpPr txBox="1"/>
            <p:nvPr/>
          </p:nvSpPr>
          <p:spPr>
            <a:xfrm>
              <a:off x="8469934" y="3451956"/>
              <a:ext cx="772969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6CC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kumimoji="0" lang="id-ID" sz="13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66CCFF"/>
                  </a:solidFill>
                  <a:effectLst/>
                  <a:uLnTx/>
                  <a:uFillTx/>
                  <a:latin typeface="微软雅黑" pitchFamily="34" charset="-122"/>
                </a:rPr>
                <a:t> 03</a:t>
              </a:r>
              <a:endParaRPr kumimoji="0" lang="id-ID" sz="1300" b="1" i="0" u="none" strike="noStrike" kern="0" cap="none" spc="0" normalizeH="0" baseline="0" noProof="0" dirty="0">
                <a:ln>
                  <a:noFill/>
                </a:ln>
                <a:solidFill>
                  <a:srgbClr val="66CC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2" name="TextBox 221"/>
            <p:cNvSpPr txBox="1"/>
            <p:nvPr/>
          </p:nvSpPr>
          <p:spPr>
            <a:xfrm>
              <a:off x="8469934" y="3652184"/>
              <a:ext cx="22516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848272" y="4056840"/>
            <a:ext cx="2873299" cy="614852"/>
            <a:chOff x="7848272" y="4056840"/>
            <a:chExt cx="2873299" cy="614852"/>
          </a:xfrm>
        </p:grpSpPr>
        <p:sp>
          <p:nvSpPr>
            <p:cNvPr id="170" name="TextBox 169"/>
            <p:cNvSpPr txBox="1"/>
            <p:nvPr/>
          </p:nvSpPr>
          <p:spPr>
            <a:xfrm>
              <a:off x="7848272" y="4165596"/>
              <a:ext cx="627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CCECFF"/>
                  </a:solidFill>
                  <a:effectLst/>
                  <a:uLnTx/>
                  <a:uFillTx/>
                  <a:latin typeface="微软雅黑" pitchFamily="34" charset="-122"/>
                </a:rPr>
                <a:t>4</a:t>
              </a:r>
              <a:endParaRPr kumimoji="0" lang="id-ID" sz="2000" b="0" i="0" u="none" strike="noStrike" kern="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6" name="Rectangle 62"/>
            <p:cNvSpPr>
              <a:spLocks noChangeAspect="1"/>
            </p:cNvSpPr>
            <p:nvPr/>
          </p:nvSpPr>
          <p:spPr>
            <a:xfrm>
              <a:off x="7982861" y="4202138"/>
              <a:ext cx="360000" cy="360000"/>
            </a:xfrm>
            <a:prstGeom prst="rect">
              <a:avLst/>
            </a:prstGeom>
            <a:noFill/>
            <a:ln w="25400" cap="flat" cmpd="sng" algn="ctr">
              <a:solidFill>
                <a:srgbClr val="CCEC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3" name="TextBox 222"/>
            <p:cNvSpPr txBox="1"/>
            <p:nvPr/>
          </p:nvSpPr>
          <p:spPr>
            <a:xfrm>
              <a:off x="8469934" y="4056840"/>
              <a:ext cx="772969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CCEC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kumimoji="0" lang="id-ID" sz="13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CECFF"/>
                  </a:solidFill>
                  <a:effectLst/>
                  <a:uLnTx/>
                  <a:uFillTx/>
                  <a:latin typeface="微软雅黑" pitchFamily="34" charset="-122"/>
                </a:rPr>
                <a:t> 04</a:t>
              </a:r>
              <a:endParaRPr kumimoji="0" lang="id-ID" sz="1300" b="1" i="0" u="none" strike="noStrike" kern="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4" name="TextBox 223"/>
            <p:cNvSpPr txBox="1"/>
            <p:nvPr/>
          </p:nvSpPr>
          <p:spPr>
            <a:xfrm>
              <a:off x="8469934" y="4271582"/>
              <a:ext cx="22516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6" name="Rectangle 76"/>
          <p:cNvSpPr/>
          <p:nvPr/>
        </p:nvSpPr>
        <p:spPr>
          <a:xfrm>
            <a:off x="715230" y="2779800"/>
            <a:ext cx="31735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5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5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分钟之内。</a:t>
            </a:r>
          </a:p>
        </p:txBody>
      </p:sp>
      <p:sp>
        <p:nvSpPr>
          <p:cNvPr id="227" name="Content Placeholder 2"/>
          <p:cNvSpPr txBox="1">
            <a:spLocks/>
          </p:cNvSpPr>
          <p:nvPr/>
        </p:nvSpPr>
        <p:spPr>
          <a:xfrm>
            <a:off x="380881" y="5333694"/>
            <a:ext cx="10783184" cy="8172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字以内，据统计每页幻灯片的最好控制在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字以内，据统计每页幻灯片的最好控制在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分钟之内。</a:t>
            </a:r>
          </a:p>
        </p:txBody>
      </p:sp>
      <p:sp>
        <p:nvSpPr>
          <p:cNvPr id="228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noProof="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此</a:t>
            </a:r>
            <a:r>
              <a:rPr lang="zh-CN" altLang="en-US" sz="3500" noProof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处添加标题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29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48249" y="2293619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86" name="组合 85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92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3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4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5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87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88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9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0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1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p:transition spd="slow" advTm="4449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" grpId="0"/>
      <p:bldP spid="229" grpId="0"/>
      <p:bldP spid="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119852" y="2783941"/>
            <a:ext cx="564015" cy="62060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64017">
              <a:defRPr/>
            </a:pPr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76954" y="2787349"/>
            <a:ext cx="8844239" cy="62101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0083" tIns="0" rIns="170083" bIns="0" anchor="ctr"/>
          <a:lstStyle/>
          <a:p>
            <a:pPr algn="ctr" defTabSz="864017">
              <a:defRPr/>
            </a:pPr>
            <a:r>
              <a:rPr lang="en-US" altLang="zh-CN" sz="2646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646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" y="2061875"/>
            <a:ext cx="8799239" cy="7325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864017">
              <a:defRPr/>
            </a:pPr>
            <a:r>
              <a:rPr lang="zh-CN" altLang="en-US" sz="3024" spc="189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8800120" y="2058058"/>
            <a:ext cx="806668" cy="736382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64017">
              <a:defRPr/>
            </a:pPr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0472" y="3705003"/>
            <a:ext cx="6525917" cy="159951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864017"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864017"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864017"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5258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978b816863884bd65669a70ccfd60f5fbc9d037"/>
  <p:tag name="ISPRING_PRESENTATION_TITLE" val="falsh"/>
</p:tagLst>
</file>

<file path=ppt/theme/theme1.xml><?xml version="1.0" encoding="utf-8"?>
<a:theme xmlns:a="http://schemas.openxmlformats.org/drawingml/2006/main" name="Office 主题​​">
  <a:themeElements>
    <a:clrScheme name="03">
      <a:dk1>
        <a:srgbClr val="FFFFFF"/>
      </a:dk1>
      <a:lt1>
        <a:srgbClr val="FFFFFF"/>
      </a:lt1>
      <a:dk2>
        <a:srgbClr val="88B2CE"/>
      </a:dk2>
      <a:lt2>
        <a:srgbClr val="777777"/>
      </a:lt2>
      <a:accent1>
        <a:srgbClr val="2A3D58"/>
      </a:accent1>
      <a:accent2>
        <a:srgbClr val="3F769B"/>
      </a:accent2>
      <a:accent3>
        <a:srgbClr val="659BB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3999</TotalTime>
  <Words>556</Words>
  <Application>Microsoft Office PowerPoint</Application>
  <PresentationFormat>自定义</PresentationFormat>
  <Paragraphs>37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714</cp:revision>
  <dcterms:created xsi:type="dcterms:W3CDTF">2014-09-24T13:57:47Z</dcterms:created>
  <dcterms:modified xsi:type="dcterms:W3CDTF">2016-06-27T13:04:41Z</dcterms:modified>
</cp:coreProperties>
</file>