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68" r:id="rId2"/>
  </p:sldMasterIdLst>
  <p:notesMasterIdLst>
    <p:notesMasterId r:id="rId5"/>
  </p:notesMasterIdLst>
  <p:sldIdLst>
    <p:sldId id="280" r:id="rId3"/>
    <p:sldId id="28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3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7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8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25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1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24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97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95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44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61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3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69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80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70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22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1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4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7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6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58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8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037" y="133769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99" y="25781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697037" y="1337693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616" y="5257419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3639" y="525741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8244" y="1337693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6315" y="184010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网络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搜索引擎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得到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惠阳地区的相关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旅游资源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124" y="4384693"/>
            <a:ext cx="2108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结合前人的研究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文献综合分析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提出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自己的创新性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方案。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18414" y="2797177"/>
            <a:ext cx="1028700" cy="1389063"/>
            <a:chOff x="2027238" y="1243013"/>
            <a:chExt cx="1028700" cy="13890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18330" y="181097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调查问卷和访谈的形式了解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当地人对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旅游方案的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建议。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8330" y="4398966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实地考察的方式深入了解惠州高尔夫球场的状况。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资料收集方法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6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58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rt">
      <a:majorFont>
        <a:latin typeface="Agency FB"/>
        <a:ea typeface="微软雅黑"/>
        <a:cs typeface=""/>
      </a:majorFont>
      <a:minorFont>
        <a:latin typeface="Myriad Pro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3754E695-EE3F-41FE-9DEC-564F4D44A5E6}" vid="{FE6290D8-8F28-4A18-AE86-3EC81B0B9135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175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 Unicode MS</vt:lpstr>
      <vt:lpstr>Meiryo</vt:lpstr>
      <vt:lpstr>Myriad Pro</vt:lpstr>
      <vt:lpstr>方正兰亭细黑_GBK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1_主题1</vt:lpstr>
      <vt:lpstr>Office Theme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优品PPT</cp:lastModifiedBy>
  <cp:revision>51</cp:revision>
  <dcterms:created xsi:type="dcterms:W3CDTF">2015-04-04T15:15:55Z</dcterms:created>
  <dcterms:modified xsi:type="dcterms:W3CDTF">2017-10-17T04:24:21Z</dcterms:modified>
</cp:coreProperties>
</file>