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9" r:id="rId3"/>
    <p:sldId id="322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>
          <p15:clr>
            <a:srgbClr val="A4A3A4"/>
          </p15:clr>
        </p15:guide>
        <p15:guide id="2" orient="horz" pos="334">
          <p15:clr>
            <a:srgbClr val="A4A3A4"/>
          </p15:clr>
        </p15:guide>
        <p15:guide id="3" orient="horz" pos="3867">
          <p15:clr>
            <a:srgbClr val="A4A3A4"/>
          </p15:clr>
        </p15:guide>
        <p15:guide id="4" pos="3832">
          <p15:clr>
            <a:srgbClr val="A4A3A4"/>
          </p15:clr>
        </p15:guide>
        <p15:guide id="5" pos="437">
          <p15:clr>
            <a:srgbClr val="A4A3A4"/>
          </p15:clr>
        </p15:guide>
        <p15:guide id="6" pos="71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8B"/>
    <a:srgbClr val="F74319"/>
    <a:srgbClr val="008E80"/>
    <a:srgbClr val="AC142D"/>
    <a:srgbClr val="C31734"/>
    <a:srgbClr val="008276"/>
    <a:srgbClr val="009688"/>
    <a:srgbClr val="CE1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48"/>
        <p:guide orient="horz" pos="334"/>
        <p:guide orient="horz" pos="3867"/>
        <p:guide pos="3832"/>
        <p:guide pos="437"/>
        <p:guide pos="71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91636A5-13CC-4563-9996-0DA3DFBC3B84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15B622B-C510-405E-B274-C4533C0D3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957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3697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930E7-973F-48AF-8FA2-D3E8759585E1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BB4ED-7539-410F-83BE-3CF98BC88E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03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D0063-4A0D-4688-ACA9-7A55C35E9B8F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27037-0151-4868-AC22-F4BD2D4BE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54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7525-1E73-48B4-A064-28B2389E399F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FFBE2-9F9D-4EF5-8710-4543FB79D9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20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65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96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16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43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095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106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608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0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0F64F-70F1-4755-BFDB-54B3357E09AD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10E7D-3AC1-434E-9D28-493B8DAB7C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97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32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441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8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4CB-08DD-4D57-88D5-FE87C07A9622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7B5F8-BB16-4DC3-9D5C-E48341A82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20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45DD6-F399-40CA-934B-E4D434E2F545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54034-1AE8-400F-ACA6-445CABB8B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0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53FCE-AB05-46A9-8AFB-88282107E217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9AD1A-15BC-4FD5-9352-84711AFCB7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2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93EA5-B3E0-4495-A4BD-126453847CEA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A3414-9AD7-4B15-9D46-9E29330AD9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71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D3044-C8CC-4C64-A53E-BA884255FE5B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6AFED-B61B-428F-81D1-B25D3FBB34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519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14FBA-EEA9-4509-BE5E-B15B0B5FB394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6E23-B5A5-46E4-A9E9-1C2EB8880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22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A4B44-649F-464C-B4F8-C797D8105F4E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9B510-6C71-4B7C-A1A5-2858541DC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9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67DE1F-6B50-42BA-AD01-24AEE52BAC5B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490F99-BA35-47A2-8FF8-00D6236B90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0613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490663" y="4795042"/>
            <a:ext cx="2239962" cy="187325"/>
          </a:xfrm>
          <a:prstGeom prst="ellipse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>
                  <a:lumMod val="50000"/>
                  <a:lumOff val="50000"/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574800" y="2382838"/>
            <a:ext cx="260350" cy="2281237"/>
          </a:xfrm>
          <a:prstGeom prst="roundRect">
            <a:avLst>
              <a:gd name="adj" fmla="val 50000"/>
            </a:avLst>
          </a:prstGeom>
          <a:solidFill>
            <a:srgbClr val="007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668713" y="2382838"/>
            <a:ext cx="260350" cy="2281237"/>
          </a:xfrm>
          <a:prstGeom prst="roundRect">
            <a:avLst>
              <a:gd name="adj" fmla="val 50000"/>
            </a:avLst>
          </a:prstGeom>
          <a:solidFill>
            <a:srgbClr val="C12A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764213" y="2382838"/>
            <a:ext cx="258762" cy="2281237"/>
          </a:xfrm>
          <a:prstGeom prst="roundRect">
            <a:avLst>
              <a:gd name="adj" fmla="val 50000"/>
            </a:avLst>
          </a:prstGeom>
          <a:solidFill>
            <a:srgbClr val="B98C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858125" y="2382838"/>
            <a:ext cx="258763" cy="2281237"/>
          </a:xfrm>
          <a:prstGeom prst="roundRect">
            <a:avLst>
              <a:gd name="adj" fmla="val 50000"/>
            </a:avLst>
          </a:prstGeom>
          <a:solidFill>
            <a:srgbClr val="B31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左箭头 4"/>
          <p:cNvSpPr/>
          <p:nvPr/>
        </p:nvSpPr>
        <p:spPr>
          <a:xfrm flipH="1">
            <a:off x="1176338" y="2060575"/>
            <a:ext cx="10101262" cy="2905125"/>
          </a:xfrm>
          <a:prstGeom prst="leftArrow">
            <a:avLst>
              <a:gd name="adj1" fmla="val 59445"/>
              <a:gd name="adj2" fmla="val 4414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649413" y="2382838"/>
            <a:ext cx="1806575" cy="2281237"/>
          </a:xfrm>
          <a:custGeom>
            <a:avLst/>
            <a:gdLst/>
            <a:ahLst/>
            <a:cxnLst/>
            <a:rect l="l" t="t" r="r" b="b"/>
            <a:pathLst>
              <a:path w="1597704" h="2026920">
                <a:moveTo>
                  <a:pt x="71165" y="0"/>
                </a:moveTo>
                <a:lnTo>
                  <a:pt x="1402123" y="0"/>
                </a:lnTo>
                <a:cubicBezTo>
                  <a:pt x="1510139" y="0"/>
                  <a:pt x="1597704" y="87565"/>
                  <a:pt x="1597704" y="195581"/>
                </a:cubicBezTo>
                <a:lnTo>
                  <a:pt x="1597704" y="1831339"/>
                </a:lnTo>
                <a:cubicBezTo>
                  <a:pt x="1597704" y="1939355"/>
                  <a:pt x="1510139" y="2026920"/>
                  <a:pt x="1402123" y="2026920"/>
                </a:cubicBezTo>
                <a:lnTo>
                  <a:pt x="71165" y="2026920"/>
                </a:lnTo>
                <a:cubicBezTo>
                  <a:pt x="45996" y="2026920"/>
                  <a:pt x="21937" y="2022166"/>
                  <a:pt x="0" y="2013091"/>
                </a:cubicBezTo>
                <a:cubicBezTo>
                  <a:pt x="43812" y="1993123"/>
                  <a:pt x="73704" y="1948743"/>
                  <a:pt x="73704" y="1897380"/>
                </a:cubicBezTo>
                <a:lnTo>
                  <a:pt x="73704" y="129540"/>
                </a:lnTo>
                <a:cubicBezTo>
                  <a:pt x="73704" y="78178"/>
                  <a:pt x="43812" y="33797"/>
                  <a:pt x="0" y="13829"/>
                </a:cubicBezTo>
                <a:cubicBezTo>
                  <a:pt x="21937" y="4755"/>
                  <a:pt x="45996" y="0"/>
                  <a:pt x="7116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9989"/>
              </a:gs>
              <a:gs pos="100000">
                <a:srgbClr val="00BCA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圆角矩形 1"/>
          <p:cNvSpPr/>
          <p:nvPr/>
        </p:nvSpPr>
        <p:spPr>
          <a:xfrm>
            <a:off x="3743325" y="2382838"/>
            <a:ext cx="1806575" cy="2281237"/>
          </a:xfrm>
          <a:custGeom>
            <a:avLst/>
            <a:gdLst/>
            <a:ahLst/>
            <a:cxnLst/>
            <a:rect l="l" t="t" r="r" b="b"/>
            <a:pathLst>
              <a:path w="1597704" h="2026920">
                <a:moveTo>
                  <a:pt x="71165" y="0"/>
                </a:moveTo>
                <a:lnTo>
                  <a:pt x="1402123" y="0"/>
                </a:lnTo>
                <a:cubicBezTo>
                  <a:pt x="1510139" y="0"/>
                  <a:pt x="1597704" y="87565"/>
                  <a:pt x="1597704" y="195581"/>
                </a:cubicBezTo>
                <a:lnTo>
                  <a:pt x="1597704" y="1831339"/>
                </a:lnTo>
                <a:cubicBezTo>
                  <a:pt x="1597704" y="1939355"/>
                  <a:pt x="1510139" y="2026920"/>
                  <a:pt x="1402123" y="2026920"/>
                </a:cubicBezTo>
                <a:lnTo>
                  <a:pt x="71165" y="2026920"/>
                </a:lnTo>
                <a:cubicBezTo>
                  <a:pt x="45996" y="2026920"/>
                  <a:pt x="21937" y="2022166"/>
                  <a:pt x="0" y="2013091"/>
                </a:cubicBezTo>
                <a:cubicBezTo>
                  <a:pt x="43812" y="1993123"/>
                  <a:pt x="73704" y="1948743"/>
                  <a:pt x="73704" y="1897380"/>
                </a:cubicBezTo>
                <a:lnTo>
                  <a:pt x="73704" y="129540"/>
                </a:lnTo>
                <a:cubicBezTo>
                  <a:pt x="73704" y="78178"/>
                  <a:pt x="43812" y="33797"/>
                  <a:pt x="0" y="13829"/>
                </a:cubicBezTo>
                <a:cubicBezTo>
                  <a:pt x="21937" y="4755"/>
                  <a:pt x="45996" y="0"/>
                  <a:pt x="71165" y="0"/>
                </a:cubicBezTo>
                <a:close/>
              </a:path>
            </a:pathLst>
          </a:custGeom>
          <a:gradFill flip="none" rotWithShape="1">
            <a:gsLst>
              <a:gs pos="0">
                <a:srgbClr val="F85931"/>
              </a:gs>
              <a:gs pos="100000">
                <a:srgbClr val="F9775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 1"/>
          <p:cNvSpPr/>
          <p:nvPr/>
        </p:nvSpPr>
        <p:spPr>
          <a:xfrm>
            <a:off x="5837238" y="2382838"/>
            <a:ext cx="1806575" cy="2281237"/>
          </a:xfrm>
          <a:custGeom>
            <a:avLst/>
            <a:gdLst/>
            <a:ahLst/>
            <a:cxnLst/>
            <a:rect l="l" t="t" r="r" b="b"/>
            <a:pathLst>
              <a:path w="1597704" h="2026920">
                <a:moveTo>
                  <a:pt x="71165" y="0"/>
                </a:moveTo>
                <a:lnTo>
                  <a:pt x="1402123" y="0"/>
                </a:lnTo>
                <a:cubicBezTo>
                  <a:pt x="1510139" y="0"/>
                  <a:pt x="1597704" y="87565"/>
                  <a:pt x="1597704" y="195581"/>
                </a:cubicBezTo>
                <a:lnTo>
                  <a:pt x="1597704" y="1831339"/>
                </a:lnTo>
                <a:cubicBezTo>
                  <a:pt x="1597704" y="1939355"/>
                  <a:pt x="1510139" y="2026920"/>
                  <a:pt x="1402123" y="2026920"/>
                </a:cubicBezTo>
                <a:lnTo>
                  <a:pt x="71165" y="2026920"/>
                </a:lnTo>
                <a:cubicBezTo>
                  <a:pt x="45996" y="2026920"/>
                  <a:pt x="21937" y="2022166"/>
                  <a:pt x="0" y="2013091"/>
                </a:cubicBezTo>
                <a:cubicBezTo>
                  <a:pt x="43812" y="1993123"/>
                  <a:pt x="73704" y="1948743"/>
                  <a:pt x="73704" y="1897380"/>
                </a:cubicBezTo>
                <a:lnTo>
                  <a:pt x="73704" y="129540"/>
                </a:lnTo>
                <a:cubicBezTo>
                  <a:pt x="73704" y="78178"/>
                  <a:pt x="43812" y="33797"/>
                  <a:pt x="0" y="13829"/>
                </a:cubicBezTo>
                <a:cubicBezTo>
                  <a:pt x="21937" y="4755"/>
                  <a:pt x="45996" y="0"/>
                  <a:pt x="71165" y="0"/>
                </a:cubicBezTo>
                <a:close/>
              </a:path>
            </a:pathLst>
          </a:custGeom>
          <a:gradFill flip="none" rotWithShape="1">
            <a:gsLst>
              <a:gs pos="0">
                <a:srgbClr val="E3AD13"/>
              </a:gs>
              <a:gs pos="100000">
                <a:srgbClr val="EDB92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圆角矩形 1"/>
          <p:cNvSpPr/>
          <p:nvPr/>
        </p:nvSpPr>
        <p:spPr>
          <a:xfrm>
            <a:off x="7931150" y="2382838"/>
            <a:ext cx="1806575" cy="2281237"/>
          </a:xfrm>
          <a:custGeom>
            <a:avLst/>
            <a:gdLst/>
            <a:ahLst/>
            <a:cxnLst/>
            <a:rect l="l" t="t" r="r" b="b"/>
            <a:pathLst>
              <a:path w="1597704" h="2026920">
                <a:moveTo>
                  <a:pt x="71165" y="0"/>
                </a:moveTo>
                <a:lnTo>
                  <a:pt x="1402123" y="0"/>
                </a:lnTo>
                <a:cubicBezTo>
                  <a:pt x="1510139" y="0"/>
                  <a:pt x="1597704" y="87565"/>
                  <a:pt x="1597704" y="195581"/>
                </a:cubicBezTo>
                <a:lnTo>
                  <a:pt x="1597704" y="1831339"/>
                </a:lnTo>
                <a:cubicBezTo>
                  <a:pt x="1597704" y="1939355"/>
                  <a:pt x="1510139" y="2026920"/>
                  <a:pt x="1402123" y="2026920"/>
                </a:cubicBezTo>
                <a:lnTo>
                  <a:pt x="71165" y="2026920"/>
                </a:lnTo>
                <a:cubicBezTo>
                  <a:pt x="45996" y="2026920"/>
                  <a:pt x="21937" y="2022166"/>
                  <a:pt x="0" y="2013091"/>
                </a:cubicBezTo>
                <a:cubicBezTo>
                  <a:pt x="43812" y="1993123"/>
                  <a:pt x="73704" y="1948743"/>
                  <a:pt x="73704" y="1897380"/>
                </a:cubicBezTo>
                <a:lnTo>
                  <a:pt x="73704" y="129540"/>
                </a:lnTo>
                <a:cubicBezTo>
                  <a:pt x="73704" y="78178"/>
                  <a:pt x="43812" y="33797"/>
                  <a:pt x="0" y="13829"/>
                </a:cubicBezTo>
                <a:cubicBezTo>
                  <a:pt x="21937" y="4755"/>
                  <a:pt x="45996" y="0"/>
                  <a:pt x="71165" y="0"/>
                </a:cubicBezTo>
                <a:close/>
              </a:path>
            </a:pathLst>
          </a:custGeom>
          <a:gradFill flip="none" rotWithShape="1">
            <a:gsLst>
              <a:gs pos="0">
                <a:srgbClr val="CE1836"/>
              </a:gs>
              <a:gs pos="100000">
                <a:srgbClr val="E8345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735138" y="2616200"/>
            <a:ext cx="1751012" cy="1779588"/>
            <a:chOff x="1735138" y="2616200"/>
            <a:chExt cx="1751012" cy="1779588"/>
          </a:xfrm>
        </p:grpSpPr>
        <p:sp>
          <p:nvSpPr>
            <p:cNvPr id="18" name="TextBox 17"/>
            <p:cNvSpPr txBox="1"/>
            <p:nvPr/>
          </p:nvSpPr>
          <p:spPr>
            <a:xfrm>
              <a:off x="2092325" y="2992438"/>
              <a:ext cx="1036638" cy="368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735138" y="3343275"/>
              <a:ext cx="1751012" cy="10525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添加关键文字添加关键文字添加关键文字</a:t>
              </a:r>
            </a:p>
          </p:txBody>
        </p:sp>
        <p:sp>
          <p:nvSpPr>
            <p:cNvPr id="7208" name="KSO_Shape"/>
            <p:cNvSpPr>
              <a:spLocks/>
            </p:cNvSpPr>
            <p:nvPr/>
          </p:nvSpPr>
          <p:spPr bwMode="auto">
            <a:xfrm>
              <a:off x="2382838" y="2616200"/>
              <a:ext cx="455612" cy="342900"/>
            </a:xfrm>
            <a:custGeom>
              <a:avLst/>
              <a:gdLst>
                <a:gd name="T0" fmla="*/ 2147483646 w 3421"/>
                <a:gd name="T1" fmla="*/ 2147483646 h 2574"/>
                <a:gd name="T2" fmla="*/ 2147483646 w 3421"/>
                <a:gd name="T3" fmla="*/ 2147483646 h 2574"/>
                <a:gd name="T4" fmla="*/ 2147483646 w 3421"/>
                <a:gd name="T5" fmla="*/ 2147483646 h 2574"/>
                <a:gd name="T6" fmla="*/ 2147483646 w 3421"/>
                <a:gd name="T7" fmla="*/ 2147483646 h 2574"/>
                <a:gd name="T8" fmla="*/ 2147483646 w 3421"/>
                <a:gd name="T9" fmla="*/ 2147483646 h 2574"/>
                <a:gd name="T10" fmla="*/ 0 w 3421"/>
                <a:gd name="T11" fmla="*/ 2147483646 h 2574"/>
                <a:gd name="T12" fmla="*/ 0 w 3421"/>
                <a:gd name="T13" fmla="*/ 2147483646 h 2574"/>
                <a:gd name="T14" fmla="*/ 2147483646 w 3421"/>
                <a:gd name="T15" fmla="*/ 2147483646 h 2574"/>
                <a:gd name="T16" fmla="*/ 2147483646 w 3421"/>
                <a:gd name="T17" fmla="*/ 0 h 2574"/>
                <a:gd name="T18" fmla="*/ 2147483646 w 3421"/>
                <a:gd name="T19" fmla="*/ 0 h 2574"/>
                <a:gd name="T20" fmla="*/ 2147483646 w 3421"/>
                <a:gd name="T21" fmla="*/ 2147483646 h 2574"/>
                <a:gd name="T22" fmla="*/ 2147483646 w 3421"/>
                <a:gd name="T23" fmla="*/ 2147483646 h 2574"/>
                <a:gd name="T24" fmla="*/ 2147483646 w 3421"/>
                <a:gd name="T25" fmla="*/ 2147483646 h 2574"/>
                <a:gd name="T26" fmla="*/ 2147483646 w 3421"/>
                <a:gd name="T27" fmla="*/ 2147483646 h 2574"/>
                <a:gd name="T28" fmla="*/ 2147483646 w 3421"/>
                <a:gd name="T29" fmla="*/ 2147483646 h 2574"/>
                <a:gd name="T30" fmla="*/ 2147483646 w 3421"/>
                <a:gd name="T31" fmla="*/ 2147483646 h 2574"/>
                <a:gd name="T32" fmla="*/ 2147483646 w 3421"/>
                <a:gd name="T33" fmla="*/ 2147483646 h 2574"/>
                <a:gd name="T34" fmla="*/ 2147483646 w 3421"/>
                <a:gd name="T35" fmla="*/ 2147483646 h 2574"/>
                <a:gd name="T36" fmla="*/ 2147483646 w 3421"/>
                <a:gd name="T37" fmla="*/ 2147483646 h 2574"/>
                <a:gd name="T38" fmla="*/ 2147483646 w 3421"/>
                <a:gd name="T39" fmla="*/ 2147483646 h 2574"/>
                <a:gd name="T40" fmla="*/ 2147483646 w 3421"/>
                <a:gd name="T41" fmla="*/ 2147483646 h 2574"/>
                <a:gd name="T42" fmla="*/ 2147483646 w 3421"/>
                <a:gd name="T43" fmla="*/ 2147483646 h 2574"/>
                <a:gd name="T44" fmla="*/ 2147483646 w 3421"/>
                <a:gd name="T45" fmla="*/ 2147483646 h 2574"/>
                <a:gd name="T46" fmla="*/ 2147483646 w 3421"/>
                <a:gd name="T47" fmla="*/ 2147483646 h 2574"/>
                <a:gd name="T48" fmla="*/ 2147483646 w 3421"/>
                <a:gd name="T49" fmla="*/ 2147483646 h 2574"/>
                <a:gd name="T50" fmla="*/ 2147483646 w 3421"/>
                <a:gd name="T51" fmla="*/ 2147483646 h 2574"/>
                <a:gd name="T52" fmla="*/ 2147483646 w 3421"/>
                <a:gd name="T53" fmla="*/ 2147483646 h 2574"/>
                <a:gd name="T54" fmla="*/ 2147483646 w 3421"/>
                <a:gd name="T55" fmla="*/ 2147483646 h 2574"/>
                <a:gd name="T56" fmla="*/ 2147483646 w 3421"/>
                <a:gd name="T57" fmla="*/ 2147483646 h 2574"/>
                <a:gd name="T58" fmla="*/ 2147483646 w 3421"/>
                <a:gd name="T59" fmla="*/ 2147483646 h 2574"/>
                <a:gd name="T60" fmla="*/ 2147483646 w 3421"/>
                <a:gd name="T61" fmla="*/ 2147483646 h 2574"/>
                <a:gd name="T62" fmla="*/ 2147483646 w 3421"/>
                <a:gd name="T63" fmla="*/ 2147483646 h 2574"/>
                <a:gd name="T64" fmla="*/ 2147483646 w 3421"/>
                <a:gd name="T65" fmla="*/ 2147483646 h 2574"/>
                <a:gd name="T66" fmla="*/ 2147483646 w 3421"/>
                <a:gd name="T67" fmla="*/ 2147483646 h 2574"/>
                <a:gd name="T68" fmla="*/ 2147483646 w 3421"/>
                <a:gd name="T69" fmla="*/ 2147483646 h 25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421" h="2574">
                  <a:moveTo>
                    <a:pt x="3421" y="2361"/>
                  </a:moveTo>
                  <a:cubicBezTo>
                    <a:pt x="3421" y="2441"/>
                    <a:pt x="3405" y="2497"/>
                    <a:pt x="3374" y="2528"/>
                  </a:cubicBezTo>
                  <a:cubicBezTo>
                    <a:pt x="3343" y="2559"/>
                    <a:pt x="3291" y="2574"/>
                    <a:pt x="3219" y="2574"/>
                  </a:cubicBezTo>
                  <a:cubicBezTo>
                    <a:pt x="201" y="2574"/>
                    <a:pt x="201" y="2574"/>
                    <a:pt x="201" y="2574"/>
                  </a:cubicBezTo>
                  <a:cubicBezTo>
                    <a:pt x="146" y="2574"/>
                    <a:pt x="100" y="2559"/>
                    <a:pt x="64" y="2528"/>
                  </a:cubicBezTo>
                  <a:cubicBezTo>
                    <a:pt x="21" y="2490"/>
                    <a:pt x="0" y="2434"/>
                    <a:pt x="0" y="236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42"/>
                    <a:pt x="21" y="96"/>
                    <a:pt x="63" y="57"/>
                  </a:cubicBezTo>
                  <a:cubicBezTo>
                    <a:pt x="105" y="19"/>
                    <a:pt x="151" y="0"/>
                    <a:pt x="201" y="0"/>
                  </a:cubicBezTo>
                  <a:cubicBezTo>
                    <a:pt x="3219" y="0"/>
                    <a:pt x="3219" y="0"/>
                    <a:pt x="3219" y="0"/>
                  </a:cubicBezTo>
                  <a:cubicBezTo>
                    <a:pt x="3286" y="0"/>
                    <a:pt x="3337" y="18"/>
                    <a:pt x="3370" y="54"/>
                  </a:cubicBezTo>
                  <a:cubicBezTo>
                    <a:pt x="3404" y="90"/>
                    <a:pt x="3421" y="137"/>
                    <a:pt x="3421" y="195"/>
                  </a:cubicBezTo>
                  <a:cubicBezTo>
                    <a:pt x="3421" y="2361"/>
                    <a:pt x="3421" y="2361"/>
                    <a:pt x="3421" y="2361"/>
                  </a:cubicBezTo>
                  <a:close/>
                  <a:moveTo>
                    <a:pt x="1095" y="1286"/>
                  </a:moveTo>
                  <a:cubicBezTo>
                    <a:pt x="200" y="402"/>
                    <a:pt x="200" y="402"/>
                    <a:pt x="200" y="402"/>
                  </a:cubicBezTo>
                  <a:cubicBezTo>
                    <a:pt x="200" y="2195"/>
                    <a:pt x="200" y="2195"/>
                    <a:pt x="200" y="2195"/>
                  </a:cubicBezTo>
                  <a:cubicBezTo>
                    <a:pt x="1095" y="1286"/>
                    <a:pt x="1095" y="1286"/>
                    <a:pt x="1095" y="1286"/>
                  </a:cubicBezTo>
                  <a:close/>
                  <a:moveTo>
                    <a:pt x="3078" y="191"/>
                  </a:moveTo>
                  <a:cubicBezTo>
                    <a:pt x="343" y="191"/>
                    <a:pt x="343" y="191"/>
                    <a:pt x="343" y="191"/>
                  </a:cubicBezTo>
                  <a:cubicBezTo>
                    <a:pt x="1489" y="1335"/>
                    <a:pt x="1489" y="1335"/>
                    <a:pt x="1489" y="1335"/>
                  </a:cubicBezTo>
                  <a:cubicBezTo>
                    <a:pt x="1589" y="1435"/>
                    <a:pt x="1663" y="1485"/>
                    <a:pt x="1710" y="1485"/>
                  </a:cubicBezTo>
                  <a:cubicBezTo>
                    <a:pt x="1758" y="1485"/>
                    <a:pt x="1832" y="1435"/>
                    <a:pt x="1932" y="1335"/>
                  </a:cubicBezTo>
                  <a:cubicBezTo>
                    <a:pt x="3078" y="191"/>
                    <a:pt x="3078" y="191"/>
                    <a:pt x="3078" y="191"/>
                  </a:cubicBezTo>
                  <a:close/>
                  <a:moveTo>
                    <a:pt x="3070" y="2359"/>
                  </a:moveTo>
                  <a:cubicBezTo>
                    <a:pt x="2172" y="1461"/>
                    <a:pt x="2172" y="1461"/>
                    <a:pt x="2172" y="1461"/>
                  </a:cubicBezTo>
                  <a:cubicBezTo>
                    <a:pt x="2025" y="1606"/>
                    <a:pt x="2025" y="1606"/>
                    <a:pt x="2025" y="1606"/>
                  </a:cubicBezTo>
                  <a:cubicBezTo>
                    <a:pt x="1940" y="1691"/>
                    <a:pt x="1835" y="1734"/>
                    <a:pt x="1711" y="1734"/>
                  </a:cubicBezTo>
                  <a:cubicBezTo>
                    <a:pt x="1586" y="1734"/>
                    <a:pt x="1481" y="1691"/>
                    <a:pt x="1396" y="1606"/>
                  </a:cubicBezTo>
                  <a:cubicBezTo>
                    <a:pt x="1249" y="1461"/>
                    <a:pt x="1249" y="1461"/>
                    <a:pt x="1249" y="1461"/>
                  </a:cubicBezTo>
                  <a:cubicBezTo>
                    <a:pt x="351" y="2359"/>
                    <a:pt x="351" y="2359"/>
                    <a:pt x="351" y="2359"/>
                  </a:cubicBezTo>
                  <a:cubicBezTo>
                    <a:pt x="3070" y="2359"/>
                    <a:pt x="3070" y="2359"/>
                    <a:pt x="3070" y="2359"/>
                  </a:cubicBezTo>
                  <a:close/>
                  <a:moveTo>
                    <a:pt x="3221" y="2195"/>
                  </a:moveTo>
                  <a:cubicBezTo>
                    <a:pt x="3221" y="402"/>
                    <a:pt x="3221" y="402"/>
                    <a:pt x="3221" y="402"/>
                  </a:cubicBezTo>
                  <a:cubicBezTo>
                    <a:pt x="2326" y="1286"/>
                    <a:pt x="2326" y="1286"/>
                    <a:pt x="2326" y="1286"/>
                  </a:cubicBezTo>
                  <a:cubicBezTo>
                    <a:pt x="3221" y="2195"/>
                    <a:pt x="3221" y="2195"/>
                    <a:pt x="3221" y="2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824288" y="2616200"/>
            <a:ext cx="1751012" cy="1779588"/>
            <a:chOff x="3824288" y="2616200"/>
            <a:chExt cx="1751012" cy="1779588"/>
          </a:xfrm>
        </p:grpSpPr>
        <p:sp>
          <p:nvSpPr>
            <p:cNvPr id="21" name="TextBox 20"/>
            <p:cNvSpPr txBox="1"/>
            <p:nvPr/>
          </p:nvSpPr>
          <p:spPr>
            <a:xfrm>
              <a:off x="4181475" y="2992438"/>
              <a:ext cx="1036638" cy="368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24288" y="3343275"/>
              <a:ext cx="1751012" cy="10525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添加关键文字添加关键文字添加关键文字</a:t>
              </a:r>
            </a:p>
          </p:txBody>
        </p:sp>
        <p:sp>
          <p:nvSpPr>
            <p:cNvPr id="7205" name="KSO_Shape"/>
            <p:cNvSpPr>
              <a:spLocks/>
            </p:cNvSpPr>
            <p:nvPr/>
          </p:nvSpPr>
          <p:spPr bwMode="auto">
            <a:xfrm>
              <a:off x="4471988" y="2616200"/>
              <a:ext cx="455612" cy="342900"/>
            </a:xfrm>
            <a:custGeom>
              <a:avLst/>
              <a:gdLst>
                <a:gd name="T0" fmla="*/ 2147483646 w 3421"/>
                <a:gd name="T1" fmla="*/ 2147483646 h 2574"/>
                <a:gd name="T2" fmla="*/ 2147483646 w 3421"/>
                <a:gd name="T3" fmla="*/ 2147483646 h 2574"/>
                <a:gd name="T4" fmla="*/ 2147483646 w 3421"/>
                <a:gd name="T5" fmla="*/ 2147483646 h 2574"/>
                <a:gd name="T6" fmla="*/ 2147483646 w 3421"/>
                <a:gd name="T7" fmla="*/ 2147483646 h 2574"/>
                <a:gd name="T8" fmla="*/ 2147483646 w 3421"/>
                <a:gd name="T9" fmla="*/ 2147483646 h 2574"/>
                <a:gd name="T10" fmla="*/ 0 w 3421"/>
                <a:gd name="T11" fmla="*/ 2147483646 h 2574"/>
                <a:gd name="T12" fmla="*/ 0 w 3421"/>
                <a:gd name="T13" fmla="*/ 2147483646 h 2574"/>
                <a:gd name="T14" fmla="*/ 2147483646 w 3421"/>
                <a:gd name="T15" fmla="*/ 2147483646 h 2574"/>
                <a:gd name="T16" fmla="*/ 2147483646 w 3421"/>
                <a:gd name="T17" fmla="*/ 0 h 2574"/>
                <a:gd name="T18" fmla="*/ 2147483646 w 3421"/>
                <a:gd name="T19" fmla="*/ 0 h 2574"/>
                <a:gd name="T20" fmla="*/ 2147483646 w 3421"/>
                <a:gd name="T21" fmla="*/ 2147483646 h 2574"/>
                <a:gd name="T22" fmla="*/ 2147483646 w 3421"/>
                <a:gd name="T23" fmla="*/ 2147483646 h 2574"/>
                <a:gd name="T24" fmla="*/ 2147483646 w 3421"/>
                <a:gd name="T25" fmla="*/ 2147483646 h 2574"/>
                <a:gd name="T26" fmla="*/ 2147483646 w 3421"/>
                <a:gd name="T27" fmla="*/ 2147483646 h 2574"/>
                <a:gd name="T28" fmla="*/ 2147483646 w 3421"/>
                <a:gd name="T29" fmla="*/ 2147483646 h 2574"/>
                <a:gd name="T30" fmla="*/ 2147483646 w 3421"/>
                <a:gd name="T31" fmla="*/ 2147483646 h 2574"/>
                <a:gd name="T32" fmla="*/ 2147483646 w 3421"/>
                <a:gd name="T33" fmla="*/ 2147483646 h 2574"/>
                <a:gd name="T34" fmla="*/ 2147483646 w 3421"/>
                <a:gd name="T35" fmla="*/ 2147483646 h 2574"/>
                <a:gd name="T36" fmla="*/ 2147483646 w 3421"/>
                <a:gd name="T37" fmla="*/ 2147483646 h 2574"/>
                <a:gd name="T38" fmla="*/ 2147483646 w 3421"/>
                <a:gd name="T39" fmla="*/ 2147483646 h 2574"/>
                <a:gd name="T40" fmla="*/ 2147483646 w 3421"/>
                <a:gd name="T41" fmla="*/ 2147483646 h 2574"/>
                <a:gd name="T42" fmla="*/ 2147483646 w 3421"/>
                <a:gd name="T43" fmla="*/ 2147483646 h 2574"/>
                <a:gd name="T44" fmla="*/ 2147483646 w 3421"/>
                <a:gd name="T45" fmla="*/ 2147483646 h 2574"/>
                <a:gd name="T46" fmla="*/ 2147483646 w 3421"/>
                <a:gd name="T47" fmla="*/ 2147483646 h 2574"/>
                <a:gd name="T48" fmla="*/ 2147483646 w 3421"/>
                <a:gd name="T49" fmla="*/ 2147483646 h 2574"/>
                <a:gd name="T50" fmla="*/ 2147483646 w 3421"/>
                <a:gd name="T51" fmla="*/ 2147483646 h 2574"/>
                <a:gd name="T52" fmla="*/ 2147483646 w 3421"/>
                <a:gd name="T53" fmla="*/ 2147483646 h 2574"/>
                <a:gd name="T54" fmla="*/ 2147483646 w 3421"/>
                <a:gd name="T55" fmla="*/ 2147483646 h 2574"/>
                <a:gd name="T56" fmla="*/ 2147483646 w 3421"/>
                <a:gd name="T57" fmla="*/ 2147483646 h 2574"/>
                <a:gd name="T58" fmla="*/ 2147483646 w 3421"/>
                <a:gd name="T59" fmla="*/ 2147483646 h 2574"/>
                <a:gd name="T60" fmla="*/ 2147483646 w 3421"/>
                <a:gd name="T61" fmla="*/ 2147483646 h 2574"/>
                <a:gd name="T62" fmla="*/ 2147483646 w 3421"/>
                <a:gd name="T63" fmla="*/ 2147483646 h 2574"/>
                <a:gd name="T64" fmla="*/ 2147483646 w 3421"/>
                <a:gd name="T65" fmla="*/ 2147483646 h 2574"/>
                <a:gd name="T66" fmla="*/ 2147483646 w 3421"/>
                <a:gd name="T67" fmla="*/ 2147483646 h 2574"/>
                <a:gd name="T68" fmla="*/ 2147483646 w 3421"/>
                <a:gd name="T69" fmla="*/ 2147483646 h 25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421" h="2574">
                  <a:moveTo>
                    <a:pt x="3421" y="2361"/>
                  </a:moveTo>
                  <a:cubicBezTo>
                    <a:pt x="3421" y="2441"/>
                    <a:pt x="3405" y="2497"/>
                    <a:pt x="3374" y="2528"/>
                  </a:cubicBezTo>
                  <a:cubicBezTo>
                    <a:pt x="3343" y="2559"/>
                    <a:pt x="3291" y="2574"/>
                    <a:pt x="3219" y="2574"/>
                  </a:cubicBezTo>
                  <a:cubicBezTo>
                    <a:pt x="201" y="2574"/>
                    <a:pt x="201" y="2574"/>
                    <a:pt x="201" y="2574"/>
                  </a:cubicBezTo>
                  <a:cubicBezTo>
                    <a:pt x="146" y="2574"/>
                    <a:pt x="100" y="2559"/>
                    <a:pt x="64" y="2528"/>
                  </a:cubicBezTo>
                  <a:cubicBezTo>
                    <a:pt x="21" y="2490"/>
                    <a:pt x="0" y="2434"/>
                    <a:pt x="0" y="236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42"/>
                    <a:pt x="21" y="96"/>
                    <a:pt x="63" y="57"/>
                  </a:cubicBezTo>
                  <a:cubicBezTo>
                    <a:pt x="105" y="19"/>
                    <a:pt x="151" y="0"/>
                    <a:pt x="201" y="0"/>
                  </a:cubicBezTo>
                  <a:cubicBezTo>
                    <a:pt x="3219" y="0"/>
                    <a:pt x="3219" y="0"/>
                    <a:pt x="3219" y="0"/>
                  </a:cubicBezTo>
                  <a:cubicBezTo>
                    <a:pt x="3286" y="0"/>
                    <a:pt x="3337" y="18"/>
                    <a:pt x="3370" y="54"/>
                  </a:cubicBezTo>
                  <a:cubicBezTo>
                    <a:pt x="3404" y="90"/>
                    <a:pt x="3421" y="137"/>
                    <a:pt x="3421" y="195"/>
                  </a:cubicBezTo>
                  <a:cubicBezTo>
                    <a:pt x="3421" y="2361"/>
                    <a:pt x="3421" y="2361"/>
                    <a:pt x="3421" y="2361"/>
                  </a:cubicBezTo>
                  <a:close/>
                  <a:moveTo>
                    <a:pt x="1095" y="1286"/>
                  </a:moveTo>
                  <a:cubicBezTo>
                    <a:pt x="200" y="402"/>
                    <a:pt x="200" y="402"/>
                    <a:pt x="200" y="402"/>
                  </a:cubicBezTo>
                  <a:cubicBezTo>
                    <a:pt x="200" y="2195"/>
                    <a:pt x="200" y="2195"/>
                    <a:pt x="200" y="2195"/>
                  </a:cubicBezTo>
                  <a:cubicBezTo>
                    <a:pt x="1095" y="1286"/>
                    <a:pt x="1095" y="1286"/>
                    <a:pt x="1095" y="1286"/>
                  </a:cubicBezTo>
                  <a:close/>
                  <a:moveTo>
                    <a:pt x="3078" y="191"/>
                  </a:moveTo>
                  <a:cubicBezTo>
                    <a:pt x="343" y="191"/>
                    <a:pt x="343" y="191"/>
                    <a:pt x="343" y="191"/>
                  </a:cubicBezTo>
                  <a:cubicBezTo>
                    <a:pt x="1489" y="1335"/>
                    <a:pt x="1489" y="1335"/>
                    <a:pt x="1489" y="1335"/>
                  </a:cubicBezTo>
                  <a:cubicBezTo>
                    <a:pt x="1589" y="1435"/>
                    <a:pt x="1663" y="1485"/>
                    <a:pt x="1710" y="1485"/>
                  </a:cubicBezTo>
                  <a:cubicBezTo>
                    <a:pt x="1758" y="1485"/>
                    <a:pt x="1832" y="1435"/>
                    <a:pt x="1932" y="1335"/>
                  </a:cubicBezTo>
                  <a:cubicBezTo>
                    <a:pt x="3078" y="191"/>
                    <a:pt x="3078" y="191"/>
                    <a:pt x="3078" y="191"/>
                  </a:cubicBezTo>
                  <a:close/>
                  <a:moveTo>
                    <a:pt x="3070" y="2359"/>
                  </a:moveTo>
                  <a:cubicBezTo>
                    <a:pt x="2172" y="1461"/>
                    <a:pt x="2172" y="1461"/>
                    <a:pt x="2172" y="1461"/>
                  </a:cubicBezTo>
                  <a:cubicBezTo>
                    <a:pt x="2025" y="1606"/>
                    <a:pt x="2025" y="1606"/>
                    <a:pt x="2025" y="1606"/>
                  </a:cubicBezTo>
                  <a:cubicBezTo>
                    <a:pt x="1940" y="1691"/>
                    <a:pt x="1835" y="1734"/>
                    <a:pt x="1711" y="1734"/>
                  </a:cubicBezTo>
                  <a:cubicBezTo>
                    <a:pt x="1586" y="1734"/>
                    <a:pt x="1481" y="1691"/>
                    <a:pt x="1396" y="1606"/>
                  </a:cubicBezTo>
                  <a:cubicBezTo>
                    <a:pt x="1249" y="1461"/>
                    <a:pt x="1249" y="1461"/>
                    <a:pt x="1249" y="1461"/>
                  </a:cubicBezTo>
                  <a:cubicBezTo>
                    <a:pt x="351" y="2359"/>
                    <a:pt x="351" y="2359"/>
                    <a:pt x="351" y="2359"/>
                  </a:cubicBezTo>
                  <a:cubicBezTo>
                    <a:pt x="3070" y="2359"/>
                    <a:pt x="3070" y="2359"/>
                    <a:pt x="3070" y="2359"/>
                  </a:cubicBezTo>
                  <a:close/>
                  <a:moveTo>
                    <a:pt x="3221" y="2195"/>
                  </a:moveTo>
                  <a:cubicBezTo>
                    <a:pt x="3221" y="402"/>
                    <a:pt x="3221" y="402"/>
                    <a:pt x="3221" y="402"/>
                  </a:cubicBezTo>
                  <a:cubicBezTo>
                    <a:pt x="2326" y="1286"/>
                    <a:pt x="2326" y="1286"/>
                    <a:pt x="2326" y="1286"/>
                  </a:cubicBezTo>
                  <a:cubicBezTo>
                    <a:pt x="3221" y="2195"/>
                    <a:pt x="3221" y="2195"/>
                    <a:pt x="3221" y="2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918200" y="2616200"/>
            <a:ext cx="1751013" cy="1779588"/>
            <a:chOff x="5918200" y="2616200"/>
            <a:chExt cx="1751013" cy="1779588"/>
          </a:xfrm>
        </p:grpSpPr>
        <p:sp>
          <p:nvSpPr>
            <p:cNvPr id="24" name="TextBox 23"/>
            <p:cNvSpPr txBox="1"/>
            <p:nvPr/>
          </p:nvSpPr>
          <p:spPr>
            <a:xfrm>
              <a:off x="6275388" y="2992438"/>
              <a:ext cx="1036637" cy="368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918200" y="3343275"/>
              <a:ext cx="1751013" cy="10525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添加关键文字添加关键文字添加关键文字</a:t>
              </a:r>
            </a:p>
          </p:txBody>
        </p:sp>
        <p:sp>
          <p:nvSpPr>
            <p:cNvPr id="7202" name="KSO_Shape"/>
            <p:cNvSpPr>
              <a:spLocks/>
            </p:cNvSpPr>
            <p:nvPr/>
          </p:nvSpPr>
          <p:spPr bwMode="auto">
            <a:xfrm>
              <a:off x="6565900" y="2616200"/>
              <a:ext cx="455613" cy="342900"/>
            </a:xfrm>
            <a:custGeom>
              <a:avLst/>
              <a:gdLst>
                <a:gd name="T0" fmla="*/ 2147483646 w 3421"/>
                <a:gd name="T1" fmla="*/ 2147483646 h 2574"/>
                <a:gd name="T2" fmla="*/ 2147483646 w 3421"/>
                <a:gd name="T3" fmla="*/ 2147483646 h 2574"/>
                <a:gd name="T4" fmla="*/ 2147483646 w 3421"/>
                <a:gd name="T5" fmla="*/ 2147483646 h 2574"/>
                <a:gd name="T6" fmla="*/ 2147483646 w 3421"/>
                <a:gd name="T7" fmla="*/ 2147483646 h 2574"/>
                <a:gd name="T8" fmla="*/ 2147483646 w 3421"/>
                <a:gd name="T9" fmla="*/ 2147483646 h 2574"/>
                <a:gd name="T10" fmla="*/ 0 w 3421"/>
                <a:gd name="T11" fmla="*/ 2147483646 h 2574"/>
                <a:gd name="T12" fmla="*/ 0 w 3421"/>
                <a:gd name="T13" fmla="*/ 2147483646 h 2574"/>
                <a:gd name="T14" fmla="*/ 2147483646 w 3421"/>
                <a:gd name="T15" fmla="*/ 2147483646 h 2574"/>
                <a:gd name="T16" fmla="*/ 2147483646 w 3421"/>
                <a:gd name="T17" fmla="*/ 0 h 2574"/>
                <a:gd name="T18" fmla="*/ 2147483646 w 3421"/>
                <a:gd name="T19" fmla="*/ 0 h 2574"/>
                <a:gd name="T20" fmla="*/ 2147483646 w 3421"/>
                <a:gd name="T21" fmla="*/ 2147483646 h 2574"/>
                <a:gd name="T22" fmla="*/ 2147483646 w 3421"/>
                <a:gd name="T23" fmla="*/ 2147483646 h 2574"/>
                <a:gd name="T24" fmla="*/ 2147483646 w 3421"/>
                <a:gd name="T25" fmla="*/ 2147483646 h 2574"/>
                <a:gd name="T26" fmla="*/ 2147483646 w 3421"/>
                <a:gd name="T27" fmla="*/ 2147483646 h 2574"/>
                <a:gd name="T28" fmla="*/ 2147483646 w 3421"/>
                <a:gd name="T29" fmla="*/ 2147483646 h 2574"/>
                <a:gd name="T30" fmla="*/ 2147483646 w 3421"/>
                <a:gd name="T31" fmla="*/ 2147483646 h 2574"/>
                <a:gd name="T32" fmla="*/ 2147483646 w 3421"/>
                <a:gd name="T33" fmla="*/ 2147483646 h 2574"/>
                <a:gd name="T34" fmla="*/ 2147483646 w 3421"/>
                <a:gd name="T35" fmla="*/ 2147483646 h 2574"/>
                <a:gd name="T36" fmla="*/ 2147483646 w 3421"/>
                <a:gd name="T37" fmla="*/ 2147483646 h 2574"/>
                <a:gd name="T38" fmla="*/ 2147483646 w 3421"/>
                <a:gd name="T39" fmla="*/ 2147483646 h 2574"/>
                <a:gd name="T40" fmla="*/ 2147483646 w 3421"/>
                <a:gd name="T41" fmla="*/ 2147483646 h 2574"/>
                <a:gd name="T42" fmla="*/ 2147483646 w 3421"/>
                <a:gd name="T43" fmla="*/ 2147483646 h 2574"/>
                <a:gd name="T44" fmla="*/ 2147483646 w 3421"/>
                <a:gd name="T45" fmla="*/ 2147483646 h 2574"/>
                <a:gd name="T46" fmla="*/ 2147483646 w 3421"/>
                <a:gd name="T47" fmla="*/ 2147483646 h 2574"/>
                <a:gd name="T48" fmla="*/ 2147483646 w 3421"/>
                <a:gd name="T49" fmla="*/ 2147483646 h 2574"/>
                <a:gd name="T50" fmla="*/ 2147483646 w 3421"/>
                <a:gd name="T51" fmla="*/ 2147483646 h 2574"/>
                <a:gd name="T52" fmla="*/ 2147483646 w 3421"/>
                <a:gd name="T53" fmla="*/ 2147483646 h 2574"/>
                <a:gd name="T54" fmla="*/ 2147483646 w 3421"/>
                <a:gd name="T55" fmla="*/ 2147483646 h 2574"/>
                <a:gd name="T56" fmla="*/ 2147483646 w 3421"/>
                <a:gd name="T57" fmla="*/ 2147483646 h 2574"/>
                <a:gd name="T58" fmla="*/ 2147483646 w 3421"/>
                <a:gd name="T59" fmla="*/ 2147483646 h 2574"/>
                <a:gd name="T60" fmla="*/ 2147483646 w 3421"/>
                <a:gd name="T61" fmla="*/ 2147483646 h 2574"/>
                <a:gd name="T62" fmla="*/ 2147483646 w 3421"/>
                <a:gd name="T63" fmla="*/ 2147483646 h 2574"/>
                <a:gd name="T64" fmla="*/ 2147483646 w 3421"/>
                <a:gd name="T65" fmla="*/ 2147483646 h 2574"/>
                <a:gd name="T66" fmla="*/ 2147483646 w 3421"/>
                <a:gd name="T67" fmla="*/ 2147483646 h 2574"/>
                <a:gd name="T68" fmla="*/ 2147483646 w 3421"/>
                <a:gd name="T69" fmla="*/ 2147483646 h 25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421" h="2574">
                  <a:moveTo>
                    <a:pt x="3421" y="2361"/>
                  </a:moveTo>
                  <a:cubicBezTo>
                    <a:pt x="3421" y="2441"/>
                    <a:pt x="3405" y="2497"/>
                    <a:pt x="3374" y="2528"/>
                  </a:cubicBezTo>
                  <a:cubicBezTo>
                    <a:pt x="3343" y="2559"/>
                    <a:pt x="3291" y="2574"/>
                    <a:pt x="3219" y="2574"/>
                  </a:cubicBezTo>
                  <a:cubicBezTo>
                    <a:pt x="201" y="2574"/>
                    <a:pt x="201" y="2574"/>
                    <a:pt x="201" y="2574"/>
                  </a:cubicBezTo>
                  <a:cubicBezTo>
                    <a:pt x="146" y="2574"/>
                    <a:pt x="100" y="2559"/>
                    <a:pt x="64" y="2528"/>
                  </a:cubicBezTo>
                  <a:cubicBezTo>
                    <a:pt x="21" y="2490"/>
                    <a:pt x="0" y="2434"/>
                    <a:pt x="0" y="236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42"/>
                    <a:pt x="21" y="96"/>
                    <a:pt x="63" y="57"/>
                  </a:cubicBezTo>
                  <a:cubicBezTo>
                    <a:pt x="105" y="19"/>
                    <a:pt x="151" y="0"/>
                    <a:pt x="201" y="0"/>
                  </a:cubicBezTo>
                  <a:cubicBezTo>
                    <a:pt x="3219" y="0"/>
                    <a:pt x="3219" y="0"/>
                    <a:pt x="3219" y="0"/>
                  </a:cubicBezTo>
                  <a:cubicBezTo>
                    <a:pt x="3286" y="0"/>
                    <a:pt x="3337" y="18"/>
                    <a:pt x="3370" y="54"/>
                  </a:cubicBezTo>
                  <a:cubicBezTo>
                    <a:pt x="3404" y="90"/>
                    <a:pt x="3421" y="137"/>
                    <a:pt x="3421" y="195"/>
                  </a:cubicBezTo>
                  <a:cubicBezTo>
                    <a:pt x="3421" y="2361"/>
                    <a:pt x="3421" y="2361"/>
                    <a:pt x="3421" y="2361"/>
                  </a:cubicBezTo>
                  <a:close/>
                  <a:moveTo>
                    <a:pt x="1095" y="1286"/>
                  </a:moveTo>
                  <a:cubicBezTo>
                    <a:pt x="200" y="402"/>
                    <a:pt x="200" y="402"/>
                    <a:pt x="200" y="402"/>
                  </a:cubicBezTo>
                  <a:cubicBezTo>
                    <a:pt x="200" y="2195"/>
                    <a:pt x="200" y="2195"/>
                    <a:pt x="200" y="2195"/>
                  </a:cubicBezTo>
                  <a:cubicBezTo>
                    <a:pt x="1095" y="1286"/>
                    <a:pt x="1095" y="1286"/>
                    <a:pt x="1095" y="1286"/>
                  </a:cubicBezTo>
                  <a:close/>
                  <a:moveTo>
                    <a:pt x="3078" y="191"/>
                  </a:moveTo>
                  <a:cubicBezTo>
                    <a:pt x="343" y="191"/>
                    <a:pt x="343" y="191"/>
                    <a:pt x="343" y="191"/>
                  </a:cubicBezTo>
                  <a:cubicBezTo>
                    <a:pt x="1489" y="1335"/>
                    <a:pt x="1489" y="1335"/>
                    <a:pt x="1489" y="1335"/>
                  </a:cubicBezTo>
                  <a:cubicBezTo>
                    <a:pt x="1589" y="1435"/>
                    <a:pt x="1663" y="1485"/>
                    <a:pt x="1710" y="1485"/>
                  </a:cubicBezTo>
                  <a:cubicBezTo>
                    <a:pt x="1758" y="1485"/>
                    <a:pt x="1832" y="1435"/>
                    <a:pt x="1932" y="1335"/>
                  </a:cubicBezTo>
                  <a:cubicBezTo>
                    <a:pt x="3078" y="191"/>
                    <a:pt x="3078" y="191"/>
                    <a:pt x="3078" y="191"/>
                  </a:cubicBezTo>
                  <a:close/>
                  <a:moveTo>
                    <a:pt x="3070" y="2359"/>
                  </a:moveTo>
                  <a:cubicBezTo>
                    <a:pt x="2172" y="1461"/>
                    <a:pt x="2172" y="1461"/>
                    <a:pt x="2172" y="1461"/>
                  </a:cubicBezTo>
                  <a:cubicBezTo>
                    <a:pt x="2025" y="1606"/>
                    <a:pt x="2025" y="1606"/>
                    <a:pt x="2025" y="1606"/>
                  </a:cubicBezTo>
                  <a:cubicBezTo>
                    <a:pt x="1940" y="1691"/>
                    <a:pt x="1835" y="1734"/>
                    <a:pt x="1711" y="1734"/>
                  </a:cubicBezTo>
                  <a:cubicBezTo>
                    <a:pt x="1586" y="1734"/>
                    <a:pt x="1481" y="1691"/>
                    <a:pt x="1396" y="1606"/>
                  </a:cubicBezTo>
                  <a:cubicBezTo>
                    <a:pt x="1249" y="1461"/>
                    <a:pt x="1249" y="1461"/>
                    <a:pt x="1249" y="1461"/>
                  </a:cubicBezTo>
                  <a:cubicBezTo>
                    <a:pt x="351" y="2359"/>
                    <a:pt x="351" y="2359"/>
                    <a:pt x="351" y="2359"/>
                  </a:cubicBezTo>
                  <a:cubicBezTo>
                    <a:pt x="3070" y="2359"/>
                    <a:pt x="3070" y="2359"/>
                    <a:pt x="3070" y="2359"/>
                  </a:cubicBezTo>
                  <a:close/>
                  <a:moveTo>
                    <a:pt x="3221" y="2195"/>
                  </a:moveTo>
                  <a:cubicBezTo>
                    <a:pt x="3221" y="402"/>
                    <a:pt x="3221" y="402"/>
                    <a:pt x="3221" y="402"/>
                  </a:cubicBezTo>
                  <a:cubicBezTo>
                    <a:pt x="2326" y="1286"/>
                    <a:pt x="2326" y="1286"/>
                    <a:pt x="2326" y="1286"/>
                  </a:cubicBezTo>
                  <a:cubicBezTo>
                    <a:pt x="3221" y="2195"/>
                    <a:pt x="3221" y="2195"/>
                    <a:pt x="3221" y="2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024813" y="2616200"/>
            <a:ext cx="1751012" cy="1779588"/>
            <a:chOff x="8024813" y="2616200"/>
            <a:chExt cx="1751012" cy="1779588"/>
          </a:xfrm>
        </p:grpSpPr>
        <p:sp>
          <p:nvSpPr>
            <p:cNvPr id="27" name="TextBox 26"/>
            <p:cNvSpPr txBox="1"/>
            <p:nvPr/>
          </p:nvSpPr>
          <p:spPr>
            <a:xfrm>
              <a:off x="8382000" y="2992438"/>
              <a:ext cx="1036638" cy="368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24813" y="3343275"/>
              <a:ext cx="1751012" cy="10525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添加关键文字添加关键文字添加关键文字</a:t>
              </a:r>
            </a:p>
          </p:txBody>
        </p:sp>
        <p:sp>
          <p:nvSpPr>
            <p:cNvPr id="7199" name="KSO_Shape"/>
            <p:cNvSpPr>
              <a:spLocks/>
            </p:cNvSpPr>
            <p:nvPr/>
          </p:nvSpPr>
          <p:spPr bwMode="auto">
            <a:xfrm>
              <a:off x="8672513" y="2616200"/>
              <a:ext cx="455612" cy="342900"/>
            </a:xfrm>
            <a:custGeom>
              <a:avLst/>
              <a:gdLst>
                <a:gd name="T0" fmla="*/ 2147483646 w 3421"/>
                <a:gd name="T1" fmla="*/ 2147483646 h 2574"/>
                <a:gd name="T2" fmla="*/ 2147483646 w 3421"/>
                <a:gd name="T3" fmla="*/ 2147483646 h 2574"/>
                <a:gd name="T4" fmla="*/ 2147483646 w 3421"/>
                <a:gd name="T5" fmla="*/ 2147483646 h 2574"/>
                <a:gd name="T6" fmla="*/ 2147483646 w 3421"/>
                <a:gd name="T7" fmla="*/ 2147483646 h 2574"/>
                <a:gd name="T8" fmla="*/ 2147483646 w 3421"/>
                <a:gd name="T9" fmla="*/ 2147483646 h 2574"/>
                <a:gd name="T10" fmla="*/ 0 w 3421"/>
                <a:gd name="T11" fmla="*/ 2147483646 h 2574"/>
                <a:gd name="T12" fmla="*/ 0 w 3421"/>
                <a:gd name="T13" fmla="*/ 2147483646 h 2574"/>
                <a:gd name="T14" fmla="*/ 2147483646 w 3421"/>
                <a:gd name="T15" fmla="*/ 2147483646 h 2574"/>
                <a:gd name="T16" fmla="*/ 2147483646 w 3421"/>
                <a:gd name="T17" fmla="*/ 0 h 2574"/>
                <a:gd name="T18" fmla="*/ 2147483646 w 3421"/>
                <a:gd name="T19" fmla="*/ 0 h 2574"/>
                <a:gd name="T20" fmla="*/ 2147483646 w 3421"/>
                <a:gd name="T21" fmla="*/ 2147483646 h 2574"/>
                <a:gd name="T22" fmla="*/ 2147483646 w 3421"/>
                <a:gd name="T23" fmla="*/ 2147483646 h 2574"/>
                <a:gd name="T24" fmla="*/ 2147483646 w 3421"/>
                <a:gd name="T25" fmla="*/ 2147483646 h 2574"/>
                <a:gd name="T26" fmla="*/ 2147483646 w 3421"/>
                <a:gd name="T27" fmla="*/ 2147483646 h 2574"/>
                <a:gd name="T28" fmla="*/ 2147483646 w 3421"/>
                <a:gd name="T29" fmla="*/ 2147483646 h 2574"/>
                <a:gd name="T30" fmla="*/ 2147483646 w 3421"/>
                <a:gd name="T31" fmla="*/ 2147483646 h 2574"/>
                <a:gd name="T32" fmla="*/ 2147483646 w 3421"/>
                <a:gd name="T33" fmla="*/ 2147483646 h 2574"/>
                <a:gd name="T34" fmla="*/ 2147483646 w 3421"/>
                <a:gd name="T35" fmla="*/ 2147483646 h 2574"/>
                <a:gd name="T36" fmla="*/ 2147483646 w 3421"/>
                <a:gd name="T37" fmla="*/ 2147483646 h 2574"/>
                <a:gd name="T38" fmla="*/ 2147483646 w 3421"/>
                <a:gd name="T39" fmla="*/ 2147483646 h 2574"/>
                <a:gd name="T40" fmla="*/ 2147483646 w 3421"/>
                <a:gd name="T41" fmla="*/ 2147483646 h 2574"/>
                <a:gd name="T42" fmla="*/ 2147483646 w 3421"/>
                <a:gd name="T43" fmla="*/ 2147483646 h 2574"/>
                <a:gd name="T44" fmla="*/ 2147483646 w 3421"/>
                <a:gd name="T45" fmla="*/ 2147483646 h 2574"/>
                <a:gd name="T46" fmla="*/ 2147483646 w 3421"/>
                <a:gd name="T47" fmla="*/ 2147483646 h 2574"/>
                <a:gd name="T48" fmla="*/ 2147483646 w 3421"/>
                <a:gd name="T49" fmla="*/ 2147483646 h 2574"/>
                <a:gd name="T50" fmla="*/ 2147483646 w 3421"/>
                <a:gd name="T51" fmla="*/ 2147483646 h 2574"/>
                <a:gd name="T52" fmla="*/ 2147483646 w 3421"/>
                <a:gd name="T53" fmla="*/ 2147483646 h 2574"/>
                <a:gd name="T54" fmla="*/ 2147483646 w 3421"/>
                <a:gd name="T55" fmla="*/ 2147483646 h 2574"/>
                <a:gd name="T56" fmla="*/ 2147483646 w 3421"/>
                <a:gd name="T57" fmla="*/ 2147483646 h 2574"/>
                <a:gd name="T58" fmla="*/ 2147483646 w 3421"/>
                <a:gd name="T59" fmla="*/ 2147483646 h 2574"/>
                <a:gd name="T60" fmla="*/ 2147483646 w 3421"/>
                <a:gd name="T61" fmla="*/ 2147483646 h 2574"/>
                <a:gd name="T62" fmla="*/ 2147483646 w 3421"/>
                <a:gd name="T63" fmla="*/ 2147483646 h 2574"/>
                <a:gd name="T64" fmla="*/ 2147483646 w 3421"/>
                <a:gd name="T65" fmla="*/ 2147483646 h 2574"/>
                <a:gd name="T66" fmla="*/ 2147483646 w 3421"/>
                <a:gd name="T67" fmla="*/ 2147483646 h 2574"/>
                <a:gd name="T68" fmla="*/ 2147483646 w 3421"/>
                <a:gd name="T69" fmla="*/ 2147483646 h 25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421" h="2574">
                  <a:moveTo>
                    <a:pt x="3421" y="2361"/>
                  </a:moveTo>
                  <a:cubicBezTo>
                    <a:pt x="3421" y="2441"/>
                    <a:pt x="3405" y="2497"/>
                    <a:pt x="3374" y="2528"/>
                  </a:cubicBezTo>
                  <a:cubicBezTo>
                    <a:pt x="3343" y="2559"/>
                    <a:pt x="3291" y="2574"/>
                    <a:pt x="3219" y="2574"/>
                  </a:cubicBezTo>
                  <a:cubicBezTo>
                    <a:pt x="201" y="2574"/>
                    <a:pt x="201" y="2574"/>
                    <a:pt x="201" y="2574"/>
                  </a:cubicBezTo>
                  <a:cubicBezTo>
                    <a:pt x="146" y="2574"/>
                    <a:pt x="100" y="2559"/>
                    <a:pt x="64" y="2528"/>
                  </a:cubicBezTo>
                  <a:cubicBezTo>
                    <a:pt x="21" y="2490"/>
                    <a:pt x="0" y="2434"/>
                    <a:pt x="0" y="236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42"/>
                    <a:pt x="21" y="96"/>
                    <a:pt x="63" y="57"/>
                  </a:cubicBezTo>
                  <a:cubicBezTo>
                    <a:pt x="105" y="19"/>
                    <a:pt x="151" y="0"/>
                    <a:pt x="201" y="0"/>
                  </a:cubicBezTo>
                  <a:cubicBezTo>
                    <a:pt x="3219" y="0"/>
                    <a:pt x="3219" y="0"/>
                    <a:pt x="3219" y="0"/>
                  </a:cubicBezTo>
                  <a:cubicBezTo>
                    <a:pt x="3286" y="0"/>
                    <a:pt x="3337" y="18"/>
                    <a:pt x="3370" y="54"/>
                  </a:cubicBezTo>
                  <a:cubicBezTo>
                    <a:pt x="3404" y="90"/>
                    <a:pt x="3421" y="137"/>
                    <a:pt x="3421" y="195"/>
                  </a:cubicBezTo>
                  <a:cubicBezTo>
                    <a:pt x="3421" y="2361"/>
                    <a:pt x="3421" y="2361"/>
                    <a:pt x="3421" y="2361"/>
                  </a:cubicBezTo>
                  <a:close/>
                  <a:moveTo>
                    <a:pt x="1095" y="1286"/>
                  </a:moveTo>
                  <a:cubicBezTo>
                    <a:pt x="200" y="402"/>
                    <a:pt x="200" y="402"/>
                    <a:pt x="200" y="402"/>
                  </a:cubicBezTo>
                  <a:cubicBezTo>
                    <a:pt x="200" y="2195"/>
                    <a:pt x="200" y="2195"/>
                    <a:pt x="200" y="2195"/>
                  </a:cubicBezTo>
                  <a:cubicBezTo>
                    <a:pt x="1095" y="1286"/>
                    <a:pt x="1095" y="1286"/>
                    <a:pt x="1095" y="1286"/>
                  </a:cubicBezTo>
                  <a:close/>
                  <a:moveTo>
                    <a:pt x="3078" y="191"/>
                  </a:moveTo>
                  <a:cubicBezTo>
                    <a:pt x="343" y="191"/>
                    <a:pt x="343" y="191"/>
                    <a:pt x="343" y="191"/>
                  </a:cubicBezTo>
                  <a:cubicBezTo>
                    <a:pt x="1489" y="1335"/>
                    <a:pt x="1489" y="1335"/>
                    <a:pt x="1489" y="1335"/>
                  </a:cubicBezTo>
                  <a:cubicBezTo>
                    <a:pt x="1589" y="1435"/>
                    <a:pt x="1663" y="1485"/>
                    <a:pt x="1710" y="1485"/>
                  </a:cubicBezTo>
                  <a:cubicBezTo>
                    <a:pt x="1758" y="1485"/>
                    <a:pt x="1832" y="1435"/>
                    <a:pt x="1932" y="1335"/>
                  </a:cubicBezTo>
                  <a:cubicBezTo>
                    <a:pt x="3078" y="191"/>
                    <a:pt x="3078" y="191"/>
                    <a:pt x="3078" y="191"/>
                  </a:cubicBezTo>
                  <a:close/>
                  <a:moveTo>
                    <a:pt x="3070" y="2359"/>
                  </a:moveTo>
                  <a:cubicBezTo>
                    <a:pt x="2172" y="1461"/>
                    <a:pt x="2172" y="1461"/>
                    <a:pt x="2172" y="1461"/>
                  </a:cubicBezTo>
                  <a:cubicBezTo>
                    <a:pt x="2025" y="1606"/>
                    <a:pt x="2025" y="1606"/>
                    <a:pt x="2025" y="1606"/>
                  </a:cubicBezTo>
                  <a:cubicBezTo>
                    <a:pt x="1940" y="1691"/>
                    <a:pt x="1835" y="1734"/>
                    <a:pt x="1711" y="1734"/>
                  </a:cubicBezTo>
                  <a:cubicBezTo>
                    <a:pt x="1586" y="1734"/>
                    <a:pt x="1481" y="1691"/>
                    <a:pt x="1396" y="1606"/>
                  </a:cubicBezTo>
                  <a:cubicBezTo>
                    <a:pt x="1249" y="1461"/>
                    <a:pt x="1249" y="1461"/>
                    <a:pt x="1249" y="1461"/>
                  </a:cubicBezTo>
                  <a:cubicBezTo>
                    <a:pt x="351" y="2359"/>
                    <a:pt x="351" y="2359"/>
                    <a:pt x="351" y="2359"/>
                  </a:cubicBezTo>
                  <a:cubicBezTo>
                    <a:pt x="3070" y="2359"/>
                    <a:pt x="3070" y="2359"/>
                    <a:pt x="3070" y="2359"/>
                  </a:cubicBezTo>
                  <a:close/>
                  <a:moveTo>
                    <a:pt x="3221" y="2195"/>
                  </a:moveTo>
                  <a:cubicBezTo>
                    <a:pt x="3221" y="402"/>
                    <a:pt x="3221" y="402"/>
                    <a:pt x="3221" y="402"/>
                  </a:cubicBezTo>
                  <a:cubicBezTo>
                    <a:pt x="2326" y="1286"/>
                    <a:pt x="2326" y="1286"/>
                    <a:pt x="2326" y="1286"/>
                  </a:cubicBezTo>
                  <a:cubicBezTo>
                    <a:pt x="3221" y="2195"/>
                    <a:pt x="3221" y="2195"/>
                    <a:pt x="3221" y="2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3579813" y="4795042"/>
            <a:ext cx="2239962" cy="187325"/>
          </a:xfrm>
          <a:prstGeom prst="ellipse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>
                  <a:lumMod val="50000"/>
                  <a:lumOff val="50000"/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620544" y="4795042"/>
            <a:ext cx="2239962" cy="187325"/>
          </a:xfrm>
          <a:prstGeom prst="ellipse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>
                  <a:lumMod val="50000"/>
                  <a:lumOff val="50000"/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714456" y="4795042"/>
            <a:ext cx="2239962" cy="187325"/>
          </a:xfrm>
          <a:prstGeom prst="ellipse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>
                  <a:lumMod val="50000"/>
                  <a:lumOff val="50000"/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任意多边形 33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5" grpId="0" animBg="1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1004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</TotalTime>
  <Words>165</Words>
  <Application>Microsoft Office PowerPoint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190</cp:revision>
  <dcterms:created xsi:type="dcterms:W3CDTF">2015-09-11T05:49:34Z</dcterms:created>
  <dcterms:modified xsi:type="dcterms:W3CDTF">2016-04-21T09:18:59Z</dcterms:modified>
</cp:coreProperties>
</file>