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55" r:id="rId2"/>
  </p:sldMasterIdLst>
  <p:notesMasterIdLst>
    <p:notesMasterId r:id="rId5"/>
  </p:notesMasterIdLst>
  <p:sldIdLst>
    <p:sldId id="1788" r:id="rId3"/>
    <p:sldId id="1789" r:id="rId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34">
          <p15:clr>
            <a:srgbClr val="A4A3A4"/>
          </p15:clr>
        </p15:guide>
        <p15:guide id="2" orient="horz" pos="508">
          <p15:clr>
            <a:srgbClr val="A4A3A4"/>
          </p15:clr>
        </p15:guide>
        <p15:guide id="3" pos="14254">
          <p15:clr>
            <a:srgbClr val="A4A3A4"/>
          </p15:clr>
        </p15:guide>
        <p15:guide id="4" pos="7680">
          <p15:clr>
            <a:srgbClr val="A4A3A4"/>
          </p15:clr>
        </p15:guide>
        <p15:guide id="5" pos="11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41B31"/>
    <a:srgbClr val="2750F0"/>
    <a:srgbClr val="19D3F0"/>
    <a:srgbClr val="FF4218"/>
    <a:srgbClr val="FF9B00"/>
    <a:srgbClr val="328CCD"/>
    <a:srgbClr val="19B49B"/>
    <a:srgbClr val="00AAF0"/>
    <a:srgbClr val="F55055"/>
    <a:srgbClr val="F5AA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57" autoAdjust="0"/>
    <p:restoredTop sz="99125" autoAdjust="0"/>
  </p:normalViewPr>
  <p:slideViewPr>
    <p:cSldViewPr snapToGrid="0" snapToObjects="1">
      <p:cViewPr varScale="1">
        <p:scale>
          <a:sx n="57" d="100"/>
          <a:sy n="57" d="100"/>
        </p:scale>
        <p:origin x="648" y="96"/>
      </p:cViewPr>
      <p:guideLst>
        <p:guide orient="horz" pos="8134"/>
        <p:guide orient="horz" pos="508"/>
        <p:guide pos="14254"/>
        <p:guide pos="7680"/>
        <p:guide pos="11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12/30/2018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0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73651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459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778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27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29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690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85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282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37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376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274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315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 Regular"/>
          <a:ea typeface="+mj-ea"/>
          <a:cs typeface="Lato Regular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 Regular"/>
          <a:ea typeface="+mn-ea"/>
          <a:cs typeface="Lato Regular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 Regular"/>
          <a:ea typeface="+mn-ea"/>
          <a:cs typeface="Lato Regular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 Regular"/>
          <a:ea typeface="+mn-ea"/>
          <a:cs typeface="Lato Regular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 Regular"/>
          <a:ea typeface="+mn-ea"/>
          <a:cs typeface="Lato Regular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 Regular"/>
          <a:ea typeface="+mn-ea"/>
          <a:cs typeface="Lato Regular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15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"/>
          <p:cNvSpPr>
            <a:spLocks/>
          </p:cNvSpPr>
          <p:nvPr/>
        </p:nvSpPr>
        <p:spPr bwMode="auto">
          <a:xfrm>
            <a:off x="6362196" y="572895"/>
            <a:ext cx="1165964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7200" b="1">
                <a:solidFill>
                  <a:schemeClr val="tx2"/>
                </a:solidFill>
                <a:latin typeface="Lato Regular"/>
                <a:ea typeface="ＭＳ Ｐゴシック" charset="0"/>
                <a:cs typeface="Lato Regular"/>
                <a:sym typeface="Bebas Neue" charset="0"/>
              </a:rPr>
              <a:t>Five Steps To Launch an Idea</a:t>
            </a:r>
          </a:p>
        </p:txBody>
      </p:sp>
      <p:sp>
        <p:nvSpPr>
          <p:cNvPr id="42" name="Rectangle 2"/>
          <p:cNvSpPr>
            <a:spLocks/>
          </p:cNvSpPr>
          <p:nvPr/>
        </p:nvSpPr>
        <p:spPr bwMode="auto">
          <a:xfrm>
            <a:off x="10010163" y="1646885"/>
            <a:ext cx="437644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2800">
                <a:latin typeface="Lato Light"/>
                <a:ea typeface="ＭＳ Ｐゴシック" charset="0"/>
                <a:cs typeface="Lato Light"/>
                <a:sym typeface="Montserrat-Regular" charset="0"/>
              </a:rPr>
              <a:t>Your great subtitle </a:t>
            </a:r>
            <a:r>
              <a:rPr lang="en-US" sz="2800">
                <a:solidFill>
                  <a:schemeClr val="accent2"/>
                </a:solidFill>
                <a:latin typeface="Lato Light"/>
                <a:ea typeface="ＭＳ Ｐゴシック" charset="0"/>
                <a:cs typeface="Lato Light"/>
                <a:sym typeface="Montserrat-Regular" charset="0"/>
              </a:rPr>
              <a:t>goes here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11792054" y="2271789"/>
            <a:ext cx="799891" cy="190500"/>
            <a:chOff x="1942594" y="2781300"/>
            <a:chExt cx="799891" cy="190500"/>
          </a:xfrm>
          <a:solidFill>
            <a:schemeClr val="bg1">
              <a:lumMod val="85000"/>
            </a:schemeClr>
          </a:solidFill>
        </p:grpSpPr>
        <p:sp>
          <p:nvSpPr>
            <p:cNvPr id="46" name="Oval 3"/>
            <p:cNvSpPr>
              <a:spLocks/>
            </p:cNvSpPr>
            <p:nvPr/>
          </p:nvSpPr>
          <p:spPr bwMode="auto">
            <a:xfrm>
              <a:off x="1942594" y="2781300"/>
              <a:ext cx="190450" cy="190500"/>
            </a:xfrm>
            <a:prstGeom prst="ellipse">
              <a:avLst/>
            </a:prstGeom>
            <a:grpFill/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n-US"/>
            </a:p>
          </p:txBody>
        </p:sp>
        <p:sp>
          <p:nvSpPr>
            <p:cNvPr id="47" name="Oval 4"/>
            <p:cNvSpPr>
              <a:spLocks/>
            </p:cNvSpPr>
            <p:nvPr/>
          </p:nvSpPr>
          <p:spPr bwMode="auto">
            <a:xfrm>
              <a:off x="2247315" y="2781300"/>
              <a:ext cx="190450" cy="190500"/>
            </a:xfrm>
            <a:prstGeom prst="ellipse">
              <a:avLst/>
            </a:prstGeom>
            <a:grpFill/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n-US"/>
            </a:p>
          </p:txBody>
        </p:sp>
        <p:sp>
          <p:nvSpPr>
            <p:cNvPr id="48" name="Oval 5"/>
            <p:cNvSpPr>
              <a:spLocks/>
            </p:cNvSpPr>
            <p:nvPr/>
          </p:nvSpPr>
          <p:spPr bwMode="auto">
            <a:xfrm>
              <a:off x="2552035" y="2781300"/>
              <a:ext cx="190450" cy="190500"/>
            </a:xfrm>
            <a:prstGeom prst="ellipse">
              <a:avLst/>
            </a:prstGeom>
            <a:grpFill/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2487654" y="4638363"/>
            <a:ext cx="16923437" cy="5268931"/>
          </a:xfrm>
          <a:custGeom>
            <a:avLst/>
            <a:gdLst>
              <a:gd name="connsiteX0" fmla="*/ 4581582 w 4684528"/>
              <a:gd name="connsiteY0" fmla="*/ 0 h 1458098"/>
              <a:gd name="connsiteX1" fmla="*/ 4684528 w 4684528"/>
              <a:gd name="connsiteY1" fmla="*/ 84779 h 1458098"/>
              <a:gd name="connsiteX2" fmla="*/ 3394679 w 4684528"/>
              <a:gd name="connsiteY2" fmla="*/ 1332239 h 1458098"/>
              <a:gd name="connsiteX3" fmla="*/ 2716448 w 4684528"/>
              <a:gd name="connsiteY3" fmla="*/ 641897 h 1458098"/>
              <a:gd name="connsiteX4" fmla="*/ 1929217 w 4684528"/>
              <a:gd name="connsiteY4" fmla="*/ 1417018 h 1458098"/>
              <a:gd name="connsiteX5" fmla="*/ 1014817 w 4684528"/>
              <a:gd name="connsiteY5" fmla="*/ 490506 h 1458098"/>
              <a:gd name="connsiteX6" fmla="*/ 16577 w 4684528"/>
              <a:gd name="connsiteY6" fmla="*/ 1458098 h 1458098"/>
              <a:gd name="connsiteX7" fmla="*/ 0 w 4684528"/>
              <a:gd name="connsiteY7" fmla="*/ 1458098 h 1458098"/>
              <a:gd name="connsiteX8" fmla="*/ 1008761 w 4684528"/>
              <a:gd name="connsiteY8" fmla="*/ 436006 h 1458098"/>
              <a:gd name="connsiteX9" fmla="*/ 1929217 w 4684528"/>
              <a:gd name="connsiteY9" fmla="*/ 1344350 h 1458098"/>
              <a:gd name="connsiteX10" fmla="*/ 2716448 w 4684528"/>
              <a:gd name="connsiteY10" fmla="*/ 545007 h 1458098"/>
              <a:gd name="connsiteX11" fmla="*/ 3388623 w 4684528"/>
              <a:gd name="connsiteY11" fmla="*/ 1211126 h 14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84528" h="1458098">
                <a:moveTo>
                  <a:pt x="4581582" y="0"/>
                </a:moveTo>
                <a:lnTo>
                  <a:pt x="4684528" y="84779"/>
                </a:lnTo>
                <a:lnTo>
                  <a:pt x="3394679" y="1332239"/>
                </a:lnTo>
                <a:lnTo>
                  <a:pt x="2716448" y="641897"/>
                </a:lnTo>
                <a:lnTo>
                  <a:pt x="1929217" y="1417018"/>
                </a:lnTo>
                <a:lnTo>
                  <a:pt x="1014817" y="490506"/>
                </a:lnTo>
                <a:lnTo>
                  <a:pt x="16577" y="1458098"/>
                </a:lnTo>
                <a:lnTo>
                  <a:pt x="0" y="1458098"/>
                </a:lnTo>
                <a:lnTo>
                  <a:pt x="1008761" y="436006"/>
                </a:lnTo>
                <a:lnTo>
                  <a:pt x="1929217" y="1344350"/>
                </a:lnTo>
                <a:lnTo>
                  <a:pt x="2716448" y="545007"/>
                </a:lnTo>
                <a:lnTo>
                  <a:pt x="3388623" y="12111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7" tIns="121899" rIns="243797" bIns="121899"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18182702" y="1325660"/>
            <a:ext cx="4526776" cy="4549211"/>
            <a:chOff x="6135613" y="614704"/>
            <a:chExt cx="1889929" cy="1898801"/>
          </a:xfrm>
        </p:grpSpPr>
        <p:sp>
          <p:nvSpPr>
            <p:cNvPr id="88" name="Freeform 905"/>
            <p:cNvSpPr>
              <a:spLocks noEditPoints="1"/>
            </p:cNvSpPr>
            <p:nvPr/>
          </p:nvSpPr>
          <p:spPr bwMode="auto">
            <a:xfrm>
              <a:off x="6135613" y="1916063"/>
              <a:ext cx="595963" cy="597442"/>
            </a:xfrm>
            <a:custGeom>
              <a:avLst/>
              <a:gdLst>
                <a:gd name="T0" fmla="*/ 200 w 200"/>
                <a:gd name="T1" fmla="*/ 88 h 200"/>
                <a:gd name="T2" fmla="*/ 177 w 200"/>
                <a:gd name="T3" fmla="*/ 24 h 200"/>
                <a:gd name="T4" fmla="*/ 111 w 200"/>
                <a:gd name="T5" fmla="*/ 0 h 200"/>
                <a:gd name="T6" fmla="*/ 8 w 200"/>
                <a:gd name="T7" fmla="*/ 103 h 200"/>
                <a:gd name="T8" fmla="*/ 41 w 200"/>
                <a:gd name="T9" fmla="*/ 81 h 200"/>
                <a:gd name="T10" fmla="*/ 8 w 200"/>
                <a:gd name="T11" fmla="*/ 193 h 200"/>
                <a:gd name="T12" fmla="*/ 119 w 200"/>
                <a:gd name="T13" fmla="*/ 159 h 200"/>
                <a:gd name="T14" fmla="*/ 96 w 200"/>
                <a:gd name="T15" fmla="*/ 192 h 200"/>
                <a:gd name="T16" fmla="*/ 200 w 200"/>
                <a:gd name="T17" fmla="*/ 88 h 200"/>
                <a:gd name="T18" fmla="*/ 122 w 200"/>
                <a:gd name="T19" fmla="*/ 135 h 200"/>
                <a:gd name="T20" fmla="*/ 137 w 200"/>
                <a:gd name="T21" fmla="*/ 114 h 200"/>
                <a:gd name="T22" fmla="*/ 65 w 200"/>
                <a:gd name="T23" fmla="*/ 136 h 200"/>
                <a:gd name="T24" fmla="*/ 86 w 200"/>
                <a:gd name="T25" fmla="*/ 64 h 200"/>
                <a:gd name="T26" fmla="*/ 65 w 200"/>
                <a:gd name="T27" fmla="*/ 78 h 200"/>
                <a:gd name="T28" fmla="*/ 132 w 200"/>
                <a:gd name="T29" fmla="*/ 11 h 200"/>
                <a:gd name="T30" fmla="*/ 174 w 200"/>
                <a:gd name="T31" fmla="*/ 27 h 200"/>
                <a:gd name="T32" fmla="*/ 189 w 200"/>
                <a:gd name="T33" fmla="*/ 68 h 200"/>
                <a:gd name="T34" fmla="*/ 122 w 200"/>
                <a:gd name="T35" fmla="*/ 13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200">
                  <a:moveTo>
                    <a:pt x="200" y="88"/>
                  </a:moveTo>
                  <a:cubicBezTo>
                    <a:pt x="177" y="24"/>
                    <a:pt x="177" y="24"/>
                    <a:pt x="177" y="2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38" y="4"/>
                    <a:pt x="8" y="103"/>
                  </a:cubicBezTo>
                  <a:cubicBezTo>
                    <a:pt x="8" y="103"/>
                    <a:pt x="27" y="87"/>
                    <a:pt x="41" y="81"/>
                  </a:cubicBezTo>
                  <a:cubicBezTo>
                    <a:pt x="41" y="81"/>
                    <a:pt x="0" y="146"/>
                    <a:pt x="8" y="193"/>
                  </a:cubicBezTo>
                  <a:cubicBezTo>
                    <a:pt x="54" y="200"/>
                    <a:pt x="119" y="159"/>
                    <a:pt x="119" y="159"/>
                  </a:cubicBezTo>
                  <a:cubicBezTo>
                    <a:pt x="113" y="173"/>
                    <a:pt x="96" y="192"/>
                    <a:pt x="96" y="192"/>
                  </a:cubicBezTo>
                  <a:cubicBezTo>
                    <a:pt x="195" y="162"/>
                    <a:pt x="200" y="88"/>
                    <a:pt x="200" y="88"/>
                  </a:cubicBezTo>
                  <a:moveTo>
                    <a:pt x="122" y="135"/>
                  </a:moveTo>
                  <a:cubicBezTo>
                    <a:pt x="122" y="135"/>
                    <a:pt x="132" y="123"/>
                    <a:pt x="137" y="114"/>
                  </a:cubicBezTo>
                  <a:cubicBezTo>
                    <a:pt x="137" y="114"/>
                    <a:pt x="94" y="140"/>
                    <a:pt x="65" y="136"/>
                  </a:cubicBezTo>
                  <a:cubicBezTo>
                    <a:pt x="59" y="105"/>
                    <a:pt x="86" y="64"/>
                    <a:pt x="86" y="64"/>
                  </a:cubicBezTo>
                  <a:cubicBezTo>
                    <a:pt x="77" y="68"/>
                    <a:pt x="65" y="78"/>
                    <a:pt x="65" y="78"/>
                  </a:cubicBezTo>
                  <a:cubicBezTo>
                    <a:pt x="84" y="14"/>
                    <a:pt x="132" y="11"/>
                    <a:pt x="132" y="11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89" y="68"/>
                    <a:pt x="189" y="68"/>
                    <a:pt x="189" y="68"/>
                  </a:cubicBezTo>
                  <a:cubicBezTo>
                    <a:pt x="189" y="68"/>
                    <a:pt x="186" y="116"/>
                    <a:pt x="122" y="135"/>
                  </a:cubicBezTo>
                </a:path>
              </a:pathLst>
            </a:custGeom>
            <a:solidFill>
              <a:srgbClr val="FFD66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906"/>
            <p:cNvSpPr>
              <a:spLocks/>
            </p:cNvSpPr>
            <p:nvPr/>
          </p:nvSpPr>
          <p:spPr bwMode="auto">
            <a:xfrm>
              <a:off x="6311593" y="1948597"/>
              <a:ext cx="387450" cy="385971"/>
            </a:xfrm>
            <a:custGeom>
              <a:avLst/>
              <a:gdLst>
                <a:gd name="T0" fmla="*/ 115 w 130"/>
                <a:gd name="T1" fmla="*/ 16 h 129"/>
                <a:gd name="T2" fmla="*/ 73 w 130"/>
                <a:gd name="T3" fmla="*/ 0 h 129"/>
                <a:gd name="T4" fmla="*/ 6 w 130"/>
                <a:gd name="T5" fmla="*/ 67 h 129"/>
                <a:gd name="T6" fmla="*/ 27 w 130"/>
                <a:gd name="T7" fmla="*/ 53 h 129"/>
                <a:gd name="T8" fmla="*/ 6 w 130"/>
                <a:gd name="T9" fmla="*/ 125 h 129"/>
                <a:gd name="T10" fmla="*/ 78 w 130"/>
                <a:gd name="T11" fmla="*/ 103 h 129"/>
                <a:gd name="T12" fmla="*/ 63 w 130"/>
                <a:gd name="T13" fmla="*/ 124 h 129"/>
                <a:gd name="T14" fmla="*/ 130 w 130"/>
                <a:gd name="T15" fmla="*/ 57 h 129"/>
                <a:gd name="T16" fmla="*/ 115 w 130"/>
                <a:gd name="T17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29">
                  <a:moveTo>
                    <a:pt x="115" y="16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25" y="3"/>
                    <a:pt x="6" y="67"/>
                  </a:cubicBezTo>
                  <a:cubicBezTo>
                    <a:pt x="6" y="67"/>
                    <a:pt x="18" y="57"/>
                    <a:pt x="27" y="53"/>
                  </a:cubicBezTo>
                  <a:cubicBezTo>
                    <a:pt x="27" y="53"/>
                    <a:pt x="0" y="94"/>
                    <a:pt x="6" y="125"/>
                  </a:cubicBezTo>
                  <a:cubicBezTo>
                    <a:pt x="35" y="129"/>
                    <a:pt x="78" y="103"/>
                    <a:pt x="78" y="103"/>
                  </a:cubicBezTo>
                  <a:cubicBezTo>
                    <a:pt x="73" y="112"/>
                    <a:pt x="63" y="124"/>
                    <a:pt x="63" y="124"/>
                  </a:cubicBezTo>
                  <a:cubicBezTo>
                    <a:pt x="127" y="105"/>
                    <a:pt x="130" y="57"/>
                    <a:pt x="130" y="57"/>
                  </a:cubicBezTo>
                  <a:cubicBezTo>
                    <a:pt x="115" y="16"/>
                    <a:pt x="115" y="16"/>
                    <a:pt x="115" y="16"/>
                  </a:cubicBezTo>
                </a:path>
              </a:pathLst>
            </a:custGeom>
            <a:solidFill>
              <a:srgbClr val="FF5B4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907"/>
            <p:cNvSpPr>
              <a:spLocks/>
            </p:cNvSpPr>
            <p:nvPr/>
          </p:nvSpPr>
          <p:spPr bwMode="auto">
            <a:xfrm>
              <a:off x="6713831" y="1710508"/>
              <a:ext cx="489489" cy="653637"/>
            </a:xfrm>
            <a:custGeom>
              <a:avLst/>
              <a:gdLst>
                <a:gd name="T0" fmla="*/ 164 w 164"/>
                <a:gd name="T1" fmla="*/ 55 h 219"/>
                <a:gd name="T2" fmla="*/ 133 w 164"/>
                <a:gd name="T3" fmla="*/ 180 h 219"/>
                <a:gd name="T4" fmla="*/ 0 w 164"/>
                <a:gd name="T5" fmla="*/ 219 h 219"/>
                <a:gd name="T6" fmla="*/ 27 w 164"/>
                <a:gd name="T7" fmla="*/ 82 h 219"/>
                <a:gd name="T8" fmla="*/ 109 w 164"/>
                <a:gd name="T9" fmla="*/ 0 h 219"/>
                <a:gd name="T10" fmla="*/ 164 w 164"/>
                <a:gd name="T11" fmla="*/ 5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19">
                  <a:moveTo>
                    <a:pt x="164" y="55"/>
                  </a:moveTo>
                  <a:cubicBezTo>
                    <a:pt x="133" y="180"/>
                    <a:pt x="133" y="180"/>
                    <a:pt x="133" y="18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93" y="147"/>
                    <a:pt x="27" y="8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64" y="55"/>
                    <a:pt x="164" y="55"/>
                    <a:pt x="164" y="55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908"/>
            <p:cNvSpPr>
              <a:spLocks/>
            </p:cNvSpPr>
            <p:nvPr/>
          </p:nvSpPr>
          <p:spPr bwMode="auto">
            <a:xfrm>
              <a:off x="6276101" y="1432490"/>
              <a:ext cx="652158" cy="492446"/>
            </a:xfrm>
            <a:custGeom>
              <a:avLst/>
              <a:gdLst>
                <a:gd name="T0" fmla="*/ 164 w 219"/>
                <a:gd name="T1" fmla="*/ 0 h 165"/>
                <a:gd name="T2" fmla="*/ 38 w 219"/>
                <a:gd name="T3" fmla="*/ 32 h 165"/>
                <a:gd name="T4" fmla="*/ 0 w 219"/>
                <a:gd name="T5" fmla="*/ 165 h 165"/>
                <a:gd name="T6" fmla="*/ 137 w 219"/>
                <a:gd name="T7" fmla="*/ 137 h 165"/>
                <a:gd name="T8" fmla="*/ 219 w 219"/>
                <a:gd name="T9" fmla="*/ 55 h 165"/>
                <a:gd name="T10" fmla="*/ 164 w 219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65">
                  <a:moveTo>
                    <a:pt x="164" y="0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71" y="72"/>
                    <a:pt x="137" y="137"/>
                  </a:cubicBezTo>
                  <a:cubicBezTo>
                    <a:pt x="219" y="55"/>
                    <a:pt x="219" y="55"/>
                    <a:pt x="219" y="55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909"/>
            <p:cNvSpPr>
              <a:spLocks/>
            </p:cNvSpPr>
            <p:nvPr/>
          </p:nvSpPr>
          <p:spPr bwMode="auto">
            <a:xfrm>
              <a:off x="6901641" y="907510"/>
              <a:ext cx="832574" cy="832574"/>
            </a:xfrm>
            <a:custGeom>
              <a:avLst/>
              <a:gdLst>
                <a:gd name="T0" fmla="*/ 61 w 279"/>
                <a:gd name="T1" fmla="*/ 221 h 279"/>
                <a:gd name="T2" fmla="*/ 148 w 279"/>
                <a:gd name="T3" fmla="*/ 279 h 279"/>
                <a:gd name="T4" fmla="*/ 279 w 279"/>
                <a:gd name="T5" fmla="*/ 78 h 279"/>
                <a:gd name="T6" fmla="*/ 233 w 279"/>
                <a:gd name="T7" fmla="*/ 48 h 279"/>
                <a:gd name="T8" fmla="*/ 204 w 279"/>
                <a:gd name="T9" fmla="*/ 7 h 279"/>
                <a:gd name="T10" fmla="*/ 202 w 279"/>
                <a:gd name="T11" fmla="*/ 0 h 279"/>
                <a:gd name="T12" fmla="*/ 0 w 279"/>
                <a:gd name="T13" fmla="*/ 131 h 279"/>
                <a:gd name="T14" fmla="*/ 8 w 279"/>
                <a:gd name="T15" fmla="*/ 147 h 279"/>
                <a:gd name="T16" fmla="*/ 61 w 279"/>
                <a:gd name="T17" fmla="*/ 22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9">
                  <a:moveTo>
                    <a:pt x="61" y="221"/>
                  </a:moveTo>
                  <a:cubicBezTo>
                    <a:pt x="83" y="243"/>
                    <a:pt x="111" y="264"/>
                    <a:pt x="148" y="279"/>
                  </a:cubicBezTo>
                  <a:cubicBezTo>
                    <a:pt x="207" y="212"/>
                    <a:pt x="249" y="138"/>
                    <a:pt x="279" y="78"/>
                  </a:cubicBezTo>
                  <a:cubicBezTo>
                    <a:pt x="259" y="70"/>
                    <a:pt x="244" y="60"/>
                    <a:pt x="233" y="48"/>
                  </a:cubicBezTo>
                  <a:cubicBezTo>
                    <a:pt x="218" y="34"/>
                    <a:pt x="210" y="19"/>
                    <a:pt x="204" y="7"/>
                  </a:cubicBezTo>
                  <a:cubicBezTo>
                    <a:pt x="203" y="4"/>
                    <a:pt x="202" y="2"/>
                    <a:pt x="202" y="0"/>
                  </a:cubicBezTo>
                  <a:cubicBezTo>
                    <a:pt x="141" y="29"/>
                    <a:pt x="67" y="72"/>
                    <a:pt x="0" y="131"/>
                  </a:cubicBezTo>
                  <a:cubicBezTo>
                    <a:pt x="2" y="136"/>
                    <a:pt x="5" y="141"/>
                    <a:pt x="8" y="147"/>
                  </a:cubicBezTo>
                  <a:cubicBezTo>
                    <a:pt x="18" y="168"/>
                    <a:pt x="35" y="196"/>
                    <a:pt x="61" y="221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10"/>
            <p:cNvSpPr>
              <a:spLocks/>
            </p:cNvSpPr>
            <p:nvPr/>
          </p:nvSpPr>
          <p:spPr bwMode="auto">
            <a:xfrm>
              <a:off x="7534575" y="755192"/>
              <a:ext cx="351959" cy="351959"/>
            </a:xfrm>
            <a:custGeom>
              <a:avLst/>
              <a:gdLst>
                <a:gd name="T0" fmla="*/ 29 w 118"/>
                <a:gd name="T1" fmla="*/ 91 h 118"/>
                <a:gd name="T2" fmla="*/ 72 w 118"/>
                <a:gd name="T3" fmla="*/ 118 h 118"/>
                <a:gd name="T4" fmla="*/ 118 w 118"/>
                <a:gd name="T5" fmla="*/ 0 h 118"/>
                <a:gd name="T6" fmla="*/ 0 w 118"/>
                <a:gd name="T7" fmla="*/ 46 h 118"/>
                <a:gd name="T8" fmla="*/ 3 w 118"/>
                <a:gd name="T9" fmla="*/ 53 h 118"/>
                <a:gd name="T10" fmla="*/ 29 w 118"/>
                <a:gd name="T11" fmla="*/ 9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8">
                  <a:moveTo>
                    <a:pt x="29" y="91"/>
                  </a:moveTo>
                  <a:cubicBezTo>
                    <a:pt x="40" y="102"/>
                    <a:pt x="54" y="111"/>
                    <a:pt x="72" y="118"/>
                  </a:cubicBezTo>
                  <a:cubicBezTo>
                    <a:pt x="104" y="50"/>
                    <a:pt x="118" y="0"/>
                    <a:pt x="118" y="0"/>
                  </a:cubicBezTo>
                  <a:cubicBezTo>
                    <a:pt x="118" y="0"/>
                    <a:pt x="69" y="14"/>
                    <a:pt x="0" y="46"/>
                  </a:cubicBezTo>
                  <a:cubicBezTo>
                    <a:pt x="1" y="48"/>
                    <a:pt x="2" y="50"/>
                    <a:pt x="3" y="53"/>
                  </a:cubicBezTo>
                  <a:cubicBezTo>
                    <a:pt x="8" y="64"/>
                    <a:pt x="16" y="78"/>
                    <a:pt x="29" y="91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11"/>
            <p:cNvSpPr>
              <a:spLocks/>
            </p:cNvSpPr>
            <p:nvPr/>
          </p:nvSpPr>
          <p:spPr bwMode="auto">
            <a:xfrm>
              <a:off x="6446165" y="1321579"/>
              <a:ext cx="869545" cy="875460"/>
            </a:xfrm>
            <a:custGeom>
              <a:avLst/>
              <a:gdLst>
                <a:gd name="T0" fmla="*/ 206 w 292"/>
                <a:gd name="T1" fmla="*/ 91 h 293"/>
                <a:gd name="T2" fmla="*/ 150 w 292"/>
                <a:gd name="T3" fmla="*/ 14 h 293"/>
                <a:gd name="T4" fmla="*/ 144 w 292"/>
                <a:gd name="T5" fmla="*/ 0 h 293"/>
                <a:gd name="T6" fmla="*/ 0 w 292"/>
                <a:gd name="T7" fmla="*/ 197 h 293"/>
                <a:gd name="T8" fmla="*/ 37 w 292"/>
                <a:gd name="T9" fmla="*/ 253 h 293"/>
                <a:gd name="T10" fmla="*/ 96 w 292"/>
                <a:gd name="T11" fmla="*/ 293 h 293"/>
                <a:gd name="T12" fmla="*/ 292 w 292"/>
                <a:gd name="T13" fmla="*/ 149 h 293"/>
                <a:gd name="T14" fmla="*/ 206 w 292"/>
                <a:gd name="T15" fmla="*/ 9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293">
                  <a:moveTo>
                    <a:pt x="206" y="91"/>
                  </a:moveTo>
                  <a:cubicBezTo>
                    <a:pt x="179" y="64"/>
                    <a:pt x="161" y="35"/>
                    <a:pt x="150" y="14"/>
                  </a:cubicBezTo>
                  <a:cubicBezTo>
                    <a:pt x="148" y="9"/>
                    <a:pt x="146" y="4"/>
                    <a:pt x="144" y="0"/>
                  </a:cubicBezTo>
                  <a:cubicBezTo>
                    <a:pt x="86" y="53"/>
                    <a:pt x="34" y="118"/>
                    <a:pt x="0" y="197"/>
                  </a:cubicBezTo>
                  <a:cubicBezTo>
                    <a:pt x="0" y="197"/>
                    <a:pt x="11" y="228"/>
                    <a:pt x="37" y="253"/>
                  </a:cubicBezTo>
                  <a:cubicBezTo>
                    <a:pt x="63" y="279"/>
                    <a:pt x="96" y="293"/>
                    <a:pt x="96" y="293"/>
                  </a:cubicBezTo>
                  <a:cubicBezTo>
                    <a:pt x="175" y="260"/>
                    <a:pt x="240" y="207"/>
                    <a:pt x="292" y="149"/>
                  </a:cubicBezTo>
                  <a:cubicBezTo>
                    <a:pt x="256" y="134"/>
                    <a:pt x="228" y="113"/>
                    <a:pt x="206" y="91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12"/>
            <p:cNvSpPr>
              <a:spLocks/>
            </p:cNvSpPr>
            <p:nvPr/>
          </p:nvSpPr>
          <p:spPr bwMode="auto">
            <a:xfrm>
              <a:off x="7504998" y="892722"/>
              <a:ext cx="244005" cy="246963"/>
            </a:xfrm>
            <a:custGeom>
              <a:avLst/>
              <a:gdLst>
                <a:gd name="T0" fmla="*/ 31 w 82"/>
                <a:gd name="T1" fmla="*/ 53 h 83"/>
                <a:gd name="T2" fmla="*/ 77 w 82"/>
                <a:gd name="T3" fmla="*/ 83 h 83"/>
                <a:gd name="T4" fmla="*/ 82 w 82"/>
                <a:gd name="T5" fmla="*/ 72 h 83"/>
                <a:gd name="T6" fmla="*/ 39 w 82"/>
                <a:gd name="T7" fmla="*/ 45 h 83"/>
                <a:gd name="T8" fmla="*/ 13 w 82"/>
                <a:gd name="T9" fmla="*/ 7 h 83"/>
                <a:gd name="T10" fmla="*/ 10 w 82"/>
                <a:gd name="T11" fmla="*/ 0 h 83"/>
                <a:gd name="T12" fmla="*/ 0 w 82"/>
                <a:gd name="T13" fmla="*/ 5 h 83"/>
                <a:gd name="T14" fmla="*/ 2 w 82"/>
                <a:gd name="T15" fmla="*/ 12 h 83"/>
                <a:gd name="T16" fmla="*/ 31 w 82"/>
                <a:gd name="T17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3">
                  <a:moveTo>
                    <a:pt x="31" y="53"/>
                  </a:moveTo>
                  <a:cubicBezTo>
                    <a:pt x="42" y="65"/>
                    <a:pt x="57" y="75"/>
                    <a:pt x="77" y="83"/>
                  </a:cubicBezTo>
                  <a:cubicBezTo>
                    <a:pt x="78" y="79"/>
                    <a:pt x="80" y="76"/>
                    <a:pt x="82" y="72"/>
                  </a:cubicBezTo>
                  <a:cubicBezTo>
                    <a:pt x="64" y="65"/>
                    <a:pt x="50" y="56"/>
                    <a:pt x="39" y="45"/>
                  </a:cubicBezTo>
                  <a:cubicBezTo>
                    <a:pt x="26" y="32"/>
                    <a:pt x="18" y="18"/>
                    <a:pt x="13" y="7"/>
                  </a:cubicBezTo>
                  <a:cubicBezTo>
                    <a:pt x="12" y="4"/>
                    <a:pt x="11" y="2"/>
                    <a:pt x="10" y="0"/>
                  </a:cubicBezTo>
                  <a:cubicBezTo>
                    <a:pt x="7" y="2"/>
                    <a:pt x="3" y="3"/>
                    <a:pt x="0" y="5"/>
                  </a:cubicBezTo>
                  <a:cubicBezTo>
                    <a:pt x="0" y="7"/>
                    <a:pt x="1" y="9"/>
                    <a:pt x="2" y="12"/>
                  </a:cubicBezTo>
                  <a:cubicBezTo>
                    <a:pt x="8" y="24"/>
                    <a:pt x="16" y="39"/>
                    <a:pt x="31" y="5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13"/>
            <p:cNvSpPr>
              <a:spLocks/>
            </p:cNvSpPr>
            <p:nvPr/>
          </p:nvSpPr>
          <p:spPr bwMode="auto">
            <a:xfrm>
              <a:off x="6875022" y="1297918"/>
              <a:ext cx="468785" cy="468785"/>
            </a:xfrm>
            <a:custGeom>
              <a:avLst/>
              <a:gdLst>
                <a:gd name="T0" fmla="*/ 62 w 157"/>
                <a:gd name="T1" fmla="*/ 99 h 157"/>
                <a:gd name="T2" fmla="*/ 148 w 157"/>
                <a:gd name="T3" fmla="*/ 157 h 157"/>
                <a:gd name="T4" fmla="*/ 157 w 157"/>
                <a:gd name="T5" fmla="*/ 148 h 157"/>
                <a:gd name="T6" fmla="*/ 70 w 157"/>
                <a:gd name="T7" fmla="*/ 90 h 157"/>
                <a:gd name="T8" fmla="*/ 17 w 157"/>
                <a:gd name="T9" fmla="*/ 16 h 157"/>
                <a:gd name="T10" fmla="*/ 9 w 157"/>
                <a:gd name="T11" fmla="*/ 0 h 157"/>
                <a:gd name="T12" fmla="*/ 0 w 157"/>
                <a:gd name="T13" fmla="*/ 8 h 157"/>
                <a:gd name="T14" fmla="*/ 6 w 157"/>
                <a:gd name="T15" fmla="*/ 22 h 157"/>
                <a:gd name="T16" fmla="*/ 62 w 157"/>
                <a:gd name="T17" fmla="*/ 9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7">
                  <a:moveTo>
                    <a:pt x="62" y="99"/>
                  </a:moveTo>
                  <a:cubicBezTo>
                    <a:pt x="84" y="121"/>
                    <a:pt x="112" y="142"/>
                    <a:pt x="148" y="157"/>
                  </a:cubicBezTo>
                  <a:cubicBezTo>
                    <a:pt x="151" y="154"/>
                    <a:pt x="154" y="151"/>
                    <a:pt x="157" y="148"/>
                  </a:cubicBezTo>
                  <a:cubicBezTo>
                    <a:pt x="120" y="133"/>
                    <a:pt x="92" y="112"/>
                    <a:pt x="70" y="90"/>
                  </a:cubicBezTo>
                  <a:cubicBezTo>
                    <a:pt x="44" y="65"/>
                    <a:pt x="27" y="37"/>
                    <a:pt x="17" y="16"/>
                  </a:cubicBezTo>
                  <a:cubicBezTo>
                    <a:pt x="14" y="10"/>
                    <a:pt x="11" y="5"/>
                    <a:pt x="9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2" y="12"/>
                    <a:pt x="4" y="17"/>
                    <a:pt x="6" y="22"/>
                  </a:cubicBezTo>
                  <a:cubicBezTo>
                    <a:pt x="17" y="43"/>
                    <a:pt x="35" y="72"/>
                    <a:pt x="62" y="9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14"/>
            <p:cNvSpPr>
              <a:spLocks/>
            </p:cNvSpPr>
            <p:nvPr/>
          </p:nvSpPr>
          <p:spPr bwMode="auto">
            <a:xfrm>
              <a:off x="6493487" y="1608469"/>
              <a:ext cx="533853" cy="535332"/>
            </a:xfrm>
            <a:custGeom>
              <a:avLst/>
              <a:gdLst>
                <a:gd name="T0" fmla="*/ 302 w 361"/>
                <a:gd name="T1" fmla="*/ 0 h 362"/>
                <a:gd name="T2" fmla="*/ 361 w 361"/>
                <a:gd name="T3" fmla="*/ 61 h 362"/>
                <a:gd name="T4" fmla="*/ 0 w 361"/>
                <a:gd name="T5" fmla="*/ 362 h 362"/>
                <a:gd name="T6" fmla="*/ 302 w 361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62">
                  <a:moveTo>
                    <a:pt x="302" y="0"/>
                  </a:moveTo>
                  <a:lnTo>
                    <a:pt x="361" y="61"/>
                  </a:lnTo>
                  <a:lnTo>
                    <a:pt x="0" y="362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15"/>
            <p:cNvSpPr>
              <a:spLocks/>
            </p:cNvSpPr>
            <p:nvPr/>
          </p:nvSpPr>
          <p:spPr bwMode="auto">
            <a:xfrm>
              <a:off x="7799283" y="614704"/>
              <a:ext cx="226259" cy="226259"/>
            </a:xfrm>
            <a:custGeom>
              <a:avLst/>
              <a:gdLst>
                <a:gd name="T0" fmla="*/ 153 w 153"/>
                <a:gd name="T1" fmla="*/ 0 h 153"/>
                <a:gd name="T2" fmla="*/ 10 w 153"/>
                <a:gd name="T3" fmla="*/ 111 h 153"/>
                <a:gd name="T4" fmla="*/ 0 w 153"/>
                <a:gd name="T5" fmla="*/ 153 h 153"/>
                <a:gd name="T6" fmla="*/ 43 w 153"/>
                <a:gd name="T7" fmla="*/ 145 h 153"/>
                <a:gd name="T8" fmla="*/ 153 w 153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3" y="0"/>
                  </a:moveTo>
                  <a:lnTo>
                    <a:pt x="10" y="111"/>
                  </a:lnTo>
                  <a:lnTo>
                    <a:pt x="0" y="153"/>
                  </a:lnTo>
                  <a:lnTo>
                    <a:pt x="43" y="145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16"/>
            <p:cNvSpPr>
              <a:spLocks/>
            </p:cNvSpPr>
            <p:nvPr/>
          </p:nvSpPr>
          <p:spPr bwMode="auto">
            <a:xfrm>
              <a:off x="7799283" y="614704"/>
              <a:ext cx="226259" cy="226259"/>
            </a:xfrm>
            <a:custGeom>
              <a:avLst/>
              <a:gdLst>
                <a:gd name="T0" fmla="*/ 153 w 153"/>
                <a:gd name="T1" fmla="*/ 0 h 153"/>
                <a:gd name="T2" fmla="*/ 10 w 153"/>
                <a:gd name="T3" fmla="*/ 111 h 153"/>
                <a:gd name="T4" fmla="*/ 0 w 153"/>
                <a:gd name="T5" fmla="*/ 153 h 153"/>
                <a:gd name="T6" fmla="*/ 43 w 153"/>
                <a:gd name="T7" fmla="*/ 145 h 153"/>
                <a:gd name="T8" fmla="*/ 153 w 153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3" y="0"/>
                  </a:moveTo>
                  <a:lnTo>
                    <a:pt x="10" y="111"/>
                  </a:lnTo>
                  <a:lnTo>
                    <a:pt x="0" y="153"/>
                  </a:lnTo>
                  <a:lnTo>
                    <a:pt x="43" y="145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17"/>
            <p:cNvSpPr>
              <a:spLocks/>
            </p:cNvSpPr>
            <p:nvPr/>
          </p:nvSpPr>
          <p:spPr bwMode="auto">
            <a:xfrm>
              <a:off x="7241769" y="1113065"/>
              <a:ext cx="286891" cy="286891"/>
            </a:xfrm>
            <a:custGeom>
              <a:avLst/>
              <a:gdLst>
                <a:gd name="T0" fmla="*/ 79 w 96"/>
                <a:gd name="T1" fmla="*/ 79 h 96"/>
                <a:gd name="T2" fmla="*/ 17 w 96"/>
                <a:gd name="T3" fmla="*/ 79 h 96"/>
                <a:gd name="T4" fmla="*/ 17 w 96"/>
                <a:gd name="T5" fmla="*/ 17 h 96"/>
                <a:gd name="T6" fmla="*/ 79 w 96"/>
                <a:gd name="T7" fmla="*/ 17 h 96"/>
                <a:gd name="T8" fmla="*/ 79 w 96"/>
                <a:gd name="T9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79" y="79"/>
                  </a:moveTo>
                  <a:cubicBezTo>
                    <a:pt x="62" y="96"/>
                    <a:pt x="34" y="96"/>
                    <a:pt x="17" y="79"/>
                  </a:cubicBezTo>
                  <a:cubicBezTo>
                    <a:pt x="0" y="62"/>
                    <a:pt x="0" y="34"/>
                    <a:pt x="17" y="17"/>
                  </a:cubicBezTo>
                  <a:cubicBezTo>
                    <a:pt x="34" y="0"/>
                    <a:pt x="62" y="0"/>
                    <a:pt x="79" y="17"/>
                  </a:cubicBezTo>
                  <a:cubicBezTo>
                    <a:pt x="96" y="34"/>
                    <a:pt x="96" y="62"/>
                    <a:pt x="79" y="79"/>
                  </a:cubicBezTo>
                </a:path>
              </a:pathLst>
            </a:custGeom>
            <a:solidFill>
              <a:schemeClr val="bg2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18"/>
            <p:cNvSpPr>
              <a:spLocks noEditPoints="1"/>
            </p:cNvSpPr>
            <p:nvPr/>
          </p:nvSpPr>
          <p:spPr bwMode="auto">
            <a:xfrm>
              <a:off x="7241769" y="1113065"/>
              <a:ext cx="286891" cy="286891"/>
            </a:xfrm>
            <a:custGeom>
              <a:avLst/>
              <a:gdLst>
                <a:gd name="T0" fmla="*/ 48 w 96"/>
                <a:gd name="T1" fmla="*/ 96 h 96"/>
                <a:gd name="T2" fmla="*/ 14 w 96"/>
                <a:gd name="T3" fmla="*/ 82 h 96"/>
                <a:gd name="T4" fmla="*/ 0 w 96"/>
                <a:gd name="T5" fmla="*/ 48 h 96"/>
                <a:gd name="T6" fmla="*/ 14 w 96"/>
                <a:gd name="T7" fmla="*/ 14 h 96"/>
                <a:gd name="T8" fmla="*/ 48 w 96"/>
                <a:gd name="T9" fmla="*/ 0 h 96"/>
                <a:gd name="T10" fmla="*/ 82 w 96"/>
                <a:gd name="T11" fmla="*/ 14 h 96"/>
                <a:gd name="T12" fmla="*/ 96 w 96"/>
                <a:gd name="T13" fmla="*/ 48 h 96"/>
                <a:gd name="T14" fmla="*/ 82 w 96"/>
                <a:gd name="T15" fmla="*/ 82 h 96"/>
                <a:gd name="T16" fmla="*/ 48 w 96"/>
                <a:gd name="T17" fmla="*/ 96 h 96"/>
                <a:gd name="T18" fmla="*/ 48 w 96"/>
                <a:gd name="T19" fmla="*/ 10 h 96"/>
                <a:gd name="T20" fmla="*/ 21 w 96"/>
                <a:gd name="T21" fmla="*/ 21 h 96"/>
                <a:gd name="T22" fmla="*/ 10 w 96"/>
                <a:gd name="T23" fmla="*/ 48 h 96"/>
                <a:gd name="T24" fmla="*/ 21 w 96"/>
                <a:gd name="T25" fmla="*/ 75 h 96"/>
                <a:gd name="T26" fmla="*/ 48 w 96"/>
                <a:gd name="T27" fmla="*/ 86 h 96"/>
                <a:gd name="T28" fmla="*/ 75 w 96"/>
                <a:gd name="T29" fmla="*/ 75 h 96"/>
                <a:gd name="T30" fmla="*/ 86 w 96"/>
                <a:gd name="T31" fmla="*/ 48 h 96"/>
                <a:gd name="T32" fmla="*/ 75 w 96"/>
                <a:gd name="T33" fmla="*/ 21 h 96"/>
                <a:gd name="T34" fmla="*/ 48 w 96"/>
                <a:gd name="T35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35" y="96"/>
                    <a:pt x="23" y="91"/>
                    <a:pt x="14" y="82"/>
                  </a:cubicBezTo>
                  <a:cubicBezTo>
                    <a:pt x="5" y="73"/>
                    <a:pt x="0" y="61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moveTo>
                    <a:pt x="48" y="10"/>
                  </a:moveTo>
                  <a:cubicBezTo>
                    <a:pt x="38" y="10"/>
                    <a:pt x="28" y="14"/>
                    <a:pt x="21" y="21"/>
                  </a:cubicBezTo>
                  <a:cubicBezTo>
                    <a:pt x="14" y="28"/>
                    <a:pt x="10" y="38"/>
                    <a:pt x="10" y="48"/>
                  </a:cubicBezTo>
                  <a:cubicBezTo>
                    <a:pt x="10" y="58"/>
                    <a:pt x="14" y="68"/>
                    <a:pt x="21" y="75"/>
                  </a:cubicBezTo>
                  <a:cubicBezTo>
                    <a:pt x="28" y="82"/>
                    <a:pt x="38" y="86"/>
                    <a:pt x="48" y="86"/>
                  </a:cubicBezTo>
                  <a:cubicBezTo>
                    <a:pt x="58" y="86"/>
                    <a:pt x="68" y="82"/>
                    <a:pt x="75" y="75"/>
                  </a:cubicBezTo>
                  <a:cubicBezTo>
                    <a:pt x="82" y="68"/>
                    <a:pt x="86" y="58"/>
                    <a:pt x="86" y="48"/>
                  </a:cubicBezTo>
                  <a:cubicBezTo>
                    <a:pt x="86" y="38"/>
                    <a:pt x="82" y="28"/>
                    <a:pt x="75" y="21"/>
                  </a:cubicBezTo>
                  <a:cubicBezTo>
                    <a:pt x="68" y="14"/>
                    <a:pt x="58" y="10"/>
                    <a:pt x="48" y="10"/>
                  </a:cubicBezTo>
                </a:path>
              </a:pathLst>
            </a:custGeom>
            <a:solidFill>
              <a:srgbClr val="16394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19"/>
            <p:cNvSpPr>
              <a:spLocks/>
            </p:cNvSpPr>
            <p:nvPr/>
          </p:nvSpPr>
          <p:spPr bwMode="auto">
            <a:xfrm>
              <a:off x="7886533" y="755192"/>
              <a:ext cx="0" cy="295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20"/>
            <p:cNvSpPr>
              <a:spLocks noEditPoints="1"/>
            </p:cNvSpPr>
            <p:nvPr/>
          </p:nvSpPr>
          <p:spPr bwMode="auto">
            <a:xfrm>
              <a:off x="6728619" y="1830292"/>
              <a:ext cx="530895" cy="369704"/>
            </a:xfrm>
            <a:custGeom>
              <a:avLst/>
              <a:gdLst>
                <a:gd name="T0" fmla="*/ 45 w 178"/>
                <a:gd name="T1" fmla="*/ 102 h 124"/>
                <a:gd name="T2" fmla="*/ 1 w 178"/>
                <a:gd name="T3" fmla="*/ 123 h 124"/>
                <a:gd name="T4" fmla="*/ 0 w 178"/>
                <a:gd name="T5" fmla="*/ 123 h 124"/>
                <a:gd name="T6" fmla="*/ 0 w 178"/>
                <a:gd name="T7" fmla="*/ 123 h 124"/>
                <a:gd name="T8" fmla="*/ 1 w 178"/>
                <a:gd name="T9" fmla="*/ 124 h 124"/>
                <a:gd name="T10" fmla="*/ 45 w 178"/>
                <a:gd name="T11" fmla="*/ 102 h 124"/>
                <a:gd name="T12" fmla="*/ 45 w 178"/>
                <a:gd name="T13" fmla="*/ 102 h 124"/>
                <a:gd name="T14" fmla="*/ 178 w 178"/>
                <a:gd name="T15" fmla="*/ 0 h 124"/>
                <a:gd name="T16" fmla="*/ 158 w 178"/>
                <a:gd name="T17" fmla="*/ 19 h 124"/>
                <a:gd name="T18" fmla="*/ 158 w 178"/>
                <a:gd name="T19" fmla="*/ 19 h 124"/>
                <a:gd name="T20" fmla="*/ 178 w 178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24">
                  <a:moveTo>
                    <a:pt x="45" y="102"/>
                  </a:moveTo>
                  <a:cubicBezTo>
                    <a:pt x="31" y="110"/>
                    <a:pt x="16" y="117"/>
                    <a:pt x="1" y="123"/>
                  </a:cubicBezTo>
                  <a:cubicBezTo>
                    <a:pt x="1" y="123"/>
                    <a:pt x="1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6" y="117"/>
                    <a:pt x="31" y="110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moveTo>
                    <a:pt x="178" y="0"/>
                  </a:moveTo>
                  <a:cubicBezTo>
                    <a:pt x="172" y="6"/>
                    <a:pt x="165" y="13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5" y="13"/>
                    <a:pt x="172" y="6"/>
                    <a:pt x="17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21"/>
            <p:cNvSpPr>
              <a:spLocks/>
            </p:cNvSpPr>
            <p:nvPr/>
          </p:nvSpPr>
          <p:spPr bwMode="auto">
            <a:xfrm>
              <a:off x="6713831" y="2191123"/>
              <a:ext cx="14788" cy="5915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1"/>
                    <a:pt x="0" y="0"/>
                  </a:cubicBezTo>
                </a:path>
              </a:pathLst>
            </a:custGeom>
            <a:solidFill>
              <a:srgbClr val="E5C0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22"/>
            <p:cNvSpPr>
              <a:spLocks/>
            </p:cNvSpPr>
            <p:nvPr/>
          </p:nvSpPr>
          <p:spPr bwMode="auto">
            <a:xfrm>
              <a:off x="6863191" y="1886487"/>
              <a:ext cx="337170" cy="246963"/>
            </a:xfrm>
            <a:custGeom>
              <a:avLst/>
              <a:gdLst>
                <a:gd name="T0" fmla="*/ 113 w 113"/>
                <a:gd name="T1" fmla="*/ 0 h 83"/>
                <a:gd name="T2" fmla="*/ 0 w 113"/>
                <a:gd name="T3" fmla="*/ 83 h 83"/>
                <a:gd name="T4" fmla="*/ 0 w 113"/>
                <a:gd name="T5" fmla="*/ 83 h 83"/>
                <a:gd name="T6" fmla="*/ 113 w 113"/>
                <a:gd name="T7" fmla="*/ 0 h 83"/>
                <a:gd name="T8" fmla="*/ 113 w 11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83">
                  <a:moveTo>
                    <a:pt x="113" y="0"/>
                  </a:moveTo>
                  <a:cubicBezTo>
                    <a:pt x="80" y="31"/>
                    <a:pt x="42" y="60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2" y="60"/>
                    <a:pt x="80" y="31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23"/>
            <p:cNvSpPr>
              <a:spLocks/>
            </p:cNvSpPr>
            <p:nvPr/>
          </p:nvSpPr>
          <p:spPr bwMode="auto">
            <a:xfrm>
              <a:off x="7212192" y="1107150"/>
              <a:ext cx="519065" cy="632934"/>
            </a:xfrm>
            <a:custGeom>
              <a:avLst/>
              <a:gdLst>
                <a:gd name="T0" fmla="*/ 153 w 174"/>
                <a:gd name="T1" fmla="*/ 0 h 212"/>
                <a:gd name="T2" fmla="*/ 101 w 174"/>
                <a:gd name="T3" fmla="*/ 71 h 212"/>
                <a:gd name="T4" fmla="*/ 92 w 174"/>
                <a:gd name="T5" fmla="*/ 84 h 212"/>
                <a:gd name="T6" fmla="*/ 89 w 174"/>
                <a:gd name="T7" fmla="*/ 87 h 212"/>
                <a:gd name="T8" fmla="*/ 0 w 174"/>
                <a:gd name="T9" fmla="*/ 189 h 212"/>
                <a:gd name="T10" fmla="*/ 44 w 174"/>
                <a:gd name="T11" fmla="*/ 212 h 212"/>
                <a:gd name="T12" fmla="*/ 174 w 174"/>
                <a:gd name="T13" fmla="*/ 11 h 212"/>
                <a:gd name="T14" fmla="*/ 153 w 174"/>
                <a:gd name="T1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212">
                  <a:moveTo>
                    <a:pt x="153" y="0"/>
                  </a:moveTo>
                  <a:cubicBezTo>
                    <a:pt x="138" y="22"/>
                    <a:pt x="121" y="46"/>
                    <a:pt x="101" y="71"/>
                  </a:cubicBezTo>
                  <a:cubicBezTo>
                    <a:pt x="99" y="76"/>
                    <a:pt x="96" y="80"/>
                    <a:pt x="92" y="84"/>
                  </a:cubicBezTo>
                  <a:cubicBezTo>
                    <a:pt x="91" y="85"/>
                    <a:pt x="90" y="86"/>
                    <a:pt x="89" y="87"/>
                  </a:cubicBezTo>
                  <a:cubicBezTo>
                    <a:pt x="63" y="120"/>
                    <a:pt x="33" y="155"/>
                    <a:pt x="0" y="189"/>
                  </a:cubicBezTo>
                  <a:cubicBezTo>
                    <a:pt x="13" y="198"/>
                    <a:pt x="28" y="206"/>
                    <a:pt x="44" y="212"/>
                  </a:cubicBezTo>
                  <a:cubicBezTo>
                    <a:pt x="103" y="145"/>
                    <a:pt x="145" y="71"/>
                    <a:pt x="174" y="11"/>
                  </a:cubicBezTo>
                  <a:cubicBezTo>
                    <a:pt x="166" y="8"/>
                    <a:pt x="159" y="4"/>
                    <a:pt x="153" y="0"/>
                  </a:cubicBezTo>
                </a:path>
              </a:pathLst>
            </a:custGeom>
            <a:solidFill>
              <a:schemeClr val="bg2">
                <a:lumMod val="25000"/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24"/>
            <p:cNvSpPr>
              <a:spLocks/>
            </p:cNvSpPr>
            <p:nvPr/>
          </p:nvSpPr>
          <p:spPr bwMode="auto">
            <a:xfrm>
              <a:off x="7686893" y="829133"/>
              <a:ext cx="173022" cy="278018"/>
            </a:xfrm>
            <a:custGeom>
              <a:avLst/>
              <a:gdLst>
                <a:gd name="T0" fmla="*/ 58 w 58"/>
                <a:gd name="T1" fmla="*/ 0 h 93"/>
                <a:gd name="T2" fmla="*/ 52 w 58"/>
                <a:gd name="T3" fmla="*/ 1 h 93"/>
                <a:gd name="T4" fmla="*/ 0 w 58"/>
                <a:gd name="T5" fmla="*/ 83 h 93"/>
                <a:gd name="T6" fmla="*/ 20 w 58"/>
                <a:gd name="T7" fmla="*/ 93 h 93"/>
                <a:gd name="T8" fmla="*/ 58 w 58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3">
                  <a:moveTo>
                    <a:pt x="58" y="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41" y="20"/>
                    <a:pt x="24" y="49"/>
                    <a:pt x="0" y="83"/>
                  </a:cubicBezTo>
                  <a:cubicBezTo>
                    <a:pt x="6" y="87"/>
                    <a:pt x="13" y="90"/>
                    <a:pt x="20" y="93"/>
                  </a:cubicBezTo>
                  <a:cubicBezTo>
                    <a:pt x="39" y="53"/>
                    <a:pt x="51" y="20"/>
                    <a:pt x="58" y="0"/>
                  </a:cubicBezTo>
                </a:path>
              </a:pathLst>
            </a:custGeom>
            <a:solidFill>
              <a:schemeClr val="bg2">
                <a:lumMod val="25000"/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25"/>
            <p:cNvSpPr>
              <a:spLocks/>
            </p:cNvSpPr>
            <p:nvPr/>
          </p:nvSpPr>
          <p:spPr bwMode="auto">
            <a:xfrm>
              <a:off x="6628059" y="1698677"/>
              <a:ext cx="687650" cy="498361"/>
            </a:xfrm>
            <a:custGeom>
              <a:avLst/>
              <a:gdLst>
                <a:gd name="T0" fmla="*/ 188 w 231"/>
                <a:gd name="T1" fmla="*/ 0 h 167"/>
                <a:gd name="T2" fmla="*/ 0 w 231"/>
                <a:gd name="T3" fmla="*/ 147 h 167"/>
                <a:gd name="T4" fmla="*/ 29 w 231"/>
                <a:gd name="T5" fmla="*/ 165 h 167"/>
                <a:gd name="T6" fmla="*/ 34 w 231"/>
                <a:gd name="T7" fmla="*/ 167 h 167"/>
                <a:gd name="T8" fmla="*/ 35 w 231"/>
                <a:gd name="T9" fmla="*/ 167 h 167"/>
                <a:gd name="T10" fmla="*/ 79 w 231"/>
                <a:gd name="T11" fmla="*/ 146 h 167"/>
                <a:gd name="T12" fmla="*/ 192 w 231"/>
                <a:gd name="T13" fmla="*/ 63 h 167"/>
                <a:gd name="T14" fmla="*/ 212 w 231"/>
                <a:gd name="T15" fmla="*/ 44 h 167"/>
                <a:gd name="T16" fmla="*/ 231 w 231"/>
                <a:gd name="T17" fmla="*/ 23 h 167"/>
                <a:gd name="T18" fmla="*/ 188 w 23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188" y="0"/>
                  </a:moveTo>
                  <a:cubicBezTo>
                    <a:pt x="133" y="55"/>
                    <a:pt x="70" y="108"/>
                    <a:pt x="0" y="147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32" y="166"/>
                    <a:pt x="33" y="166"/>
                    <a:pt x="34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50" y="161"/>
                    <a:pt x="65" y="154"/>
                    <a:pt x="79" y="146"/>
                  </a:cubicBezTo>
                  <a:cubicBezTo>
                    <a:pt x="121" y="123"/>
                    <a:pt x="159" y="94"/>
                    <a:pt x="192" y="63"/>
                  </a:cubicBezTo>
                  <a:cubicBezTo>
                    <a:pt x="199" y="57"/>
                    <a:pt x="206" y="50"/>
                    <a:pt x="212" y="44"/>
                  </a:cubicBezTo>
                  <a:cubicBezTo>
                    <a:pt x="219" y="37"/>
                    <a:pt x="225" y="30"/>
                    <a:pt x="231" y="23"/>
                  </a:cubicBezTo>
                  <a:cubicBezTo>
                    <a:pt x="215" y="17"/>
                    <a:pt x="201" y="9"/>
                    <a:pt x="188" y="0"/>
                  </a:cubicBezTo>
                </a:path>
              </a:pathLst>
            </a:custGeom>
            <a:solidFill>
              <a:schemeClr val="bg2">
                <a:lumMod val="25000"/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926"/>
            <p:cNvSpPr>
              <a:spLocks/>
            </p:cNvSpPr>
            <p:nvPr/>
          </p:nvSpPr>
          <p:spPr bwMode="auto">
            <a:xfrm>
              <a:off x="7667668" y="1077574"/>
              <a:ext cx="78377" cy="62110"/>
            </a:xfrm>
            <a:custGeom>
              <a:avLst/>
              <a:gdLst>
                <a:gd name="T0" fmla="*/ 6 w 26"/>
                <a:gd name="T1" fmla="*/ 0 h 21"/>
                <a:gd name="T2" fmla="*/ 0 w 26"/>
                <a:gd name="T3" fmla="*/ 10 h 21"/>
                <a:gd name="T4" fmla="*/ 21 w 26"/>
                <a:gd name="T5" fmla="*/ 21 h 21"/>
                <a:gd name="T6" fmla="*/ 26 w 26"/>
                <a:gd name="T7" fmla="*/ 10 h 21"/>
                <a:gd name="T8" fmla="*/ 6 w 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6" y="0"/>
                  </a:moveTo>
                  <a:cubicBezTo>
                    <a:pt x="4" y="4"/>
                    <a:pt x="2" y="7"/>
                    <a:pt x="0" y="10"/>
                  </a:cubicBezTo>
                  <a:cubicBezTo>
                    <a:pt x="6" y="14"/>
                    <a:pt x="13" y="18"/>
                    <a:pt x="21" y="21"/>
                  </a:cubicBezTo>
                  <a:cubicBezTo>
                    <a:pt x="23" y="17"/>
                    <a:pt x="25" y="13"/>
                    <a:pt x="26" y="10"/>
                  </a:cubicBezTo>
                  <a:cubicBezTo>
                    <a:pt x="19" y="7"/>
                    <a:pt x="12" y="4"/>
                    <a:pt x="6" y="0"/>
                  </a:cubicBezTo>
                </a:path>
              </a:pathLst>
            </a:custGeom>
            <a:solidFill>
              <a:srgbClr val="BCDBE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27"/>
            <p:cNvSpPr>
              <a:spLocks/>
            </p:cNvSpPr>
            <p:nvPr/>
          </p:nvSpPr>
          <p:spPr bwMode="auto">
            <a:xfrm>
              <a:off x="7188531" y="1672058"/>
              <a:ext cx="155276" cy="94644"/>
            </a:xfrm>
            <a:custGeom>
              <a:avLst/>
              <a:gdLst>
                <a:gd name="T0" fmla="*/ 8 w 52"/>
                <a:gd name="T1" fmla="*/ 0 h 32"/>
                <a:gd name="T2" fmla="*/ 0 w 52"/>
                <a:gd name="T3" fmla="*/ 9 h 32"/>
                <a:gd name="T4" fmla="*/ 43 w 52"/>
                <a:gd name="T5" fmla="*/ 32 h 32"/>
                <a:gd name="T6" fmla="*/ 52 w 52"/>
                <a:gd name="T7" fmla="*/ 23 h 32"/>
                <a:gd name="T8" fmla="*/ 8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8" y="0"/>
                  </a:moveTo>
                  <a:cubicBezTo>
                    <a:pt x="5" y="3"/>
                    <a:pt x="2" y="6"/>
                    <a:pt x="0" y="9"/>
                  </a:cubicBezTo>
                  <a:cubicBezTo>
                    <a:pt x="13" y="18"/>
                    <a:pt x="27" y="26"/>
                    <a:pt x="43" y="32"/>
                  </a:cubicBezTo>
                  <a:cubicBezTo>
                    <a:pt x="46" y="29"/>
                    <a:pt x="49" y="26"/>
                    <a:pt x="52" y="23"/>
                  </a:cubicBezTo>
                  <a:cubicBezTo>
                    <a:pt x="36" y="17"/>
                    <a:pt x="21" y="9"/>
                    <a:pt x="8" y="0"/>
                  </a:cubicBezTo>
                </a:path>
              </a:pathLst>
            </a:custGeom>
            <a:solidFill>
              <a:srgbClr val="BCDBE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28"/>
            <p:cNvSpPr>
              <a:spLocks/>
            </p:cNvSpPr>
            <p:nvPr/>
          </p:nvSpPr>
          <p:spPr bwMode="auto">
            <a:xfrm>
              <a:off x="7840690" y="761107"/>
              <a:ext cx="42886" cy="70983"/>
            </a:xfrm>
            <a:custGeom>
              <a:avLst/>
              <a:gdLst>
                <a:gd name="T0" fmla="*/ 14 w 14"/>
                <a:gd name="T1" fmla="*/ 0 h 24"/>
                <a:gd name="T2" fmla="*/ 13 w 14"/>
                <a:gd name="T3" fmla="*/ 0 h 24"/>
                <a:gd name="T4" fmla="*/ 0 w 14"/>
                <a:gd name="T5" fmla="*/ 24 h 24"/>
                <a:gd name="T6" fmla="*/ 6 w 14"/>
                <a:gd name="T7" fmla="*/ 23 h 24"/>
                <a:gd name="T8" fmla="*/ 14 w 1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9" y="9"/>
                    <a:pt x="0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10"/>
                    <a:pt x="13" y="2"/>
                    <a:pt x="14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929"/>
            <p:cNvSpPr>
              <a:spLocks/>
            </p:cNvSpPr>
            <p:nvPr/>
          </p:nvSpPr>
          <p:spPr bwMode="auto">
            <a:xfrm>
              <a:off x="7476901" y="1318621"/>
              <a:ext cx="36970" cy="48801"/>
            </a:xfrm>
            <a:custGeom>
              <a:avLst/>
              <a:gdLst>
                <a:gd name="T0" fmla="*/ 12 w 12"/>
                <a:gd name="T1" fmla="*/ 0 h 16"/>
                <a:gd name="T2" fmla="*/ 0 w 12"/>
                <a:gd name="T3" fmla="*/ 16 h 16"/>
                <a:gd name="T4" fmla="*/ 3 w 12"/>
                <a:gd name="T5" fmla="*/ 13 h 16"/>
                <a:gd name="T6" fmla="*/ 12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12" y="0"/>
                  </a:moveTo>
                  <a:cubicBezTo>
                    <a:pt x="8" y="5"/>
                    <a:pt x="5" y="11"/>
                    <a:pt x="0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7" y="9"/>
                    <a:pt x="10" y="5"/>
                    <a:pt x="12" y="0"/>
                  </a:cubicBezTo>
                </a:path>
              </a:pathLst>
            </a:custGeom>
            <a:solidFill>
              <a:srgbClr val="1433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4" name="Oval 113"/>
          <p:cNvSpPr/>
          <p:nvPr/>
        </p:nvSpPr>
        <p:spPr>
          <a:xfrm>
            <a:off x="2222239" y="8738792"/>
            <a:ext cx="1422030" cy="1422400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  <p:sp>
        <p:nvSpPr>
          <p:cNvPr id="117" name="Oval 116"/>
          <p:cNvSpPr/>
          <p:nvPr/>
        </p:nvSpPr>
        <p:spPr>
          <a:xfrm>
            <a:off x="5433500" y="5606149"/>
            <a:ext cx="1422030" cy="1422400"/>
          </a:xfrm>
          <a:prstGeom prst="ellipse">
            <a:avLst/>
          </a:prstGeom>
          <a:solidFill>
            <a:schemeClr val="accent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  <p:sp>
        <p:nvSpPr>
          <p:cNvPr id="120" name="Oval 119"/>
          <p:cNvSpPr/>
          <p:nvPr/>
        </p:nvSpPr>
        <p:spPr>
          <a:xfrm>
            <a:off x="13985484" y="8565105"/>
            <a:ext cx="1422030" cy="1422400"/>
          </a:xfrm>
          <a:prstGeom prst="ellipse">
            <a:avLst/>
          </a:prstGeom>
          <a:solidFill>
            <a:schemeClr val="accent5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  <p:sp>
        <p:nvSpPr>
          <p:cNvPr id="123" name="Oval 122"/>
          <p:cNvSpPr/>
          <p:nvPr/>
        </p:nvSpPr>
        <p:spPr>
          <a:xfrm>
            <a:off x="8853469" y="8858559"/>
            <a:ext cx="1422030" cy="1422400"/>
          </a:xfrm>
          <a:prstGeom prst="ellipse">
            <a:avLst/>
          </a:prstGeom>
          <a:solidFill>
            <a:schemeClr val="accent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  <p:sp>
        <p:nvSpPr>
          <p:cNvPr id="126" name="Oval 125"/>
          <p:cNvSpPr/>
          <p:nvPr/>
        </p:nvSpPr>
        <p:spPr>
          <a:xfrm>
            <a:off x="11634921" y="6268927"/>
            <a:ext cx="1422030" cy="1422400"/>
          </a:xfrm>
          <a:prstGeom prst="ellipse">
            <a:avLst/>
          </a:prstGeom>
          <a:solidFill>
            <a:schemeClr val="accent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  <p:sp>
        <p:nvSpPr>
          <p:cNvPr id="128" name="TextBox 127"/>
          <p:cNvSpPr txBox="1"/>
          <p:nvPr/>
        </p:nvSpPr>
        <p:spPr>
          <a:xfrm>
            <a:off x="4348300" y="3705790"/>
            <a:ext cx="3459339" cy="138670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lnSpc>
                <a:spcPts val="3466"/>
              </a:lnSpc>
              <a:spcAft>
                <a:spcPts val="533"/>
              </a:spcAft>
            </a:pPr>
            <a:r>
              <a:rPr lang="en-US" sz="2700" b="1" dirty="0">
                <a:solidFill>
                  <a:schemeClr val="tx2"/>
                </a:solidFill>
                <a:latin typeface="Lato Regular"/>
                <a:ea typeface="Open Sans" pitchFamily="34" charset="0"/>
                <a:cs typeface="Lato Regular"/>
              </a:rPr>
              <a:t>Design</a:t>
            </a:r>
          </a:p>
          <a:p>
            <a:pPr algn="ctr">
              <a:lnSpc>
                <a:spcPts val="3466"/>
              </a:lnSpc>
            </a:pPr>
            <a:r>
              <a:rPr lang="en-US" sz="2300" dirty="0">
                <a:latin typeface="Lato Light"/>
                <a:ea typeface="Open Sans" panose="020B0606030504020204" pitchFamily="34" charset="0"/>
                <a:cs typeface="Lato Light"/>
              </a:rPr>
              <a:t>Selling and delivering products to people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12974051" y="10617551"/>
            <a:ext cx="3459339" cy="138670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lnSpc>
                <a:spcPts val="3466"/>
              </a:lnSpc>
              <a:spcAft>
                <a:spcPts val="533"/>
              </a:spcAft>
            </a:pPr>
            <a:r>
              <a:rPr lang="en-US" sz="2700" b="1" dirty="0">
                <a:solidFill>
                  <a:schemeClr val="tx2"/>
                </a:solidFill>
                <a:latin typeface="Lato Regular"/>
                <a:ea typeface="Open Sans" pitchFamily="34" charset="0"/>
                <a:cs typeface="Lato Regular"/>
              </a:rPr>
              <a:t>Target</a:t>
            </a:r>
          </a:p>
          <a:p>
            <a:pPr algn="ctr">
              <a:lnSpc>
                <a:spcPts val="3466"/>
              </a:lnSpc>
            </a:pPr>
            <a:r>
              <a:rPr lang="en-US" sz="2300">
                <a:latin typeface="Lato Light"/>
                <a:ea typeface="Open Sans" panose="020B0606030504020204" pitchFamily="34" charset="0"/>
                <a:cs typeface="Lato Light"/>
              </a:rPr>
              <a:t>Selling and delivering products to people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10582705" y="4282566"/>
            <a:ext cx="3459339" cy="138670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lnSpc>
                <a:spcPts val="3466"/>
              </a:lnSpc>
              <a:spcAft>
                <a:spcPts val="533"/>
              </a:spcAft>
            </a:pPr>
            <a:r>
              <a:rPr lang="en-US" sz="2700" b="1" dirty="0">
                <a:solidFill>
                  <a:schemeClr val="tx2"/>
                </a:solidFill>
                <a:latin typeface="Lato Regular"/>
                <a:ea typeface="Open Sans" pitchFamily="34" charset="0"/>
                <a:cs typeface="Lato Regular"/>
              </a:rPr>
              <a:t>Portfolio</a:t>
            </a:r>
          </a:p>
          <a:p>
            <a:pPr algn="ctr">
              <a:lnSpc>
                <a:spcPts val="3466"/>
              </a:lnSpc>
            </a:pPr>
            <a:r>
              <a:rPr lang="en-US" sz="2300">
                <a:latin typeface="Lato Light"/>
                <a:ea typeface="Open Sans" panose="020B0606030504020204" pitchFamily="34" charset="0"/>
                <a:cs typeface="Lato Light"/>
              </a:rPr>
              <a:t>Selling and delivering products to people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1200881" y="10540375"/>
            <a:ext cx="3459339" cy="138670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lnSpc>
                <a:spcPts val="3466"/>
              </a:lnSpc>
              <a:spcAft>
                <a:spcPts val="533"/>
              </a:spcAft>
            </a:pPr>
            <a:r>
              <a:rPr lang="en-US" sz="2700" b="1" dirty="0">
                <a:solidFill>
                  <a:schemeClr val="tx2"/>
                </a:solidFill>
                <a:latin typeface="Lato Regular"/>
                <a:ea typeface="Open Sans" pitchFamily="34" charset="0"/>
                <a:cs typeface="Lato Regular"/>
              </a:rPr>
              <a:t>Research</a:t>
            </a:r>
          </a:p>
          <a:p>
            <a:pPr algn="ctr">
              <a:lnSpc>
                <a:spcPts val="3466"/>
              </a:lnSpc>
            </a:pPr>
            <a:r>
              <a:rPr lang="en-US" sz="2300">
                <a:latin typeface="Lato Light"/>
                <a:ea typeface="Open Sans" panose="020B0606030504020204" pitchFamily="34" charset="0"/>
                <a:cs typeface="Lato Light"/>
              </a:rPr>
              <a:t>Selling and delivering products to people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7874479" y="10617551"/>
            <a:ext cx="3459339" cy="138670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lnSpc>
                <a:spcPts val="3466"/>
              </a:lnSpc>
              <a:spcAft>
                <a:spcPts val="533"/>
              </a:spcAft>
            </a:pPr>
            <a:r>
              <a:rPr lang="en-US" sz="2700" b="1" dirty="0">
                <a:solidFill>
                  <a:schemeClr val="tx2"/>
                </a:solidFill>
                <a:latin typeface="Lato Regular"/>
                <a:ea typeface="Open Sans" pitchFamily="34" charset="0"/>
                <a:cs typeface="Lato Regular"/>
              </a:rPr>
              <a:t>Layouts</a:t>
            </a:r>
          </a:p>
          <a:p>
            <a:pPr algn="ctr">
              <a:lnSpc>
                <a:spcPts val="3466"/>
              </a:lnSpc>
            </a:pPr>
            <a:r>
              <a:rPr lang="en-US" sz="2300">
                <a:latin typeface="Lato Light"/>
                <a:ea typeface="Open Sans" panose="020B0606030504020204" pitchFamily="34" charset="0"/>
                <a:cs typeface="Lato Light"/>
              </a:rPr>
              <a:t>Selling and delivering products to people</a:t>
            </a:r>
          </a:p>
        </p:txBody>
      </p:sp>
      <p:sp>
        <p:nvSpPr>
          <p:cNvPr id="134" name="Freeform 106"/>
          <p:cNvSpPr>
            <a:spLocks noChangeArrowheads="1"/>
          </p:cNvSpPr>
          <p:nvPr/>
        </p:nvSpPr>
        <p:spPr bwMode="auto">
          <a:xfrm>
            <a:off x="12027064" y="6643106"/>
            <a:ext cx="675018" cy="611121"/>
          </a:xfrm>
          <a:custGeom>
            <a:avLst/>
            <a:gdLst>
              <a:gd name="T0" fmla="*/ 573 w 602"/>
              <a:gd name="T1" fmla="*/ 544 h 545"/>
              <a:gd name="T2" fmla="*/ 573 w 602"/>
              <a:gd name="T3" fmla="*/ 544 h 545"/>
              <a:gd name="T4" fmla="*/ 523 w 602"/>
              <a:gd name="T5" fmla="*/ 544 h 545"/>
              <a:gd name="T6" fmla="*/ 523 w 602"/>
              <a:gd name="T7" fmla="*/ 318 h 545"/>
              <a:gd name="T8" fmla="*/ 523 w 602"/>
              <a:gd name="T9" fmla="*/ 141 h 545"/>
              <a:gd name="T10" fmla="*/ 573 w 602"/>
              <a:gd name="T11" fmla="*/ 141 h 545"/>
              <a:gd name="T12" fmla="*/ 601 w 602"/>
              <a:gd name="T13" fmla="*/ 170 h 545"/>
              <a:gd name="T14" fmla="*/ 601 w 602"/>
              <a:gd name="T15" fmla="*/ 346 h 545"/>
              <a:gd name="T16" fmla="*/ 601 w 602"/>
              <a:gd name="T17" fmla="*/ 459 h 545"/>
              <a:gd name="T18" fmla="*/ 601 w 602"/>
              <a:gd name="T19" fmla="*/ 516 h 545"/>
              <a:gd name="T20" fmla="*/ 573 w 602"/>
              <a:gd name="T21" fmla="*/ 544 h 545"/>
              <a:gd name="T22" fmla="*/ 99 w 602"/>
              <a:gd name="T23" fmla="*/ 544 h 545"/>
              <a:gd name="T24" fmla="*/ 99 w 602"/>
              <a:gd name="T25" fmla="*/ 544 h 545"/>
              <a:gd name="T26" fmla="*/ 99 w 602"/>
              <a:gd name="T27" fmla="*/ 318 h 545"/>
              <a:gd name="T28" fmla="*/ 99 w 602"/>
              <a:gd name="T29" fmla="*/ 311 h 545"/>
              <a:gd name="T30" fmla="*/ 99 w 602"/>
              <a:gd name="T31" fmla="*/ 141 h 545"/>
              <a:gd name="T32" fmla="*/ 156 w 602"/>
              <a:gd name="T33" fmla="*/ 141 h 545"/>
              <a:gd name="T34" fmla="*/ 297 w 602"/>
              <a:gd name="T35" fmla="*/ 0 h 545"/>
              <a:gd name="T36" fmla="*/ 438 w 602"/>
              <a:gd name="T37" fmla="*/ 141 h 545"/>
              <a:gd name="T38" fmla="*/ 495 w 602"/>
              <a:gd name="T39" fmla="*/ 141 h 545"/>
              <a:gd name="T40" fmla="*/ 495 w 602"/>
              <a:gd name="T41" fmla="*/ 318 h 545"/>
              <a:gd name="T42" fmla="*/ 495 w 602"/>
              <a:gd name="T43" fmla="*/ 544 h 545"/>
              <a:gd name="T44" fmla="*/ 99 w 602"/>
              <a:gd name="T45" fmla="*/ 544 h 545"/>
              <a:gd name="T46" fmla="*/ 297 w 602"/>
              <a:gd name="T47" fmla="*/ 57 h 545"/>
              <a:gd name="T48" fmla="*/ 297 w 602"/>
              <a:gd name="T49" fmla="*/ 57 h 545"/>
              <a:gd name="T50" fmla="*/ 212 w 602"/>
              <a:gd name="T51" fmla="*/ 141 h 545"/>
              <a:gd name="T52" fmla="*/ 382 w 602"/>
              <a:gd name="T53" fmla="*/ 141 h 545"/>
              <a:gd name="T54" fmla="*/ 297 w 602"/>
              <a:gd name="T55" fmla="*/ 57 h 545"/>
              <a:gd name="T56" fmla="*/ 0 w 602"/>
              <a:gd name="T57" fmla="*/ 516 h 545"/>
              <a:gd name="T58" fmla="*/ 0 w 602"/>
              <a:gd name="T59" fmla="*/ 516 h 545"/>
              <a:gd name="T60" fmla="*/ 0 w 602"/>
              <a:gd name="T61" fmla="*/ 459 h 545"/>
              <a:gd name="T62" fmla="*/ 0 w 602"/>
              <a:gd name="T63" fmla="*/ 346 h 545"/>
              <a:gd name="T64" fmla="*/ 0 w 602"/>
              <a:gd name="T65" fmla="*/ 170 h 545"/>
              <a:gd name="T66" fmla="*/ 29 w 602"/>
              <a:gd name="T67" fmla="*/ 141 h 545"/>
              <a:gd name="T68" fmla="*/ 71 w 602"/>
              <a:gd name="T69" fmla="*/ 141 h 545"/>
              <a:gd name="T70" fmla="*/ 71 w 602"/>
              <a:gd name="T71" fmla="*/ 311 h 545"/>
              <a:gd name="T72" fmla="*/ 71 w 602"/>
              <a:gd name="T73" fmla="*/ 318 h 545"/>
              <a:gd name="T74" fmla="*/ 71 w 602"/>
              <a:gd name="T75" fmla="*/ 544 h 545"/>
              <a:gd name="T76" fmla="*/ 29 w 602"/>
              <a:gd name="T77" fmla="*/ 544 h 545"/>
              <a:gd name="T78" fmla="*/ 0 w 602"/>
              <a:gd name="T79" fmla="*/ 516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02" h="545">
                <a:moveTo>
                  <a:pt x="573" y="544"/>
                </a:moveTo>
                <a:lnTo>
                  <a:pt x="573" y="544"/>
                </a:lnTo>
                <a:cubicBezTo>
                  <a:pt x="523" y="544"/>
                  <a:pt x="523" y="544"/>
                  <a:pt x="523" y="544"/>
                </a:cubicBezTo>
                <a:cubicBezTo>
                  <a:pt x="523" y="318"/>
                  <a:pt x="523" y="318"/>
                  <a:pt x="523" y="318"/>
                </a:cubicBezTo>
                <a:cubicBezTo>
                  <a:pt x="523" y="141"/>
                  <a:pt x="523" y="141"/>
                  <a:pt x="523" y="141"/>
                </a:cubicBezTo>
                <a:cubicBezTo>
                  <a:pt x="573" y="141"/>
                  <a:pt x="573" y="141"/>
                  <a:pt x="573" y="141"/>
                </a:cubicBezTo>
                <a:cubicBezTo>
                  <a:pt x="587" y="141"/>
                  <a:pt x="601" y="148"/>
                  <a:pt x="601" y="170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516"/>
                  <a:pt x="601" y="516"/>
                  <a:pt x="601" y="516"/>
                </a:cubicBezTo>
                <a:cubicBezTo>
                  <a:pt x="601" y="530"/>
                  <a:pt x="587" y="544"/>
                  <a:pt x="573" y="544"/>
                </a:cubicBezTo>
                <a:close/>
                <a:moveTo>
                  <a:pt x="99" y="544"/>
                </a:moveTo>
                <a:lnTo>
                  <a:pt x="99" y="544"/>
                </a:lnTo>
                <a:cubicBezTo>
                  <a:pt x="99" y="318"/>
                  <a:pt x="99" y="318"/>
                  <a:pt x="99" y="318"/>
                </a:cubicBezTo>
                <a:cubicBezTo>
                  <a:pt x="99" y="311"/>
                  <a:pt x="99" y="311"/>
                  <a:pt x="99" y="311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6" y="64"/>
                  <a:pt x="219" y="0"/>
                  <a:pt x="297" y="0"/>
                </a:cubicBezTo>
                <a:cubicBezTo>
                  <a:pt x="375" y="0"/>
                  <a:pt x="438" y="64"/>
                  <a:pt x="438" y="141"/>
                </a:cubicBezTo>
                <a:cubicBezTo>
                  <a:pt x="495" y="141"/>
                  <a:pt x="495" y="141"/>
                  <a:pt x="495" y="141"/>
                </a:cubicBezTo>
                <a:cubicBezTo>
                  <a:pt x="495" y="318"/>
                  <a:pt x="495" y="318"/>
                  <a:pt x="495" y="318"/>
                </a:cubicBezTo>
                <a:cubicBezTo>
                  <a:pt x="495" y="544"/>
                  <a:pt x="495" y="544"/>
                  <a:pt x="495" y="544"/>
                </a:cubicBezTo>
                <a:lnTo>
                  <a:pt x="99" y="544"/>
                </a:lnTo>
                <a:close/>
                <a:moveTo>
                  <a:pt x="297" y="57"/>
                </a:moveTo>
                <a:lnTo>
                  <a:pt x="297" y="57"/>
                </a:lnTo>
                <a:cubicBezTo>
                  <a:pt x="255" y="57"/>
                  <a:pt x="212" y="92"/>
                  <a:pt x="212" y="141"/>
                </a:cubicBezTo>
                <a:cubicBezTo>
                  <a:pt x="382" y="141"/>
                  <a:pt x="382" y="141"/>
                  <a:pt x="382" y="141"/>
                </a:cubicBezTo>
                <a:cubicBezTo>
                  <a:pt x="382" y="92"/>
                  <a:pt x="347" y="57"/>
                  <a:pt x="297" y="57"/>
                </a:cubicBezTo>
                <a:close/>
                <a:moveTo>
                  <a:pt x="0" y="516"/>
                </a:moveTo>
                <a:lnTo>
                  <a:pt x="0" y="516"/>
                </a:lnTo>
                <a:cubicBezTo>
                  <a:pt x="0" y="459"/>
                  <a:pt x="0" y="459"/>
                  <a:pt x="0" y="459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48"/>
                  <a:pt x="7" y="141"/>
                  <a:pt x="29" y="14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1" y="311"/>
                  <a:pt x="71" y="311"/>
                  <a:pt x="71" y="311"/>
                </a:cubicBezTo>
                <a:cubicBezTo>
                  <a:pt x="71" y="318"/>
                  <a:pt x="71" y="318"/>
                  <a:pt x="71" y="318"/>
                </a:cubicBezTo>
                <a:cubicBezTo>
                  <a:pt x="71" y="544"/>
                  <a:pt x="71" y="544"/>
                  <a:pt x="71" y="544"/>
                </a:cubicBezTo>
                <a:cubicBezTo>
                  <a:pt x="29" y="544"/>
                  <a:pt x="29" y="544"/>
                  <a:pt x="29" y="544"/>
                </a:cubicBezTo>
                <a:cubicBezTo>
                  <a:pt x="7" y="544"/>
                  <a:pt x="0" y="530"/>
                  <a:pt x="0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35" name="Freeform 162"/>
          <p:cNvSpPr>
            <a:spLocks noChangeArrowheads="1"/>
          </p:cNvSpPr>
          <p:nvPr/>
        </p:nvSpPr>
        <p:spPr bwMode="auto">
          <a:xfrm>
            <a:off x="5835002" y="6007137"/>
            <a:ext cx="670088" cy="591409"/>
          </a:xfrm>
          <a:custGeom>
            <a:avLst/>
            <a:gdLst>
              <a:gd name="T0" fmla="*/ 572 w 601"/>
              <a:gd name="T1" fmla="*/ 530 h 531"/>
              <a:gd name="T2" fmla="*/ 572 w 601"/>
              <a:gd name="T3" fmla="*/ 530 h 531"/>
              <a:gd name="T4" fmla="*/ 28 w 601"/>
              <a:gd name="T5" fmla="*/ 530 h 531"/>
              <a:gd name="T6" fmla="*/ 0 w 601"/>
              <a:gd name="T7" fmla="*/ 502 h 531"/>
              <a:gd name="T8" fmla="*/ 0 w 601"/>
              <a:gd name="T9" fmla="*/ 28 h 531"/>
              <a:gd name="T10" fmla="*/ 28 w 601"/>
              <a:gd name="T11" fmla="*/ 0 h 531"/>
              <a:gd name="T12" fmla="*/ 572 w 601"/>
              <a:gd name="T13" fmla="*/ 0 h 531"/>
              <a:gd name="T14" fmla="*/ 600 w 601"/>
              <a:gd name="T15" fmla="*/ 28 h 531"/>
              <a:gd name="T16" fmla="*/ 600 w 601"/>
              <a:gd name="T17" fmla="*/ 502 h 531"/>
              <a:gd name="T18" fmla="*/ 572 w 601"/>
              <a:gd name="T19" fmla="*/ 530 h 531"/>
              <a:gd name="T20" fmla="*/ 56 w 601"/>
              <a:gd name="T21" fmla="*/ 28 h 531"/>
              <a:gd name="T22" fmla="*/ 56 w 601"/>
              <a:gd name="T23" fmla="*/ 28 h 531"/>
              <a:gd name="T24" fmla="*/ 28 w 601"/>
              <a:gd name="T25" fmla="*/ 57 h 531"/>
              <a:gd name="T26" fmla="*/ 56 w 601"/>
              <a:gd name="T27" fmla="*/ 85 h 531"/>
              <a:gd name="T28" fmla="*/ 84 w 601"/>
              <a:gd name="T29" fmla="*/ 57 h 531"/>
              <a:gd name="T30" fmla="*/ 56 w 601"/>
              <a:gd name="T31" fmla="*/ 28 h 531"/>
              <a:gd name="T32" fmla="*/ 141 w 601"/>
              <a:gd name="T33" fmla="*/ 28 h 531"/>
              <a:gd name="T34" fmla="*/ 141 w 601"/>
              <a:gd name="T35" fmla="*/ 28 h 531"/>
              <a:gd name="T36" fmla="*/ 113 w 601"/>
              <a:gd name="T37" fmla="*/ 57 h 531"/>
              <a:gd name="T38" fmla="*/ 141 w 601"/>
              <a:gd name="T39" fmla="*/ 85 h 531"/>
              <a:gd name="T40" fmla="*/ 169 w 601"/>
              <a:gd name="T41" fmla="*/ 57 h 531"/>
              <a:gd name="T42" fmla="*/ 141 w 601"/>
              <a:gd name="T43" fmla="*/ 28 h 531"/>
              <a:gd name="T44" fmla="*/ 226 w 601"/>
              <a:gd name="T45" fmla="*/ 28 h 531"/>
              <a:gd name="T46" fmla="*/ 226 w 601"/>
              <a:gd name="T47" fmla="*/ 28 h 531"/>
              <a:gd name="T48" fmla="*/ 197 w 601"/>
              <a:gd name="T49" fmla="*/ 57 h 531"/>
              <a:gd name="T50" fmla="*/ 226 w 601"/>
              <a:gd name="T51" fmla="*/ 85 h 531"/>
              <a:gd name="T52" fmla="*/ 254 w 601"/>
              <a:gd name="T53" fmla="*/ 57 h 531"/>
              <a:gd name="T54" fmla="*/ 226 w 601"/>
              <a:gd name="T55" fmla="*/ 28 h 531"/>
              <a:gd name="T56" fmla="*/ 572 w 601"/>
              <a:gd name="T57" fmla="*/ 113 h 531"/>
              <a:gd name="T58" fmla="*/ 572 w 601"/>
              <a:gd name="T59" fmla="*/ 113 h 531"/>
              <a:gd name="T60" fmla="*/ 544 w 601"/>
              <a:gd name="T61" fmla="*/ 113 h 531"/>
              <a:gd name="T62" fmla="*/ 56 w 601"/>
              <a:gd name="T63" fmla="*/ 113 h 531"/>
              <a:gd name="T64" fmla="*/ 28 w 601"/>
              <a:gd name="T65" fmla="*/ 113 h 531"/>
              <a:gd name="T66" fmla="*/ 28 w 601"/>
              <a:gd name="T67" fmla="*/ 502 h 531"/>
              <a:gd name="T68" fmla="*/ 572 w 601"/>
              <a:gd name="T69" fmla="*/ 502 h 531"/>
              <a:gd name="T70" fmla="*/ 572 w 601"/>
              <a:gd name="T71" fmla="*/ 113 h 531"/>
              <a:gd name="T72" fmla="*/ 219 w 601"/>
              <a:gd name="T73" fmla="*/ 283 h 531"/>
              <a:gd name="T74" fmla="*/ 219 w 601"/>
              <a:gd name="T75" fmla="*/ 283 h 531"/>
              <a:gd name="T76" fmla="*/ 233 w 601"/>
              <a:gd name="T77" fmla="*/ 297 h 531"/>
              <a:gd name="T78" fmla="*/ 233 w 601"/>
              <a:gd name="T79" fmla="*/ 297 h 531"/>
              <a:gd name="T80" fmla="*/ 275 w 601"/>
              <a:gd name="T81" fmla="*/ 332 h 531"/>
              <a:gd name="T82" fmla="*/ 367 w 601"/>
              <a:gd name="T83" fmla="*/ 241 h 531"/>
              <a:gd name="T84" fmla="*/ 367 w 601"/>
              <a:gd name="T85" fmla="*/ 241 h 531"/>
              <a:gd name="T86" fmla="*/ 388 w 601"/>
              <a:gd name="T87" fmla="*/ 226 h 531"/>
              <a:gd name="T88" fmla="*/ 417 w 601"/>
              <a:gd name="T89" fmla="*/ 255 h 531"/>
              <a:gd name="T90" fmla="*/ 402 w 601"/>
              <a:gd name="T91" fmla="*/ 276 h 531"/>
              <a:gd name="T92" fmla="*/ 402 w 601"/>
              <a:gd name="T93" fmla="*/ 276 h 531"/>
              <a:gd name="T94" fmla="*/ 289 w 601"/>
              <a:gd name="T95" fmla="*/ 389 h 531"/>
              <a:gd name="T96" fmla="*/ 289 w 601"/>
              <a:gd name="T97" fmla="*/ 389 h 531"/>
              <a:gd name="T98" fmla="*/ 275 w 601"/>
              <a:gd name="T99" fmla="*/ 396 h 531"/>
              <a:gd name="T100" fmla="*/ 254 w 601"/>
              <a:gd name="T101" fmla="*/ 389 h 531"/>
              <a:gd name="T102" fmla="*/ 254 w 601"/>
              <a:gd name="T103" fmla="*/ 389 h 531"/>
              <a:gd name="T104" fmla="*/ 197 w 601"/>
              <a:gd name="T105" fmla="*/ 332 h 531"/>
              <a:gd name="T106" fmla="*/ 197 w 601"/>
              <a:gd name="T107" fmla="*/ 332 h 531"/>
              <a:gd name="T108" fmla="*/ 190 w 601"/>
              <a:gd name="T109" fmla="*/ 311 h 531"/>
              <a:gd name="T110" fmla="*/ 219 w 601"/>
              <a:gd name="T111" fmla="*/ 283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01" h="531">
                <a:moveTo>
                  <a:pt x="572" y="530"/>
                </a:moveTo>
                <a:lnTo>
                  <a:pt x="572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14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3" y="0"/>
                  <a:pt x="600" y="14"/>
                  <a:pt x="600" y="28"/>
                </a:cubicBezTo>
                <a:cubicBezTo>
                  <a:pt x="600" y="502"/>
                  <a:pt x="600" y="502"/>
                  <a:pt x="600" y="502"/>
                </a:cubicBezTo>
                <a:cubicBezTo>
                  <a:pt x="600" y="516"/>
                  <a:pt x="593" y="530"/>
                  <a:pt x="572" y="530"/>
                </a:cubicBezTo>
                <a:close/>
                <a:moveTo>
                  <a:pt x="56" y="28"/>
                </a:moveTo>
                <a:lnTo>
                  <a:pt x="56" y="28"/>
                </a:lnTo>
                <a:cubicBezTo>
                  <a:pt x="42" y="28"/>
                  <a:pt x="28" y="43"/>
                  <a:pt x="28" y="57"/>
                </a:cubicBezTo>
                <a:cubicBezTo>
                  <a:pt x="28" y="78"/>
                  <a:pt x="42" y="85"/>
                  <a:pt x="56" y="85"/>
                </a:cubicBezTo>
                <a:cubicBezTo>
                  <a:pt x="70" y="85"/>
                  <a:pt x="84" y="78"/>
                  <a:pt x="84" y="57"/>
                </a:cubicBezTo>
                <a:cubicBezTo>
                  <a:pt x="84" y="43"/>
                  <a:pt x="70" y="28"/>
                  <a:pt x="56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7" y="28"/>
                  <a:pt x="113" y="43"/>
                  <a:pt x="113" y="57"/>
                </a:cubicBezTo>
                <a:cubicBezTo>
                  <a:pt x="113" y="78"/>
                  <a:pt x="127" y="85"/>
                  <a:pt x="141" y="85"/>
                </a:cubicBezTo>
                <a:cubicBezTo>
                  <a:pt x="155" y="85"/>
                  <a:pt x="169" y="78"/>
                  <a:pt x="169" y="57"/>
                </a:cubicBezTo>
                <a:cubicBezTo>
                  <a:pt x="169" y="43"/>
                  <a:pt x="155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7" y="43"/>
                  <a:pt x="197" y="57"/>
                </a:cubicBezTo>
                <a:cubicBezTo>
                  <a:pt x="197" y="78"/>
                  <a:pt x="212" y="85"/>
                  <a:pt x="226" y="85"/>
                </a:cubicBezTo>
                <a:cubicBezTo>
                  <a:pt x="240" y="85"/>
                  <a:pt x="254" y="78"/>
                  <a:pt x="254" y="57"/>
                </a:cubicBezTo>
                <a:cubicBezTo>
                  <a:pt x="254" y="43"/>
                  <a:pt x="240" y="28"/>
                  <a:pt x="226" y="28"/>
                </a:cubicBezTo>
                <a:close/>
                <a:moveTo>
                  <a:pt x="572" y="113"/>
                </a:moveTo>
                <a:lnTo>
                  <a:pt x="572" y="113"/>
                </a:lnTo>
                <a:cubicBezTo>
                  <a:pt x="544" y="113"/>
                  <a:pt x="544" y="113"/>
                  <a:pt x="544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502"/>
                  <a:pt x="28" y="502"/>
                  <a:pt x="28" y="502"/>
                </a:cubicBezTo>
                <a:cubicBezTo>
                  <a:pt x="572" y="502"/>
                  <a:pt x="572" y="502"/>
                  <a:pt x="572" y="502"/>
                </a:cubicBezTo>
                <a:lnTo>
                  <a:pt x="572" y="113"/>
                </a:lnTo>
                <a:close/>
                <a:moveTo>
                  <a:pt x="219" y="283"/>
                </a:moveTo>
                <a:lnTo>
                  <a:pt x="219" y="283"/>
                </a:lnTo>
                <a:cubicBezTo>
                  <a:pt x="226" y="283"/>
                  <a:pt x="233" y="290"/>
                  <a:pt x="233" y="297"/>
                </a:cubicBezTo>
                <a:lnTo>
                  <a:pt x="233" y="297"/>
                </a:lnTo>
                <a:cubicBezTo>
                  <a:pt x="275" y="332"/>
                  <a:pt x="275" y="332"/>
                  <a:pt x="275" y="332"/>
                </a:cubicBezTo>
                <a:cubicBezTo>
                  <a:pt x="367" y="241"/>
                  <a:pt x="367" y="241"/>
                  <a:pt x="367" y="241"/>
                </a:cubicBezTo>
                <a:lnTo>
                  <a:pt x="367" y="241"/>
                </a:lnTo>
                <a:cubicBezTo>
                  <a:pt x="374" y="234"/>
                  <a:pt x="381" y="226"/>
                  <a:pt x="388" y="226"/>
                </a:cubicBezTo>
                <a:cubicBezTo>
                  <a:pt x="402" y="226"/>
                  <a:pt x="417" y="241"/>
                  <a:pt x="417" y="255"/>
                </a:cubicBezTo>
                <a:cubicBezTo>
                  <a:pt x="417" y="262"/>
                  <a:pt x="410" y="269"/>
                  <a:pt x="402" y="276"/>
                </a:cubicBezTo>
                <a:lnTo>
                  <a:pt x="402" y="276"/>
                </a:lnTo>
                <a:cubicBezTo>
                  <a:pt x="289" y="389"/>
                  <a:pt x="289" y="389"/>
                  <a:pt x="289" y="389"/>
                </a:cubicBezTo>
                <a:lnTo>
                  <a:pt x="289" y="389"/>
                </a:lnTo>
                <a:cubicBezTo>
                  <a:pt x="289" y="396"/>
                  <a:pt x="282" y="396"/>
                  <a:pt x="275" y="396"/>
                </a:cubicBezTo>
                <a:cubicBezTo>
                  <a:pt x="268" y="396"/>
                  <a:pt x="261" y="396"/>
                  <a:pt x="254" y="389"/>
                </a:cubicBezTo>
                <a:lnTo>
                  <a:pt x="254" y="389"/>
                </a:lnTo>
                <a:cubicBezTo>
                  <a:pt x="197" y="332"/>
                  <a:pt x="197" y="332"/>
                  <a:pt x="197" y="332"/>
                </a:cubicBezTo>
                <a:lnTo>
                  <a:pt x="197" y="332"/>
                </a:lnTo>
                <a:cubicBezTo>
                  <a:pt x="190" y="325"/>
                  <a:pt x="190" y="318"/>
                  <a:pt x="190" y="311"/>
                </a:cubicBezTo>
                <a:cubicBezTo>
                  <a:pt x="190" y="297"/>
                  <a:pt x="197" y="283"/>
                  <a:pt x="219" y="2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36" name="Freeform 57"/>
          <p:cNvSpPr>
            <a:spLocks noChangeArrowheads="1"/>
          </p:cNvSpPr>
          <p:nvPr/>
        </p:nvSpPr>
        <p:spPr bwMode="auto">
          <a:xfrm>
            <a:off x="9246029" y="9293605"/>
            <a:ext cx="675014" cy="591409"/>
          </a:xfrm>
          <a:custGeom>
            <a:avLst/>
            <a:gdLst>
              <a:gd name="T0" fmla="*/ 587 w 602"/>
              <a:gd name="T1" fmla="*/ 289 h 531"/>
              <a:gd name="T2" fmla="*/ 311 w 602"/>
              <a:gd name="T3" fmla="*/ 403 h 531"/>
              <a:gd name="T4" fmla="*/ 311 w 602"/>
              <a:gd name="T5" fmla="*/ 403 h 531"/>
              <a:gd name="T6" fmla="*/ 304 w 602"/>
              <a:gd name="T7" fmla="*/ 410 h 531"/>
              <a:gd name="T8" fmla="*/ 290 w 602"/>
              <a:gd name="T9" fmla="*/ 403 h 531"/>
              <a:gd name="T10" fmla="*/ 290 w 602"/>
              <a:gd name="T11" fmla="*/ 403 h 531"/>
              <a:gd name="T12" fmla="*/ 15 w 602"/>
              <a:gd name="T13" fmla="*/ 289 h 531"/>
              <a:gd name="T14" fmla="*/ 29 w 602"/>
              <a:gd name="T15" fmla="*/ 240 h 531"/>
              <a:gd name="T16" fmla="*/ 43 w 602"/>
              <a:gd name="T17" fmla="*/ 240 h 531"/>
              <a:gd name="T18" fmla="*/ 43 w 602"/>
              <a:gd name="T19" fmla="*/ 240 h 531"/>
              <a:gd name="T20" fmla="*/ 566 w 602"/>
              <a:gd name="T21" fmla="*/ 240 h 531"/>
              <a:gd name="T22" fmla="*/ 566 w 602"/>
              <a:gd name="T23" fmla="*/ 240 h 531"/>
              <a:gd name="T24" fmla="*/ 573 w 602"/>
              <a:gd name="T25" fmla="*/ 240 h 531"/>
              <a:gd name="T26" fmla="*/ 587 w 602"/>
              <a:gd name="T27" fmla="*/ 289 h 531"/>
              <a:gd name="T28" fmla="*/ 587 w 602"/>
              <a:gd name="T29" fmla="*/ 169 h 531"/>
              <a:gd name="T30" fmla="*/ 311 w 602"/>
              <a:gd name="T31" fmla="*/ 282 h 531"/>
              <a:gd name="T32" fmla="*/ 311 w 602"/>
              <a:gd name="T33" fmla="*/ 282 h 531"/>
              <a:gd name="T34" fmla="*/ 304 w 602"/>
              <a:gd name="T35" fmla="*/ 282 h 531"/>
              <a:gd name="T36" fmla="*/ 290 w 602"/>
              <a:gd name="T37" fmla="*/ 282 h 531"/>
              <a:gd name="T38" fmla="*/ 290 w 602"/>
              <a:gd name="T39" fmla="*/ 282 h 531"/>
              <a:gd name="T40" fmla="*/ 15 w 602"/>
              <a:gd name="T41" fmla="*/ 169 h 531"/>
              <a:gd name="T42" fmla="*/ 15 w 602"/>
              <a:gd name="T43" fmla="*/ 120 h 531"/>
              <a:gd name="T44" fmla="*/ 290 w 602"/>
              <a:gd name="T45" fmla="*/ 7 h 531"/>
              <a:gd name="T46" fmla="*/ 290 w 602"/>
              <a:gd name="T47" fmla="*/ 7 h 531"/>
              <a:gd name="T48" fmla="*/ 304 w 602"/>
              <a:gd name="T49" fmla="*/ 0 h 531"/>
              <a:gd name="T50" fmla="*/ 311 w 602"/>
              <a:gd name="T51" fmla="*/ 7 h 531"/>
              <a:gd name="T52" fmla="*/ 311 w 602"/>
              <a:gd name="T53" fmla="*/ 7 h 531"/>
              <a:gd name="T54" fmla="*/ 587 w 602"/>
              <a:gd name="T55" fmla="*/ 120 h 531"/>
              <a:gd name="T56" fmla="*/ 587 w 602"/>
              <a:gd name="T57" fmla="*/ 169 h 531"/>
              <a:gd name="T58" fmla="*/ 29 w 602"/>
              <a:gd name="T59" fmla="*/ 360 h 531"/>
              <a:gd name="T60" fmla="*/ 43 w 602"/>
              <a:gd name="T61" fmla="*/ 360 h 531"/>
              <a:gd name="T62" fmla="*/ 43 w 602"/>
              <a:gd name="T63" fmla="*/ 360 h 531"/>
              <a:gd name="T64" fmla="*/ 566 w 602"/>
              <a:gd name="T65" fmla="*/ 360 h 531"/>
              <a:gd name="T66" fmla="*/ 566 w 602"/>
              <a:gd name="T67" fmla="*/ 360 h 531"/>
              <a:gd name="T68" fmla="*/ 573 w 602"/>
              <a:gd name="T69" fmla="*/ 360 h 531"/>
              <a:gd name="T70" fmla="*/ 587 w 602"/>
              <a:gd name="T71" fmla="*/ 417 h 531"/>
              <a:gd name="T72" fmla="*/ 311 w 602"/>
              <a:gd name="T73" fmla="*/ 530 h 531"/>
              <a:gd name="T74" fmla="*/ 311 w 602"/>
              <a:gd name="T75" fmla="*/ 530 h 531"/>
              <a:gd name="T76" fmla="*/ 304 w 602"/>
              <a:gd name="T77" fmla="*/ 530 h 531"/>
              <a:gd name="T78" fmla="*/ 290 w 602"/>
              <a:gd name="T79" fmla="*/ 530 h 531"/>
              <a:gd name="T80" fmla="*/ 290 w 602"/>
              <a:gd name="T81" fmla="*/ 530 h 531"/>
              <a:gd name="T82" fmla="*/ 15 w 602"/>
              <a:gd name="T83" fmla="*/ 417 h 531"/>
              <a:gd name="T84" fmla="*/ 29 w 602"/>
              <a:gd name="T85" fmla="*/ 36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02" h="531">
                <a:moveTo>
                  <a:pt x="587" y="289"/>
                </a:moveTo>
                <a:lnTo>
                  <a:pt x="587" y="289"/>
                </a:lnTo>
                <a:lnTo>
                  <a:pt x="587" y="289"/>
                </a:lnTo>
                <a:cubicBezTo>
                  <a:pt x="311" y="403"/>
                  <a:pt x="311" y="403"/>
                  <a:pt x="311" y="403"/>
                </a:cubicBezTo>
                <a:lnTo>
                  <a:pt x="311" y="403"/>
                </a:lnTo>
                <a:lnTo>
                  <a:pt x="311" y="403"/>
                </a:lnTo>
                <a:lnTo>
                  <a:pt x="311" y="403"/>
                </a:lnTo>
                <a:cubicBezTo>
                  <a:pt x="311" y="410"/>
                  <a:pt x="304" y="410"/>
                  <a:pt x="304" y="410"/>
                </a:cubicBezTo>
                <a:cubicBezTo>
                  <a:pt x="297" y="410"/>
                  <a:pt x="297" y="410"/>
                  <a:pt x="290" y="403"/>
                </a:cubicBezTo>
                <a:lnTo>
                  <a:pt x="290" y="403"/>
                </a:lnTo>
                <a:lnTo>
                  <a:pt x="290" y="403"/>
                </a:lnTo>
                <a:lnTo>
                  <a:pt x="290" y="403"/>
                </a:lnTo>
                <a:cubicBezTo>
                  <a:pt x="15" y="289"/>
                  <a:pt x="15" y="289"/>
                  <a:pt x="15" y="289"/>
                </a:cubicBezTo>
                <a:lnTo>
                  <a:pt x="15" y="289"/>
                </a:lnTo>
                <a:cubicBezTo>
                  <a:pt x="7" y="289"/>
                  <a:pt x="0" y="275"/>
                  <a:pt x="0" y="268"/>
                </a:cubicBezTo>
                <a:cubicBezTo>
                  <a:pt x="0" y="247"/>
                  <a:pt x="15" y="240"/>
                  <a:pt x="29" y="240"/>
                </a:cubicBezTo>
                <a:cubicBezTo>
                  <a:pt x="36" y="240"/>
                  <a:pt x="36" y="240"/>
                  <a:pt x="43" y="240"/>
                </a:cubicBezTo>
                <a:lnTo>
                  <a:pt x="43" y="240"/>
                </a:lnTo>
                <a:lnTo>
                  <a:pt x="43" y="240"/>
                </a:lnTo>
                <a:lnTo>
                  <a:pt x="43" y="240"/>
                </a:lnTo>
                <a:cubicBezTo>
                  <a:pt x="304" y="346"/>
                  <a:pt x="304" y="346"/>
                  <a:pt x="304" y="346"/>
                </a:cubicBezTo>
                <a:cubicBezTo>
                  <a:pt x="566" y="240"/>
                  <a:pt x="566" y="240"/>
                  <a:pt x="566" y="240"/>
                </a:cubicBezTo>
                <a:lnTo>
                  <a:pt x="566" y="240"/>
                </a:lnTo>
                <a:lnTo>
                  <a:pt x="566" y="240"/>
                </a:lnTo>
                <a:lnTo>
                  <a:pt x="566" y="240"/>
                </a:lnTo>
                <a:lnTo>
                  <a:pt x="573" y="240"/>
                </a:lnTo>
                <a:cubicBezTo>
                  <a:pt x="594" y="240"/>
                  <a:pt x="601" y="247"/>
                  <a:pt x="601" y="268"/>
                </a:cubicBezTo>
                <a:cubicBezTo>
                  <a:pt x="601" y="275"/>
                  <a:pt x="594" y="289"/>
                  <a:pt x="587" y="289"/>
                </a:cubicBezTo>
                <a:close/>
                <a:moveTo>
                  <a:pt x="587" y="169"/>
                </a:moveTo>
                <a:lnTo>
                  <a:pt x="587" y="169"/>
                </a:lnTo>
                <a:lnTo>
                  <a:pt x="587" y="169"/>
                </a:lnTo>
                <a:cubicBezTo>
                  <a:pt x="311" y="282"/>
                  <a:pt x="311" y="282"/>
                  <a:pt x="311" y="282"/>
                </a:cubicBezTo>
                <a:lnTo>
                  <a:pt x="311" y="282"/>
                </a:lnTo>
                <a:lnTo>
                  <a:pt x="311" y="282"/>
                </a:lnTo>
                <a:lnTo>
                  <a:pt x="311" y="282"/>
                </a:lnTo>
                <a:lnTo>
                  <a:pt x="304" y="282"/>
                </a:lnTo>
                <a:cubicBezTo>
                  <a:pt x="297" y="282"/>
                  <a:pt x="297" y="282"/>
                  <a:pt x="290" y="282"/>
                </a:cubicBezTo>
                <a:lnTo>
                  <a:pt x="290" y="282"/>
                </a:lnTo>
                <a:lnTo>
                  <a:pt x="290" y="282"/>
                </a:lnTo>
                <a:lnTo>
                  <a:pt x="290" y="282"/>
                </a:lnTo>
                <a:cubicBezTo>
                  <a:pt x="15" y="169"/>
                  <a:pt x="15" y="169"/>
                  <a:pt x="15" y="169"/>
                </a:cubicBezTo>
                <a:lnTo>
                  <a:pt x="15" y="169"/>
                </a:lnTo>
                <a:cubicBezTo>
                  <a:pt x="7" y="162"/>
                  <a:pt x="0" y="155"/>
                  <a:pt x="0" y="141"/>
                </a:cubicBezTo>
                <a:cubicBezTo>
                  <a:pt x="0" y="134"/>
                  <a:pt x="7" y="120"/>
                  <a:pt x="15" y="120"/>
                </a:cubicBezTo>
                <a:lnTo>
                  <a:pt x="15" y="120"/>
                </a:lnTo>
                <a:cubicBezTo>
                  <a:pt x="290" y="7"/>
                  <a:pt x="290" y="7"/>
                  <a:pt x="290" y="7"/>
                </a:cubicBezTo>
                <a:lnTo>
                  <a:pt x="290" y="7"/>
                </a:lnTo>
                <a:lnTo>
                  <a:pt x="290" y="7"/>
                </a:lnTo>
                <a:lnTo>
                  <a:pt x="290" y="7"/>
                </a:lnTo>
                <a:cubicBezTo>
                  <a:pt x="297" y="0"/>
                  <a:pt x="297" y="0"/>
                  <a:pt x="304" y="0"/>
                </a:cubicBezTo>
                <a:cubicBezTo>
                  <a:pt x="304" y="0"/>
                  <a:pt x="311" y="0"/>
                  <a:pt x="311" y="7"/>
                </a:cubicBezTo>
                <a:lnTo>
                  <a:pt x="311" y="7"/>
                </a:lnTo>
                <a:lnTo>
                  <a:pt x="311" y="7"/>
                </a:lnTo>
                <a:lnTo>
                  <a:pt x="311" y="7"/>
                </a:lnTo>
                <a:cubicBezTo>
                  <a:pt x="587" y="120"/>
                  <a:pt x="587" y="120"/>
                  <a:pt x="587" y="120"/>
                </a:cubicBezTo>
                <a:lnTo>
                  <a:pt x="587" y="120"/>
                </a:lnTo>
                <a:cubicBezTo>
                  <a:pt x="594" y="120"/>
                  <a:pt x="601" y="134"/>
                  <a:pt x="601" y="141"/>
                </a:cubicBezTo>
                <a:cubicBezTo>
                  <a:pt x="601" y="155"/>
                  <a:pt x="594" y="162"/>
                  <a:pt x="587" y="169"/>
                </a:cubicBezTo>
                <a:close/>
                <a:moveTo>
                  <a:pt x="29" y="360"/>
                </a:moveTo>
                <a:lnTo>
                  <a:pt x="29" y="360"/>
                </a:lnTo>
                <a:cubicBezTo>
                  <a:pt x="36" y="360"/>
                  <a:pt x="36" y="360"/>
                  <a:pt x="43" y="360"/>
                </a:cubicBezTo>
                <a:lnTo>
                  <a:pt x="43" y="360"/>
                </a:lnTo>
                <a:lnTo>
                  <a:pt x="43" y="360"/>
                </a:lnTo>
                <a:lnTo>
                  <a:pt x="43" y="360"/>
                </a:lnTo>
                <a:cubicBezTo>
                  <a:pt x="304" y="473"/>
                  <a:pt x="304" y="473"/>
                  <a:pt x="304" y="473"/>
                </a:cubicBezTo>
                <a:cubicBezTo>
                  <a:pt x="566" y="360"/>
                  <a:pt x="566" y="360"/>
                  <a:pt x="566" y="360"/>
                </a:cubicBezTo>
                <a:lnTo>
                  <a:pt x="566" y="360"/>
                </a:lnTo>
                <a:lnTo>
                  <a:pt x="566" y="360"/>
                </a:lnTo>
                <a:lnTo>
                  <a:pt x="566" y="360"/>
                </a:lnTo>
                <a:lnTo>
                  <a:pt x="573" y="360"/>
                </a:lnTo>
                <a:cubicBezTo>
                  <a:pt x="594" y="360"/>
                  <a:pt x="601" y="374"/>
                  <a:pt x="601" y="388"/>
                </a:cubicBezTo>
                <a:cubicBezTo>
                  <a:pt x="601" y="403"/>
                  <a:pt x="594" y="410"/>
                  <a:pt x="587" y="417"/>
                </a:cubicBezTo>
                <a:lnTo>
                  <a:pt x="587" y="417"/>
                </a:lnTo>
                <a:cubicBezTo>
                  <a:pt x="311" y="530"/>
                  <a:pt x="311" y="530"/>
                  <a:pt x="311" y="530"/>
                </a:cubicBezTo>
                <a:lnTo>
                  <a:pt x="311" y="530"/>
                </a:lnTo>
                <a:lnTo>
                  <a:pt x="311" y="530"/>
                </a:lnTo>
                <a:lnTo>
                  <a:pt x="311" y="530"/>
                </a:lnTo>
                <a:lnTo>
                  <a:pt x="304" y="530"/>
                </a:lnTo>
                <a:cubicBezTo>
                  <a:pt x="297" y="530"/>
                  <a:pt x="297" y="530"/>
                  <a:pt x="290" y="530"/>
                </a:cubicBezTo>
                <a:lnTo>
                  <a:pt x="290" y="530"/>
                </a:lnTo>
                <a:lnTo>
                  <a:pt x="290" y="530"/>
                </a:lnTo>
                <a:lnTo>
                  <a:pt x="290" y="530"/>
                </a:lnTo>
                <a:cubicBezTo>
                  <a:pt x="15" y="417"/>
                  <a:pt x="15" y="417"/>
                  <a:pt x="15" y="417"/>
                </a:cubicBezTo>
                <a:lnTo>
                  <a:pt x="15" y="417"/>
                </a:lnTo>
                <a:cubicBezTo>
                  <a:pt x="7" y="410"/>
                  <a:pt x="0" y="403"/>
                  <a:pt x="0" y="388"/>
                </a:cubicBezTo>
                <a:cubicBezTo>
                  <a:pt x="0" y="374"/>
                  <a:pt x="15" y="360"/>
                  <a:pt x="29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37" name="Freeform 79"/>
          <p:cNvSpPr>
            <a:spLocks noChangeAspect="1" noChangeArrowheads="1"/>
          </p:cNvSpPr>
          <p:nvPr/>
        </p:nvSpPr>
        <p:spPr bwMode="auto">
          <a:xfrm>
            <a:off x="2652165" y="9161814"/>
            <a:ext cx="547619" cy="552178"/>
          </a:xfrm>
          <a:custGeom>
            <a:avLst/>
            <a:gdLst>
              <a:gd name="T0" fmla="*/ 516 w 545"/>
              <a:gd name="T1" fmla="*/ 552 h 553"/>
              <a:gd name="T2" fmla="*/ 374 w 545"/>
              <a:gd name="T3" fmla="*/ 523 h 553"/>
              <a:gd name="T4" fmla="*/ 445 w 545"/>
              <a:gd name="T5" fmla="*/ 495 h 553"/>
              <a:gd name="T6" fmla="*/ 304 w 545"/>
              <a:gd name="T7" fmla="*/ 354 h 553"/>
              <a:gd name="T8" fmla="*/ 325 w 545"/>
              <a:gd name="T9" fmla="*/ 304 h 553"/>
              <a:gd name="T10" fmla="*/ 346 w 545"/>
              <a:gd name="T11" fmla="*/ 311 h 553"/>
              <a:gd name="T12" fmla="*/ 487 w 545"/>
              <a:gd name="T13" fmla="*/ 410 h 553"/>
              <a:gd name="T14" fmla="*/ 544 w 545"/>
              <a:gd name="T15" fmla="*/ 410 h 553"/>
              <a:gd name="T16" fmla="*/ 516 w 545"/>
              <a:gd name="T17" fmla="*/ 552 h 553"/>
              <a:gd name="T18" fmla="*/ 516 w 545"/>
              <a:gd name="T19" fmla="*/ 170 h 553"/>
              <a:gd name="T20" fmla="*/ 487 w 545"/>
              <a:gd name="T21" fmla="*/ 99 h 553"/>
              <a:gd name="T22" fmla="*/ 346 w 545"/>
              <a:gd name="T23" fmla="*/ 241 h 553"/>
              <a:gd name="T24" fmla="*/ 297 w 545"/>
              <a:gd name="T25" fmla="*/ 219 h 553"/>
              <a:gd name="T26" fmla="*/ 304 w 545"/>
              <a:gd name="T27" fmla="*/ 198 h 553"/>
              <a:gd name="T28" fmla="*/ 403 w 545"/>
              <a:gd name="T29" fmla="*/ 57 h 553"/>
              <a:gd name="T30" fmla="*/ 403 w 545"/>
              <a:gd name="T31" fmla="*/ 0 h 553"/>
              <a:gd name="T32" fmla="*/ 544 w 545"/>
              <a:gd name="T33" fmla="*/ 28 h 553"/>
              <a:gd name="T34" fmla="*/ 516 w 545"/>
              <a:gd name="T35" fmla="*/ 170 h 553"/>
              <a:gd name="T36" fmla="*/ 233 w 545"/>
              <a:gd name="T37" fmla="*/ 354 h 553"/>
              <a:gd name="T38" fmla="*/ 141 w 545"/>
              <a:gd name="T39" fmla="*/ 495 h 553"/>
              <a:gd name="T40" fmla="*/ 141 w 545"/>
              <a:gd name="T41" fmla="*/ 552 h 553"/>
              <a:gd name="T42" fmla="*/ 0 w 545"/>
              <a:gd name="T43" fmla="*/ 523 h 553"/>
              <a:gd name="T44" fmla="*/ 28 w 545"/>
              <a:gd name="T45" fmla="*/ 382 h 553"/>
              <a:gd name="T46" fmla="*/ 56 w 545"/>
              <a:gd name="T47" fmla="*/ 452 h 553"/>
              <a:gd name="T48" fmla="*/ 198 w 545"/>
              <a:gd name="T49" fmla="*/ 311 h 553"/>
              <a:gd name="T50" fmla="*/ 240 w 545"/>
              <a:gd name="T51" fmla="*/ 332 h 553"/>
              <a:gd name="T52" fmla="*/ 212 w 545"/>
              <a:gd name="T53" fmla="*/ 248 h 553"/>
              <a:gd name="T54" fmla="*/ 198 w 545"/>
              <a:gd name="T55" fmla="*/ 241 h 553"/>
              <a:gd name="T56" fmla="*/ 56 w 545"/>
              <a:gd name="T57" fmla="*/ 99 h 553"/>
              <a:gd name="T58" fmla="*/ 28 w 545"/>
              <a:gd name="T59" fmla="*/ 170 h 553"/>
              <a:gd name="T60" fmla="*/ 0 w 545"/>
              <a:gd name="T61" fmla="*/ 28 h 553"/>
              <a:gd name="T62" fmla="*/ 141 w 545"/>
              <a:gd name="T63" fmla="*/ 0 h 553"/>
              <a:gd name="T64" fmla="*/ 141 w 545"/>
              <a:gd name="T65" fmla="*/ 57 h 553"/>
              <a:gd name="T66" fmla="*/ 233 w 545"/>
              <a:gd name="T67" fmla="*/ 198 h 553"/>
              <a:gd name="T68" fmla="*/ 240 w 545"/>
              <a:gd name="T69" fmla="*/ 219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45" h="553">
                <a:moveTo>
                  <a:pt x="516" y="552"/>
                </a:moveTo>
                <a:lnTo>
                  <a:pt x="516" y="552"/>
                </a:lnTo>
                <a:cubicBezTo>
                  <a:pt x="403" y="552"/>
                  <a:pt x="403" y="552"/>
                  <a:pt x="403" y="552"/>
                </a:cubicBezTo>
                <a:cubicBezTo>
                  <a:pt x="389" y="552"/>
                  <a:pt x="374" y="537"/>
                  <a:pt x="374" y="523"/>
                </a:cubicBezTo>
                <a:cubicBezTo>
                  <a:pt x="374" y="502"/>
                  <a:pt x="389" y="495"/>
                  <a:pt x="403" y="495"/>
                </a:cubicBezTo>
                <a:cubicBezTo>
                  <a:pt x="445" y="495"/>
                  <a:pt x="445" y="495"/>
                  <a:pt x="445" y="495"/>
                </a:cubicBezTo>
                <a:cubicBezTo>
                  <a:pt x="304" y="354"/>
                  <a:pt x="304" y="354"/>
                  <a:pt x="304" y="354"/>
                </a:cubicBezTo>
                <a:lnTo>
                  <a:pt x="304" y="354"/>
                </a:lnTo>
                <a:cubicBezTo>
                  <a:pt x="304" y="347"/>
                  <a:pt x="297" y="339"/>
                  <a:pt x="297" y="332"/>
                </a:cubicBezTo>
                <a:cubicBezTo>
                  <a:pt x="297" y="318"/>
                  <a:pt x="311" y="304"/>
                  <a:pt x="325" y="304"/>
                </a:cubicBezTo>
                <a:cubicBezTo>
                  <a:pt x="332" y="304"/>
                  <a:pt x="339" y="304"/>
                  <a:pt x="346" y="311"/>
                </a:cubicBezTo>
                <a:lnTo>
                  <a:pt x="346" y="311"/>
                </a:lnTo>
                <a:cubicBezTo>
                  <a:pt x="487" y="452"/>
                  <a:pt x="487" y="452"/>
                  <a:pt x="487" y="452"/>
                </a:cubicBezTo>
                <a:cubicBezTo>
                  <a:pt x="487" y="410"/>
                  <a:pt x="487" y="410"/>
                  <a:pt x="487" y="410"/>
                </a:cubicBezTo>
                <a:cubicBezTo>
                  <a:pt x="487" y="389"/>
                  <a:pt x="502" y="382"/>
                  <a:pt x="516" y="382"/>
                </a:cubicBezTo>
                <a:cubicBezTo>
                  <a:pt x="530" y="382"/>
                  <a:pt x="544" y="389"/>
                  <a:pt x="544" y="410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2"/>
                  <a:pt x="516" y="552"/>
                </a:cubicBezTo>
                <a:close/>
                <a:moveTo>
                  <a:pt x="516" y="170"/>
                </a:moveTo>
                <a:lnTo>
                  <a:pt x="516" y="170"/>
                </a:lnTo>
                <a:cubicBezTo>
                  <a:pt x="502" y="170"/>
                  <a:pt x="487" y="163"/>
                  <a:pt x="487" y="141"/>
                </a:cubicBezTo>
                <a:cubicBezTo>
                  <a:pt x="487" y="99"/>
                  <a:pt x="487" y="99"/>
                  <a:pt x="487" y="99"/>
                </a:cubicBezTo>
                <a:cubicBezTo>
                  <a:pt x="346" y="241"/>
                  <a:pt x="346" y="241"/>
                  <a:pt x="346" y="241"/>
                </a:cubicBezTo>
                <a:lnTo>
                  <a:pt x="346" y="241"/>
                </a:lnTo>
                <a:cubicBezTo>
                  <a:pt x="339" y="248"/>
                  <a:pt x="332" y="248"/>
                  <a:pt x="325" y="248"/>
                </a:cubicBezTo>
                <a:cubicBezTo>
                  <a:pt x="311" y="248"/>
                  <a:pt x="297" y="234"/>
                  <a:pt x="297" y="219"/>
                </a:cubicBezTo>
                <a:cubicBezTo>
                  <a:pt x="297" y="212"/>
                  <a:pt x="304" y="205"/>
                  <a:pt x="304" y="198"/>
                </a:cubicBezTo>
                <a:lnTo>
                  <a:pt x="304" y="198"/>
                </a:lnTo>
                <a:cubicBezTo>
                  <a:pt x="445" y="57"/>
                  <a:pt x="445" y="57"/>
                  <a:pt x="445" y="57"/>
                </a:cubicBezTo>
                <a:cubicBezTo>
                  <a:pt x="403" y="57"/>
                  <a:pt x="403" y="57"/>
                  <a:pt x="403" y="57"/>
                </a:cubicBezTo>
                <a:cubicBezTo>
                  <a:pt x="389" y="57"/>
                  <a:pt x="374" y="50"/>
                  <a:pt x="374" y="28"/>
                </a:cubicBezTo>
                <a:cubicBezTo>
                  <a:pt x="374" y="14"/>
                  <a:pt x="389" y="0"/>
                  <a:pt x="403" y="0"/>
                </a:cubicBezTo>
                <a:cubicBezTo>
                  <a:pt x="516" y="0"/>
                  <a:pt x="516" y="0"/>
                  <a:pt x="516" y="0"/>
                </a:cubicBezTo>
                <a:cubicBezTo>
                  <a:pt x="530" y="0"/>
                  <a:pt x="544" y="14"/>
                  <a:pt x="544" y="28"/>
                </a:cubicBezTo>
                <a:cubicBezTo>
                  <a:pt x="544" y="141"/>
                  <a:pt x="544" y="141"/>
                  <a:pt x="544" y="141"/>
                </a:cubicBezTo>
                <a:cubicBezTo>
                  <a:pt x="544" y="163"/>
                  <a:pt x="530" y="170"/>
                  <a:pt x="516" y="170"/>
                </a:cubicBezTo>
                <a:close/>
                <a:moveTo>
                  <a:pt x="233" y="354"/>
                </a:moveTo>
                <a:lnTo>
                  <a:pt x="233" y="354"/>
                </a:lnTo>
                <a:cubicBezTo>
                  <a:pt x="92" y="495"/>
                  <a:pt x="92" y="495"/>
                  <a:pt x="92" y="495"/>
                </a:cubicBezTo>
                <a:cubicBezTo>
                  <a:pt x="141" y="495"/>
                  <a:pt x="141" y="495"/>
                  <a:pt x="141" y="495"/>
                </a:cubicBezTo>
                <a:cubicBezTo>
                  <a:pt x="155" y="495"/>
                  <a:pt x="169" y="502"/>
                  <a:pt x="169" y="523"/>
                </a:cubicBezTo>
                <a:cubicBezTo>
                  <a:pt x="169" y="537"/>
                  <a:pt x="155" y="552"/>
                  <a:pt x="141" y="552"/>
                </a:cubicBezTo>
                <a:cubicBezTo>
                  <a:pt x="28" y="552"/>
                  <a:pt x="28" y="552"/>
                  <a:pt x="28" y="552"/>
                </a:cubicBezTo>
                <a:cubicBezTo>
                  <a:pt x="7" y="552"/>
                  <a:pt x="0" y="537"/>
                  <a:pt x="0" y="523"/>
                </a:cubicBezTo>
                <a:cubicBezTo>
                  <a:pt x="0" y="410"/>
                  <a:pt x="0" y="410"/>
                  <a:pt x="0" y="410"/>
                </a:cubicBezTo>
                <a:cubicBezTo>
                  <a:pt x="0" y="389"/>
                  <a:pt x="7" y="382"/>
                  <a:pt x="28" y="382"/>
                </a:cubicBezTo>
                <a:cubicBezTo>
                  <a:pt x="42" y="382"/>
                  <a:pt x="56" y="389"/>
                  <a:pt x="56" y="410"/>
                </a:cubicBezTo>
                <a:cubicBezTo>
                  <a:pt x="56" y="452"/>
                  <a:pt x="56" y="452"/>
                  <a:pt x="56" y="452"/>
                </a:cubicBezTo>
                <a:cubicBezTo>
                  <a:pt x="198" y="311"/>
                  <a:pt x="198" y="311"/>
                  <a:pt x="198" y="311"/>
                </a:cubicBezTo>
                <a:lnTo>
                  <a:pt x="198" y="311"/>
                </a:lnTo>
                <a:cubicBezTo>
                  <a:pt x="198" y="304"/>
                  <a:pt x="205" y="304"/>
                  <a:pt x="212" y="304"/>
                </a:cubicBezTo>
                <a:cubicBezTo>
                  <a:pt x="233" y="304"/>
                  <a:pt x="240" y="318"/>
                  <a:pt x="240" y="332"/>
                </a:cubicBezTo>
                <a:cubicBezTo>
                  <a:pt x="240" y="339"/>
                  <a:pt x="240" y="347"/>
                  <a:pt x="233" y="354"/>
                </a:cubicBezTo>
                <a:close/>
                <a:moveTo>
                  <a:pt x="212" y="248"/>
                </a:moveTo>
                <a:lnTo>
                  <a:pt x="212" y="248"/>
                </a:lnTo>
                <a:cubicBezTo>
                  <a:pt x="205" y="248"/>
                  <a:pt x="198" y="248"/>
                  <a:pt x="198" y="241"/>
                </a:cubicBezTo>
                <a:lnTo>
                  <a:pt x="198" y="241"/>
                </a:lnTo>
                <a:cubicBezTo>
                  <a:pt x="56" y="99"/>
                  <a:pt x="56" y="99"/>
                  <a:pt x="56" y="99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56" y="163"/>
                  <a:pt x="42" y="170"/>
                  <a:pt x="28" y="170"/>
                </a:cubicBezTo>
                <a:cubicBezTo>
                  <a:pt x="7" y="170"/>
                  <a:pt x="0" y="163"/>
                  <a:pt x="0" y="1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8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55" y="0"/>
                  <a:pt x="169" y="14"/>
                  <a:pt x="169" y="28"/>
                </a:cubicBezTo>
                <a:cubicBezTo>
                  <a:pt x="169" y="50"/>
                  <a:pt x="155" y="57"/>
                  <a:pt x="141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233" y="198"/>
                  <a:pt x="233" y="198"/>
                  <a:pt x="233" y="198"/>
                </a:cubicBezTo>
                <a:lnTo>
                  <a:pt x="233" y="198"/>
                </a:lnTo>
                <a:cubicBezTo>
                  <a:pt x="240" y="205"/>
                  <a:pt x="240" y="212"/>
                  <a:pt x="240" y="219"/>
                </a:cubicBezTo>
                <a:cubicBezTo>
                  <a:pt x="240" y="234"/>
                  <a:pt x="233" y="248"/>
                  <a:pt x="212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38" name="Freeform 9"/>
          <p:cNvSpPr>
            <a:spLocks noChangeArrowheads="1"/>
          </p:cNvSpPr>
          <p:nvPr/>
        </p:nvSpPr>
        <p:spPr bwMode="auto">
          <a:xfrm>
            <a:off x="14364323" y="8930490"/>
            <a:ext cx="694202" cy="694382"/>
          </a:xfrm>
          <a:custGeom>
            <a:avLst/>
            <a:gdLst>
              <a:gd name="T0" fmla="*/ 212 w 426"/>
              <a:gd name="T1" fmla="*/ 0 h 426"/>
              <a:gd name="T2" fmla="*/ 212 w 426"/>
              <a:gd name="T3" fmla="*/ 0 h 426"/>
              <a:gd name="T4" fmla="*/ 0 w 426"/>
              <a:gd name="T5" fmla="*/ 213 h 426"/>
              <a:gd name="T6" fmla="*/ 212 w 426"/>
              <a:gd name="T7" fmla="*/ 425 h 426"/>
              <a:gd name="T8" fmla="*/ 425 w 426"/>
              <a:gd name="T9" fmla="*/ 213 h 426"/>
              <a:gd name="T10" fmla="*/ 212 w 426"/>
              <a:gd name="T11" fmla="*/ 0 h 426"/>
              <a:gd name="T12" fmla="*/ 229 w 426"/>
              <a:gd name="T13" fmla="*/ 390 h 426"/>
              <a:gd name="T14" fmla="*/ 229 w 426"/>
              <a:gd name="T15" fmla="*/ 390 h 426"/>
              <a:gd name="T16" fmla="*/ 229 w 426"/>
              <a:gd name="T17" fmla="*/ 292 h 426"/>
              <a:gd name="T18" fmla="*/ 194 w 426"/>
              <a:gd name="T19" fmla="*/ 292 h 426"/>
              <a:gd name="T20" fmla="*/ 194 w 426"/>
              <a:gd name="T21" fmla="*/ 390 h 426"/>
              <a:gd name="T22" fmla="*/ 35 w 426"/>
              <a:gd name="T23" fmla="*/ 230 h 426"/>
              <a:gd name="T24" fmla="*/ 132 w 426"/>
              <a:gd name="T25" fmla="*/ 230 h 426"/>
              <a:gd name="T26" fmla="*/ 132 w 426"/>
              <a:gd name="T27" fmla="*/ 195 h 426"/>
              <a:gd name="T28" fmla="*/ 35 w 426"/>
              <a:gd name="T29" fmla="*/ 195 h 426"/>
              <a:gd name="T30" fmla="*/ 194 w 426"/>
              <a:gd name="T31" fmla="*/ 44 h 426"/>
              <a:gd name="T32" fmla="*/ 194 w 426"/>
              <a:gd name="T33" fmla="*/ 142 h 426"/>
              <a:gd name="T34" fmla="*/ 229 w 426"/>
              <a:gd name="T35" fmla="*/ 142 h 426"/>
              <a:gd name="T36" fmla="*/ 229 w 426"/>
              <a:gd name="T37" fmla="*/ 44 h 426"/>
              <a:gd name="T38" fmla="*/ 380 w 426"/>
              <a:gd name="T39" fmla="*/ 195 h 426"/>
              <a:gd name="T40" fmla="*/ 292 w 426"/>
              <a:gd name="T41" fmla="*/ 195 h 426"/>
              <a:gd name="T42" fmla="*/ 292 w 426"/>
              <a:gd name="T43" fmla="*/ 230 h 426"/>
              <a:gd name="T44" fmla="*/ 380 w 426"/>
              <a:gd name="T45" fmla="*/ 230 h 426"/>
              <a:gd name="T46" fmla="*/ 229 w 426"/>
              <a:gd name="T47" fmla="*/ 39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91424" tIns="45712" rIns="91424" bIns="45712" anchor="ctr"/>
          <a:lstStyle/>
          <a:p>
            <a:pPr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1126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100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Exchange - Light Version 7">
      <a:dk1>
        <a:srgbClr val="445469"/>
      </a:dk1>
      <a:lt1>
        <a:sysClr val="window" lastClr="FFFFFF"/>
      </a:lt1>
      <a:dk2>
        <a:srgbClr val="445469"/>
      </a:dk2>
      <a:lt2>
        <a:srgbClr val="FFFFFF"/>
      </a:lt2>
      <a:accent1>
        <a:srgbClr val="209072"/>
      </a:accent1>
      <a:accent2>
        <a:srgbClr val="7EB739"/>
      </a:accent2>
      <a:accent3>
        <a:srgbClr val="202D3A"/>
      </a:accent3>
      <a:accent4>
        <a:srgbClr val="EC8921"/>
      </a:accent4>
      <a:accent5>
        <a:srgbClr val="AE2724"/>
      </a:accent5>
      <a:accent6>
        <a:srgbClr val="A1A1A1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23795</TotalTime>
  <Words>118</Words>
  <Application>Microsoft Office PowerPoint</Application>
  <PresentationFormat>自定义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6" baseType="lpstr">
      <vt:lpstr>Meiryo</vt:lpstr>
      <vt:lpstr>ＭＳ Ｐゴシック</vt:lpstr>
      <vt:lpstr>宋体</vt:lpstr>
      <vt:lpstr>微软雅黑</vt:lpstr>
      <vt:lpstr>Arial</vt:lpstr>
      <vt:lpstr>Bebas Neue</vt:lpstr>
      <vt:lpstr>Calibri</vt:lpstr>
      <vt:lpstr>Calibri Light</vt:lpstr>
      <vt:lpstr>Lato Light</vt:lpstr>
      <vt:lpstr>Lato Regular</vt:lpstr>
      <vt:lpstr>Montserrat-Regular</vt:lpstr>
      <vt:lpstr>Open Sans</vt:lpstr>
      <vt:lpstr>Default Theme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Administrator</cp:lastModifiedBy>
  <cp:revision>4846</cp:revision>
  <dcterms:created xsi:type="dcterms:W3CDTF">2014-11-12T21:47:38Z</dcterms:created>
  <dcterms:modified xsi:type="dcterms:W3CDTF">2018-12-30T06:27:03Z</dcterms:modified>
  <cp:category/>
</cp:coreProperties>
</file>