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5"/>
  </p:notesMasterIdLst>
  <p:sldIdLst>
    <p:sldId id="430" r:id="rId3"/>
    <p:sldId id="431" r:id="rId4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0" autoAdjust="0"/>
    <p:restoredTop sz="94434" autoAdjust="0"/>
  </p:normalViewPr>
  <p:slideViewPr>
    <p:cSldViewPr snapToGrid="0">
      <p:cViewPr varScale="1">
        <p:scale>
          <a:sx n="88" d="100"/>
          <a:sy n="88" d="100"/>
        </p:scale>
        <p:origin x="1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7000D-64CB-493B-8C9E-CEE16DA56393}" type="datetimeFigureOut">
              <a:rPr lang="zh-CN" altLang="en-US" smtClean="0"/>
              <a:t>2018/7/3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523B6-DB62-4337-800C-CDCA8CA591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4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759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9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3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78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28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462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379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73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772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26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7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21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940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53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9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C99DB-8D5B-4A3C-BA7A-96A53F671B47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079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1447819" y="6481359"/>
            <a:ext cx="556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848BDCA-9095-4400-A35F-2232698B6301}" type="slidenum">
              <a:rPr lang="en-US" sz="1200">
                <a:solidFill>
                  <a:schemeClr val="bg1"/>
                </a:solidFill>
              </a:rPr>
              <a:pPr algn="ctr"/>
              <a:t>1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99" y="296755"/>
            <a:ext cx="3430747" cy="731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351" b="1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COMPANY &amp; BUSINESS MARKET</a:t>
            </a:r>
            <a:endParaRPr lang="en-US" sz="1351" b="1" dirty="0">
              <a:solidFill>
                <a:schemeClr val="bg1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sz="2800" b="1" spc="600" dirty="0" smtClean="0">
                <a:solidFill>
                  <a:schemeClr val="accent3"/>
                </a:solidFill>
                <a:latin typeface="Raleway" panose="020B0503030101060003" pitchFamily="34" charset="0"/>
              </a:rPr>
              <a:t>MEDIA SHARE</a:t>
            </a:r>
            <a:endParaRPr lang="en-US" sz="2800" b="1" spc="600" dirty="0">
              <a:solidFill>
                <a:schemeClr val="accent3"/>
              </a:solidFill>
              <a:latin typeface="Raleway" panose="020B05030301010600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249654" y="2638647"/>
            <a:ext cx="5079515" cy="2812389"/>
            <a:chOff x="5501810" y="2231587"/>
            <a:chExt cx="6116169" cy="3612896"/>
          </a:xfrm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 flipH="1">
              <a:off x="5501810" y="2231587"/>
              <a:ext cx="6116169" cy="3612896"/>
              <a:chOff x="-92075" y="455613"/>
              <a:chExt cx="7167387" cy="4233862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13909" y="2444725"/>
                <a:ext cx="2686051" cy="1743075"/>
              </a:xfrm>
              <a:custGeom>
                <a:avLst/>
                <a:gdLst/>
                <a:ahLst/>
                <a:cxnLst>
                  <a:cxn ang="0">
                    <a:pos x="1159" y="376"/>
                  </a:cxn>
                  <a:cxn ang="0">
                    <a:pos x="1159" y="376"/>
                  </a:cxn>
                  <a:cxn ang="0">
                    <a:pos x="1159" y="0"/>
                  </a:cxn>
                  <a:cxn ang="0">
                    <a:pos x="932" y="0"/>
                  </a:cxn>
                  <a:cxn ang="0">
                    <a:pos x="924" y="112"/>
                  </a:cxn>
                  <a:cxn ang="0">
                    <a:pos x="0" y="407"/>
                  </a:cxn>
                  <a:cxn ang="0">
                    <a:pos x="906" y="759"/>
                  </a:cxn>
                  <a:cxn ang="0">
                    <a:pos x="906" y="761"/>
                  </a:cxn>
                  <a:cxn ang="0">
                    <a:pos x="907" y="759"/>
                  </a:cxn>
                  <a:cxn ang="0">
                    <a:pos x="1159" y="376"/>
                  </a:cxn>
                </a:cxnLst>
                <a:rect l="0" t="0" r="r" b="b"/>
                <a:pathLst>
                  <a:path w="1175" h="761">
                    <a:moveTo>
                      <a:pt x="1159" y="376"/>
                    </a:moveTo>
                    <a:cubicBezTo>
                      <a:pt x="1159" y="376"/>
                      <a:pt x="1159" y="376"/>
                      <a:pt x="1159" y="376"/>
                    </a:cubicBezTo>
                    <a:cubicBezTo>
                      <a:pt x="1159" y="0"/>
                      <a:pt x="1159" y="0"/>
                      <a:pt x="1159" y="0"/>
                    </a:cubicBezTo>
                    <a:cubicBezTo>
                      <a:pt x="932" y="0"/>
                      <a:pt x="932" y="0"/>
                      <a:pt x="932" y="0"/>
                    </a:cubicBezTo>
                    <a:cubicBezTo>
                      <a:pt x="924" y="112"/>
                      <a:pt x="924" y="112"/>
                      <a:pt x="924" y="112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906" y="759"/>
                      <a:pt x="906" y="759"/>
                      <a:pt x="906" y="759"/>
                    </a:cubicBezTo>
                    <a:cubicBezTo>
                      <a:pt x="906" y="761"/>
                      <a:pt x="906" y="761"/>
                      <a:pt x="906" y="761"/>
                    </a:cubicBezTo>
                    <a:cubicBezTo>
                      <a:pt x="907" y="759"/>
                      <a:pt x="907" y="759"/>
                      <a:pt x="907" y="759"/>
                    </a:cubicBezTo>
                    <a:cubicBezTo>
                      <a:pt x="1087" y="647"/>
                      <a:pt x="1175" y="513"/>
                      <a:pt x="1159" y="376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2927350" y="996950"/>
                <a:ext cx="2274888" cy="2039938"/>
              </a:xfrm>
              <a:custGeom>
                <a:avLst/>
                <a:gdLst/>
                <a:ahLst/>
                <a:cxnLst>
                  <a:cxn ang="0">
                    <a:pos x="1433" y="0"/>
                  </a:cxn>
                  <a:cxn ang="0">
                    <a:pos x="1433" y="1035"/>
                  </a:cxn>
                  <a:cxn ang="0">
                    <a:pos x="0" y="1285"/>
                  </a:cxn>
                  <a:cxn ang="0">
                    <a:pos x="0" y="462"/>
                  </a:cxn>
                  <a:cxn ang="0">
                    <a:pos x="1433" y="0"/>
                  </a:cxn>
                </a:cxnLst>
                <a:rect l="0" t="0" r="r" b="b"/>
                <a:pathLst>
                  <a:path w="1433" h="1285">
                    <a:moveTo>
                      <a:pt x="1433" y="0"/>
                    </a:moveTo>
                    <a:lnTo>
                      <a:pt x="1433" y="1035"/>
                    </a:lnTo>
                    <a:lnTo>
                      <a:pt x="0" y="1285"/>
                    </a:lnTo>
                    <a:lnTo>
                      <a:pt x="0" y="462"/>
                    </a:lnTo>
                    <a:lnTo>
                      <a:pt x="143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1022350" y="455613"/>
                <a:ext cx="4179888" cy="1274763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1828" y="237"/>
                  </a:cxn>
                  <a:cxn ang="0">
                    <a:pos x="833" y="557"/>
                  </a:cxn>
                  <a:cxn ang="0">
                    <a:pos x="0" y="148"/>
                  </a:cxn>
                  <a:cxn ang="0">
                    <a:pos x="608" y="9"/>
                  </a:cxn>
                  <a:cxn ang="0">
                    <a:pos x="824" y="0"/>
                  </a:cxn>
                </a:cxnLst>
                <a:rect l="0" t="0" r="r" b="b"/>
                <a:pathLst>
                  <a:path w="1828" h="557">
                    <a:moveTo>
                      <a:pt x="824" y="0"/>
                    </a:moveTo>
                    <a:cubicBezTo>
                      <a:pt x="1215" y="0"/>
                      <a:pt x="1587" y="88"/>
                      <a:pt x="1828" y="237"/>
                    </a:cubicBezTo>
                    <a:cubicBezTo>
                      <a:pt x="833" y="557"/>
                      <a:pt x="833" y="557"/>
                      <a:pt x="833" y="557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173" y="76"/>
                      <a:pt x="385" y="29"/>
                      <a:pt x="608" y="9"/>
                    </a:cubicBezTo>
                    <a:cubicBezTo>
                      <a:pt x="680" y="3"/>
                      <a:pt x="752" y="0"/>
                      <a:pt x="8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1022350" y="793750"/>
                <a:ext cx="1905000" cy="2243138"/>
              </a:xfrm>
              <a:custGeom>
                <a:avLst/>
                <a:gdLst/>
                <a:ahLst/>
                <a:cxnLst>
                  <a:cxn ang="0">
                    <a:pos x="1200" y="590"/>
                  </a:cxn>
                  <a:cxn ang="0">
                    <a:pos x="1200" y="1413"/>
                  </a:cxn>
                  <a:cxn ang="0">
                    <a:pos x="0" y="1036"/>
                  </a:cxn>
                  <a:cxn ang="0">
                    <a:pos x="0" y="0"/>
                  </a:cxn>
                  <a:cxn ang="0">
                    <a:pos x="1200" y="590"/>
                  </a:cxn>
                </a:cxnLst>
                <a:rect l="0" t="0" r="r" b="b"/>
                <a:pathLst>
                  <a:path w="1200" h="1413">
                    <a:moveTo>
                      <a:pt x="1200" y="590"/>
                    </a:moveTo>
                    <a:lnTo>
                      <a:pt x="1200" y="1413"/>
                    </a:lnTo>
                    <a:lnTo>
                      <a:pt x="0" y="1036"/>
                    </a:lnTo>
                    <a:lnTo>
                      <a:pt x="0" y="0"/>
                    </a:lnTo>
                    <a:lnTo>
                      <a:pt x="1200" y="59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4322586" y="1751014"/>
                <a:ext cx="2752726" cy="1519238"/>
              </a:xfrm>
              <a:custGeom>
                <a:avLst/>
                <a:gdLst/>
                <a:ahLst/>
                <a:cxnLst>
                  <a:cxn ang="0">
                    <a:pos x="975" y="0"/>
                  </a:cxn>
                  <a:cxn ang="0">
                    <a:pos x="1141" y="208"/>
                  </a:cxn>
                  <a:cxn ang="0">
                    <a:pos x="906" y="664"/>
                  </a:cxn>
                  <a:cxn ang="0">
                    <a:pos x="0" y="312"/>
                  </a:cxn>
                  <a:cxn ang="0">
                    <a:pos x="975" y="0"/>
                  </a:cxn>
                </a:cxnLst>
                <a:rect l="0" t="0" r="r" b="b"/>
                <a:pathLst>
                  <a:path w="1204" h="664">
                    <a:moveTo>
                      <a:pt x="975" y="0"/>
                    </a:moveTo>
                    <a:cubicBezTo>
                      <a:pt x="1059" y="62"/>
                      <a:pt x="1114" y="135"/>
                      <a:pt x="1141" y="208"/>
                    </a:cubicBezTo>
                    <a:cubicBezTo>
                      <a:pt x="1204" y="370"/>
                      <a:pt x="1119" y="533"/>
                      <a:pt x="906" y="664"/>
                    </a:cubicBezTo>
                    <a:cubicBezTo>
                      <a:pt x="0" y="312"/>
                      <a:pt x="0" y="312"/>
                      <a:pt x="0" y="312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4313909" y="2457426"/>
                <a:ext cx="2071688" cy="1730375"/>
              </a:xfrm>
              <a:custGeom>
                <a:avLst/>
                <a:gdLst/>
                <a:ahLst/>
                <a:cxnLst>
                  <a:cxn ang="0">
                    <a:pos x="1305" y="507"/>
                  </a:cxn>
                  <a:cxn ang="0">
                    <a:pos x="1305" y="1090"/>
                  </a:cxn>
                  <a:cxn ang="0">
                    <a:pos x="0" y="581"/>
                  </a:cxn>
                  <a:cxn ang="0">
                    <a:pos x="0" y="0"/>
                  </a:cxn>
                  <a:cxn ang="0">
                    <a:pos x="1305" y="507"/>
                  </a:cxn>
                </a:cxnLst>
                <a:rect l="0" t="0" r="r" b="b"/>
                <a:pathLst>
                  <a:path w="1305" h="1090">
                    <a:moveTo>
                      <a:pt x="1305" y="507"/>
                    </a:moveTo>
                    <a:lnTo>
                      <a:pt x="1305" y="1090"/>
                    </a:lnTo>
                    <a:lnTo>
                      <a:pt x="0" y="581"/>
                    </a:lnTo>
                    <a:lnTo>
                      <a:pt x="0" y="0"/>
                    </a:lnTo>
                    <a:lnTo>
                      <a:pt x="1305" y="507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3048000" y="3489325"/>
                <a:ext cx="1943100" cy="1160463"/>
              </a:xfrm>
              <a:custGeom>
                <a:avLst/>
                <a:gdLst/>
                <a:ahLst/>
                <a:cxnLst>
                  <a:cxn ang="0">
                    <a:pos x="195" y="76"/>
                  </a:cxn>
                  <a:cxn ang="0">
                    <a:pos x="0" y="0"/>
                  </a:cxn>
                  <a:cxn ang="0">
                    <a:pos x="225" y="507"/>
                  </a:cxn>
                  <a:cxn ang="0">
                    <a:pos x="850" y="330"/>
                  </a:cxn>
                  <a:cxn ang="0">
                    <a:pos x="850" y="141"/>
                  </a:cxn>
                  <a:cxn ang="0">
                    <a:pos x="195" y="76"/>
                  </a:cxn>
                </a:cxnLst>
                <a:rect l="0" t="0" r="r" b="b"/>
                <a:pathLst>
                  <a:path w="850" h="507">
                    <a:moveTo>
                      <a:pt x="195" y="7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5" y="507"/>
                      <a:pt x="225" y="507"/>
                      <a:pt x="225" y="507"/>
                    </a:cubicBezTo>
                    <a:cubicBezTo>
                      <a:pt x="463" y="477"/>
                      <a:pt x="680" y="416"/>
                      <a:pt x="850" y="330"/>
                    </a:cubicBezTo>
                    <a:cubicBezTo>
                      <a:pt x="850" y="141"/>
                      <a:pt x="850" y="141"/>
                      <a:pt x="850" y="141"/>
                    </a:cubicBezTo>
                    <a:lnTo>
                      <a:pt x="195" y="7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3048000" y="2840038"/>
                <a:ext cx="514350" cy="1811338"/>
              </a:xfrm>
              <a:custGeom>
                <a:avLst/>
                <a:gdLst/>
                <a:ahLst/>
                <a:cxnLst>
                  <a:cxn ang="0">
                    <a:pos x="324" y="731"/>
                  </a:cxn>
                  <a:cxn ang="0">
                    <a:pos x="324" y="1141"/>
                  </a:cxn>
                  <a:cxn ang="0">
                    <a:pos x="0" y="411"/>
                  </a:cxn>
                  <a:cxn ang="0">
                    <a:pos x="0" y="0"/>
                  </a:cxn>
                  <a:cxn ang="0">
                    <a:pos x="324" y="731"/>
                  </a:cxn>
                </a:cxnLst>
                <a:rect l="0" t="0" r="r" b="b"/>
                <a:pathLst>
                  <a:path w="324" h="1141">
                    <a:moveTo>
                      <a:pt x="324" y="731"/>
                    </a:moveTo>
                    <a:lnTo>
                      <a:pt x="324" y="1141"/>
                    </a:lnTo>
                    <a:lnTo>
                      <a:pt x="0" y="411"/>
                    </a:lnTo>
                    <a:lnTo>
                      <a:pt x="0" y="0"/>
                    </a:lnTo>
                    <a:lnTo>
                      <a:pt x="324" y="731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048000" y="3057525"/>
                <a:ext cx="1943100" cy="1160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0" y="330"/>
                  </a:cxn>
                  <a:cxn ang="0">
                    <a:pos x="225" y="507"/>
                  </a:cxn>
                  <a:cxn ang="0">
                    <a:pos x="0" y="0"/>
                  </a:cxn>
                </a:cxnLst>
                <a:rect l="0" t="0" r="r" b="b"/>
                <a:pathLst>
                  <a:path w="850" h="507">
                    <a:moveTo>
                      <a:pt x="0" y="0"/>
                    </a:moveTo>
                    <a:cubicBezTo>
                      <a:pt x="850" y="330"/>
                      <a:pt x="850" y="330"/>
                      <a:pt x="850" y="330"/>
                    </a:cubicBezTo>
                    <a:cubicBezTo>
                      <a:pt x="680" y="415"/>
                      <a:pt x="463" y="477"/>
                      <a:pt x="225" y="5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-1588" y="1730375"/>
                <a:ext cx="3319463" cy="29591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90"/>
                  </a:cxn>
                  <a:cxn ang="0">
                    <a:pos x="1" y="722"/>
                  </a:cxn>
                  <a:cxn ang="0">
                    <a:pos x="1" y="722"/>
                  </a:cxn>
                  <a:cxn ang="0">
                    <a:pos x="1" y="722"/>
                  </a:cxn>
                  <a:cxn ang="0">
                    <a:pos x="19" y="807"/>
                  </a:cxn>
                  <a:cxn ang="0">
                    <a:pos x="534" y="1187"/>
                  </a:cxn>
                  <a:cxn ang="0">
                    <a:pos x="1241" y="1293"/>
                  </a:cxn>
                  <a:cxn ang="0">
                    <a:pos x="1452" y="1285"/>
                  </a:cxn>
                  <a:cxn ang="0">
                    <a:pos x="1452" y="588"/>
                  </a:cxn>
                  <a:cxn ang="0">
                    <a:pos x="1" y="0"/>
                  </a:cxn>
                </a:cxnLst>
                <a:rect l="0" t="0" r="r" b="b"/>
                <a:pathLst>
                  <a:path w="1452" h="1293">
                    <a:moveTo>
                      <a:pt x="1" y="0"/>
                    </a:moveTo>
                    <a:cubicBezTo>
                      <a:pt x="1" y="690"/>
                      <a:pt x="1" y="690"/>
                      <a:pt x="1" y="690"/>
                    </a:cubicBezTo>
                    <a:cubicBezTo>
                      <a:pt x="0" y="701"/>
                      <a:pt x="0" y="711"/>
                      <a:pt x="1" y="722"/>
                    </a:cubicBezTo>
                    <a:cubicBezTo>
                      <a:pt x="1" y="722"/>
                      <a:pt x="1" y="722"/>
                      <a:pt x="1" y="722"/>
                    </a:cubicBezTo>
                    <a:cubicBezTo>
                      <a:pt x="1" y="722"/>
                      <a:pt x="1" y="722"/>
                      <a:pt x="1" y="722"/>
                    </a:cubicBezTo>
                    <a:cubicBezTo>
                      <a:pt x="2" y="750"/>
                      <a:pt x="9" y="779"/>
                      <a:pt x="19" y="807"/>
                    </a:cubicBezTo>
                    <a:cubicBezTo>
                      <a:pt x="75" y="961"/>
                      <a:pt x="259" y="1097"/>
                      <a:pt x="534" y="1187"/>
                    </a:cubicBezTo>
                    <a:cubicBezTo>
                      <a:pt x="745" y="1256"/>
                      <a:pt x="990" y="1293"/>
                      <a:pt x="1241" y="1293"/>
                    </a:cubicBezTo>
                    <a:cubicBezTo>
                      <a:pt x="1311" y="1293"/>
                      <a:pt x="1381" y="1291"/>
                      <a:pt x="1452" y="1285"/>
                    </a:cubicBezTo>
                    <a:cubicBezTo>
                      <a:pt x="1452" y="588"/>
                      <a:pt x="1452" y="588"/>
                      <a:pt x="1452" y="58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-92075" y="830263"/>
                <a:ext cx="3409950" cy="2274888"/>
              </a:xfrm>
              <a:custGeom>
                <a:avLst/>
                <a:gdLst/>
                <a:ahLst/>
                <a:cxnLst>
                  <a:cxn ang="0">
                    <a:pos x="389" y="0"/>
                  </a:cxn>
                  <a:cxn ang="0">
                    <a:pos x="1241" y="418"/>
                  </a:cxn>
                  <a:cxn ang="0">
                    <a:pos x="1491" y="985"/>
                  </a:cxn>
                  <a:cxn ang="0">
                    <a:pos x="1280" y="994"/>
                  </a:cxn>
                  <a:cxn ang="0">
                    <a:pos x="573" y="888"/>
                  </a:cxn>
                  <a:cxn ang="0">
                    <a:pos x="58" y="508"/>
                  </a:cxn>
                  <a:cxn ang="0">
                    <a:pos x="267" y="69"/>
                  </a:cxn>
                  <a:cxn ang="0">
                    <a:pos x="389" y="0"/>
                  </a:cxn>
                </a:cxnLst>
                <a:rect l="0" t="0" r="r" b="b"/>
                <a:pathLst>
                  <a:path w="1491" h="994">
                    <a:moveTo>
                      <a:pt x="389" y="0"/>
                    </a:moveTo>
                    <a:cubicBezTo>
                      <a:pt x="1241" y="418"/>
                      <a:pt x="1241" y="418"/>
                      <a:pt x="1241" y="418"/>
                    </a:cubicBezTo>
                    <a:cubicBezTo>
                      <a:pt x="1491" y="985"/>
                      <a:pt x="1491" y="985"/>
                      <a:pt x="1491" y="985"/>
                    </a:cubicBezTo>
                    <a:cubicBezTo>
                      <a:pt x="1421" y="991"/>
                      <a:pt x="1350" y="994"/>
                      <a:pt x="1280" y="994"/>
                    </a:cubicBezTo>
                    <a:cubicBezTo>
                      <a:pt x="1029" y="994"/>
                      <a:pt x="784" y="957"/>
                      <a:pt x="573" y="888"/>
                    </a:cubicBezTo>
                    <a:cubicBezTo>
                      <a:pt x="298" y="798"/>
                      <a:pt x="114" y="662"/>
                      <a:pt x="58" y="508"/>
                    </a:cubicBezTo>
                    <a:cubicBezTo>
                      <a:pt x="0" y="356"/>
                      <a:pt x="75" y="197"/>
                      <a:pt x="267" y="69"/>
                    </a:cubicBezTo>
                    <a:cubicBezTo>
                      <a:pt x="300" y="43"/>
                      <a:pt x="344" y="23"/>
                      <a:pt x="3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sp>
          <p:nvSpPr>
            <p:cNvPr id="10" name="Content Placeholder 2"/>
            <p:cNvSpPr txBox="1">
              <a:spLocks/>
            </p:cNvSpPr>
            <p:nvPr/>
          </p:nvSpPr>
          <p:spPr>
            <a:xfrm>
              <a:off x="8507638" y="2444464"/>
              <a:ext cx="972538" cy="565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800" b="1">
                  <a:solidFill>
                    <a:schemeClr val="bg1"/>
                  </a:solidFill>
                </a:rPr>
                <a:t>4</a:t>
              </a:r>
              <a:r>
                <a:rPr lang="en-US" sz="2800" b="1">
                  <a:solidFill>
                    <a:schemeClr val="bg1"/>
                  </a:solidFill>
                </a:rPr>
                <a:t>2%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9735739" y="3430140"/>
              <a:ext cx="972538" cy="565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800" b="1">
                  <a:solidFill>
                    <a:schemeClr val="bg1"/>
                  </a:solidFill>
                </a:rPr>
                <a:t>4</a:t>
              </a:r>
              <a:r>
                <a:rPr lang="en-US" sz="2800" b="1">
                  <a:solidFill>
                    <a:schemeClr val="bg1"/>
                  </a:solidFill>
                </a:rPr>
                <a:t>2%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6037658" y="3702592"/>
              <a:ext cx="972538" cy="565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800" b="1">
                  <a:solidFill>
                    <a:schemeClr val="bg1"/>
                  </a:solidFill>
                </a:rPr>
                <a:t>12</a:t>
              </a:r>
              <a:r>
                <a:rPr lang="en-US" sz="2800" b="1">
                  <a:solidFill>
                    <a:schemeClr val="bg1"/>
                  </a:solidFill>
                </a:rPr>
                <a:t>%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7944451" y="4778548"/>
              <a:ext cx="771109" cy="565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800" b="1">
                  <a:solidFill>
                    <a:schemeClr val="bg1"/>
                  </a:solidFill>
                </a:rPr>
                <a:t>4</a:t>
              </a:r>
              <a:r>
                <a:rPr lang="en-US" sz="2800" b="1">
                  <a:solidFill>
                    <a:schemeClr val="bg1"/>
                  </a:solidFill>
                </a:rPr>
                <a:t>%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720242" y="1920212"/>
            <a:ext cx="4486782" cy="949274"/>
            <a:chOff x="5891539" y="1193290"/>
            <a:chExt cx="4486782" cy="949274"/>
          </a:xfrm>
        </p:grpSpPr>
        <p:grpSp>
          <p:nvGrpSpPr>
            <p:cNvPr id="28" name="Group 27"/>
            <p:cNvGrpSpPr/>
            <p:nvPr/>
          </p:nvGrpSpPr>
          <p:grpSpPr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7678645" y="1193290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Final Project</a:t>
              </a:r>
              <a:r>
                <a:rPr lang="en-US" b="1" smtClean="0"/>
                <a:t/>
              </a:r>
              <a:br>
                <a:rPr lang="en-US" b="1" smtClean="0"/>
              </a:br>
              <a:r>
                <a:rPr lang="en-US" sz="1100" smtClean="0"/>
                <a:t>Lorem </a:t>
              </a:r>
              <a:r>
                <a:rPr lang="en-US" sz="1100" dirty="0"/>
                <a:t>ipsum dolor sit amet, consectetur adipiscing elit. Curabitur elementum posuere pretium. 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51126" y="2851333"/>
            <a:ext cx="4098608" cy="903343"/>
            <a:chOff x="10029" y="2066885"/>
            <a:chExt cx="4098608" cy="903343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38" name="Straight Connector 37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10029" y="2066885"/>
              <a:ext cx="2699676" cy="9033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/>
                <a:t>Development Code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dirty="0" err="1"/>
                <a:t>Lorem</a:t>
              </a:r>
              <a:r>
                <a:rPr lang="en-US" sz="1100" dirty="0"/>
                <a:t> ipsum dolor sit amet, consectetur adipiscing elit. Curabitur elementum posuere pretium. 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552331" y="4642429"/>
            <a:ext cx="4486782" cy="990904"/>
            <a:chOff x="5891539" y="1092425"/>
            <a:chExt cx="4486782" cy="990904"/>
          </a:xfrm>
        </p:grpSpPr>
        <p:grpSp>
          <p:nvGrpSpPr>
            <p:cNvPr id="41" name="Group 40"/>
            <p:cNvGrpSpPr/>
            <p:nvPr/>
          </p:nvGrpSpPr>
          <p:grpSpPr>
            <a:xfrm>
              <a:off x="5891539" y="1092425"/>
              <a:ext cx="1606953" cy="538575"/>
              <a:chOff x="7794624" y="1615788"/>
              <a:chExt cx="1606953" cy="538575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 flipH="1" flipV="1">
                <a:off x="7794624" y="1615788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Content Placeholder 2"/>
            <p:cNvSpPr txBox="1">
              <a:spLocks/>
            </p:cNvSpPr>
            <p:nvPr/>
          </p:nvSpPr>
          <p:spPr>
            <a:xfrm>
              <a:off x="7678645" y="1193290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Bottom Idea</a:t>
              </a:r>
              <a:r>
                <a:rPr lang="en-US" b="1" smtClean="0"/>
                <a:t/>
              </a:r>
              <a:br>
                <a:rPr lang="en-US" b="1" smtClean="0"/>
              </a:br>
              <a:r>
                <a:rPr lang="en-US" sz="1100" smtClean="0"/>
                <a:t>Lorem </a:t>
              </a:r>
              <a:r>
                <a:rPr lang="en-US" sz="1100" dirty="0"/>
                <a:t>ipsum dolor sit amet, consectetur adipiscing elit. Curabitur elementum posuere pretium. 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0952" y="5204445"/>
            <a:ext cx="4380610" cy="1076109"/>
            <a:chOff x="9630" y="5086811"/>
            <a:chExt cx="4380610" cy="1076109"/>
          </a:xfrm>
        </p:grpSpPr>
        <p:grpSp>
          <p:nvGrpSpPr>
            <p:cNvPr id="46" name="Group 45"/>
            <p:cNvGrpSpPr/>
            <p:nvPr/>
          </p:nvGrpSpPr>
          <p:grpSpPr>
            <a:xfrm flipH="1">
              <a:off x="2783287" y="5086811"/>
              <a:ext cx="1606953" cy="538575"/>
              <a:chOff x="7794624" y="1615788"/>
              <a:chExt cx="1606953" cy="538575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 flipH="1" flipV="1">
                <a:off x="7794624" y="1615788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9630" y="5272881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smtClean="0"/>
                <a:t>Bottom Idea</a:t>
              </a:r>
              <a:r>
                <a:rPr lang="en-US" b="1" smtClean="0"/>
                <a:t/>
              </a:r>
              <a:br>
                <a:rPr lang="en-US" b="1" smtClean="0"/>
              </a:br>
              <a:r>
                <a:rPr lang="en-US" sz="1100" smtClean="0"/>
                <a:t>Lorem </a:t>
              </a:r>
              <a:r>
                <a:rPr lang="en-US" sz="1100" dirty="0"/>
                <a:t>ipsum dolor sit amet, consectetur adipiscing elit. Curabitur elementum posuere pretium.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67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29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C00000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5784</TotalTime>
  <Words>117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Open Sans</vt:lpstr>
      <vt:lpstr>Raleway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1569</cp:revision>
  <dcterms:created xsi:type="dcterms:W3CDTF">2014-11-21T05:43:52Z</dcterms:created>
  <dcterms:modified xsi:type="dcterms:W3CDTF">2018-07-03T02:38:05Z</dcterms:modified>
</cp:coreProperties>
</file>