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5" r:id="rId2"/>
    <p:sldMasterId id="2147483677" r:id="rId3"/>
    <p:sldMasterId id="2147483672" r:id="rId4"/>
    <p:sldMasterId id="2147483679" r:id="rId5"/>
  </p:sldMasterIdLst>
  <p:notesMasterIdLst>
    <p:notesMasterId r:id="rId10"/>
  </p:notesMasterIdLst>
  <p:sldIdLst>
    <p:sldId id="266" r:id="rId6"/>
    <p:sldId id="268" r:id="rId7"/>
    <p:sldId id="267" r:id="rId8"/>
    <p:sldId id="26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733"/>
    <p:restoredTop sz="94620"/>
  </p:normalViewPr>
  <p:slideViewPr>
    <p:cSldViewPr snapToGrid="0">
      <p:cViewPr varScale="1">
        <p:scale>
          <a:sx n="85" d="100"/>
          <a:sy n="85" d="100"/>
        </p:scale>
        <p:origin x="12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F3-4FD5-A450-BC2D92781050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F3-4FD5-A450-BC2D92781050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9F3-4FD5-A450-BC2D92781050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9F3-4FD5-A450-BC2D92781050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9F3-4FD5-A450-BC2D92781050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其他</c:v>
                </c:pt>
              </c:strCache>
            </c:strRef>
          </c:cat>
          <c:val>
            <c:numRef>
              <c:f>工作表1!$B$2:$B$5</c:f>
              <c:numCache>
                <c:formatCode>0%</c:formatCode>
                <c:ptCount val="4"/>
                <c:pt idx="0">
                  <c:v>0.25</c:v>
                </c:pt>
                <c:pt idx="1">
                  <c:v>0.18</c:v>
                </c:pt>
                <c:pt idx="2">
                  <c:v>0.11</c:v>
                </c:pt>
                <c:pt idx="3">
                  <c:v>0.46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9F3-4FD5-A450-BC2D927810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F3-4FD5-A450-BC2D92781050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F3-4FD5-A450-BC2D92781050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9F3-4FD5-A450-BC2D92781050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9F3-4FD5-A450-BC2D92781050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9F3-4FD5-A450-BC2D92781050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其他</c:v>
                </c:pt>
              </c:strCache>
            </c:strRef>
          </c:cat>
          <c:val>
            <c:numRef>
              <c:f>工作表1!$B$2:$B$5</c:f>
              <c:numCache>
                <c:formatCode>0%</c:formatCode>
                <c:ptCount val="4"/>
                <c:pt idx="0">
                  <c:v>0.25</c:v>
                </c:pt>
                <c:pt idx="1">
                  <c:v>0.18</c:v>
                </c:pt>
                <c:pt idx="2">
                  <c:v>0.11</c:v>
                </c:pt>
                <c:pt idx="3">
                  <c:v>0.46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9F3-4FD5-A450-BC2D927810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explosion val="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F3-4FD5-A450-BC2D92781050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F3-4FD5-A450-BC2D92781050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9F3-4FD5-A450-BC2D92781050}"/>
              </c:ext>
            </c:extLst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9F3-4FD5-A450-BC2D92781050}"/>
              </c:ext>
            </c:extLst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9F3-4FD5-A450-BC2D92781050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其他</c:v>
                </c:pt>
              </c:strCache>
            </c:strRef>
          </c:cat>
          <c:val>
            <c:numRef>
              <c:f>工作表1!$B$2:$B$5</c:f>
              <c:numCache>
                <c:formatCode>0%</c:formatCode>
                <c:ptCount val="4"/>
                <c:pt idx="0">
                  <c:v>0.25</c:v>
                </c:pt>
                <c:pt idx="1">
                  <c:v>0.18</c:v>
                </c:pt>
                <c:pt idx="2">
                  <c:v>0.11</c:v>
                </c:pt>
                <c:pt idx="3">
                  <c:v>0.46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19F3-4FD5-A450-BC2D927810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B2A0D-040E-4916-B022-6F578BFB6B92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B55B1-FBF7-4463-B780-431418B4FC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346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9705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1169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654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681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413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812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039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4609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49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9125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7233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776624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1036001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740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096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711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000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528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564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217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2564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684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858273298"/>
              </p:ext>
            </p:extLst>
          </p:nvPr>
        </p:nvGraphicFramePr>
        <p:xfrm>
          <a:off x="3282846" y="899409"/>
          <a:ext cx="5296732" cy="493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 2"/>
          <p:cNvGrpSpPr/>
          <p:nvPr/>
        </p:nvGrpSpPr>
        <p:grpSpPr>
          <a:xfrm>
            <a:off x="6919249" y="1281390"/>
            <a:ext cx="1047429" cy="857250"/>
            <a:chOff x="7219052" y="1504950"/>
            <a:chExt cx="1047429" cy="857250"/>
          </a:xfrm>
        </p:grpSpPr>
        <p:sp>
          <p:nvSpPr>
            <p:cNvPr id="4" name="椭圆 3"/>
            <p:cNvSpPr/>
            <p:nvPr/>
          </p:nvSpPr>
          <p:spPr>
            <a:xfrm>
              <a:off x="7294322" y="1504950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+mj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219052" y="1728142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25%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49015" y="1155820"/>
            <a:ext cx="2515264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49015" y="899409"/>
            <a:ext cx="1672572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7581315" y="3750950"/>
            <a:ext cx="1047429" cy="857250"/>
            <a:chOff x="7219052" y="1504950"/>
            <a:chExt cx="1047429" cy="857250"/>
          </a:xfrm>
        </p:grpSpPr>
        <p:sp>
          <p:nvSpPr>
            <p:cNvPr id="9" name="椭圆 8"/>
            <p:cNvSpPr/>
            <p:nvPr/>
          </p:nvSpPr>
          <p:spPr>
            <a:xfrm>
              <a:off x="7294322" y="1504950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+mj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219052" y="1728142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18%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611081" y="3625380"/>
            <a:ext cx="2511621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11081" y="3368969"/>
            <a:ext cx="1672572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5564289" y="5346982"/>
            <a:ext cx="1047429" cy="857250"/>
            <a:chOff x="7219052" y="1504950"/>
            <a:chExt cx="1047429" cy="857250"/>
          </a:xfrm>
        </p:grpSpPr>
        <p:sp>
          <p:nvSpPr>
            <p:cNvPr id="14" name="椭圆 13"/>
            <p:cNvSpPr/>
            <p:nvPr/>
          </p:nvSpPr>
          <p:spPr>
            <a:xfrm>
              <a:off x="7294322" y="1504950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+mj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219052" y="1728142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11%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611718" y="5942426"/>
            <a:ext cx="2281444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11718" y="5686015"/>
            <a:ext cx="1672572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3233680" y="1904692"/>
            <a:ext cx="1047429" cy="857250"/>
            <a:chOff x="3752884" y="2962275"/>
            <a:chExt cx="1047429" cy="857250"/>
          </a:xfrm>
        </p:grpSpPr>
        <p:sp>
          <p:nvSpPr>
            <p:cNvPr id="19" name="椭圆 18"/>
            <p:cNvSpPr/>
            <p:nvPr/>
          </p:nvSpPr>
          <p:spPr>
            <a:xfrm>
              <a:off x="3872147" y="2962275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j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52884" y="3181205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46%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33081" y="2243114"/>
            <a:ext cx="2493905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algn="r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24180" y="1986703"/>
            <a:ext cx="1672571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r"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15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/>
          </p:nvPr>
        </p:nvGraphicFramePr>
        <p:xfrm>
          <a:off x="3282846" y="899409"/>
          <a:ext cx="5296732" cy="493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 2"/>
          <p:cNvGrpSpPr/>
          <p:nvPr/>
        </p:nvGrpSpPr>
        <p:grpSpPr>
          <a:xfrm>
            <a:off x="6919249" y="1281390"/>
            <a:ext cx="1047429" cy="857250"/>
            <a:chOff x="7219052" y="1504950"/>
            <a:chExt cx="1047429" cy="857250"/>
          </a:xfrm>
        </p:grpSpPr>
        <p:sp>
          <p:nvSpPr>
            <p:cNvPr id="4" name="椭圆 3"/>
            <p:cNvSpPr/>
            <p:nvPr/>
          </p:nvSpPr>
          <p:spPr>
            <a:xfrm>
              <a:off x="7294322" y="1504950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+mj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219052" y="1728142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25%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49015" y="1155820"/>
            <a:ext cx="2515264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49015" y="899409"/>
            <a:ext cx="1672572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7581315" y="3750950"/>
            <a:ext cx="1047429" cy="857250"/>
            <a:chOff x="7219052" y="1504950"/>
            <a:chExt cx="1047429" cy="857250"/>
          </a:xfrm>
        </p:grpSpPr>
        <p:sp>
          <p:nvSpPr>
            <p:cNvPr id="9" name="椭圆 8"/>
            <p:cNvSpPr/>
            <p:nvPr/>
          </p:nvSpPr>
          <p:spPr>
            <a:xfrm>
              <a:off x="7294322" y="1504950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+mj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219052" y="1728142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18%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611081" y="3625380"/>
            <a:ext cx="2511621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11081" y="3368969"/>
            <a:ext cx="1672572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5564289" y="5346982"/>
            <a:ext cx="1047429" cy="857250"/>
            <a:chOff x="7219052" y="1504950"/>
            <a:chExt cx="1047429" cy="857250"/>
          </a:xfrm>
        </p:grpSpPr>
        <p:sp>
          <p:nvSpPr>
            <p:cNvPr id="14" name="椭圆 13"/>
            <p:cNvSpPr/>
            <p:nvPr/>
          </p:nvSpPr>
          <p:spPr>
            <a:xfrm>
              <a:off x="7294322" y="1504950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+mj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219052" y="1728142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11%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611718" y="5942426"/>
            <a:ext cx="2281444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11718" y="5686015"/>
            <a:ext cx="1672572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3233680" y="1904692"/>
            <a:ext cx="1047429" cy="857250"/>
            <a:chOff x="3752884" y="2962275"/>
            <a:chExt cx="1047429" cy="857250"/>
          </a:xfrm>
        </p:grpSpPr>
        <p:sp>
          <p:nvSpPr>
            <p:cNvPr id="19" name="椭圆 18"/>
            <p:cNvSpPr/>
            <p:nvPr/>
          </p:nvSpPr>
          <p:spPr>
            <a:xfrm>
              <a:off x="3872147" y="2962275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j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52884" y="3181205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46%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33081" y="2243114"/>
            <a:ext cx="2493905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algn="r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24180" y="1986703"/>
            <a:ext cx="1672571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r"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6349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/>
          </p:nvPr>
        </p:nvGraphicFramePr>
        <p:xfrm>
          <a:off x="3282846" y="899409"/>
          <a:ext cx="5296732" cy="4939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" name="组 2"/>
          <p:cNvGrpSpPr/>
          <p:nvPr/>
        </p:nvGrpSpPr>
        <p:grpSpPr>
          <a:xfrm>
            <a:off x="6919249" y="1281390"/>
            <a:ext cx="1047429" cy="857250"/>
            <a:chOff x="7219052" y="1504950"/>
            <a:chExt cx="1047429" cy="857250"/>
          </a:xfrm>
        </p:grpSpPr>
        <p:sp>
          <p:nvSpPr>
            <p:cNvPr id="4" name="椭圆 3"/>
            <p:cNvSpPr/>
            <p:nvPr/>
          </p:nvSpPr>
          <p:spPr>
            <a:xfrm>
              <a:off x="7294322" y="1504950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+mj-lt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219052" y="1728142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25%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7949015" y="1155820"/>
            <a:ext cx="2515264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49015" y="899409"/>
            <a:ext cx="1672572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7581315" y="3750950"/>
            <a:ext cx="1047429" cy="857250"/>
            <a:chOff x="7219052" y="1504950"/>
            <a:chExt cx="1047429" cy="857250"/>
          </a:xfrm>
        </p:grpSpPr>
        <p:sp>
          <p:nvSpPr>
            <p:cNvPr id="9" name="椭圆 8"/>
            <p:cNvSpPr/>
            <p:nvPr/>
          </p:nvSpPr>
          <p:spPr>
            <a:xfrm>
              <a:off x="7294322" y="1504950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+mj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219052" y="1728142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18%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611081" y="3625380"/>
            <a:ext cx="2511621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11081" y="3368969"/>
            <a:ext cx="1672572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5564289" y="5346982"/>
            <a:ext cx="1047429" cy="857250"/>
            <a:chOff x="7219052" y="1504950"/>
            <a:chExt cx="1047429" cy="857250"/>
          </a:xfrm>
        </p:grpSpPr>
        <p:sp>
          <p:nvSpPr>
            <p:cNvPr id="14" name="椭圆 13"/>
            <p:cNvSpPr/>
            <p:nvPr/>
          </p:nvSpPr>
          <p:spPr>
            <a:xfrm>
              <a:off x="7294322" y="1504950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+mj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219052" y="1728142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11%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611718" y="5942426"/>
            <a:ext cx="2281444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11718" y="5686015"/>
            <a:ext cx="1672572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  <p:grpSp>
        <p:nvGrpSpPr>
          <p:cNvPr id="18" name="组 17"/>
          <p:cNvGrpSpPr/>
          <p:nvPr/>
        </p:nvGrpSpPr>
        <p:grpSpPr>
          <a:xfrm>
            <a:off x="3233680" y="1904692"/>
            <a:ext cx="1047429" cy="857250"/>
            <a:chOff x="3752884" y="2962275"/>
            <a:chExt cx="1047429" cy="857250"/>
          </a:xfrm>
        </p:grpSpPr>
        <p:sp>
          <p:nvSpPr>
            <p:cNvPr id="19" name="椭圆 18"/>
            <p:cNvSpPr/>
            <p:nvPr/>
          </p:nvSpPr>
          <p:spPr>
            <a:xfrm>
              <a:off x="3872147" y="2962275"/>
              <a:ext cx="857250" cy="857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+mj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52884" y="3181205"/>
              <a:ext cx="10474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46%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33081" y="2243114"/>
            <a:ext cx="2493905" cy="549379"/>
          </a:xfrm>
          <a:prstGeom prst="rect">
            <a:avLst/>
          </a:prstGeom>
        </p:spPr>
        <p:txBody>
          <a:bodyPr wrap="square" lIns="68579" tIns="34289" rIns="68579" bIns="34289">
            <a:spAutoFit/>
          </a:bodyPr>
          <a:lstStyle/>
          <a:p>
            <a:pPr algn="r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E7E6E6">
                    <a:lumMod val="25000"/>
                  </a:srgbClr>
                </a:solidFill>
                <a:latin typeface="+mn-ea"/>
              </a:rPr>
              <a:t>顶部“开始”面板中可以对字体、字号、颜色、行距等进行</a:t>
            </a:r>
            <a:r>
              <a:rPr lang="zh-CN" altLang="en-US" sz="1200">
                <a:solidFill>
                  <a:srgbClr val="E7E6E6">
                    <a:lumMod val="25000"/>
                  </a:srgbClr>
                </a:solidFill>
                <a:latin typeface="+mn-ea"/>
              </a:rPr>
              <a:t>修改。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latin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24180" y="1986703"/>
            <a:ext cx="1672571" cy="315469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pPr algn="r" defTabSz="685783"/>
            <a:r>
              <a:rPr lang="en-US" altLang="zh-CN" sz="1600" b="1" dirty="0">
                <a:solidFill>
                  <a:srgbClr val="E7E6E6">
                    <a:lumMod val="25000"/>
                  </a:srgbClr>
                </a:solidFill>
                <a:latin typeface="+mj-lt"/>
                <a:ea typeface="宋体"/>
                <a:cs typeface="Arial" panose="020B0604020202020204" pitchFamily="34" charset="0"/>
              </a:rPr>
              <a:t>ADD YOUR TITLE</a:t>
            </a:r>
            <a:endParaRPr lang="zh-CN" altLang="en-US" sz="1600" b="1" dirty="0">
              <a:solidFill>
                <a:srgbClr val="E7E6E6">
                  <a:lumMod val="25000"/>
                </a:srgbClr>
              </a:solidFill>
              <a:latin typeface="+mj-lt"/>
              <a:ea typeface="宋体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6987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11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11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111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481</Words>
  <Application>Microsoft Office PowerPoint</Application>
  <PresentationFormat>宽屏</PresentationFormat>
  <Paragraphs>43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主题</vt:lpstr>
      <vt:lpstr>1_Office 主题</vt:lpstr>
      <vt:lpstr>3_Office 主题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36</cp:revision>
  <dcterms:created xsi:type="dcterms:W3CDTF">2015-10-13T08:40:50Z</dcterms:created>
  <dcterms:modified xsi:type="dcterms:W3CDTF">2016-04-13T02:47:50Z</dcterms:modified>
</cp:coreProperties>
</file>