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8"/>
  </p:notesMasterIdLst>
  <p:handoutMasterIdLst>
    <p:handoutMasterId r:id="rId9"/>
  </p:handoutMasterIdLst>
  <p:sldIdLst>
    <p:sldId id="258" r:id="rId6"/>
    <p:sldId id="259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040"/>
  </p:normalViewPr>
  <p:slideViewPr>
    <p:cSldViewPr snapToGrid="0" snapToObjects="1">
      <p:cViewPr varScale="1">
        <p:scale>
          <a:sx n="144" d="100"/>
          <a:sy n="144" d="100"/>
        </p:scale>
        <p:origin x="318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42113-2B71-364D-934B-91B58B2C8103}" type="datetimeFigureOut">
              <a:rPr kumimoji="1" lang="zh-CN" altLang="en-US" smtClean="0"/>
              <a:t>2015/8/23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A45F7-83DC-B942-A58B-74C8249E14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95660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047F2-8263-49C9-A9D1-5D8600BF5301}" type="datetimeFigureOut">
              <a:rPr lang="zh-CN" altLang="en-US" smtClean="0"/>
              <a:t>2015/8/23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81D2B5-89D4-493F-9140-C98231060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076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7245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方格背景.jpg"/>
          <p:cNvPicPr>
            <a:picLocks noChangeAspect="1"/>
          </p:cNvPicPr>
          <p:nvPr userDrawn="1"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8" name="组 7"/>
          <p:cNvGrpSpPr/>
          <p:nvPr userDrawn="1"/>
        </p:nvGrpSpPr>
        <p:grpSpPr>
          <a:xfrm>
            <a:off x="160335" y="-10531"/>
            <a:ext cx="571142" cy="707208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820911" y="114300"/>
            <a:ext cx="1560454" cy="23018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kumimoji="1" lang="zh-CN" altLang="en-US" sz="1200" dirty="0" smtClean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820737" y="344488"/>
            <a:ext cx="2592553" cy="3524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800"/>
            </a:lvl1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8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8413212" y="4664849"/>
            <a:ext cx="475012" cy="47865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6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8413750" y="4664075"/>
            <a:ext cx="474663" cy="47942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200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796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452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399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025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3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832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79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925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201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596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961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658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5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cxnSp>
        <p:nvCxnSpPr>
          <p:cNvPr id="5" name="直接连接符 6"/>
          <p:cNvCxnSpPr/>
          <p:nvPr/>
        </p:nvCxnSpPr>
        <p:spPr>
          <a:xfrm>
            <a:off x="4495800" y="2450213"/>
            <a:ext cx="3533775" cy="0"/>
          </a:xfrm>
          <a:prstGeom prst="line">
            <a:avLst/>
          </a:prstGeom>
          <a:noFill/>
          <a:ln w="19050" cap="rnd">
            <a:solidFill>
              <a:srgbClr val="18171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6238875" y="754763"/>
            <a:ext cx="0" cy="3581400"/>
          </a:xfrm>
          <a:prstGeom prst="line">
            <a:avLst/>
          </a:prstGeom>
          <a:noFill/>
          <a:ln w="19050" cap="rnd">
            <a:solidFill>
              <a:srgbClr val="18171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斜纹 47"/>
          <p:cNvSpPr/>
          <p:nvPr/>
        </p:nvSpPr>
        <p:spPr>
          <a:xfrm flipH="1">
            <a:off x="5321300" y="1529463"/>
            <a:ext cx="1843088" cy="2241550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95800" y="696913"/>
            <a:ext cx="491483" cy="5055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altLang="zh-CN" sz="2400" b="1" dirty="0" smtClean="0">
                <a:solidFill>
                  <a:srgbClr val="FFFFFF"/>
                </a:solidFill>
              </a:rPr>
              <a:t>S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4427538" y="1211963"/>
            <a:ext cx="1724025" cy="72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800" dirty="0" smtClean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800" dirty="0" smtClean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6372225" y="1202438"/>
            <a:ext cx="1724025" cy="72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800" dirty="0" smtClean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800" dirty="0" smtClean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6429375" y="3004251"/>
            <a:ext cx="1724025" cy="72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800" dirty="0" smtClean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800" dirty="0" smtClean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4392613" y="3004251"/>
            <a:ext cx="1724025" cy="72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800" dirty="0" smtClean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  <a:endParaRPr lang="zh-CN" altLang="en-US" sz="800" dirty="0" smtClean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98049" y="696913"/>
            <a:ext cx="491483" cy="5055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altLang="zh-CN" sz="2400" b="1" dirty="0" smtClean="0">
                <a:solidFill>
                  <a:srgbClr val="FFFFFF"/>
                </a:solidFill>
              </a:rPr>
              <a:t>W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95800" y="3830638"/>
            <a:ext cx="491483" cy="5055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altLang="zh-CN" sz="2400" b="1" dirty="0" smtClean="0">
                <a:solidFill>
                  <a:srgbClr val="FFFFFF"/>
                </a:solidFill>
              </a:rPr>
              <a:t>O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98049" y="3830638"/>
            <a:ext cx="491483" cy="505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altLang="zh-CN" sz="2400" b="1" dirty="0" smtClean="0">
                <a:solidFill>
                  <a:srgbClr val="FFFFFF"/>
                </a:solidFill>
              </a:rPr>
              <a:t>T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24" name="矩形 6"/>
          <p:cNvSpPr>
            <a:spLocks noChangeArrowheads="1"/>
          </p:cNvSpPr>
          <p:nvPr/>
        </p:nvSpPr>
        <p:spPr bwMode="auto">
          <a:xfrm>
            <a:off x="732631" y="1928791"/>
            <a:ext cx="2989354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71450" indent="-17145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 </a:t>
            </a:r>
            <a:endParaRPr lang="en-US" altLang="zh-CN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en-US" altLang="zh-CN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 </a:t>
            </a:r>
            <a:endParaRPr lang="en-US" altLang="zh-CN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endParaRPr lang="en-US" altLang="zh-CN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0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2631" y="1202438"/>
            <a:ext cx="29206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accent5"/>
                </a:solidFill>
              </a:rPr>
              <a:t>YOUR</a:t>
            </a:r>
            <a:r>
              <a:rPr lang="zh-CN" altLang="en-US" sz="2800" b="1" dirty="0" smtClean="0">
                <a:solidFill>
                  <a:schemeClr val="accent5"/>
                </a:solidFill>
              </a:rPr>
              <a:t> </a:t>
            </a:r>
            <a:r>
              <a:rPr lang="en-US" altLang="zh-CN" sz="2800" b="1" dirty="0" smtClean="0">
                <a:solidFill>
                  <a:schemeClr val="accent5"/>
                </a:solidFill>
              </a:rPr>
              <a:t>TITLE</a:t>
            </a:r>
            <a:r>
              <a:rPr lang="zh-CN" altLang="en-US" sz="2800" b="1" dirty="0" smtClean="0">
                <a:solidFill>
                  <a:schemeClr val="accent5"/>
                </a:solidFill>
              </a:rPr>
              <a:t> </a:t>
            </a:r>
            <a:r>
              <a:rPr lang="en-US" altLang="zh-CN" sz="2800" b="1" dirty="0" smtClean="0">
                <a:solidFill>
                  <a:schemeClr val="accent5"/>
                </a:solidFill>
              </a:rPr>
              <a:t>HERE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5823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8757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6">
      <a:dk1>
        <a:srgbClr val="1E2D43"/>
      </a:dk1>
      <a:lt1>
        <a:sysClr val="window" lastClr="FFFFFF"/>
      </a:lt1>
      <a:dk2>
        <a:srgbClr val="3492D6"/>
      </a:dk2>
      <a:lt2>
        <a:srgbClr val="67B4DA"/>
      </a:lt2>
      <a:accent1>
        <a:srgbClr val="9A9B99"/>
      </a:accent1>
      <a:accent2>
        <a:srgbClr val="D87D1C"/>
      </a:accent2>
      <a:accent3>
        <a:srgbClr val="FDC125"/>
      </a:accent3>
      <a:accent4>
        <a:srgbClr val="B6D95D"/>
      </a:accent4>
      <a:accent5>
        <a:srgbClr val="38C4D2"/>
      </a:accent5>
      <a:accent6>
        <a:srgbClr val="F79646"/>
      </a:accent6>
      <a:hlink>
        <a:srgbClr val="404040"/>
      </a:hlink>
      <a:folHlink>
        <a:srgbClr val="808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purl.org/dc/dcmitype/"/>
    <ds:schemaRef ds:uri="http://www.w3.org/XML/1998/namespace"/>
    <ds:schemaRef ds:uri="http://schemas.microsoft.com/sharepoint/v3/field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210</TotalTime>
  <Words>489</Words>
  <Application>Microsoft Office PowerPoint</Application>
  <PresentationFormat>全屏显示(16:9)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kan</cp:lastModifiedBy>
  <cp:revision>57</cp:revision>
  <dcterms:created xsi:type="dcterms:W3CDTF">2010-04-12T23:12:02Z</dcterms:created>
  <dcterms:modified xsi:type="dcterms:W3CDTF">2015-08-23T13:35:38Z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