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5"/>
  </p:notesMasterIdLst>
  <p:sldIdLst>
    <p:sldId id="279" r:id="rId3"/>
    <p:sldId id="3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898"/>
    <a:srgbClr val="EA5322"/>
    <a:srgbClr val="FCC818"/>
    <a:srgbClr val="2E648B"/>
    <a:srgbClr val="8CBF00"/>
    <a:srgbClr val="FF6977"/>
    <a:srgbClr val="C9AE00"/>
    <a:srgbClr val="595959"/>
    <a:srgbClr val="EE44A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5" autoAdjust="0"/>
    <p:restoredTop sz="86443" autoAdjust="0"/>
  </p:normalViewPr>
  <p:slideViewPr>
    <p:cSldViewPr snapToGrid="0">
      <p:cViewPr varScale="1">
        <p:scale>
          <a:sx n="100" d="100"/>
          <a:sy n="100" d="100"/>
        </p:scale>
        <p:origin x="1224" y="90"/>
      </p:cViewPr>
      <p:guideLst>
        <p:guide orient="horz" pos="91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7C8E-FAE5-43D1-82C0-196E816DC30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2AF99-A73B-44C9-96FA-736798B6D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4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322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6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54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54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3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16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5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3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2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6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40D9B-40DE-40F2-B1F7-10F71B5D2BB1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F500A-20A7-471A-86E3-34823246EE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8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7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11617" y="4372009"/>
            <a:ext cx="1026941" cy="2140676"/>
          </a:xfrm>
          <a:prstGeom prst="rect">
            <a:avLst/>
          </a:prstGeom>
          <a:solidFill>
            <a:srgbClr val="EA53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5655212" y="-599161"/>
            <a:ext cx="1026941" cy="11071273"/>
          </a:xfrm>
          <a:prstGeom prst="rect">
            <a:avLst/>
          </a:prstGeom>
          <a:solidFill>
            <a:srgbClr val="3A8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5102" y="329361"/>
            <a:ext cx="1026941" cy="6183324"/>
          </a:xfrm>
          <a:prstGeom prst="rect">
            <a:avLst/>
          </a:prstGeom>
          <a:solidFill>
            <a:srgbClr val="EA53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5655211" y="-1677100"/>
            <a:ext cx="1026941" cy="11071273"/>
          </a:xfrm>
          <a:prstGeom prst="rect">
            <a:avLst/>
          </a:prstGeom>
          <a:solidFill>
            <a:srgbClr val="FCC8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11617" y="329360"/>
            <a:ext cx="1026941" cy="4093645"/>
          </a:xfrm>
          <a:prstGeom prst="rect">
            <a:avLst/>
          </a:prstGeom>
          <a:solidFill>
            <a:srgbClr val="EA5322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943921" y="3493886"/>
            <a:ext cx="3675704" cy="78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</a:t>
            </a:r>
            <a:r>
              <a:rPr lang="zh-CN" altLang="en-US" sz="16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说明点击</a:t>
            </a:r>
            <a:r>
              <a:rPr lang="zh-CN" altLang="en-US" sz="1600" dirty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添加文字</a:t>
            </a:r>
            <a:r>
              <a:rPr lang="zh-CN" altLang="en-US" sz="16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说明</a:t>
            </a:r>
            <a:endParaRPr lang="en-US" altLang="zh-CN" sz="1600" dirty="0" smtClean="0">
              <a:solidFill>
                <a:srgbClr val="000000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点击添加文字说明点击添加文字说明</a:t>
            </a: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927327" y="4549992"/>
            <a:ext cx="36757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</a:t>
            </a:r>
            <a:r>
              <a:rPr lang="zh-CN" altLang="en-US" sz="1600" dirty="0" smtClean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说明点击</a:t>
            </a:r>
            <a:r>
              <a:rPr lang="zh-CN" altLang="en-US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添加文字</a:t>
            </a:r>
            <a:r>
              <a:rPr lang="zh-CN" altLang="en-US" sz="1600" dirty="0" smtClean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说明</a:t>
            </a:r>
            <a:endParaRPr lang="en-US" altLang="zh-CN" sz="1600" dirty="0" smtClean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点击添加文字说明点击添加文字说明</a:t>
            </a: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7704769" y="504983"/>
            <a:ext cx="955294" cy="2677656"/>
          </a:xfrm>
          <a:prstGeom prst="rect">
            <a:avLst/>
          </a:prstGeom>
          <a:noFill/>
          <a:ln w="9525">
            <a:noFill/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  <a:endParaRPr lang="en-US" altLang="zh-CN" sz="14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  <a:endParaRPr lang="zh-CN" altLang="en-US" sz="14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8843597" y="519051"/>
            <a:ext cx="955294" cy="2677656"/>
          </a:xfrm>
          <a:prstGeom prst="rect">
            <a:avLst/>
          </a:prstGeom>
          <a:noFill/>
          <a:ln w="9525">
            <a:noFill/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  <a:endParaRPr lang="en-US" altLang="zh-CN" sz="1400" dirty="0">
              <a:solidFill>
                <a:srgbClr val="000000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点击添加文字说明</a:t>
            </a:r>
            <a:endParaRPr lang="zh-CN" altLang="en-US" sz="1400" dirty="0">
              <a:solidFill>
                <a:srgbClr val="000000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69187" y="3517484"/>
            <a:ext cx="837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64094" y="4594433"/>
            <a:ext cx="837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64094" y="5575181"/>
            <a:ext cx="837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69187" y="4594433"/>
            <a:ext cx="837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black">
          <a:xfrm>
            <a:off x="1722943" y="1171337"/>
            <a:ext cx="43048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此处添加文字说明点击此处添加文字说明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点击此处添加文字说明点击此处添加文字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说明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点击此处添加文字说明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48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4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10063</TotalTime>
  <Words>305</Words>
  <Application>Microsoft Office PowerPoint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Franklin Gothic Book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322</cp:revision>
  <dcterms:created xsi:type="dcterms:W3CDTF">2014-08-08T03:06:53Z</dcterms:created>
  <dcterms:modified xsi:type="dcterms:W3CDTF">2016-03-13T06:38:35Z</dcterms:modified>
</cp:coreProperties>
</file>