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"/>
  </p:notesMasterIdLst>
  <p:handoutMasterIdLst>
    <p:handoutMasterId r:id="rId6"/>
  </p:handoutMasterIdLst>
  <p:sldIdLst>
    <p:sldId id="310" r:id="rId3"/>
    <p:sldId id="31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576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104" userDrawn="1">
          <p15:clr>
            <a:srgbClr val="A4A3A4"/>
          </p15:clr>
        </p15:guide>
        <p15:guide id="7" orient="horz" pos="3888" userDrawn="1">
          <p15:clr>
            <a:srgbClr val="A4A3A4"/>
          </p15:clr>
        </p15:guide>
        <p15:guide id="8" orient="horz" pos="1008" userDrawn="1">
          <p15:clr>
            <a:srgbClr val="A4A3A4"/>
          </p15:clr>
        </p15:guide>
        <p15:guide id="9" orient="horz" pos="6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AFA"/>
    <a:srgbClr val="ECF0F1"/>
    <a:srgbClr val="E74C3C"/>
    <a:srgbClr val="94B155"/>
    <a:srgbClr val="3D9FAC"/>
    <a:srgbClr val="FEB834"/>
    <a:srgbClr val="7F8C8D"/>
    <a:srgbClr val="5B4470"/>
    <a:srgbClr val="D7562E"/>
    <a:srgbClr val="2A7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564" y="114"/>
      </p:cViewPr>
      <p:guideLst>
        <p:guide orient="horz" pos="2160"/>
        <p:guide pos="3840"/>
        <p:guide pos="384"/>
        <p:guide pos="576"/>
        <p:guide pos="7296"/>
        <p:guide pos="7104"/>
        <p:guide orient="horz" pos="3888"/>
        <p:guide orient="horz" pos="1008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8" d="100"/>
          <a:sy n="68" d="100"/>
        </p:scale>
        <p:origin x="245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BEA46-D54C-4AD2-B959-155CDD042AD2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7A7E9-0EDB-4CC7-9ACE-74A01841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25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82C70-B705-4D39-9419-78036614B282}" type="datetimeFigureOut">
              <a:rPr lang="zh-CN" altLang="en-US" smtClean="0"/>
              <a:t>2022/6/6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6D27C-AF8F-40D4-9B0C-F591DBD2B9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02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6776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662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126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19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3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00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832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895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309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50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997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351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1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83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1279" y="191387"/>
            <a:ext cx="4749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mtClean="0">
                <a:solidFill>
                  <a:schemeClr val="tx1">
                    <a:lumMod val="65000"/>
                    <a:lumOff val="35000"/>
                  </a:schemeClr>
                </a:solidFill>
                <a:latin typeface="GeosansLight" panose="02000603020000020003" pitchFamily="2" charset="0"/>
              </a:rPr>
              <a:t>Creative Infographic Elements</a:t>
            </a:r>
            <a:endParaRPr lang="en-US" sz="3200">
              <a:solidFill>
                <a:schemeClr val="tx1">
                  <a:lumMod val="65000"/>
                  <a:lumOff val="35000"/>
                </a:schemeClr>
              </a:solidFill>
              <a:latin typeface="GeosansLight" panose="02000603020000020003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7845" y="776162"/>
            <a:ext cx="34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452161" y="2818211"/>
            <a:ext cx="1670994" cy="1062166"/>
          </a:xfrm>
          <a:custGeom>
            <a:avLst/>
            <a:gdLst>
              <a:gd name="connsiteX0" fmla="*/ 1680519 w 1680519"/>
              <a:gd name="connsiteY0" fmla="*/ 1081216 h 1081216"/>
              <a:gd name="connsiteX1" fmla="*/ 0 w 1680519"/>
              <a:gd name="connsiteY1" fmla="*/ 376881 h 1081216"/>
              <a:gd name="connsiteX2" fmla="*/ 222422 w 1680519"/>
              <a:gd name="connsiteY2" fmla="*/ 0 h 1081216"/>
              <a:gd name="connsiteX3" fmla="*/ 1383957 w 1680519"/>
              <a:gd name="connsiteY3" fmla="*/ 574589 h 1081216"/>
              <a:gd name="connsiteX4" fmla="*/ 1680519 w 1680519"/>
              <a:gd name="connsiteY4" fmla="*/ 1081216 h 1081216"/>
              <a:gd name="connsiteX0" fmla="*/ 1680519 w 1680519"/>
              <a:gd name="connsiteY0" fmla="*/ 1043116 h 1043116"/>
              <a:gd name="connsiteX1" fmla="*/ 0 w 1680519"/>
              <a:gd name="connsiteY1" fmla="*/ 338781 h 1043116"/>
              <a:gd name="connsiteX2" fmla="*/ 298622 w 1680519"/>
              <a:gd name="connsiteY2" fmla="*/ 0 h 1043116"/>
              <a:gd name="connsiteX3" fmla="*/ 1383957 w 1680519"/>
              <a:gd name="connsiteY3" fmla="*/ 536489 h 1043116"/>
              <a:gd name="connsiteX4" fmla="*/ 1680519 w 1680519"/>
              <a:gd name="connsiteY4" fmla="*/ 1043116 h 1043116"/>
              <a:gd name="connsiteX0" fmla="*/ 1680519 w 1680519"/>
              <a:gd name="connsiteY0" fmla="*/ 1043116 h 1043116"/>
              <a:gd name="connsiteX1" fmla="*/ 0 w 1680519"/>
              <a:gd name="connsiteY1" fmla="*/ 338781 h 1043116"/>
              <a:gd name="connsiteX2" fmla="*/ 298622 w 1680519"/>
              <a:gd name="connsiteY2" fmla="*/ 0 h 1043116"/>
              <a:gd name="connsiteX3" fmla="*/ 1383957 w 1680519"/>
              <a:gd name="connsiteY3" fmla="*/ 536489 h 1043116"/>
              <a:gd name="connsiteX4" fmla="*/ 1680519 w 1680519"/>
              <a:gd name="connsiteY4" fmla="*/ 1043116 h 1043116"/>
              <a:gd name="connsiteX0" fmla="*/ 1680519 w 1680519"/>
              <a:gd name="connsiteY0" fmla="*/ 1055816 h 1055816"/>
              <a:gd name="connsiteX1" fmla="*/ 0 w 1680519"/>
              <a:gd name="connsiteY1" fmla="*/ 351481 h 1055816"/>
              <a:gd name="connsiteX2" fmla="*/ 279572 w 1680519"/>
              <a:gd name="connsiteY2" fmla="*/ 0 h 1055816"/>
              <a:gd name="connsiteX3" fmla="*/ 1383957 w 1680519"/>
              <a:gd name="connsiteY3" fmla="*/ 549189 h 1055816"/>
              <a:gd name="connsiteX4" fmla="*/ 1680519 w 1680519"/>
              <a:gd name="connsiteY4" fmla="*/ 1055816 h 1055816"/>
              <a:gd name="connsiteX0" fmla="*/ 1680519 w 1680519"/>
              <a:gd name="connsiteY0" fmla="*/ 1055816 h 1055816"/>
              <a:gd name="connsiteX1" fmla="*/ 0 w 1680519"/>
              <a:gd name="connsiteY1" fmla="*/ 351481 h 1055816"/>
              <a:gd name="connsiteX2" fmla="*/ 279572 w 1680519"/>
              <a:gd name="connsiteY2" fmla="*/ 0 h 1055816"/>
              <a:gd name="connsiteX3" fmla="*/ 1383957 w 1680519"/>
              <a:gd name="connsiteY3" fmla="*/ 549189 h 1055816"/>
              <a:gd name="connsiteX4" fmla="*/ 1680519 w 1680519"/>
              <a:gd name="connsiteY4" fmla="*/ 1055816 h 1055816"/>
              <a:gd name="connsiteX0" fmla="*/ 1690044 w 1690044"/>
              <a:gd name="connsiteY0" fmla="*/ 1055816 h 1055816"/>
              <a:gd name="connsiteX1" fmla="*/ 0 w 1690044"/>
              <a:gd name="connsiteY1" fmla="*/ 351481 h 1055816"/>
              <a:gd name="connsiteX2" fmla="*/ 289097 w 1690044"/>
              <a:gd name="connsiteY2" fmla="*/ 0 h 1055816"/>
              <a:gd name="connsiteX3" fmla="*/ 1393482 w 1690044"/>
              <a:gd name="connsiteY3" fmla="*/ 549189 h 1055816"/>
              <a:gd name="connsiteX4" fmla="*/ 1690044 w 1690044"/>
              <a:gd name="connsiteY4" fmla="*/ 1055816 h 1055816"/>
              <a:gd name="connsiteX0" fmla="*/ 1690044 w 1690044"/>
              <a:gd name="connsiteY0" fmla="*/ 1055816 h 1055816"/>
              <a:gd name="connsiteX1" fmla="*/ 0 w 1690044"/>
              <a:gd name="connsiteY1" fmla="*/ 351481 h 1055816"/>
              <a:gd name="connsiteX2" fmla="*/ 289097 w 1690044"/>
              <a:gd name="connsiteY2" fmla="*/ 0 h 1055816"/>
              <a:gd name="connsiteX3" fmla="*/ 1393482 w 1690044"/>
              <a:gd name="connsiteY3" fmla="*/ 549189 h 1055816"/>
              <a:gd name="connsiteX4" fmla="*/ 1690044 w 1690044"/>
              <a:gd name="connsiteY4" fmla="*/ 1055816 h 105581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3482 w 1670994"/>
              <a:gd name="connsiteY3" fmla="*/ 549189 h 1062166"/>
              <a:gd name="connsiteX4" fmla="*/ 1670994 w 1670994"/>
              <a:gd name="connsiteY4" fmla="*/ 1062166 h 106216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3482 w 1670994"/>
              <a:gd name="connsiteY3" fmla="*/ 549189 h 1062166"/>
              <a:gd name="connsiteX4" fmla="*/ 1670994 w 1670994"/>
              <a:gd name="connsiteY4" fmla="*/ 1062166 h 1062166"/>
              <a:gd name="connsiteX0" fmla="*/ 1670994 w 1670994"/>
              <a:gd name="connsiteY0" fmla="*/ 1062166 h 1062166"/>
              <a:gd name="connsiteX1" fmla="*/ 0 w 1670994"/>
              <a:gd name="connsiteY1" fmla="*/ 351481 h 1062166"/>
              <a:gd name="connsiteX2" fmla="*/ 289097 w 1670994"/>
              <a:gd name="connsiteY2" fmla="*/ 0 h 1062166"/>
              <a:gd name="connsiteX3" fmla="*/ 1399832 w 1670994"/>
              <a:gd name="connsiteY3" fmla="*/ 552364 h 1062166"/>
              <a:gd name="connsiteX4" fmla="*/ 1670994 w 1670994"/>
              <a:gd name="connsiteY4" fmla="*/ 1062166 h 1062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0994" h="1062166">
                <a:moveTo>
                  <a:pt x="1670994" y="1062166"/>
                </a:moveTo>
                <a:lnTo>
                  <a:pt x="0" y="351481"/>
                </a:lnTo>
                <a:cubicBezTo>
                  <a:pt x="143991" y="254429"/>
                  <a:pt x="227656" y="157377"/>
                  <a:pt x="289097" y="0"/>
                </a:cubicBezTo>
                <a:lnTo>
                  <a:pt x="1399832" y="552364"/>
                </a:lnTo>
                <a:cubicBezTo>
                  <a:pt x="1498686" y="721240"/>
                  <a:pt x="1489590" y="899640"/>
                  <a:pt x="1670994" y="106216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5452589" y="2065822"/>
            <a:ext cx="1286823" cy="1109330"/>
          </a:xfrm>
          <a:custGeom>
            <a:avLst/>
            <a:gdLst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  <a:gd name="connsiteX0" fmla="*/ 643411 w 1286823"/>
              <a:gd name="connsiteY0" fmla="*/ 0 h 1109330"/>
              <a:gd name="connsiteX1" fmla="*/ 1286823 w 1286823"/>
              <a:gd name="connsiteY1" fmla="*/ 1109330 h 1109330"/>
              <a:gd name="connsiteX2" fmla="*/ 0 w 1286823"/>
              <a:gd name="connsiteY2" fmla="*/ 1109330 h 1109330"/>
              <a:gd name="connsiteX3" fmla="*/ 643411 w 1286823"/>
              <a:gd name="connsiteY3" fmla="*/ 0 h 1109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6823" h="1109330">
                <a:moveTo>
                  <a:pt x="643411" y="0"/>
                </a:moveTo>
                <a:cubicBezTo>
                  <a:pt x="857882" y="369777"/>
                  <a:pt x="966026" y="813981"/>
                  <a:pt x="1286823" y="1109330"/>
                </a:cubicBezTo>
                <a:lnTo>
                  <a:pt x="0" y="1109330"/>
                </a:lnTo>
                <a:cubicBezTo>
                  <a:pt x="320796" y="867144"/>
                  <a:pt x="428941" y="369777"/>
                  <a:pt x="643411" y="0"/>
                </a:cubicBezTo>
                <a:close/>
              </a:path>
            </a:pathLst>
          </a:custGeom>
          <a:solidFill>
            <a:srgbClr val="5B44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047735" y="3367400"/>
            <a:ext cx="2508422" cy="1229498"/>
          </a:xfrm>
          <a:custGeom>
            <a:avLst/>
            <a:gdLst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  <a:gd name="connsiteX0" fmla="*/ 2508422 w 2508422"/>
              <a:gd name="connsiteY0" fmla="*/ 1229498 h 1229498"/>
              <a:gd name="connsiteX1" fmla="*/ 0 w 2508422"/>
              <a:gd name="connsiteY1" fmla="*/ 512806 h 1229498"/>
              <a:gd name="connsiteX2" fmla="*/ 296562 w 2508422"/>
              <a:gd name="connsiteY2" fmla="*/ 0 h 1229498"/>
              <a:gd name="connsiteX3" fmla="*/ 2211860 w 2508422"/>
              <a:gd name="connsiteY3" fmla="*/ 710514 h 1229498"/>
              <a:gd name="connsiteX4" fmla="*/ 2508422 w 2508422"/>
              <a:gd name="connsiteY4" fmla="*/ 1229498 h 1229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8422" h="1229498">
                <a:moveTo>
                  <a:pt x="2508422" y="1229498"/>
                </a:moveTo>
                <a:lnTo>
                  <a:pt x="0" y="512806"/>
                </a:lnTo>
                <a:cubicBezTo>
                  <a:pt x="232204" y="392671"/>
                  <a:pt x="197708" y="170935"/>
                  <a:pt x="296562" y="0"/>
                </a:cubicBezTo>
                <a:lnTo>
                  <a:pt x="2211860" y="710514"/>
                </a:lnTo>
                <a:cubicBezTo>
                  <a:pt x="2310714" y="883509"/>
                  <a:pt x="2333368" y="1100953"/>
                  <a:pt x="2508422" y="122949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5039921" y="3361222"/>
            <a:ext cx="2112158" cy="525426"/>
          </a:xfrm>
          <a:custGeom>
            <a:avLst/>
            <a:gdLst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  <a:gd name="connsiteX0" fmla="*/ 304747 w 2112158"/>
              <a:gd name="connsiteY0" fmla="*/ 0 h 525426"/>
              <a:gd name="connsiteX1" fmla="*/ 1807411 w 2112158"/>
              <a:gd name="connsiteY1" fmla="*/ 0 h 525426"/>
              <a:gd name="connsiteX2" fmla="*/ 2112158 w 2112158"/>
              <a:gd name="connsiteY2" fmla="*/ 525426 h 525426"/>
              <a:gd name="connsiteX3" fmla="*/ 0 w 2112158"/>
              <a:gd name="connsiteY3" fmla="*/ 525426 h 525426"/>
              <a:gd name="connsiteX4" fmla="*/ 304747 w 2112158"/>
              <a:gd name="connsiteY4" fmla="*/ 0 h 525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2158" h="525426">
                <a:moveTo>
                  <a:pt x="304747" y="0"/>
                </a:moveTo>
                <a:cubicBezTo>
                  <a:pt x="816268" y="85060"/>
                  <a:pt x="1306523" y="0"/>
                  <a:pt x="1807411" y="0"/>
                </a:cubicBezTo>
                <a:cubicBezTo>
                  <a:pt x="1908993" y="175142"/>
                  <a:pt x="1914883" y="392814"/>
                  <a:pt x="2112158" y="525426"/>
                </a:cubicBezTo>
                <a:lnTo>
                  <a:pt x="0" y="525426"/>
                </a:lnTo>
                <a:cubicBezTo>
                  <a:pt x="239805" y="382181"/>
                  <a:pt x="203165" y="175142"/>
                  <a:pt x="304747" y="0"/>
                </a:cubicBezTo>
                <a:close/>
              </a:path>
            </a:pathLst>
          </a:cu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621427" y="4077914"/>
            <a:ext cx="3558746" cy="1594022"/>
          </a:xfrm>
          <a:custGeom>
            <a:avLst/>
            <a:gdLst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0891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  <a:gd name="connsiteX0" fmla="*/ 3558746 w 3558746"/>
              <a:gd name="connsiteY0" fmla="*/ 1594022 h 1594022"/>
              <a:gd name="connsiteX1" fmla="*/ 0 w 3558746"/>
              <a:gd name="connsiteY1" fmla="*/ 525162 h 1594022"/>
              <a:gd name="connsiteX2" fmla="*/ 327969 w 3558746"/>
              <a:gd name="connsiteY2" fmla="*/ 0 h 1594022"/>
              <a:gd name="connsiteX3" fmla="*/ 3052119 w 3558746"/>
              <a:gd name="connsiteY3" fmla="*/ 716692 h 1594022"/>
              <a:gd name="connsiteX4" fmla="*/ 3558746 w 3558746"/>
              <a:gd name="connsiteY4" fmla="*/ 1594022 h 1594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58746" h="1594022">
                <a:moveTo>
                  <a:pt x="3558746" y="1594022"/>
                </a:moveTo>
                <a:lnTo>
                  <a:pt x="0" y="525162"/>
                </a:lnTo>
                <a:cubicBezTo>
                  <a:pt x="128373" y="350108"/>
                  <a:pt x="301196" y="219504"/>
                  <a:pt x="327969" y="0"/>
                </a:cubicBezTo>
                <a:lnTo>
                  <a:pt x="3052119" y="716692"/>
                </a:lnTo>
                <a:lnTo>
                  <a:pt x="3558746" y="159402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624170" y="4042664"/>
            <a:ext cx="2943661" cy="560797"/>
          </a:xfrm>
          <a:custGeom>
            <a:avLst/>
            <a:gdLst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0 h 530743"/>
              <a:gd name="connsiteX1" fmla="*/ 2635830 w 2943661"/>
              <a:gd name="connsiteY1" fmla="*/ 0 h 530743"/>
              <a:gd name="connsiteX2" fmla="*/ 2943661 w 2943661"/>
              <a:gd name="connsiteY2" fmla="*/ 530743 h 530743"/>
              <a:gd name="connsiteX3" fmla="*/ 0 w 2943661"/>
              <a:gd name="connsiteY3" fmla="*/ 530743 h 530743"/>
              <a:gd name="connsiteX4" fmla="*/ 307831 w 2943661"/>
              <a:gd name="connsiteY4" fmla="*/ 0 h 530743"/>
              <a:gd name="connsiteX0" fmla="*/ 307831 w 2943661"/>
              <a:gd name="connsiteY0" fmla="*/ 42530 h 573273"/>
              <a:gd name="connsiteX1" fmla="*/ 2635830 w 2943661"/>
              <a:gd name="connsiteY1" fmla="*/ 42530 h 573273"/>
              <a:gd name="connsiteX2" fmla="*/ 2943661 w 2943661"/>
              <a:gd name="connsiteY2" fmla="*/ 573273 h 573273"/>
              <a:gd name="connsiteX3" fmla="*/ 0 w 2943661"/>
              <a:gd name="connsiteY3" fmla="*/ 573273 h 573273"/>
              <a:gd name="connsiteX4" fmla="*/ 307831 w 2943661"/>
              <a:gd name="connsiteY4" fmla="*/ 42530 h 573273"/>
              <a:gd name="connsiteX0" fmla="*/ 307831 w 2943661"/>
              <a:gd name="connsiteY0" fmla="*/ 30054 h 560797"/>
              <a:gd name="connsiteX1" fmla="*/ 2635830 w 2943661"/>
              <a:gd name="connsiteY1" fmla="*/ 30054 h 560797"/>
              <a:gd name="connsiteX2" fmla="*/ 2943661 w 2943661"/>
              <a:gd name="connsiteY2" fmla="*/ 560797 h 560797"/>
              <a:gd name="connsiteX3" fmla="*/ 0 w 2943661"/>
              <a:gd name="connsiteY3" fmla="*/ 560797 h 560797"/>
              <a:gd name="connsiteX4" fmla="*/ 307831 w 2943661"/>
              <a:gd name="connsiteY4" fmla="*/ 30054 h 560797"/>
              <a:gd name="connsiteX0" fmla="*/ 307831 w 2943661"/>
              <a:gd name="connsiteY0" fmla="*/ 30054 h 560797"/>
              <a:gd name="connsiteX1" fmla="*/ 2635830 w 2943661"/>
              <a:gd name="connsiteY1" fmla="*/ 30054 h 560797"/>
              <a:gd name="connsiteX2" fmla="*/ 2943661 w 2943661"/>
              <a:gd name="connsiteY2" fmla="*/ 560797 h 560797"/>
              <a:gd name="connsiteX3" fmla="*/ 0 w 2943661"/>
              <a:gd name="connsiteY3" fmla="*/ 560797 h 560797"/>
              <a:gd name="connsiteX4" fmla="*/ 307831 w 2943661"/>
              <a:gd name="connsiteY4" fmla="*/ 30054 h 56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3661" h="560797">
                <a:moveTo>
                  <a:pt x="307831" y="30054"/>
                </a:moveTo>
                <a:cubicBezTo>
                  <a:pt x="1073198" y="104482"/>
                  <a:pt x="1817300" y="-65639"/>
                  <a:pt x="2635830" y="30054"/>
                </a:cubicBezTo>
                <a:cubicBezTo>
                  <a:pt x="2738440" y="206968"/>
                  <a:pt x="2755991" y="405148"/>
                  <a:pt x="2943661" y="560797"/>
                </a:cubicBezTo>
                <a:cubicBezTo>
                  <a:pt x="1973073" y="475737"/>
                  <a:pt x="981220" y="560797"/>
                  <a:pt x="0" y="560797"/>
                </a:cubicBezTo>
                <a:cubicBezTo>
                  <a:pt x="102610" y="383883"/>
                  <a:pt x="269017" y="228233"/>
                  <a:pt x="307831" y="30054"/>
                </a:cubicBezTo>
                <a:close/>
              </a:path>
            </a:pathLst>
          </a:custGeom>
          <a:solidFill>
            <a:srgbClr val="FEB8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996690" y="4735703"/>
            <a:ext cx="4198620" cy="949619"/>
          </a:xfrm>
          <a:custGeom>
            <a:avLst/>
            <a:gdLst>
              <a:gd name="connsiteX0" fmla="*/ 519559 w 4198620"/>
              <a:gd name="connsiteY0" fmla="*/ 0 h 895791"/>
              <a:gd name="connsiteX1" fmla="*/ 3679061 w 4198620"/>
              <a:gd name="connsiteY1" fmla="*/ 0 h 895791"/>
              <a:gd name="connsiteX2" fmla="*/ 4198620 w 4198620"/>
              <a:gd name="connsiteY2" fmla="*/ 895791 h 895791"/>
              <a:gd name="connsiteX3" fmla="*/ 0 w 4198620"/>
              <a:gd name="connsiteY3" fmla="*/ 895791 h 895791"/>
              <a:gd name="connsiteX4" fmla="*/ 519559 w 4198620"/>
              <a:gd name="connsiteY4" fmla="*/ 0 h 895791"/>
              <a:gd name="connsiteX0" fmla="*/ 519559 w 4198620"/>
              <a:gd name="connsiteY0" fmla="*/ 0 h 895791"/>
              <a:gd name="connsiteX1" fmla="*/ 3679061 w 4198620"/>
              <a:gd name="connsiteY1" fmla="*/ 0 h 895791"/>
              <a:gd name="connsiteX2" fmla="*/ 4198620 w 4198620"/>
              <a:gd name="connsiteY2" fmla="*/ 895791 h 895791"/>
              <a:gd name="connsiteX3" fmla="*/ 0 w 4198620"/>
              <a:gd name="connsiteY3" fmla="*/ 895791 h 895791"/>
              <a:gd name="connsiteX4" fmla="*/ 519559 w 4198620"/>
              <a:gd name="connsiteY4" fmla="*/ 0 h 895791"/>
              <a:gd name="connsiteX0" fmla="*/ 519559 w 4198620"/>
              <a:gd name="connsiteY0" fmla="*/ 70883 h 966674"/>
              <a:gd name="connsiteX1" fmla="*/ 3679061 w 4198620"/>
              <a:gd name="connsiteY1" fmla="*/ 70883 h 966674"/>
              <a:gd name="connsiteX2" fmla="*/ 4198620 w 4198620"/>
              <a:gd name="connsiteY2" fmla="*/ 966674 h 966674"/>
              <a:gd name="connsiteX3" fmla="*/ 0 w 4198620"/>
              <a:gd name="connsiteY3" fmla="*/ 966674 h 966674"/>
              <a:gd name="connsiteX4" fmla="*/ 519559 w 4198620"/>
              <a:gd name="connsiteY4" fmla="*/ 70883 h 966674"/>
              <a:gd name="connsiteX0" fmla="*/ 519559 w 4198620"/>
              <a:gd name="connsiteY0" fmla="*/ 53828 h 949619"/>
              <a:gd name="connsiteX1" fmla="*/ 3679061 w 4198620"/>
              <a:gd name="connsiteY1" fmla="*/ 53828 h 949619"/>
              <a:gd name="connsiteX2" fmla="*/ 4198620 w 4198620"/>
              <a:gd name="connsiteY2" fmla="*/ 949619 h 949619"/>
              <a:gd name="connsiteX3" fmla="*/ 0 w 4198620"/>
              <a:gd name="connsiteY3" fmla="*/ 949619 h 949619"/>
              <a:gd name="connsiteX4" fmla="*/ 519559 w 4198620"/>
              <a:gd name="connsiteY4" fmla="*/ 53828 h 949619"/>
              <a:gd name="connsiteX0" fmla="*/ 519559 w 4198620"/>
              <a:gd name="connsiteY0" fmla="*/ 53828 h 949619"/>
              <a:gd name="connsiteX1" fmla="*/ 3679061 w 4198620"/>
              <a:gd name="connsiteY1" fmla="*/ 53828 h 949619"/>
              <a:gd name="connsiteX2" fmla="*/ 4198620 w 4198620"/>
              <a:gd name="connsiteY2" fmla="*/ 949619 h 949619"/>
              <a:gd name="connsiteX3" fmla="*/ 0 w 4198620"/>
              <a:gd name="connsiteY3" fmla="*/ 949619 h 949619"/>
              <a:gd name="connsiteX4" fmla="*/ 519559 w 4198620"/>
              <a:gd name="connsiteY4" fmla="*/ 53828 h 949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8620" h="949619">
                <a:moveTo>
                  <a:pt x="519559" y="53828"/>
                </a:moveTo>
                <a:cubicBezTo>
                  <a:pt x="1572726" y="149521"/>
                  <a:pt x="2604629" y="-105660"/>
                  <a:pt x="3679061" y="53828"/>
                </a:cubicBezTo>
                <a:lnTo>
                  <a:pt x="4198620" y="949619"/>
                </a:lnTo>
                <a:cubicBezTo>
                  <a:pt x="2777814" y="747600"/>
                  <a:pt x="1399540" y="949619"/>
                  <a:pt x="0" y="949619"/>
                </a:cubicBezTo>
                <a:cubicBezTo>
                  <a:pt x="258246" y="672287"/>
                  <a:pt x="346373" y="352425"/>
                  <a:pt x="519559" y="53828"/>
                </a:cubicBezTo>
                <a:close/>
              </a:path>
            </a:pathLst>
          </a:custGeom>
          <a:solidFill>
            <a:srgbClr val="3D9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655815" y="5083537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</a:t>
            </a:r>
            <a:endParaRPr lang="en-US" sz="1400">
              <a:solidFill>
                <a:schemeClr val="bg1">
                  <a:lumMod val="9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28568" y="4184200"/>
            <a:ext cx="1134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COSTUMER</a:t>
            </a:r>
            <a:endParaRPr lang="en-US" sz="1400">
              <a:solidFill>
                <a:schemeClr val="bg1">
                  <a:lumMod val="9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6885" y="3470046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PRODUCT</a:t>
            </a:r>
            <a:endParaRPr lang="en-US" sz="1400">
              <a:solidFill>
                <a:schemeClr val="bg1">
                  <a:lumMod val="9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02217" y="2697636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</a:t>
            </a:r>
            <a:endParaRPr lang="en-US" sz="1400">
              <a:solidFill>
                <a:schemeClr val="bg1">
                  <a:lumMod val="9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914400" y="2099936"/>
            <a:ext cx="499730" cy="499730"/>
          </a:xfrm>
          <a:prstGeom prst="ellipse">
            <a:avLst/>
          </a:prstGeom>
          <a:solidFill>
            <a:srgbClr val="5B44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  <a:latin typeface="Simple-Line-Icons" panose="02000503000000000000" pitchFamily="2" charset="2"/>
              </a:rPr>
              <a:t></a:t>
            </a: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37201" y="2057414"/>
            <a:ext cx="27264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solidFill>
                  <a:srgbClr val="5B447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SOLUTION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facilis dolores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914400" y="3371865"/>
            <a:ext cx="499730" cy="499730"/>
          </a:xfrm>
          <a:prstGeom prst="ellipse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  <a:latin typeface="Simple-Line-Icons" panose="02000503000000000000" pitchFamily="2" charset="2"/>
              </a:rPr>
              <a:t></a:t>
            </a: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37201" y="3329343"/>
            <a:ext cx="27264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solidFill>
                  <a:srgbClr val="5B447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PRODUCT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facilis dolores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10777870" y="2099936"/>
            <a:ext cx="499730" cy="49973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  <a:latin typeface="Simple-Line-Icons" panose="02000503000000000000" pitchFamily="2" charset="2"/>
              </a:rPr>
              <a:t></a:t>
            </a: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28345" y="2057413"/>
            <a:ext cx="27264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rgbClr val="FEB83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COSTUMER</a:t>
            </a:r>
          </a:p>
          <a:p>
            <a:pPr algn="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facilis dolores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0777870" y="3375842"/>
            <a:ext cx="499730" cy="499730"/>
          </a:xfrm>
          <a:prstGeom prst="ellipse">
            <a:avLst/>
          </a:prstGeom>
          <a:solidFill>
            <a:srgbClr val="3D9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  <a:latin typeface="Simple-Line-Icons" panose="02000503000000000000" pitchFamily="2" charset="2"/>
              </a:rPr>
              <a:t></a:t>
            </a: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28345" y="3333319"/>
            <a:ext cx="27264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rgbClr val="3D9F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</a:t>
            </a:r>
          </a:p>
          <a:p>
            <a:pPr algn="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facilis dolores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914400" y="4643794"/>
            <a:ext cx="499730" cy="499730"/>
          </a:xfrm>
          <a:prstGeom prst="ellipse">
            <a:avLst/>
          </a:prstGeom>
          <a:solidFill>
            <a:srgbClr val="7F8C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  <a:latin typeface="Simple-Line-Icons" panose="02000503000000000000" pitchFamily="2" charset="2"/>
              </a:rPr>
              <a:t></a:t>
            </a: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37201" y="4601272"/>
            <a:ext cx="27264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solidFill>
                  <a:srgbClr val="5B447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PRODUCT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facilis dolores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10777870" y="4651748"/>
            <a:ext cx="499730" cy="499730"/>
          </a:xfrm>
          <a:prstGeom prst="ellipse">
            <a:avLst/>
          </a:prstGeom>
          <a:solidFill>
            <a:srgbClr val="D756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  <a:latin typeface="Simple-Line-Icons" panose="02000503000000000000" pitchFamily="2" charset="2"/>
              </a:rPr>
              <a:t></a:t>
            </a: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928345" y="4609225"/>
            <a:ext cx="27264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rgbClr val="3D9F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</a:t>
            </a:r>
          </a:p>
          <a:p>
            <a:pPr algn="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facilis dolores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nemis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98990" y="399495"/>
            <a:ext cx="14559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9FAFA"/>
                </a:solidFill>
              </a:rPr>
              <a:t>https://www.ypppt.com/</a:t>
            </a:r>
            <a:endParaRPr lang="zh-CN" altLang="en-US" sz="900" dirty="0">
              <a:solidFill>
                <a:srgbClr val="F9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01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080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3620</TotalTime>
  <Words>205</Words>
  <Application>Microsoft Office PowerPoint</Application>
  <PresentationFormat>宽屏</PresentationFormat>
  <Paragraphs>34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GeosansLight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Simple-Line-Icons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463</cp:revision>
  <dcterms:created xsi:type="dcterms:W3CDTF">2014-10-22T04:24:20Z</dcterms:created>
  <dcterms:modified xsi:type="dcterms:W3CDTF">2022-06-06T08:47:39Z</dcterms:modified>
</cp:coreProperties>
</file>