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308" r:id="rId2"/>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88" d="100"/>
          <a:sy n="88" d="100"/>
        </p:scale>
        <p:origin x="11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8504408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4066554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58238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57697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057419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305427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809379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884312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d-ID"/>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2150009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08650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22/12/2016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14765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8303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4" name="Content Placeholder 7"/>
          <p:cNvSpPr txBox="1">
            <a:spLocks/>
          </p:cNvSpPr>
          <p:nvPr/>
        </p:nvSpPr>
        <p:spPr>
          <a:xfrm>
            <a:off x="4024390" y="285056"/>
            <a:ext cx="4125845" cy="58375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400" dirty="0" smtClean="0">
                <a:solidFill>
                  <a:schemeClr val="tx1">
                    <a:lumMod val="75000"/>
                  </a:schemeClr>
                </a:solidFill>
                <a:latin typeface="Roboto" panose="02000000000000000000" pitchFamily="2" charset="0"/>
                <a:ea typeface="Roboto" panose="02000000000000000000" pitchFamily="2" charset="0"/>
              </a:rPr>
              <a:t>Inside the Brain</a:t>
            </a:r>
            <a:endParaRPr lang="en-US" sz="2400" dirty="0" smtClean="0">
              <a:solidFill>
                <a:schemeClr val="tx1">
                  <a:lumMod val="75000"/>
                </a:schemeClr>
              </a:solidFill>
              <a:latin typeface="Roboto" panose="02000000000000000000" pitchFamily="2" charset="0"/>
              <a:ea typeface="Roboto" panose="02000000000000000000" pitchFamily="2" charset="0"/>
            </a:endParaRPr>
          </a:p>
        </p:txBody>
      </p:sp>
      <p:sp>
        <p:nvSpPr>
          <p:cNvPr id="6" name="Title 1"/>
          <p:cNvSpPr txBox="1">
            <a:spLocks/>
          </p:cNvSpPr>
          <p:nvPr/>
        </p:nvSpPr>
        <p:spPr>
          <a:xfrm>
            <a:off x="4024390" y="749943"/>
            <a:ext cx="412584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1">
                    <a:lumMod val="75000"/>
                  </a:schemeClr>
                </a:solidFill>
                <a:latin typeface="Roboto" panose="02000000000000000000" pitchFamily="2" charset="0"/>
                <a:ea typeface="Roboto" panose="02000000000000000000" pitchFamily="2" charset="0"/>
              </a:rPr>
              <a:t>Put a relevant subtitle in this line</a:t>
            </a:r>
            <a:endParaRPr lang="en-US" sz="1100" dirty="0">
              <a:solidFill>
                <a:schemeClr val="bg1">
                  <a:lumMod val="75000"/>
                </a:schemeClr>
              </a:solidFill>
              <a:latin typeface="Roboto" panose="02000000000000000000" pitchFamily="2" charset="0"/>
              <a:ea typeface="Roboto" panose="02000000000000000000" pitchFamily="2" charset="0"/>
            </a:endParaRPr>
          </a:p>
        </p:txBody>
      </p:sp>
      <p:sp>
        <p:nvSpPr>
          <p:cNvPr id="7" name="Freeform 2"/>
          <p:cNvSpPr>
            <a:spLocks noChangeArrowheads="1"/>
          </p:cNvSpPr>
          <p:nvPr/>
        </p:nvSpPr>
        <p:spPr bwMode="auto">
          <a:xfrm>
            <a:off x="1420382" y="4576912"/>
            <a:ext cx="2230899" cy="566859"/>
          </a:xfrm>
          <a:custGeom>
            <a:avLst/>
            <a:gdLst>
              <a:gd name="T0" fmla="*/ 5208 w 8889"/>
              <a:gd name="T1" fmla="*/ 0 h 2263"/>
              <a:gd name="T2" fmla="*/ 5208 w 8889"/>
              <a:gd name="T3" fmla="*/ 0 h 2263"/>
              <a:gd name="T4" fmla="*/ 5208 w 8889"/>
              <a:gd name="T5" fmla="*/ 156 h 2263"/>
              <a:gd name="T6" fmla="*/ 5230 w 8889"/>
              <a:gd name="T7" fmla="*/ 222 h 2263"/>
              <a:gd name="T8" fmla="*/ 5296 w 8889"/>
              <a:gd name="T9" fmla="*/ 377 h 2263"/>
              <a:gd name="T10" fmla="*/ 5363 w 8889"/>
              <a:gd name="T11" fmla="*/ 621 h 2263"/>
              <a:gd name="T12" fmla="*/ 5363 w 8889"/>
              <a:gd name="T13" fmla="*/ 621 h 2263"/>
              <a:gd name="T14" fmla="*/ 5363 w 8889"/>
              <a:gd name="T15" fmla="*/ 643 h 2263"/>
              <a:gd name="T16" fmla="*/ 5363 w 8889"/>
              <a:gd name="T17" fmla="*/ 643 h 2263"/>
              <a:gd name="T18" fmla="*/ 4942 w 8889"/>
              <a:gd name="T19" fmla="*/ 975 h 2263"/>
              <a:gd name="T20" fmla="*/ 4521 w 8889"/>
              <a:gd name="T21" fmla="*/ 599 h 2263"/>
              <a:gd name="T22" fmla="*/ 4521 w 8889"/>
              <a:gd name="T23" fmla="*/ 599 h 2263"/>
              <a:gd name="T24" fmla="*/ 4609 w 8889"/>
              <a:gd name="T25" fmla="*/ 377 h 2263"/>
              <a:gd name="T26" fmla="*/ 4676 w 8889"/>
              <a:gd name="T27" fmla="*/ 244 h 2263"/>
              <a:gd name="T28" fmla="*/ 4698 w 8889"/>
              <a:gd name="T29" fmla="*/ 156 h 2263"/>
              <a:gd name="T30" fmla="*/ 4698 w 8889"/>
              <a:gd name="T31" fmla="*/ 156 h 2263"/>
              <a:gd name="T32" fmla="*/ 4698 w 8889"/>
              <a:gd name="T33" fmla="*/ 0 h 2263"/>
              <a:gd name="T34" fmla="*/ 177 w 8889"/>
              <a:gd name="T35" fmla="*/ 0 h 2263"/>
              <a:gd name="T36" fmla="*/ 0 w 8889"/>
              <a:gd name="T37" fmla="*/ 1020 h 2263"/>
              <a:gd name="T38" fmla="*/ 5496 w 8889"/>
              <a:gd name="T39" fmla="*/ 2262 h 2263"/>
              <a:gd name="T40" fmla="*/ 5961 w 8889"/>
              <a:gd name="T41" fmla="*/ 843 h 2263"/>
              <a:gd name="T42" fmla="*/ 8533 w 8889"/>
              <a:gd name="T43" fmla="*/ 843 h 2263"/>
              <a:gd name="T44" fmla="*/ 8888 w 8889"/>
              <a:gd name="T45" fmla="*/ 0 h 2263"/>
              <a:gd name="T46" fmla="*/ 5208 w 8889"/>
              <a:gd name="T47" fmla="*/ 0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89" h="2263">
                <a:moveTo>
                  <a:pt x="5208" y="0"/>
                </a:moveTo>
                <a:lnTo>
                  <a:pt x="5208" y="0"/>
                </a:lnTo>
                <a:cubicBezTo>
                  <a:pt x="5208" y="156"/>
                  <a:pt x="5208" y="156"/>
                  <a:pt x="5208" y="156"/>
                </a:cubicBezTo>
                <a:cubicBezTo>
                  <a:pt x="5230" y="222"/>
                  <a:pt x="5230" y="222"/>
                  <a:pt x="5230" y="222"/>
                </a:cubicBezTo>
                <a:cubicBezTo>
                  <a:pt x="5252" y="288"/>
                  <a:pt x="5252" y="311"/>
                  <a:pt x="5296" y="377"/>
                </a:cubicBezTo>
                <a:cubicBezTo>
                  <a:pt x="5363" y="444"/>
                  <a:pt x="5385" y="532"/>
                  <a:pt x="5363" y="621"/>
                </a:cubicBezTo>
                <a:lnTo>
                  <a:pt x="5363" y="621"/>
                </a:lnTo>
                <a:cubicBezTo>
                  <a:pt x="5363" y="643"/>
                  <a:pt x="5363" y="643"/>
                  <a:pt x="5363" y="643"/>
                </a:cubicBezTo>
                <a:lnTo>
                  <a:pt x="5363" y="643"/>
                </a:lnTo>
                <a:cubicBezTo>
                  <a:pt x="5363" y="820"/>
                  <a:pt x="5164" y="975"/>
                  <a:pt x="4942" y="975"/>
                </a:cubicBezTo>
                <a:cubicBezTo>
                  <a:pt x="4721" y="975"/>
                  <a:pt x="4521" y="798"/>
                  <a:pt x="4521" y="599"/>
                </a:cubicBezTo>
                <a:lnTo>
                  <a:pt x="4521" y="599"/>
                </a:lnTo>
                <a:cubicBezTo>
                  <a:pt x="4521" y="510"/>
                  <a:pt x="4543" y="444"/>
                  <a:pt x="4609" y="377"/>
                </a:cubicBezTo>
                <a:cubicBezTo>
                  <a:pt x="4632" y="333"/>
                  <a:pt x="4654" y="288"/>
                  <a:pt x="4676" y="244"/>
                </a:cubicBezTo>
                <a:cubicBezTo>
                  <a:pt x="4698" y="156"/>
                  <a:pt x="4698" y="156"/>
                  <a:pt x="4698" y="156"/>
                </a:cubicBezTo>
                <a:lnTo>
                  <a:pt x="4698" y="156"/>
                </a:lnTo>
                <a:cubicBezTo>
                  <a:pt x="4698" y="0"/>
                  <a:pt x="4698" y="0"/>
                  <a:pt x="4698" y="0"/>
                </a:cubicBezTo>
                <a:cubicBezTo>
                  <a:pt x="177" y="0"/>
                  <a:pt x="177" y="0"/>
                  <a:pt x="177" y="0"/>
                </a:cubicBezTo>
                <a:cubicBezTo>
                  <a:pt x="111" y="554"/>
                  <a:pt x="0" y="1020"/>
                  <a:pt x="0" y="1020"/>
                </a:cubicBezTo>
                <a:cubicBezTo>
                  <a:pt x="5496" y="2262"/>
                  <a:pt x="5496" y="2262"/>
                  <a:pt x="5496" y="2262"/>
                </a:cubicBezTo>
                <a:cubicBezTo>
                  <a:pt x="5496" y="2262"/>
                  <a:pt x="5696" y="931"/>
                  <a:pt x="5961" y="843"/>
                </a:cubicBezTo>
                <a:cubicBezTo>
                  <a:pt x="6250" y="731"/>
                  <a:pt x="8001" y="1486"/>
                  <a:pt x="8533" y="843"/>
                </a:cubicBezTo>
                <a:cubicBezTo>
                  <a:pt x="8754" y="554"/>
                  <a:pt x="8866" y="244"/>
                  <a:pt x="8888" y="0"/>
                </a:cubicBezTo>
                <a:lnTo>
                  <a:pt x="5208" y="0"/>
                </a:lnTo>
              </a:path>
            </a:pathLst>
          </a:custGeom>
          <a:solidFill>
            <a:schemeClr val="accent5"/>
          </a:solidFill>
          <a:ln>
            <a:noFill/>
          </a:ln>
          <a:effectLst/>
        </p:spPr>
        <p:txBody>
          <a:bodyPr wrap="none" anchor="ctr"/>
          <a:lstStyle/>
          <a:p>
            <a:endParaRPr lang="en-US"/>
          </a:p>
        </p:txBody>
      </p:sp>
      <p:sp>
        <p:nvSpPr>
          <p:cNvPr id="8" name="Freeform 3"/>
          <p:cNvSpPr>
            <a:spLocks noChangeArrowheads="1"/>
          </p:cNvSpPr>
          <p:nvPr/>
        </p:nvSpPr>
        <p:spPr bwMode="auto">
          <a:xfrm>
            <a:off x="3012458" y="2189906"/>
            <a:ext cx="783859" cy="683109"/>
          </a:xfrm>
          <a:custGeom>
            <a:avLst/>
            <a:gdLst>
              <a:gd name="T0" fmla="*/ 2393 w 3125"/>
              <a:gd name="T1" fmla="*/ 0 h 2727"/>
              <a:gd name="T2" fmla="*/ 2393 w 3125"/>
              <a:gd name="T3" fmla="*/ 0 h 2727"/>
              <a:gd name="T4" fmla="*/ 0 w 3125"/>
              <a:gd name="T5" fmla="*/ 0 h 2727"/>
              <a:gd name="T6" fmla="*/ 0 w 3125"/>
              <a:gd name="T7" fmla="*/ 2726 h 2727"/>
              <a:gd name="T8" fmla="*/ 399 w 3125"/>
              <a:gd name="T9" fmla="*/ 2726 h 2727"/>
              <a:gd name="T10" fmla="*/ 399 w 3125"/>
              <a:gd name="T11" fmla="*/ 2637 h 2727"/>
              <a:gd name="T12" fmla="*/ 376 w 3125"/>
              <a:gd name="T13" fmla="*/ 2571 h 2727"/>
              <a:gd name="T14" fmla="*/ 310 w 3125"/>
              <a:gd name="T15" fmla="*/ 2415 h 2727"/>
              <a:gd name="T16" fmla="*/ 244 w 3125"/>
              <a:gd name="T17" fmla="*/ 2171 h 2727"/>
              <a:gd name="T18" fmla="*/ 244 w 3125"/>
              <a:gd name="T19" fmla="*/ 2171 h 2727"/>
              <a:gd name="T20" fmla="*/ 244 w 3125"/>
              <a:gd name="T21" fmla="*/ 2149 h 2727"/>
              <a:gd name="T22" fmla="*/ 244 w 3125"/>
              <a:gd name="T23" fmla="*/ 2149 h 2727"/>
              <a:gd name="T24" fmla="*/ 665 w 3125"/>
              <a:gd name="T25" fmla="*/ 1817 h 2727"/>
              <a:gd name="T26" fmla="*/ 1085 w 3125"/>
              <a:gd name="T27" fmla="*/ 2194 h 2727"/>
              <a:gd name="T28" fmla="*/ 1085 w 3125"/>
              <a:gd name="T29" fmla="*/ 2194 h 2727"/>
              <a:gd name="T30" fmla="*/ 1019 w 3125"/>
              <a:gd name="T31" fmla="*/ 2415 h 2727"/>
              <a:gd name="T32" fmla="*/ 931 w 3125"/>
              <a:gd name="T33" fmla="*/ 2549 h 2727"/>
              <a:gd name="T34" fmla="*/ 908 w 3125"/>
              <a:gd name="T35" fmla="*/ 2637 h 2727"/>
              <a:gd name="T36" fmla="*/ 908 w 3125"/>
              <a:gd name="T37" fmla="*/ 2637 h 2727"/>
              <a:gd name="T38" fmla="*/ 908 w 3125"/>
              <a:gd name="T39" fmla="*/ 2726 h 2727"/>
              <a:gd name="T40" fmla="*/ 3080 w 3125"/>
              <a:gd name="T41" fmla="*/ 2726 h 2727"/>
              <a:gd name="T42" fmla="*/ 2393 w 3125"/>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5" h="2727">
                <a:moveTo>
                  <a:pt x="2393" y="0"/>
                </a:moveTo>
                <a:lnTo>
                  <a:pt x="2393" y="0"/>
                </a:lnTo>
                <a:cubicBezTo>
                  <a:pt x="0" y="0"/>
                  <a:pt x="0" y="0"/>
                  <a:pt x="0" y="0"/>
                </a:cubicBezTo>
                <a:cubicBezTo>
                  <a:pt x="0" y="2726"/>
                  <a:pt x="0" y="2726"/>
                  <a:pt x="0" y="2726"/>
                </a:cubicBezTo>
                <a:cubicBezTo>
                  <a:pt x="399" y="2726"/>
                  <a:pt x="399" y="2726"/>
                  <a:pt x="399" y="2726"/>
                </a:cubicBezTo>
                <a:cubicBezTo>
                  <a:pt x="399" y="2637"/>
                  <a:pt x="399" y="2637"/>
                  <a:pt x="399" y="2637"/>
                </a:cubicBezTo>
                <a:cubicBezTo>
                  <a:pt x="376" y="2571"/>
                  <a:pt x="376" y="2571"/>
                  <a:pt x="376" y="2571"/>
                </a:cubicBezTo>
                <a:cubicBezTo>
                  <a:pt x="376" y="2504"/>
                  <a:pt x="354" y="2482"/>
                  <a:pt x="310" y="2415"/>
                </a:cubicBezTo>
                <a:cubicBezTo>
                  <a:pt x="244" y="2349"/>
                  <a:pt x="244" y="2260"/>
                  <a:pt x="244" y="2171"/>
                </a:cubicBezTo>
                <a:lnTo>
                  <a:pt x="244" y="2171"/>
                </a:lnTo>
                <a:cubicBezTo>
                  <a:pt x="244" y="2149"/>
                  <a:pt x="244" y="2149"/>
                  <a:pt x="244" y="2149"/>
                </a:cubicBezTo>
                <a:lnTo>
                  <a:pt x="244" y="2149"/>
                </a:lnTo>
                <a:cubicBezTo>
                  <a:pt x="266" y="1972"/>
                  <a:pt x="443" y="1817"/>
                  <a:pt x="665" y="1817"/>
                </a:cubicBezTo>
                <a:cubicBezTo>
                  <a:pt x="886" y="1817"/>
                  <a:pt x="1085" y="1994"/>
                  <a:pt x="1085" y="2194"/>
                </a:cubicBezTo>
                <a:lnTo>
                  <a:pt x="1085" y="2194"/>
                </a:lnTo>
                <a:cubicBezTo>
                  <a:pt x="1085" y="2282"/>
                  <a:pt x="1063" y="2349"/>
                  <a:pt x="1019" y="2415"/>
                </a:cubicBezTo>
                <a:cubicBezTo>
                  <a:pt x="975" y="2460"/>
                  <a:pt x="953" y="2504"/>
                  <a:pt x="931" y="2549"/>
                </a:cubicBezTo>
                <a:cubicBezTo>
                  <a:pt x="908" y="2637"/>
                  <a:pt x="908" y="2637"/>
                  <a:pt x="908" y="2637"/>
                </a:cubicBezTo>
                <a:lnTo>
                  <a:pt x="908" y="2637"/>
                </a:lnTo>
                <a:cubicBezTo>
                  <a:pt x="908" y="2726"/>
                  <a:pt x="908" y="2726"/>
                  <a:pt x="908" y="2726"/>
                </a:cubicBezTo>
                <a:cubicBezTo>
                  <a:pt x="3080" y="2726"/>
                  <a:pt x="3080" y="2726"/>
                  <a:pt x="3080" y="2726"/>
                </a:cubicBezTo>
                <a:cubicBezTo>
                  <a:pt x="3124" y="2017"/>
                  <a:pt x="3036" y="997"/>
                  <a:pt x="2393" y="0"/>
                </a:cubicBezTo>
              </a:path>
            </a:pathLst>
          </a:custGeom>
          <a:solidFill>
            <a:schemeClr val="accent2"/>
          </a:solidFill>
          <a:ln>
            <a:noFill/>
          </a:ln>
          <a:effectLst/>
        </p:spPr>
        <p:txBody>
          <a:bodyPr wrap="none" anchor="ctr"/>
          <a:lstStyle/>
          <a:p>
            <a:endParaRPr lang="en-US"/>
          </a:p>
        </p:txBody>
      </p:sp>
      <p:sp>
        <p:nvSpPr>
          <p:cNvPr id="9" name="Freeform 4"/>
          <p:cNvSpPr>
            <a:spLocks noChangeArrowheads="1"/>
          </p:cNvSpPr>
          <p:nvPr/>
        </p:nvSpPr>
        <p:spPr bwMode="auto">
          <a:xfrm>
            <a:off x="1765812" y="2985944"/>
            <a:ext cx="1128182" cy="683109"/>
          </a:xfrm>
          <a:custGeom>
            <a:avLst/>
            <a:gdLst>
              <a:gd name="T0" fmla="*/ 4499 w 4500"/>
              <a:gd name="T1" fmla="*/ 0 h 2727"/>
              <a:gd name="T2" fmla="*/ 4499 w 4500"/>
              <a:gd name="T3" fmla="*/ 0 h 2727"/>
              <a:gd name="T4" fmla="*/ 0 w 4500"/>
              <a:gd name="T5" fmla="*/ 0 h 2727"/>
              <a:gd name="T6" fmla="*/ 0 w 4500"/>
              <a:gd name="T7" fmla="*/ 2726 h 2727"/>
              <a:gd name="T8" fmla="*/ 399 w 4500"/>
              <a:gd name="T9" fmla="*/ 2726 h 2727"/>
              <a:gd name="T10" fmla="*/ 399 w 4500"/>
              <a:gd name="T11" fmla="*/ 2593 h 2727"/>
              <a:gd name="T12" fmla="*/ 377 w 4500"/>
              <a:gd name="T13" fmla="*/ 2504 h 2727"/>
              <a:gd name="T14" fmla="*/ 311 w 4500"/>
              <a:gd name="T15" fmla="*/ 2349 h 2727"/>
              <a:gd name="T16" fmla="*/ 244 w 4500"/>
              <a:gd name="T17" fmla="*/ 2105 h 2727"/>
              <a:gd name="T18" fmla="*/ 244 w 4500"/>
              <a:gd name="T19" fmla="*/ 2105 h 2727"/>
              <a:gd name="T20" fmla="*/ 244 w 4500"/>
              <a:gd name="T21" fmla="*/ 2105 h 2727"/>
              <a:gd name="T22" fmla="*/ 244 w 4500"/>
              <a:gd name="T23" fmla="*/ 2105 h 2727"/>
              <a:gd name="T24" fmla="*/ 665 w 4500"/>
              <a:gd name="T25" fmla="*/ 1773 h 2727"/>
              <a:gd name="T26" fmla="*/ 1086 w 4500"/>
              <a:gd name="T27" fmla="*/ 2128 h 2727"/>
              <a:gd name="T28" fmla="*/ 1086 w 4500"/>
              <a:gd name="T29" fmla="*/ 2128 h 2727"/>
              <a:gd name="T30" fmla="*/ 997 w 4500"/>
              <a:gd name="T31" fmla="*/ 2349 h 2727"/>
              <a:gd name="T32" fmla="*/ 931 w 4500"/>
              <a:gd name="T33" fmla="*/ 2481 h 2727"/>
              <a:gd name="T34" fmla="*/ 908 w 4500"/>
              <a:gd name="T35" fmla="*/ 2593 h 2727"/>
              <a:gd name="T36" fmla="*/ 908 w 4500"/>
              <a:gd name="T37" fmla="*/ 2593 h 2727"/>
              <a:gd name="T38" fmla="*/ 908 w 4500"/>
              <a:gd name="T39" fmla="*/ 2726 h 2727"/>
              <a:gd name="T40" fmla="*/ 4499 w 4500"/>
              <a:gd name="T41" fmla="*/ 2726 h 2727"/>
              <a:gd name="T42" fmla="*/ 4499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4499" y="0"/>
                </a:moveTo>
                <a:lnTo>
                  <a:pt x="4499" y="0"/>
                </a:lnTo>
                <a:cubicBezTo>
                  <a:pt x="0" y="0"/>
                  <a:pt x="0" y="0"/>
                  <a:pt x="0" y="0"/>
                </a:cubicBezTo>
                <a:cubicBezTo>
                  <a:pt x="0" y="2726"/>
                  <a:pt x="0" y="2726"/>
                  <a:pt x="0" y="2726"/>
                </a:cubicBezTo>
                <a:cubicBezTo>
                  <a:pt x="399" y="2726"/>
                  <a:pt x="399" y="2726"/>
                  <a:pt x="399" y="2726"/>
                </a:cubicBezTo>
                <a:cubicBezTo>
                  <a:pt x="399" y="2593"/>
                  <a:pt x="399" y="2593"/>
                  <a:pt x="399" y="2593"/>
                </a:cubicBezTo>
                <a:cubicBezTo>
                  <a:pt x="377" y="2504"/>
                  <a:pt x="377" y="2504"/>
                  <a:pt x="377" y="2504"/>
                </a:cubicBezTo>
                <a:cubicBezTo>
                  <a:pt x="355" y="2437"/>
                  <a:pt x="355" y="2416"/>
                  <a:pt x="311" y="2349"/>
                </a:cubicBezTo>
                <a:cubicBezTo>
                  <a:pt x="244" y="2282"/>
                  <a:pt x="222" y="2216"/>
                  <a:pt x="244" y="2105"/>
                </a:cubicBezTo>
                <a:lnTo>
                  <a:pt x="244" y="2105"/>
                </a:lnTo>
                <a:lnTo>
                  <a:pt x="244" y="2105"/>
                </a:lnTo>
                <a:lnTo>
                  <a:pt x="244" y="2105"/>
                </a:lnTo>
                <a:cubicBezTo>
                  <a:pt x="244" y="1906"/>
                  <a:pt x="443" y="1773"/>
                  <a:pt x="665" y="1773"/>
                </a:cubicBezTo>
                <a:cubicBezTo>
                  <a:pt x="886" y="1773"/>
                  <a:pt x="1086" y="1928"/>
                  <a:pt x="1086" y="2128"/>
                </a:cubicBezTo>
                <a:lnTo>
                  <a:pt x="1086" y="2128"/>
                </a:lnTo>
                <a:cubicBezTo>
                  <a:pt x="1086" y="2216"/>
                  <a:pt x="1064" y="2282"/>
                  <a:pt x="997" y="2349"/>
                </a:cubicBezTo>
                <a:cubicBezTo>
                  <a:pt x="975" y="2416"/>
                  <a:pt x="953" y="2437"/>
                  <a:pt x="931" y="2481"/>
                </a:cubicBezTo>
                <a:cubicBezTo>
                  <a:pt x="908" y="2593"/>
                  <a:pt x="908" y="2593"/>
                  <a:pt x="908" y="2593"/>
                </a:cubicBezTo>
                <a:lnTo>
                  <a:pt x="908" y="2593"/>
                </a:lnTo>
                <a:cubicBezTo>
                  <a:pt x="908" y="2726"/>
                  <a:pt x="908" y="2726"/>
                  <a:pt x="908" y="2726"/>
                </a:cubicBezTo>
                <a:cubicBezTo>
                  <a:pt x="4499" y="2726"/>
                  <a:pt x="4499" y="2726"/>
                  <a:pt x="4499" y="2726"/>
                </a:cubicBezTo>
                <a:lnTo>
                  <a:pt x="4499" y="0"/>
                </a:lnTo>
              </a:path>
            </a:pathLst>
          </a:custGeom>
          <a:solidFill>
            <a:schemeClr val="accent3"/>
          </a:solidFill>
          <a:ln>
            <a:noFill/>
          </a:ln>
          <a:effectLst/>
        </p:spPr>
        <p:txBody>
          <a:bodyPr wrap="none" anchor="ctr"/>
          <a:lstStyle/>
          <a:p>
            <a:endParaRPr lang="en-US"/>
          </a:p>
        </p:txBody>
      </p:sp>
      <p:sp>
        <p:nvSpPr>
          <p:cNvPr id="10" name="Freeform 5"/>
          <p:cNvSpPr>
            <a:spLocks noChangeArrowheads="1"/>
          </p:cNvSpPr>
          <p:nvPr/>
        </p:nvSpPr>
        <p:spPr bwMode="auto">
          <a:xfrm>
            <a:off x="1136953" y="3781982"/>
            <a:ext cx="1117110" cy="683109"/>
          </a:xfrm>
          <a:custGeom>
            <a:avLst/>
            <a:gdLst>
              <a:gd name="T0" fmla="*/ 1751 w 4456"/>
              <a:gd name="T1" fmla="*/ 0 h 2727"/>
              <a:gd name="T2" fmla="*/ 1751 w 4456"/>
              <a:gd name="T3" fmla="*/ 0 h 2727"/>
              <a:gd name="T4" fmla="*/ 1751 w 4456"/>
              <a:gd name="T5" fmla="*/ 112 h 2727"/>
              <a:gd name="T6" fmla="*/ 1773 w 4456"/>
              <a:gd name="T7" fmla="*/ 200 h 2727"/>
              <a:gd name="T8" fmla="*/ 1840 w 4456"/>
              <a:gd name="T9" fmla="*/ 333 h 2727"/>
              <a:gd name="T10" fmla="*/ 1906 w 4456"/>
              <a:gd name="T11" fmla="*/ 577 h 2727"/>
              <a:gd name="T12" fmla="*/ 1906 w 4456"/>
              <a:gd name="T13" fmla="*/ 577 h 2727"/>
              <a:gd name="T14" fmla="*/ 1906 w 4456"/>
              <a:gd name="T15" fmla="*/ 599 h 2727"/>
              <a:gd name="T16" fmla="*/ 1906 w 4456"/>
              <a:gd name="T17" fmla="*/ 599 h 2727"/>
              <a:gd name="T18" fmla="*/ 1486 w 4456"/>
              <a:gd name="T19" fmla="*/ 931 h 2727"/>
              <a:gd name="T20" fmla="*/ 1064 w 4456"/>
              <a:gd name="T21" fmla="*/ 554 h 2727"/>
              <a:gd name="T22" fmla="*/ 1064 w 4456"/>
              <a:gd name="T23" fmla="*/ 554 h 2727"/>
              <a:gd name="T24" fmla="*/ 1131 w 4456"/>
              <a:gd name="T25" fmla="*/ 333 h 2727"/>
              <a:gd name="T26" fmla="*/ 1220 w 4456"/>
              <a:gd name="T27" fmla="*/ 200 h 2727"/>
              <a:gd name="T28" fmla="*/ 1242 w 4456"/>
              <a:gd name="T29" fmla="*/ 112 h 2727"/>
              <a:gd name="T30" fmla="*/ 1242 w 4456"/>
              <a:gd name="T31" fmla="*/ 112 h 2727"/>
              <a:gd name="T32" fmla="*/ 1242 w 4456"/>
              <a:gd name="T33" fmla="*/ 0 h 2727"/>
              <a:gd name="T34" fmla="*/ 0 w 4456"/>
              <a:gd name="T35" fmla="*/ 0 h 2727"/>
              <a:gd name="T36" fmla="*/ 1220 w 4456"/>
              <a:gd name="T37" fmla="*/ 1552 h 2727"/>
              <a:gd name="T38" fmla="*/ 1374 w 4456"/>
              <a:gd name="T39" fmla="*/ 2726 h 2727"/>
              <a:gd name="T40" fmla="*/ 4455 w 4456"/>
              <a:gd name="T41" fmla="*/ 2726 h 2727"/>
              <a:gd name="T42" fmla="*/ 4455 w 4456"/>
              <a:gd name="T43" fmla="*/ 0 h 2727"/>
              <a:gd name="T44" fmla="*/ 1751 w 4456"/>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6" h="2727">
                <a:moveTo>
                  <a:pt x="1751" y="0"/>
                </a:moveTo>
                <a:lnTo>
                  <a:pt x="1751" y="0"/>
                </a:lnTo>
                <a:cubicBezTo>
                  <a:pt x="1751" y="112"/>
                  <a:pt x="1751" y="112"/>
                  <a:pt x="1751" y="112"/>
                </a:cubicBezTo>
                <a:cubicBezTo>
                  <a:pt x="1773" y="200"/>
                  <a:pt x="1773" y="200"/>
                  <a:pt x="1773" y="200"/>
                </a:cubicBezTo>
                <a:cubicBezTo>
                  <a:pt x="1795" y="244"/>
                  <a:pt x="1795" y="266"/>
                  <a:pt x="1840" y="333"/>
                </a:cubicBezTo>
                <a:cubicBezTo>
                  <a:pt x="1906" y="399"/>
                  <a:pt x="1929" y="488"/>
                  <a:pt x="1906" y="577"/>
                </a:cubicBezTo>
                <a:lnTo>
                  <a:pt x="1906" y="577"/>
                </a:lnTo>
                <a:cubicBezTo>
                  <a:pt x="1906" y="599"/>
                  <a:pt x="1906" y="599"/>
                  <a:pt x="1906" y="599"/>
                </a:cubicBezTo>
                <a:lnTo>
                  <a:pt x="1906" y="599"/>
                </a:lnTo>
                <a:cubicBezTo>
                  <a:pt x="1884" y="776"/>
                  <a:pt x="1707" y="931"/>
                  <a:pt x="1486" y="931"/>
                </a:cubicBezTo>
                <a:cubicBezTo>
                  <a:pt x="1264" y="931"/>
                  <a:pt x="1064" y="754"/>
                  <a:pt x="1064" y="554"/>
                </a:cubicBezTo>
                <a:lnTo>
                  <a:pt x="1064" y="554"/>
                </a:lnTo>
                <a:cubicBezTo>
                  <a:pt x="1064" y="466"/>
                  <a:pt x="1086" y="399"/>
                  <a:pt x="1131" y="333"/>
                </a:cubicBezTo>
                <a:cubicBezTo>
                  <a:pt x="1175" y="289"/>
                  <a:pt x="1197" y="244"/>
                  <a:pt x="1220" y="200"/>
                </a:cubicBezTo>
                <a:cubicBezTo>
                  <a:pt x="1242" y="112"/>
                  <a:pt x="1242" y="112"/>
                  <a:pt x="1242" y="112"/>
                </a:cubicBezTo>
                <a:lnTo>
                  <a:pt x="1242" y="112"/>
                </a:lnTo>
                <a:cubicBezTo>
                  <a:pt x="1242" y="0"/>
                  <a:pt x="1242" y="0"/>
                  <a:pt x="1242" y="0"/>
                </a:cubicBezTo>
                <a:cubicBezTo>
                  <a:pt x="0" y="0"/>
                  <a:pt x="0" y="0"/>
                  <a:pt x="0" y="0"/>
                </a:cubicBezTo>
                <a:cubicBezTo>
                  <a:pt x="311" y="532"/>
                  <a:pt x="710" y="1042"/>
                  <a:pt x="1220" y="1552"/>
                </a:cubicBezTo>
                <a:cubicBezTo>
                  <a:pt x="1397" y="1729"/>
                  <a:pt x="1419" y="2217"/>
                  <a:pt x="1374" y="2726"/>
                </a:cubicBezTo>
                <a:cubicBezTo>
                  <a:pt x="4455" y="2726"/>
                  <a:pt x="4455" y="2726"/>
                  <a:pt x="4455" y="2726"/>
                </a:cubicBezTo>
                <a:cubicBezTo>
                  <a:pt x="4455" y="0"/>
                  <a:pt x="4455" y="0"/>
                  <a:pt x="4455" y="0"/>
                </a:cubicBezTo>
                <a:lnTo>
                  <a:pt x="1751" y="0"/>
                </a:lnTo>
              </a:path>
            </a:pathLst>
          </a:custGeom>
          <a:solidFill>
            <a:schemeClr val="accent4"/>
          </a:solidFill>
          <a:ln>
            <a:noFill/>
          </a:ln>
          <a:effectLst/>
        </p:spPr>
        <p:txBody>
          <a:bodyPr wrap="none" anchor="ctr"/>
          <a:lstStyle/>
          <a:p>
            <a:endParaRPr lang="en-US"/>
          </a:p>
        </p:txBody>
      </p:sp>
      <p:sp>
        <p:nvSpPr>
          <p:cNvPr id="11" name="Freeform 6"/>
          <p:cNvSpPr>
            <a:spLocks noChangeArrowheads="1"/>
          </p:cNvSpPr>
          <p:nvPr/>
        </p:nvSpPr>
        <p:spPr bwMode="auto">
          <a:xfrm>
            <a:off x="1765812" y="1472476"/>
            <a:ext cx="1763684" cy="605609"/>
          </a:xfrm>
          <a:custGeom>
            <a:avLst/>
            <a:gdLst>
              <a:gd name="T0" fmla="*/ 4965 w 7027"/>
              <a:gd name="T1" fmla="*/ 909 h 2418"/>
              <a:gd name="T2" fmla="*/ 4965 w 7027"/>
              <a:gd name="T3" fmla="*/ 909 h 2418"/>
              <a:gd name="T4" fmla="*/ 0 w 7027"/>
              <a:gd name="T5" fmla="*/ 842 h 2418"/>
              <a:gd name="T6" fmla="*/ 0 w 7027"/>
              <a:gd name="T7" fmla="*/ 2417 h 2418"/>
              <a:gd name="T8" fmla="*/ 3790 w 7027"/>
              <a:gd name="T9" fmla="*/ 2417 h 2418"/>
              <a:gd name="T10" fmla="*/ 3790 w 7027"/>
              <a:gd name="T11" fmla="*/ 2151 h 2418"/>
              <a:gd name="T12" fmla="*/ 3768 w 7027"/>
              <a:gd name="T13" fmla="*/ 2062 h 2418"/>
              <a:gd name="T14" fmla="*/ 3679 w 7027"/>
              <a:gd name="T15" fmla="*/ 1929 h 2418"/>
              <a:gd name="T16" fmla="*/ 3613 w 7027"/>
              <a:gd name="T17" fmla="*/ 1686 h 2418"/>
              <a:gd name="T18" fmla="*/ 3613 w 7027"/>
              <a:gd name="T19" fmla="*/ 1663 h 2418"/>
              <a:gd name="T20" fmla="*/ 3613 w 7027"/>
              <a:gd name="T21" fmla="*/ 1663 h 2418"/>
              <a:gd name="T22" fmla="*/ 4034 w 7027"/>
              <a:gd name="T23" fmla="*/ 1330 h 2418"/>
              <a:gd name="T24" fmla="*/ 4454 w 7027"/>
              <a:gd name="T25" fmla="*/ 1686 h 2418"/>
              <a:gd name="T26" fmla="*/ 4454 w 7027"/>
              <a:gd name="T27" fmla="*/ 1686 h 2418"/>
              <a:gd name="T28" fmla="*/ 4388 w 7027"/>
              <a:gd name="T29" fmla="*/ 1929 h 2418"/>
              <a:gd name="T30" fmla="*/ 4322 w 7027"/>
              <a:gd name="T31" fmla="*/ 2040 h 2418"/>
              <a:gd name="T32" fmla="*/ 4300 w 7027"/>
              <a:gd name="T33" fmla="*/ 2151 h 2418"/>
              <a:gd name="T34" fmla="*/ 4277 w 7027"/>
              <a:gd name="T35" fmla="*/ 2151 h 2418"/>
              <a:gd name="T36" fmla="*/ 4277 w 7027"/>
              <a:gd name="T37" fmla="*/ 2417 h 2418"/>
              <a:gd name="T38" fmla="*/ 7026 w 7027"/>
              <a:gd name="T39" fmla="*/ 2417 h 2418"/>
              <a:gd name="T40" fmla="*/ 4965 w 7027"/>
              <a:gd name="T41" fmla="*/ 909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27" h="2418">
                <a:moveTo>
                  <a:pt x="4965" y="909"/>
                </a:moveTo>
                <a:lnTo>
                  <a:pt x="4965" y="909"/>
                </a:lnTo>
                <a:cubicBezTo>
                  <a:pt x="2970" y="0"/>
                  <a:pt x="1286" y="200"/>
                  <a:pt x="0" y="842"/>
                </a:cubicBezTo>
                <a:cubicBezTo>
                  <a:pt x="0" y="2417"/>
                  <a:pt x="0" y="2417"/>
                  <a:pt x="0" y="2417"/>
                </a:cubicBezTo>
                <a:cubicBezTo>
                  <a:pt x="3790" y="2417"/>
                  <a:pt x="3790" y="2417"/>
                  <a:pt x="3790" y="2417"/>
                </a:cubicBezTo>
                <a:cubicBezTo>
                  <a:pt x="3790" y="2151"/>
                  <a:pt x="3790" y="2151"/>
                  <a:pt x="3790" y="2151"/>
                </a:cubicBezTo>
                <a:cubicBezTo>
                  <a:pt x="3768" y="2062"/>
                  <a:pt x="3768" y="2062"/>
                  <a:pt x="3768" y="2062"/>
                </a:cubicBezTo>
                <a:cubicBezTo>
                  <a:pt x="3745" y="1995"/>
                  <a:pt x="3723" y="1973"/>
                  <a:pt x="3679" y="1929"/>
                </a:cubicBezTo>
                <a:cubicBezTo>
                  <a:pt x="3635" y="1840"/>
                  <a:pt x="3613" y="1774"/>
                  <a:pt x="3613" y="1686"/>
                </a:cubicBezTo>
                <a:cubicBezTo>
                  <a:pt x="3613" y="1663"/>
                  <a:pt x="3613" y="1663"/>
                  <a:pt x="3613" y="1663"/>
                </a:cubicBezTo>
                <a:lnTo>
                  <a:pt x="3613" y="1663"/>
                </a:lnTo>
                <a:cubicBezTo>
                  <a:pt x="3635" y="1486"/>
                  <a:pt x="3812" y="1330"/>
                  <a:pt x="4034" y="1330"/>
                </a:cubicBezTo>
                <a:cubicBezTo>
                  <a:pt x="4277" y="1330"/>
                  <a:pt x="4454" y="1486"/>
                  <a:pt x="4454" y="1686"/>
                </a:cubicBezTo>
                <a:lnTo>
                  <a:pt x="4454" y="1686"/>
                </a:lnTo>
                <a:cubicBezTo>
                  <a:pt x="4454" y="1774"/>
                  <a:pt x="4432" y="1863"/>
                  <a:pt x="4388" y="1929"/>
                </a:cubicBezTo>
                <a:cubicBezTo>
                  <a:pt x="4343" y="1973"/>
                  <a:pt x="4322" y="1995"/>
                  <a:pt x="4322" y="2040"/>
                </a:cubicBezTo>
                <a:cubicBezTo>
                  <a:pt x="4300" y="2151"/>
                  <a:pt x="4300" y="2151"/>
                  <a:pt x="4300" y="2151"/>
                </a:cubicBezTo>
                <a:cubicBezTo>
                  <a:pt x="4277" y="2151"/>
                  <a:pt x="4277" y="2151"/>
                  <a:pt x="4277" y="2151"/>
                </a:cubicBezTo>
                <a:cubicBezTo>
                  <a:pt x="4277" y="2417"/>
                  <a:pt x="4277" y="2417"/>
                  <a:pt x="4277" y="2417"/>
                </a:cubicBezTo>
                <a:cubicBezTo>
                  <a:pt x="7026" y="2417"/>
                  <a:pt x="7026" y="2417"/>
                  <a:pt x="7026" y="2417"/>
                </a:cubicBezTo>
                <a:cubicBezTo>
                  <a:pt x="6560" y="1863"/>
                  <a:pt x="5896" y="1352"/>
                  <a:pt x="4965" y="909"/>
                </a:cubicBezTo>
              </a:path>
            </a:pathLst>
          </a:custGeom>
          <a:solidFill>
            <a:schemeClr val="accent1"/>
          </a:solidFill>
          <a:ln>
            <a:noFill/>
          </a:ln>
          <a:effectLst/>
        </p:spPr>
        <p:txBody>
          <a:bodyPr wrap="none" anchor="ctr"/>
          <a:lstStyle/>
          <a:p>
            <a:endParaRPr lang="en-US"/>
          </a:p>
        </p:txBody>
      </p:sp>
      <p:sp>
        <p:nvSpPr>
          <p:cNvPr id="12" name="Freeform 7"/>
          <p:cNvSpPr>
            <a:spLocks noChangeArrowheads="1"/>
          </p:cNvSpPr>
          <p:nvPr/>
        </p:nvSpPr>
        <p:spPr bwMode="auto">
          <a:xfrm>
            <a:off x="1765812" y="2189906"/>
            <a:ext cx="1128182" cy="683109"/>
          </a:xfrm>
          <a:custGeom>
            <a:avLst/>
            <a:gdLst>
              <a:gd name="T0" fmla="*/ 0 w 4500"/>
              <a:gd name="T1" fmla="*/ 0 h 2727"/>
              <a:gd name="T2" fmla="*/ 0 w 4500"/>
              <a:gd name="T3" fmla="*/ 0 h 2727"/>
              <a:gd name="T4" fmla="*/ 0 w 4500"/>
              <a:gd name="T5" fmla="*/ 2726 h 2727"/>
              <a:gd name="T6" fmla="*/ 3479 w 4500"/>
              <a:gd name="T7" fmla="*/ 2726 h 2727"/>
              <a:gd name="T8" fmla="*/ 3479 w 4500"/>
              <a:gd name="T9" fmla="*/ 2460 h 2727"/>
              <a:gd name="T10" fmla="*/ 3457 w 4500"/>
              <a:gd name="T11" fmla="*/ 2371 h 2727"/>
              <a:gd name="T12" fmla="*/ 3391 w 4500"/>
              <a:gd name="T13" fmla="*/ 2238 h 2727"/>
              <a:gd name="T14" fmla="*/ 3324 w 4500"/>
              <a:gd name="T15" fmla="*/ 1972 h 2727"/>
              <a:gd name="T16" fmla="*/ 3324 w 4500"/>
              <a:gd name="T17" fmla="*/ 1972 h 2727"/>
              <a:gd name="T18" fmla="*/ 3324 w 4500"/>
              <a:gd name="T19" fmla="*/ 1972 h 2727"/>
              <a:gd name="T20" fmla="*/ 3324 w 4500"/>
              <a:gd name="T21" fmla="*/ 1972 h 2727"/>
              <a:gd name="T22" fmla="*/ 3745 w 4500"/>
              <a:gd name="T23" fmla="*/ 1640 h 2727"/>
              <a:gd name="T24" fmla="*/ 4166 w 4500"/>
              <a:gd name="T25" fmla="*/ 1994 h 2727"/>
              <a:gd name="T26" fmla="*/ 4166 w 4500"/>
              <a:gd name="T27" fmla="*/ 1994 h 2727"/>
              <a:gd name="T28" fmla="*/ 4100 w 4500"/>
              <a:gd name="T29" fmla="*/ 2238 h 2727"/>
              <a:gd name="T30" fmla="*/ 4011 w 4500"/>
              <a:gd name="T31" fmla="*/ 2349 h 2727"/>
              <a:gd name="T32" fmla="*/ 3989 w 4500"/>
              <a:gd name="T33" fmla="*/ 2460 h 2727"/>
              <a:gd name="T34" fmla="*/ 3989 w 4500"/>
              <a:gd name="T35" fmla="*/ 2460 h 2727"/>
              <a:gd name="T36" fmla="*/ 3989 w 4500"/>
              <a:gd name="T37" fmla="*/ 2726 h 2727"/>
              <a:gd name="T38" fmla="*/ 4499 w 4500"/>
              <a:gd name="T39" fmla="*/ 2726 h 2727"/>
              <a:gd name="T40" fmla="*/ 4499 w 4500"/>
              <a:gd name="T41" fmla="*/ 0 h 2727"/>
              <a:gd name="T42" fmla="*/ 0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0" y="0"/>
                </a:moveTo>
                <a:lnTo>
                  <a:pt x="0" y="0"/>
                </a:lnTo>
                <a:cubicBezTo>
                  <a:pt x="0" y="2726"/>
                  <a:pt x="0" y="2726"/>
                  <a:pt x="0" y="2726"/>
                </a:cubicBezTo>
                <a:cubicBezTo>
                  <a:pt x="3479" y="2726"/>
                  <a:pt x="3479" y="2726"/>
                  <a:pt x="3479" y="2726"/>
                </a:cubicBezTo>
                <a:cubicBezTo>
                  <a:pt x="3479" y="2460"/>
                  <a:pt x="3479" y="2460"/>
                  <a:pt x="3479" y="2460"/>
                </a:cubicBezTo>
                <a:cubicBezTo>
                  <a:pt x="3457" y="2371"/>
                  <a:pt x="3457" y="2371"/>
                  <a:pt x="3457" y="2371"/>
                </a:cubicBezTo>
                <a:cubicBezTo>
                  <a:pt x="3435" y="2305"/>
                  <a:pt x="3435" y="2282"/>
                  <a:pt x="3391" y="2238"/>
                </a:cubicBezTo>
                <a:cubicBezTo>
                  <a:pt x="3324" y="2149"/>
                  <a:pt x="3302" y="2083"/>
                  <a:pt x="3324" y="1972"/>
                </a:cubicBezTo>
                <a:lnTo>
                  <a:pt x="3324" y="1972"/>
                </a:lnTo>
                <a:lnTo>
                  <a:pt x="3324" y="1972"/>
                </a:lnTo>
                <a:lnTo>
                  <a:pt x="3324" y="1972"/>
                </a:lnTo>
                <a:cubicBezTo>
                  <a:pt x="3347" y="1795"/>
                  <a:pt x="3524" y="1640"/>
                  <a:pt x="3745" y="1640"/>
                </a:cubicBezTo>
                <a:cubicBezTo>
                  <a:pt x="3967" y="1640"/>
                  <a:pt x="4166" y="1795"/>
                  <a:pt x="4166" y="1994"/>
                </a:cubicBezTo>
                <a:lnTo>
                  <a:pt x="4166" y="1994"/>
                </a:lnTo>
                <a:cubicBezTo>
                  <a:pt x="4166" y="2083"/>
                  <a:pt x="4144" y="2171"/>
                  <a:pt x="4100" y="2238"/>
                </a:cubicBezTo>
                <a:cubicBezTo>
                  <a:pt x="4056" y="2282"/>
                  <a:pt x="4034" y="2305"/>
                  <a:pt x="4011" y="2349"/>
                </a:cubicBezTo>
                <a:cubicBezTo>
                  <a:pt x="3989" y="2460"/>
                  <a:pt x="3989" y="2460"/>
                  <a:pt x="3989" y="2460"/>
                </a:cubicBezTo>
                <a:lnTo>
                  <a:pt x="3989" y="2460"/>
                </a:lnTo>
                <a:cubicBezTo>
                  <a:pt x="3989" y="2726"/>
                  <a:pt x="3989" y="2726"/>
                  <a:pt x="3989" y="2726"/>
                </a:cubicBezTo>
                <a:cubicBezTo>
                  <a:pt x="4499" y="2726"/>
                  <a:pt x="4499" y="2726"/>
                  <a:pt x="4499" y="2726"/>
                </a:cubicBezTo>
                <a:cubicBezTo>
                  <a:pt x="4499" y="0"/>
                  <a:pt x="4499" y="0"/>
                  <a:pt x="4499" y="0"/>
                </a:cubicBezTo>
                <a:lnTo>
                  <a:pt x="0" y="0"/>
                </a:lnTo>
              </a:path>
            </a:pathLst>
          </a:custGeom>
          <a:solidFill>
            <a:schemeClr val="accent2"/>
          </a:solidFill>
          <a:ln>
            <a:noFill/>
          </a:ln>
          <a:effectLst/>
        </p:spPr>
        <p:txBody>
          <a:bodyPr wrap="none" anchor="ctr"/>
          <a:lstStyle/>
          <a:p>
            <a:endParaRPr lang="en-US"/>
          </a:p>
        </p:txBody>
      </p:sp>
      <p:sp>
        <p:nvSpPr>
          <p:cNvPr id="13" name="Freeform 8"/>
          <p:cNvSpPr>
            <a:spLocks noChangeArrowheads="1"/>
          </p:cNvSpPr>
          <p:nvPr/>
        </p:nvSpPr>
        <p:spPr bwMode="auto">
          <a:xfrm>
            <a:off x="2372528" y="3781982"/>
            <a:ext cx="1651862" cy="683109"/>
          </a:xfrm>
          <a:custGeom>
            <a:avLst/>
            <a:gdLst>
              <a:gd name="T0" fmla="*/ 6582 w 6583"/>
              <a:gd name="T1" fmla="*/ 0 h 2727"/>
              <a:gd name="T2" fmla="*/ 6582 w 6583"/>
              <a:gd name="T3" fmla="*/ 0 h 2727"/>
              <a:gd name="T4" fmla="*/ 0 w 6583"/>
              <a:gd name="T5" fmla="*/ 0 h 2727"/>
              <a:gd name="T6" fmla="*/ 0 w 6583"/>
              <a:gd name="T7" fmla="*/ 2726 h 2727"/>
              <a:gd name="T8" fmla="*/ 4832 w 6583"/>
              <a:gd name="T9" fmla="*/ 2726 h 2727"/>
              <a:gd name="T10" fmla="*/ 4832 w 6583"/>
              <a:gd name="T11" fmla="*/ 2726 h 2727"/>
              <a:gd name="T12" fmla="*/ 5098 w 6583"/>
              <a:gd name="T13" fmla="*/ 2726 h 2727"/>
              <a:gd name="T14" fmla="*/ 5098 w 6583"/>
              <a:gd name="T15" fmla="*/ 2305 h 2727"/>
              <a:gd name="T16" fmla="*/ 5452 w 6583"/>
              <a:gd name="T17" fmla="*/ 1995 h 2727"/>
              <a:gd name="T18" fmla="*/ 5342 w 6583"/>
              <a:gd name="T19" fmla="*/ 1662 h 2727"/>
              <a:gd name="T20" fmla="*/ 5541 w 6583"/>
              <a:gd name="T21" fmla="*/ 1264 h 2727"/>
              <a:gd name="T22" fmla="*/ 5407 w 6583"/>
              <a:gd name="T23" fmla="*/ 864 h 2727"/>
              <a:gd name="T24" fmla="*/ 5519 w 6583"/>
              <a:gd name="T25" fmla="*/ 532 h 2727"/>
              <a:gd name="T26" fmla="*/ 5585 w 6583"/>
              <a:gd name="T27" fmla="*/ 399 h 2727"/>
              <a:gd name="T28" fmla="*/ 6582 w 6583"/>
              <a:gd name="T29"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83" h="2727">
                <a:moveTo>
                  <a:pt x="6582" y="0"/>
                </a:moveTo>
                <a:lnTo>
                  <a:pt x="6582" y="0"/>
                </a:lnTo>
                <a:cubicBezTo>
                  <a:pt x="0" y="0"/>
                  <a:pt x="0" y="0"/>
                  <a:pt x="0" y="0"/>
                </a:cubicBezTo>
                <a:cubicBezTo>
                  <a:pt x="0" y="2726"/>
                  <a:pt x="0" y="2726"/>
                  <a:pt x="0" y="2726"/>
                </a:cubicBezTo>
                <a:cubicBezTo>
                  <a:pt x="4832" y="2726"/>
                  <a:pt x="4832" y="2726"/>
                  <a:pt x="4832" y="2726"/>
                </a:cubicBezTo>
                <a:lnTo>
                  <a:pt x="4832" y="2726"/>
                </a:lnTo>
                <a:cubicBezTo>
                  <a:pt x="5098" y="2726"/>
                  <a:pt x="5098" y="2726"/>
                  <a:pt x="5098" y="2726"/>
                </a:cubicBezTo>
                <a:cubicBezTo>
                  <a:pt x="5098" y="2305"/>
                  <a:pt x="5098" y="2305"/>
                  <a:pt x="5098" y="2305"/>
                </a:cubicBezTo>
                <a:cubicBezTo>
                  <a:pt x="5098" y="2305"/>
                  <a:pt x="5385" y="2106"/>
                  <a:pt x="5452" y="1995"/>
                </a:cubicBezTo>
                <a:cubicBezTo>
                  <a:pt x="5541" y="1751"/>
                  <a:pt x="5342" y="1662"/>
                  <a:pt x="5342" y="1662"/>
                </a:cubicBezTo>
                <a:cubicBezTo>
                  <a:pt x="5342" y="1662"/>
                  <a:pt x="5651" y="1463"/>
                  <a:pt x="5541" y="1264"/>
                </a:cubicBezTo>
                <a:cubicBezTo>
                  <a:pt x="5496" y="1175"/>
                  <a:pt x="5407" y="864"/>
                  <a:pt x="5407" y="864"/>
                </a:cubicBezTo>
                <a:cubicBezTo>
                  <a:pt x="5519" y="532"/>
                  <a:pt x="5519" y="532"/>
                  <a:pt x="5519" y="532"/>
                </a:cubicBezTo>
                <a:cubicBezTo>
                  <a:pt x="5585" y="399"/>
                  <a:pt x="5585" y="399"/>
                  <a:pt x="5585" y="399"/>
                </a:cubicBezTo>
                <a:lnTo>
                  <a:pt x="6582" y="0"/>
                </a:lnTo>
              </a:path>
            </a:pathLst>
          </a:custGeom>
          <a:solidFill>
            <a:schemeClr val="accent4"/>
          </a:solidFill>
          <a:ln>
            <a:noFill/>
          </a:ln>
          <a:effectLst/>
        </p:spPr>
        <p:txBody>
          <a:bodyPr wrap="none" anchor="ctr"/>
          <a:lstStyle/>
          <a:p>
            <a:endParaRPr lang="en-US"/>
          </a:p>
        </p:txBody>
      </p:sp>
      <p:sp>
        <p:nvSpPr>
          <p:cNvPr id="14" name="Freeform 9"/>
          <p:cNvSpPr>
            <a:spLocks noChangeArrowheads="1"/>
          </p:cNvSpPr>
          <p:nvPr/>
        </p:nvSpPr>
        <p:spPr bwMode="auto">
          <a:xfrm>
            <a:off x="925488" y="2985944"/>
            <a:ext cx="722966" cy="683109"/>
          </a:xfrm>
          <a:custGeom>
            <a:avLst/>
            <a:gdLst>
              <a:gd name="T0" fmla="*/ 2881 w 2882"/>
              <a:gd name="T1" fmla="*/ 0 h 2727"/>
              <a:gd name="T2" fmla="*/ 2881 w 2882"/>
              <a:gd name="T3" fmla="*/ 0 h 2727"/>
              <a:gd name="T4" fmla="*/ 22 w 2882"/>
              <a:gd name="T5" fmla="*/ 0 h 2727"/>
              <a:gd name="T6" fmla="*/ 598 w 2882"/>
              <a:gd name="T7" fmla="*/ 2726 h 2727"/>
              <a:gd name="T8" fmla="*/ 2881 w 2882"/>
              <a:gd name="T9" fmla="*/ 2726 h 2727"/>
              <a:gd name="T10" fmla="*/ 2881 w 2882"/>
              <a:gd name="T11" fmla="*/ 0 h 2727"/>
            </a:gdLst>
            <a:ahLst/>
            <a:cxnLst>
              <a:cxn ang="0">
                <a:pos x="T0" y="T1"/>
              </a:cxn>
              <a:cxn ang="0">
                <a:pos x="T2" y="T3"/>
              </a:cxn>
              <a:cxn ang="0">
                <a:pos x="T4" y="T5"/>
              </a:cxn>
              <a:cxn ang="0">
                <a:pos x="T6" y="T7"/>
              </a:cxn>
              <a:cxn ang="0">
                <a:pos x="T8" y="T9"/>
              </a:cxn>
              <a:cxn ang="0">
                <a:pos x="T10" y="T11"/>
              </a:cxn>
            </a:cxnLst>
            <a:rect l="0" t="0" r="r" b="b"/>
            <a:pathLst>
              <a:path w="2882" h="2727">
                <a:moveTo>
                  <a:pt x="2881" y="0"/>
                </a:moveTo>
                <a:lnTo>
                  <a:pt x="2881" y="0"/>
                </a:lnTo>
                <a:cubicBezTo>
                  <a:pt x="22" y="0"/>
                  <a:pt x="22" y="0"/>
                  <a:pt x="22" y="0"/>
                </a:cubicBezTo>
                <a:cubicBezTo>
                  <a:pt x="0" y="864"/>
                  <a:pt x="133" y="1773"/>
                  <a:pt x="598" y="2726"/>
                </a:cubicBezTo>
                <a:cubicBezTo>
                  <a:pt x="2881" y="2726"/>
                  <a:pt x="2881" y="2726"/>
                  <a:pt x="2881" y="2726"/>
                </a:cubicBezTo>
                <a:lnTo>
                  <a:pt x="2881" y="0"/>
                </a:lnTo>
              </a:path>
            </a:pathLst>
          </a:custGeom>
          <a:solidFill>
            <a:schemeClr val="accent3"/>
          </a:solidFill>
          <a:ln>
            <a:noFill/>
          </a:ln>
          <a:effectLst/>
        </p:spPr>
        <p:txBody>
          <a:bodyPr wrap="none" anchor="ctr"/>
          <a:lstStyle/>
          <a:p>
            <a:endParaRPr lang="en-US"/>
          </a:p>
        </p:txBody>
      </p:sp>
      <p:sp>
        <p:nvSpPr>
          <p:cNvPr id="15" name="Freeform 11"/>
          <p:cNvSpPr>
            <a:spLocks noChangeArrowheads="1"/>
          </p:cNvSpPr>
          <p:nvPr/>
        </p:nvSpPr>
        <p:spPr bwMode="auto">
          <a:xfrm>
            <a:off x="1280882" y="1750370"/>
            <a:ext cx="366465" cy="327715"/>
          </a:xfrm>
          <a:custGeom>
            <a:avLst/>
            <a:gdLst>
              <a:gd name="T0" fmla="*/ 1462 w 1463"/>
              <a:gd name="T1" fmla="*/ 1309 h 1310"/>
              <a:gd name="T2" fmla="*/ 1462 w 1463"/>
              <a:gd name="T3" fmla="*/ 1309 h 1310"/>
              <a:gd name="T4" fmla="*/ 1462 w 1463"/>
              <a:gd name="T5" fmla="*/ 0 h 1310"/>
              <a:gd name="T6" fmla="*/ 0 w 1463"/>
              <a:gd name="T7" fmla="*/ 1309 h 1310"/>
              <a:gd name="T8" fmla="*/ 1462 w 1463"/>
              <a:gd name="T9" fmla="*/ 1309 h 1310"/>
            </a:gdLst>
            <a:ahLst/>
            <a:cxnLst>
              <a:cxn ang="0">
                <a:pos x="T0" y="T1"/>
              </a:cxn>
              <a:cxn ang="0">
                <a:pos x="T2" y="T3"/>
              </a:cxn>
              <a:cxn ang="0">
                <a:pos x="T4" y="T5"/>
              </a:cxn>
              <a:cxn ang="0">
                <a:pos x="T6" y="T7"/>
              </a:cxn>
              <a:cxn ang="0">
                <a:pos x="T8" y="T9"/>
              </a:cxn>
            </a:cxnLst>
            <a:rect l="0" t="0" r="r" b="b"/>
            <a:pathLst>
              <a:path w="1463" h="1310">
                <a:moveTo>
                  <a:pt x="1462" y="1309"/>
                </a:moveTo>
                <a:lnTo>
                  <a:pt x="1462" y="1309"/>
                </a:lnTo>
                <a:cubicBezTo>
                  <a:pt x="1462" y="0"/>
                  <a:pt x="1462" y="0"/>
                  <a:pt x="1462" y="0"/>
                </a:cubicBezTo>
                <a:cubicBezTo>
                  <a:pt x="886" y="378"/>
                  <a:pt x="377" y="821"/>
                  <a:pt x="0" y="1309"/>
                </a:cubicBezTo>
                <a:lnTo>
                  <a:pt x="1462" y="1309"/>
                </a:lnTo>
              </a:path>
            </a:pathLst>
          </a:custGeom>
          <a:solidFill>
            <a:schemeClr val="accent1"/>
          </a:solidFill>
          <a:ln>
            <a:noFill/>
          </a:ln>
          <a:effectLst/>
        </p:spPr>
        <p:txBody>
          <a:bodyPr wrap="none" anchor="ctr"/>
          <a:lstStyle/>
          <a:p>
            <a:endParaRPr lang="en-US"/>
          </a:p>
        </p:txBody>
      </p:sp>
      <p:sp>
        <p:nvSpPr>
          <p:cNvPr id="16" name="Freeform 13"/>
          <p:cNvSpPr>
            <a:spLocks noChangeArrowheads="1"/>
          </p:cNvSpPr>
          <p:nvPr/>
        </p:nvSpPr>
        <p:spPr bwMode="auto">
          <a:xfrm>
            <a:off x="942095" y="5122735"/>
            <a:ext cx="2336078" cy="822609"/>
          </a:xfrm>
          <a:custGeom>
            <a:avLst/>
            <a:gdLst>
              <a:gd name="T0" fmla="*/ 0 w 9309"/>
              <a:gd name="T1" fmla="*/ 3279 h 3280"/>
              <a:gd name="T2" fmla="*/ 1219 w 9309"/>
              <a:gd name="T3" fmla="*/ 0 h 3280"/>
              <a:gd name="T4" fmla="*/ 7779 w 9309"/>
              <a:gd name="T5" fmla="*/ 1396 h 3280"/>
              <a:gd name="T6" fmla="*/ 7779 w 9309"/>
              <a:gd name="T7" fmla="*/ 1174 h 3280"/>
              <a:gd name="T8" fmla="*/ 9308 w 9309"/>
              <a:gd name="T9" fmla="*/ 3279 h 3280"/>
              <a:gd name="T10" fmla="*/ 0 w 9309"/>
              <a:gd name="T11" fmla="*/ 3279 h 3280"/>
            </a:gdLst>
            <a:ahLst/>
            <a:cxnLst>
              <a:cxn ang="0">
                <a:pos x="T0" y="T1"/>
              </a:cxn>
              <a:cxn ang="0">
                <a:pos x="T2" y="T3"/>
              </a:cxn>
              <a:cxn ang="0">
                <a:pos x="T4" y="T5"/>
              </a:cxn>
              <a:cxn ang="0">
                <a:pos x="T6" y="T7"/>
              </a:cxn>
              <a:cxn ang="0">
                <a:pos x="T8" y="T9"/>
              </a:cxn>
              <a:cxn ang="0">
                <a:pos x="T10" y="T11"/>
              </a:cxn>
            </a:cxnLst>
            <a:rect l="0" t="0" r="r" b="b"/>
            <a:pathLst>
              <a:path w="9309" h="3280">
                <a:moveTo>
                  <a:pt x="0" y="3279"/>
                </a:moveTo>
                <a:lnTo>
                  <a:pt x="1219" y="0"/>
                </a:lnTo>
                <a:lnTo>
                  <a:pt x="7779" y="1396"/>
                </a:lnTo>
                <a:lnTo>
                  <a:pt x="7779" y="1174"/>
                </a:lnTo>
                <a:lnTo>
                  <a:pt x="9308" y="3279"/>
                </a:lnTo>
                <a:lnTo>
                  <a:pt x="0" y="3279"/>
                </a:lnTo>
              </a:path>
            </a:pathLst>
          </a:custGeom>
          <a:solidFill>
            <a:schemeClr val="bg1">
              <a:lumMod val="50000"/>
            </a:schemeClr>
          </a:solidFill>
          <a:ln>
            <a:noFill/>
          </a:ln>
          <a:effectLst/>
        </p:spPr>
        <p:txBody>
          <a:bodyPr wrap="none" anchor="ctr"/>
          <a:lstStyle/>
          <a:p>
            <a:endParaRPr lang="en-US"/>
          </a:p>
        </p:txBody>
      </p:sp>
      <p:sp>
        <p:nvSpPr>
          <p:cNvPr id="17" name="Freeform 14"/>
          <p:cNvSpPr>
            <a:spLocks noChangeArrowheads="1"/>
          </p:cNvSpPr>
          <p:nvPr/>
        </p:nvSpPr>
        <p:spPr bwMode="auto">
          <a:xfrm>
            <a:off x="1247668" y="4710877"/>
            <a:ext cx="1646326" cy="761716"/>
          </a:xfrm>
          <a:custGeom>
            <a:avLst/>
            <a:gdLst>
              <a:gd name="T0" fmla="*/ 6560 w 6561"/>
              <a:gd name="T1" fmla="*/ 3037 h 3038"/>
              <a:gd name="T2" fmla="*/ 0 w 6561"/>
              <a:gd name="T3" fmla="*/ 1641 h 3038"/>
              <a:gd name="T4" fmla="*/ 554 w 6561"/>
              <a:gd name="T5" fmla="*/ 0 h 3038"/>
              <a:gd name="T6" fmla="*/ 6560 w 6561"/>
              <a:gd name="T7" fmla="*/ 1419 h 3038"/>
              <a:gd name="T8" fmla="*/ 6560 w 6561"/>
              <a:gd name="T9" fmla="*/ 3037 h 3038"/>
            </a:gdLst>
            <a:ahLst/>
            <a:cxnLst>
              <a:cxn ang="0">
                <a:pos x="T0" y="T1"/>
              </a:cxn>
              <a:cxn ang="0">
                <a:pos x="T2" y="T3"/>
              </a:cxn>
              <a:cxn ang="0">
                <a:pos x="T4" y="T5"/>
              </a:cxn>
              <a:cxn ang="0">
                <a:pos x="T6" y="T7"/>
              </a:cxn>
              <a:cxn ang="0">
                <a:pos x="T8" y="T9"/>
              </a:cxn>
            </a:cxnLst>
            <a:rect l="0" t="0" r="r" b="b"/>
            <a:pathLst>
              <a:path w="6561" h="3038">
                <a:moveTo>
                  <a:pt x="6560" y="3037"/>
                </a:moveTo>
                <a:lnTo>
                  <a:pt x="0" y="1641"/>
                </a:lnTo>
                <a:lnTo>
                  <a:pt x="554" y="0"/>
                </a:lnTo>
                <a:lnTo>
                  <a:pt x="6560" y="1419"/>
                </a:lnTo>
                <a:lnTo>
                  <a:pt x="6560" y="3037"/>
                </a:lnTo>
              </a:path>
            </a:pathLst>
          </a:custGeom>
          <a:solidFill>
            <a:schemeClr val="bg1">
              <a:lumMod val="85000"/>
            </a:schemeClr>
          </a:solidFill>
          <a:ln>
            <a:noFill/>
          </a:ln>
          <a:effectLst/>
        </p:spPr>
        <p:txBody>
          <a:bodyPr wrap="none" anchor="ctr"/>
          <a:lstStyle/>
          <a:p>
            <a:endParaRPr lang="en-US"/>
          </a:p>
        </p:txBody>
      </p:sp>
      <p:sp>
        <p:nvSpPr>
          <p:cNvPr id="18" name="Freeform 15"/>
          <p:cNvSpPr>
            <a:spLocks noChangeArrowheads="1"/>
          </p:cNvSpPr>
          <p:nvPr/>
        </p:nvSpPr>
        <p:spPr bwMode="auto">
          <a:xfrm>
            <a:off x="3012458" y="2985944"/>
            <a:ext cx="984253" cy="683109"/>
          </a:xfrm>
          <a:custGeom>
            <a:avLst/>
            <a:gdLst>
              <a:gd name="T0" fmla="*/ 1927 w 3923"/>
              <a:gd name="T1" fmla="*/ 2459 h 2727"/>
              <a:gd name="T2" fmla="*/ 1927 w 3923"/>
              <a:gd name="T3" fmla="*/ 2459 h 2727"/>
              <a:gd name="T4" fmla="*/ 1839 w 3923"/>
              <a:gd name="T5" fmla="*/ 2305 h 2727"/>
              <a:gd name="T6" fmla="*/ 1772 w 3923"/>
              <a:gd name="T7" fmla="*/ 2061 h 2727"/>
              <a:gd name="T8" fmla="*/ 1772 w 3923"/>
              <a:gd name="T9" fmla="*/ 2061 h 2727"/>
              <a:gd name="T10" fmla="*/ 1772 w 3923"/>
              <a:gd name="T11" fmla="*/ 2039 h 2727"/>
              <a:gd name="T12" fmla="*/ 1772 w 3923"/>
              <a:gd name="T13" fmla="*/ 2039 h 2727"/>
              <a:gd name="T14" fmla="*/ 2194 w 3923"/>
              <a:gd name="T15" fmla="*/ 1707 h 2727"/>
              <a:gd name="T16" fmla="*/ 2615 w 3923"/>
              <a:gd name="T17" fmla="*/ 2083 h 2727"/>
              <a:gd name="T18" fmla="*/ 2615 w 3923"/>
              <a:gd name="T19" fmla="*/ 2083 h 2727"/>
              <a:gd name="T20" fmla="*/ 2549 w 3923"/>
              <a:gd name="T21" fmla="*/ 2305 h 2727"/>
              <a:gd name="T22" fmla="*/ 2482 w 3923"/>
              <a:gd name="T23" fmla="*/ 2437 h 2727"/>
              <a:gd name="T24" fmla="*/ 2460 w 3923"/>
              <a:gd name="T25" fmla="*/ 2526 h 2727"/>
              <a:gd name="T26" fmla="*/ 2438 w 3923"/>
              <a:gd name="T27" fmla="*/ 2526 h 2727"/>
              <a:gd name="T28" fmla="*/ 2438 w 3923"/>
              <a:gd name="T29" fmla="*/ 2726 h 2727"/>
              <a:gd name="T30" fmla="*/ 3922 w 3923"/>
              <a:gd name="T31" fmla="*/ 2726 h 2727"/>
              <a:gd name="T32" fmla="*/ 2925 w 3923"/>
              <a:gd name="T33" fmla="*/ 443 h 2727"/>
              <a:gd name="T34" fmla="*/ 3014 w 3923"/>
              <a:gd name="T35" fmla="*/ 0 h 2727"/>
              <a:gd name="T36" fmla="*/ 0 w 3923"/>
              <a:gd name="T37" fmla="*/ 0 h 2727"/>
              <a:gd name="T38" fmla="*/ 0 w 3923"/>
              <a:gd name="T39" fmla="*/ 466 h 2727"/>
              <a:gd name="T40" fmla="*/ 177 w 3923"/>
              <a:gd name="T41" fmla="*/ 466 h 2727"/>
              <a:gd name="T42" fmla="*/ 266 w 3923"/>
              <a:gd name="T43" fmla="*/ 443 h 2727"/>
              <a:gd name="T44" fmla="*/ 399 w 3923"/>
              <a:gd name="T45" fmla="*/ 354 h 2727"/>
              <a:gd name="T46" fmla="*/ 642 w 3923"/>
              <a:gd name="T47" fmla="*/ 288 h 2727"/>
              <a:gd name="T48" fmla="*/ 665 w 3923"/>
              <a:gd name="T49" fmla="*/ 288 h 2727"/>
              <a:gd name="T50" fmla="*/ 665 w 3923"/>
              <a:gd name="T51" fmla="*/ 288 h 2727"/>
              <a:gd name="T52" fmla="*/ 665 w 3923"/>
              <a:gd name="T53" fmla="*/ 288 h 2727"/>
              <a:gd name="T54" fmla="*/ 996 w 3923"/>
              <a:gd name="T55" fmla="*/ 710 h 2727"/>
              <a:gd name="T56" fmla="*/ 620 w 3923"/>
              <a:gd name="T57" fmla="*/ 1130 h 2727"/>
              <a:gd name="T58" fmla="*/ 620 w 3923"/>
              <a:gd name="T59" fmla="*/ 1130 h 2727"/>
              <a:gd name="T60" fmla="*/ 399 w 3923"/>
              <a:gd name="T61" fmla="*/ 1064 h 2727"/>
              <a:gd name="T62" fmla="*/ 266 w 3923"/>
              <a:gd name="T63" fmla="*/ 998 h 2727"/>
              <a:gd name="T64" fmla="*/ 177 w 3923"/>
              <a:gd name="T65" fmla="*/ 976 h 2727"/>
              <a:gd name="T66" fmla="*/ 177 w 3923"/>
              <a:gd name="T67" fmla="*/ 953 h 2727"/>
              <a:gd name="T68" fmla="*/ 0 w 3923"/>
              <a:gd name="T69" fmla="*/ 953 h 2727"/>
              <a:gd name="T70" fmla="*/ 0 w 3923"/>
              <a:gd name="T71" fmla="*/ 2726 h 2727"/>
              <a:gd name="T72" fmla="*/ 1949 w 3923"/>
              <a:gd name="T73" fmla="*/ 2726 h 2727"/>
              <a:gd name="T74" fmla="*/ 1949 w 3923"/>
              <a:gd name="T75" fmla="*/ 2526 h 2727"/>
              <a:gd name="T76" fmla="*/ 1927 w 3923"/>
              <a:gd name="T77" fmla="*/ 2459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23" h="2727">
                <a:moveTo>
                  <a:pt x="1927" y="2459"/>
                </a:moveTo>
                <a:lnTo>
                  <a:pt x="1927" y="2459"/>
                </a:lnTo>
                <a:cubicBezTo>
                  <a:pt x="1905" y="2394"/>
                  <a:pt x="1883" y="2371"/>
                  <a:pt x="1839" y="2305"/>
                </a:cubicBezTo>
                <a:cubicBezTo>
                  <a:pt x="1794" y="2238"/>
                  <a:pt x="1772" y="2150"/>
                  <a:pt x="1772" y="2061"/>
                </a:cubicBezTo>
                <a:lnTo>
                  <a:pt x="1772" y="2061"/>
                </a:lnTo>
                <a:cubicBezTo>
                  <a:pt x="1772" y="2039"/>
                  <a:pt x="1772" y="2039"/>
                  <a:pt x="1772" y="2039"/>
                </a:cubicBezTo>
                <a:lnTo>
                  <a:pt x="1772" y="2039"/>
                </a:lnTo>
                <a:cubicBezTo>
                  <a:pt x="1794" y="1862"/>
                  <a:pt x="1972" y="1707"/>
                  <a:pt x="2194" y="1707"/>
                </a:cubicBezTo>
                <a:cubicBezTo>
                  <a:pt x="2438" y="1707"/>
                  <a:pt x="2615" y="1884"/>
                  <a:pt x="2615" y="2083"/>
                </a:cubicBezTo>
                <a:lnTo>
                  <a:pt x="2615" y="2083"/>
                </a:lnTo>
                <a:cubicBezTo>
                  <a:pt x="2615" y="2172"/>
                  <a:pt x="2592" y="2238"/>
                  <a:pt x="2549" y="2305"/>
                </a:cubicBezTo>
                <a:cubicBezTo>
                  <a:pt x="2504" y="2349"/>
                  <a:pt x="2482" y="2394"/>
                  <a:pt x="2482" y="2437"/>
                </a:cubicBezTo>
                <a:cubicBezTo>
                  <a:pt x="2460" y="2526"/>
                  <a:pt x="2460" y="2526"/>
                  <a:pt x="2460" y="2526"/>
                </a:cubicBezTo>
                <a:cubicBezTo>
                  <a:pt x="2438" y="2526"/>
                  <a:pt x="2438" y="2526"/>
                  <a:pt x="2438" y="2526"/>
                </a:cubicBezTo>
                <a:cubicBezTo>
                  <a:pt x="2438" y="2726"/>
                  <a:pt x="2438" y="2726"/>
                  <a:pt x="2438" y="2726"/>
                </a:cubicBezTo>
                <a:cubicBezTo>
                  <a:pt x="3922" y="2726"/>
                  <a:pt x="3922" y="2726"/>
                  <a:pt x="3922" y="2726"/>
                </a:cubicBezTo>
                <a:cubicBezTo>
                  <a:pt x="3922" y="2726"/>
                  <a:pt x="2947" y="1064"/>
                  <a:pt x="2925" y="443"/>
                </a:cubicBezTo>
                <a:cubicBezTo>
                  <a:pt x="2925" y="332"/>
                  <a:pt x="2970" y="288"/>
                  <a:pt x="3014" y="0"/>
                </a:cubicBezTo>
                <a:cubicBezTo>
                  <a:pt x="0" y="0"/>
                  <a:pt x="0" y="0"/>
                  <a:pt x="0" y="0"/>
                </a:cubicBezTo>
                <a:cubicBezTo>
                  <a:pt x="0" y="466"/>
                  <a:pt x="0" y="466"/>
                  <a:pt x="0" y="466"/>
                </a:cubicBezTo>
                <a:cubicBezTo>
                  <a:pt x="177" y="466"/>
                  <a:pt x="177" y="466"/>
                  <a:pt x="177" y="466"/>
                </a:cubicBezTo>
                <a:cubicBezTo>
                  <a:pt x="266" y="443"/>
                  <a:pt x="266" y="443"/>
                  <a:pt x="266" y="443"/>
                </a:cubicBezTo>
                <a:cubicBezTo>
                  <a:pt x="310" y="421"/>
                  <a:pt x="332" y="399"/>
                  <a:pt x="399" y="354"/>
                </a:cubicBezTo>
                <a:cubicBezTo>
                  <a:pt x="465" y="311"/>
                  <a:pt x="553" y="288"/>
                  <a:pt x="642" y="288"/>
                </a:cubicBezTo>
                <a:cubicBezTo>
                  <a:pt x="665" y="288"/>
                  <a:pt x="665" y="288"/>
                  <a:pt x="665" y="288"/>
                </a:cubicBezTo>
                <a:lnTo>
                  <a:pt x="665" y="288"/>
                </a:lnTo>
                <a:lnTo>
                  <a:pt x="665" y="288"/>
                </a:lnTo>
                <a:cubicBezTo>
                  <a:pt x="842" y="311"/>
                  <a:pt x="996" y="488"/>
                  <a:pt x="996" y="710"/>
                </a:cubicBezTo>
                <a:cubicBezTo>
                  <a:pt x="996" y="953"/>
                  <a:pt x="819" y="1130"/>
                  <a:pt x="620" y="1130"/>
                </a:cubicBezTo>
                <a:lnTo>
                  <a:pt x="620" y="1130"/>
                </a:lnTo>
                <a:cubicBezTo>
                  <a:pt x="553" y="1130"/>
                  <a:pt x="465" y="1108"/>
                  <a:pt x="399" y="1064"/>
                </a:cubicBezTo>
                <a:cubicBezTo>
                  <a:pt x="354" y="1020"/>
                  <a:pt x="332" y="998"/>
                  <a:pt x="266" y="998"/>
                </a:cubicBezTo>
                <a:cubicBezTo>
                  <a:pt x="177" y="976"/>
                  <a:pt x="177" y="976"/>
                  <a:pt x="177" y="976"/>
                </a:cubicBezTo>
                <a:cubicBezTo>
                  <a:pt x="177" y="953"/>
                  <a:pt x="177" y="953"/>
                  <a:pt x="177" y="953"/>
                </a:cubicBezTo>
                <a:cubicBezTo>
                  <a:pt x="0" y="953"/>
                  <a:pt x="0" y="953"/>
                  <a:pt x="0" y="953"/>
                </a:cubicBezTo>
                <a:cubicBezTo>
                  <a:pt x="0" y="2726"/>
                  <a:pt x="0" y="2726"/>
                  <a:pt x="0" y="2726"/>
                </a:cubicBezTo>
                <a:cubicBezTo>
                  <a:pt x="1949" y="2726"/>
                  <a:pt x="1949" y="2726"/>
                  <a:pt x="1949" y="2726"/>
                </a:cubicBezTo>
                <a:cubicBezTo>
                  <a:pt x="1949" y="2526"/>
                  <a:pt x="1949" y="2526"/>
                  <a:pt x="1949" y="2526"/>
                </a:cubicBezTo>
                <a:lnTo>
                  <a:pt x="1927" y="2459"/>
                </a:lnTo>
              </a:path>
            </a:pathLst>
          </a:custGeom>
          <a:solidFill>
            <a:schemeClr val="accent3"/>
          </a:solidFill>
          <a:ln>
            <a:noFill/>
          </a:ln>
          <a:effectLst/>
        </p:spPr>
        <p:txBody>
          <a:bodyPr wrap="none" anchor="ctr"/>
          <a:lstStyle/>
          <a:p>
            <a:endParaRPr lang="en-US"/>
          </a:p>
        </p:txBody>
      </p:sp>
      <p:sp>
        <p:nvSpPr>
          <p:cNvPr id="19" name="Freeform 16"/>
          <p:cNvSpPr>
            <a:spLocks noChangeArrowheads="1"/>
          </p:cNvSpPr>
          <p:nvPr/>
        </p:nvSpPr>
        <p:spPr bwMode="auto">
          <a:xfrm>
            <a:off x="942095" y="2189906"/>
            <a:ext cx="705252" cy="683109"/>
          </a:xfrm>
          <a:custGeom>
            <a:avLst/>
            <a:gdLst>
              <a:gd name="T0" fmla="*/ 2814 w 2815"/>
              <a:gd name="T1" fmla="*/ 0 h 2727"/>
              <a:gd name="T2" fmla="*/ 2814 w 2815"/>
              <a:gd name="T3" fmla="*/ 0 h 2727"/>
              <a:gd name="T4" fmla="*/ 997 w 2815"/>
              <a:gd name="T5" fmla="*/ 0 h 2727"/>
              <a:gd name="T6" fmla="*/ 620 w 2815"/>
              <a:gd name="T7" fmla="*/ 642 h 2727"/>
              <a:gd name="T8" fmla="*/ 0 w 2815"/>
              <a:gd name="T9" fmla="*/ 2726 h 2727"/>
              <a:gd name="T10" fmla="*/ 1706 w 2815"/>
              <a:gd name="T11" fmla="*/ 2726 h 2727"/>
              <a:gd name="T12" fmla="*/ 1706 w 2815"/>
              <a:gd name="T13" fmla="*/ 2460 h 2727"/>
              <a:gd name="T14" fmla="*/ 1684 w 2815"/>
              <a:gd name="T15" fmla="*/ 2371 h 2727"/>
              <a:gd name="T16" fmla="*/ 1596 w 2815"/>
              <a:gd name="T17" fmla="*/ 2238 h 2727"/>
              <a:gd name="T18" fmla="*/ 1529 w 2815"/>
              <a:gd name="T19" fmla="*/ 1994 h 2727"/>
              <a:gd name="T20" fmla="*/ 1529 w 2815"/>
              <a:gd name="T21" fmla="*/ 1972 h 2727"/>
              <a:gd name="T22" fmla="*/ 1529 w 2815"/>
              <a:gd name="T23" fmla="*/ 1972 h 2727"/>
              <a:gd name="T24" fmla="*/ 1529 w 2815"/>
              <a:gd name="T25" fmla="*/ 1972 h 2727"/>
              <a:gd name="T26" fmla="*/ 1950 w 2815"/>
              <a:gd name="T27" fmla="*/ 1640 h 2727"/>
              <a:gd name="T28" fmla="*/ 2371 w 2815"/>
              <a:gd name="T29" fmla="*/ 2017 h 2727"/>
              <a:gd name="T30" fmla="*/ 2371 w 2815"/>
              <a:gd name="T31" fmla="*/ 2017 h 2727"/>
              <a:gd name="T32" fmla="*/ 2305 w 2815"/>
              <a:gd name="T33" fmla="*/ 2238 h 2727"/>
              <a:gd name="T34" fmla="*/ 2238 w 2815"/>
              <a:gd name="T35" fmla="*/ 2371 h 2727"/>
              <a:gd name="T36" fmla="*/ 2216 w 2815"/>
              <a:gd name="T37" fmla="*/ 2460 h 2727"/>
              <a:gd name="T38" fmla="*/ 2216 w 2815"/>
              <a:gd name="T39" fmla="*/ 2460 h 2727"/>
              <a:gd name="T40" fmla="*/ 2216 w 2815"/>
              <a:gd name="T41" fmla="*/ 2726 h 2727"/>
              <a:gd name="T42" fmla="*/ 2814 w 2815"/>
              <a:gd name="T43" fmla="*/ 2726 h 2727"/>
              <a:gd name="T44" fmla="*/ 2814 w 2815"/>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15" h="2727">
                <a:moveTo>
                  <a:pt x="2814" y="0"/>
                </a:moveTo>
                <a:lnTo>
                  <a:pt x="2814" y="0"/>
                </a:lnTo>
                <a:cubicBezTo>
                  <a:pt x="997" y="0"/>
                  <a:pt x="997" y="0"/>
                  <a:pt x="997" y="0"/>
                </a:cubicBezTo>
                <a:cubicBezTo>
                  <a:pt x="842" y="221"/>
                  <a:pt x="730" y="443"/>
                  <a:pt x="620" y="642"/>
                </a:cubicBezTo>
                <a:cubicBezTo>
                  <a:pt x="332" y="1241"/>
                  <a:pt x="88" y="1928"/>
                  <a:pt x="0" y="2726"/>
                </a:cubicBezTo>
                <a:cubicBezTo>
                  <a:pt x="1706" y="2726"/>
                  <a:pt x="1706" y="2726"/>
                  <a:pt x="1706" y="2726"/>
                </a:cubicBezTo>
                <a:cubicBezTo>
                  <a:pt x="1706" y="2460"/>
                  <a:pt x="1706" y="2460"/>
                  <a:pt x="1706" y="2460"/>
                </a:cubicBezTo>
                <a:cubicBezTo>
                  <a:pt x="1684" y="2371"/>
                  <a:pt x="1684" y="2371"/>
                  <a:pt x="1684" y="2371"/>
                </a:cubicBezTo>
                <a:cubicBezTo>
                  <a:pt x="1662" y="2327"/>
                  <a:pt x="1639" y="2305"/>
                  <a:pt x="1596" y="2238"/>
                </a:cubicBezTo>
                <a:cubicBezTo>
                  <a:pt x="1551" y="2171"/>
                  <a:pt x="1529" y="2083"/>
                  <a:pt x="1529" y="1994"/>
                </a:cubicBezTo>
                <a:cubicBezTo>
                  <a:pt x="1529" y="1972"/>
                  <a:pt x="1529" y="1972"/>
                  <a:pt x="1529" y="1972"/>
                </a:cubicBezTo>
                <a:lnTo>
                  <a:pt x="1529" y="1972"/>
                </a:lnTo>
                <a:lnTo>
                  <a:pt x="1529" y="1972"/>
                </a:lnTo>
                <a:cubicBezTo>
                  <a:pt x="1551" y="1795"/>
                  <a:pt x="1729" y="1640"/>
                  <a:pt x="1950" y="1640"/>
                </a:cubicBezTo>
                <a:cubicBezTo>
                  <a:pt x="2194" y="1640"/>
                  <a:pt x="2371" y="1817"/>
                  <a:pt x="2371" y="2017"/>
                </a:cubicBezTo>
                <a:lnTo>
                  <a:pt x="2371" y="2017"/>
                </a:lnTo>
                <a:cubicBezTo>
                  <a:pt x="2371" y="2083"/>
                  <a:pt x="2349" y="2171"/>
                  <a:pt x="2305" y="2238"/>
                </a:cubicBezTo>
                <a:cubicBezTo>
                  <a:pt x="2261" y="2282"/>
                  <a:pt x="2261" y="2305"/>
                  <a:pt x="2238" y="2371"/>
                </a:cubicBezTo>
                <a:cubicBezTo>
                  <a:pt x="2216" y="2460"/>
                  <a:pt x="2216" y="2460"/>
                  <a:pt x="2216" y="2460"/>
                </a:cubicBezTo>
                <a:lnTo>
                  <a:pt x="2216" y="2460"/>
                </a:lnTo>
                <a:cubicBezTo>
                  <a:pt x="2216" y="2726"/>
                  <a:pt x="2216" y="2726"/>
                  <a:pt x="2216" y="2726"/>
                </a:cubicBezTo>
                <a:cubicBezTo>
                  <a:pt x="2814" y="2726"/>
                  <a:pt x="2814" y="2726"/>
                  <a:pt x="2814" y="2726"/>
                </a:cubicBezTo>
                <a:lnTo>
                  <a:pt x="2814" y="0"/>
                </a:lnTo>
              </a:path>
            </a:pathLst>
          </a:custGeom>
          <a:solidFill>
            <a:schemeClr val="accent2"/>
          </a:solidFill>
          <a:ln>
            <a:noFill/>
          </a:ln>
          <a:effectLst/>
        </p:spPr>
        <p:txBody>
          <a:bodyPr wrap="none" anchor="ctr"/>
          <a:lstStyle/>
          <a:p>
            <a:endParaRPr lang="en-US"/>
          </a:p>
        </p:txBody>
      </p:sp>
      <p:grpSp>
        <p:nvGrpSpPr>
          <p:cNvPr id="50" name="Group 49"/>
          <p:cNvGrpSpPr/>
          <p:nvPr/>
        </p:nvGrpSpPr>
        <p:grpSpPr>
          <a:xfrm>
            <a:off x="5552259" y="2094824"/>
            <a:ext cx="2462923" cy="734452"/>
            <a:chOff x="7342025" y="889053"/>
            <a:chExt cx="1740786" cy="837425"/>
          </a:xfrm>
        </p:grpSpPr>
        <p:sp>
          <p:nvSpPr>
            <p:cNvPr id="51" name="TextBox 50"/>
            <p:cNvSpPr txBox="1"/>
            <p:nvPr/>
          </p:nvSpPr>
          <p:spPr>
            <a:xfrm>
              <a:off x="7342025" y="889053"/>
              <a:ext cx="1732423" cy="350929"/>
            </a:xfrm>
            <a:prstGeom prst="rect">
              <a:avLst/>
            </a:prstGeom>
            <a:noFill/>
          </p:spPr>
          <p:txBody>
            <a:bodyPr wrap="square" rtlCol="0">
              <a:spAutoFit/>
            </a:bodyPr>
            <a:lstStyle/>
            <a:p>
              <a:r>
                <a:rPr lang="en-US" sz="1400" dirty="0" smtClean="0">
                  <a:solidFill>
                    <a:schemeClr val="bg1">
                      <a:lumMod val="50000"/>
                    </a:schemeClr>
                  </a:solidFill>
                  <a:latin typeface="Roboto" panose="02000000000000000000" pitchFamily="2" charset="0"/>
                  <a:ea typeface="Roboto" panose="02000000000000000000" pitchFamily="2" charset="0"/>
                  <a:cs typeface="Calibri"/>
                </a:rPr>
                <a:t>Money</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52" name="TextBox 51"/>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53" name="Group 52"/>
          <p:cNvGrpSpPr/>
          <p:nvPr/>
        </p:nvGrpSpPr>
        <p:grpSpPr>
          <a:xfrm>
            <a:off x="5552259" y="2860760"/>
            <a:ext cx="2462923" cy="734452"/>
            <a:chOff x="7342025" y="889053"/>
            <a:chExt cx="1740786" cy="837425"/>
          </a:xfrm>
        </p:grpSpPr>
        <p:sp>
          <p:nvSpPr>
            <p:cNvPr id="54" name="TextBox 53"/>
            <p:cNvSpPr txBox="1"/>
            <p:nvPr/>
          </p:nvSpPr>
          <p:spPr>
            <a:xfrm>
              <a:off x="7342025" y="889053"/>
              <a:ext cx="1732423" cy="350929"/>
            </a:xfrm>
            <a:prstGeom prst="rect">
              <a:avLst/>
            </a:prstGeom>
            <a:noFill/>
          </p:spPr>
          <p:txBody>
            <a:bodyPr wrap="square" rtlCol="0">
              <a:spAutoFit/>
            </a:bodyPr>
            <a:lstStyle/>
            <a:p>
              <a:r>
                <a:rPr lang="en-US" sz="1400" dirty="0" smtClean="0">
                  <a:solidFill>
                    <a:schemeClr val="bg1">
                      <a:lumMod val="50000"/>
                    </a:schemeClr>
                  </a:solidFill>
                  <a:latin typeface="Roboto" panose="02000000000000000000" pitchFamily="2" charset="0"/>
                  <a:ea typeface="Roboto" panose="02000000000000000000" pitchFamily="2" charset="0"/>
                  <a:cs typeface="Calibri"/>
                </a:rPr>
                <a:t>Shopping</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55" name="TextBox 54"/>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56" name="Group 55"/>
          <p:cNvGrpSpPr/>
          <p:nvPr/>
        </p:nvGrpSpPr>
        <p:grpSpPr>
          <a:xfrm>
            <a:off x="5552259" y="3647446"/>
            <a:ext cx="2462923" cy="734452"/>
            <a:chOff x="7342025" y="889053"/>
            <a:chExt cx="1740786" cy="837425"/>
          </a:xfrm>
        </p:grpSpPr>
        <p:sp>
          <p:nvSpPr>
            <p:cNvPr id="57" name="TextBox 56"/>
            <p:cNvSpPr txBox="1"/>
            <p:nvPr/>
          </p:nvSpPr>
          <p:spPr>
            <a:xfrm>
              <a:off x="7342025" y="889053"/>
              <a:ext cx="1732423" cy="350929"/>
            </a:xfrm>
            <a:prstGeom prst="rect">
              <a:avLst/>
            </a:prstGeom>
            <a:noFill/>
          </p:spPr>
          <p:txBody>
            <a:bodyPr wrap="square" rtlCol="0">
              <a:spAutoFit/>
            </a:bodyPr>
            <a:lstStyle/>
            <a:p>
              <a:r>
                <a:rPr lang="en-US" sz="1400" dirty="0" smtClean="0">
                  <a:solidFill>
                    <a:schemeClr val="bg1">
                      <a:lumMod val="50000"/>
                    </a:schemeClr>
                  </a:solidFill>
                  <a:latin typeface="Roboto" panose="02000000000000000000" pitchFamily="2" charset="0"/>
                  <a:ea typeface="Roboto" panose="02000000000000000000" pitchFamily="2" charset="0"/>
                  <a:cs typeface="Calibri"/>
                </a:rPr>
                <a:t>Love</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58" name="TextBox 57"/>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59" name="Group 58"/>
          <p:cNvGrpSpPr/>
          <p:nvPr/>
        </p:nvGrpSpPr>
        <p:grpSpPr>
          <a:xfrm>
            <a:off x="8917505" y="2115989"/>
            <a:ext cx="2441659" cy="734452"/>
            <a:chOff x="7342025" y="889053"/>
            <a:chExt cx="1740786" cy="837425"/>
          </a:xfrm>
        </p:grpSpPr>
        <p:sp>
          <p:nvSpPr>
            <p:cNvPr id="60" name="TextBox 59"/>
            <p:cNvSpPr txBox="1"/>
            <p:nvPr/>
          </p:nvSpPr>
          <p:spPr>
            <a:xfrm>
              <a:off x="7342025" y="889053"/>
              <a:ext cx="1732423" cy="350929"/>
            </a:xfrm>
            <a:prstGeom prst="rect">
              <a:avLst/>
            </a:prstGeom>
            <a:noFill/>
          </p:spPr>
          <p:txBody>
            <a:bodyPr wrap="square" rtlCol="0">
              <a:spAutoFit/>
            </a:bodyPr>
            <a:lstStyle/>
            <a:p>
              <a:r>
                <a:rPr lang="en-US" sz="1400" dirty="0" smtClean="0">
                  <a:solidFill>
                    <a:schemeClr val="bg1">
                      <a:lumMod val="50000"/>
                    </a:schemeClr>
                  </a:solidFill>
                  <a:latin typeface="Roboto" panose="02000000000000000000" pitchFamily="2" charset="0"/>
                  <a:ea typeface="Roboto" panose="02000000000000000000" pitchFamily="2" charset="0"/>
                  <a:cs typeface="Calibri"/>
                </a:rPr>
                <a:t>Music</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61" name="TextBox 60"/>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62" name="Group 61"/>
          <p:cNvGrpSpPr/>
          <p:nvPr/>
        </p:nvGrpSpPr>
        <p:grpSpPr>
          <a:xfrm>
            <a:off x="8917505" y="2881925"/>
            <a:ext cx="2441659" cy="734452"/>
            <a:chOff x="7342025" y="889053"/>
            <a:chExt cx="1740786" cy="837425"/>
          </a:xfrm>
        </p:grpSpPr>
        <p:sp>
          <p:nvSpPr>
            <p:cNvPr id="63" name="TextBox 62"/>
            <p:cNvSpPr txBox="1"/>
            <p:nvPr/>
          </p:nvSpPr>
          <p:spPr>
            <a:xfrm>
              <a:off x="7342025" y="889053"/>
              <a:ext cx="1732423" cy="350929"/>
            </a:xfrm>
            <a:prstGeom prst="rect">
              <a:avLst/>
            </a:prstGeom>
            <a:noFill/>
          </p:spPr>
          <p:txBody>
            <a:bodyPr wrap="square" rtlCol="0">
              <a:spAutoFit/>
            </a:bodyPr>
            <a:lstStyle/>
            <a:p>
              <a:r>
                <a:rPr lang="id-ID" sz="1400" dirty="0" smtClean="0">
                  <a:solidFill>
                    <a:schemeClr val="bg1">
                      <a:lumMod val="50000"/>
                    </a:schemeClr>
                  </a:solidFill>
                  <a:latin typeface="Roboto" panose="02000000000000000000" pitchFamily="2" charset="0"/>
                  <a:ea typeface="Roboto" panose="02000000000000000000" pitchFamily="2" charset="0"/>
                  <a:cs typeface="Calibri"/>
                </a:rPr>
                <a:t>Entertainment</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64" name="TextBox 63"/>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65" name="Group 64"/>
          <p:cNvGrpSpPr/>
          <p:nvPr/>
        </p:nvGrpSpPr>
        <p:grpSpPr>
          <a:xfrm>
            <a:off x="5043969" y="2163081"/>
            <a:ext cx="496592" cy="496592"/>
            <a:chOff x="497727" y="1085227"/>
            <a:chExt cx="496592" cy="496592"/>
          </a:xfrm>
        </p:grpSpPr>
        <p:sp>
          <p:nvSpPr>
            <p:cNvPr id="66" name="Oval 65"/>
            <p:cNvSpPr/>
            <p:nvPr/>
          </p:nvSpPr>
          <p:spPr>
            <a:xfrm>
              <a:off x="497727" y="1085227"/>
              <a:ext cx="496592" cy="49659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7" name="Rectangle 66"/>
            <p:cNvSpPr/>
            <p:nvPr/>
          </p:nvSpPr>
          <p:spPr>
            <a:xfrm>
              <a:off x="548006" y="1102530"/>
              <a:ext cx="430968" cy="461665"/>
            </a:xfrm>
            <a:prstGeom prst="rect">
              <a:avLst/>
            </a:prstGeom>
          </p:spPr>
          <p:txBody>
            <a:bodyPr wrap="square">
              <a:spAutoFit/>
            </a:bodyPr>
            <a:lstStyle/>
            <a:p>
              <a:pPr algn="ctr"/>
              <a:r>
                <a:rPr lang="id-ID" sz="2400" dirty="0">
                  <a:solidFill>
                    <a:schemeClr val="bg1"/>
                  </a:solidFill>
                  <a:latin typeface="Sosa" pitchFamily="2" charset="0"/>
                </a:rPr>
                <a:t>l</a:t>
              </a:r>
              <a:endParaRPr lang="en-US" sz="2800" dirty="0">
                <a:solidFill>
                  <a:schemeClr val="bg1"/>
                </a:solidFill>
                <a:latin typeface="Modern Pictograms"/>
                <a:cs typeface="Modern Pictograms"/>
              </a:endParaRPr>
            </a:p>
          </p:txBody>
        </p:sp>
      </p:grpSp>
      <p:grpSp>
        <p:nvGrpSpPr>
          <p:cNvPr id="68" name="Group 67"/>
          <p:cNvGrpSpPr/>
          <p:nvPr/>
        </p:nvGrpSpPr>
        <p:grpSpPr>
          <a:xfrm>
            <a:off x="5043969" y="2929017"/>
            <a:ext cx="496592" cy="496592"/>
            <a:chOff x="497727" y="1709646"/>
            <a:chExt cx="496592" cy="496592"/>
          </a:xfrm>
        </p:grpSpPr>
        <p:sp>
          <p:nvSpPr>
            <p:cNvPr id="69" name="Oval 68"/>
            <p:cNvSpPr/>
            <p:nvPr/>
          </p:nvSpPr>
          <p:spPr>
            <a:xfrm>
              <a:off x="497727" y="1709646"/>
              <a:ext cx="496592" cy="49659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0" name="Rectangle 69"/>
            <p:cNvSpPr/>
            <p:nvPr/>
          </p:nvSpPr>
          <p:spPr>
            <a:xfrm>
              <a:off x="515192" y="1716536"/>
              <a:ext cx="430968" cy="461665"/>
            </a:xfrm>
            <a:prstGeom prst="rect">
              <a:avLst/>
            </a:prstGeom>
          </p:spPr>
          <p:txBody>
            <a:bodyPr wrap="square">
              <a:spAutoFit/>
            </a:bodyPr>
            <a:lstStyle/>
            <a:p>
              <a:pPr algn="ctr"/>
              <a:r>
                <a:rPr lang="id-ID" sz="2400" dirty="0">
                  <a:solidFill>
                    <a:schemeClr val="bg1"/>
                  </a:solidFill>
                  <a:latin typeface="FontAwesome" pitchFamily="2" charset="0"/>
                </a:rPr>
                <a:t></a:t>
              </a:r>
              <a:endParaRPr lang="en-US" sz="2400" dirty="0">
                <a:solidFill>
                  <a:schemeClr val="bg1"/>
                </a:solidFill>
                <a:latin typeface="FontAwesome" pitchFamily="2" charset="0"/>
                <a:cs typeface="Modern Pictograms"/>
              </a:endParaRPr>
            </a:p>
          </p:txBody>
        </p:sp>
      </p:grpSp>
      <p:grpSp>
        <p:nvGrpSpPr>
          <p:cNvPr id="71" name="Group 70"/>
          <p:cNvGrpSpPr/>
          <p:nvPr/>
        </p:nvGrpSpPr>
        <p:grpSpPr>
          <a:xfrm>
            <a:off x="5043969" y="3715703"/>
            <a:ext cx="496592" cy="496592"/>
            <a:chOff x="497727" y="2343928"/>
            <a:chExt cx="496592" cy="496592"/>
          </a:xfrm>
        </p:grpSpPr>
        <p:sp>
          <p:nvSpPr>
            <p:cNvPr id="72" name="Oval 71"/>
            <p:cNvSpPr/>
            <p:nvPr/>
          </p:nvSpPr>
          <p:spPr>
            <a:xfrm>
              <a:off x="497727" y="2343928"/>
              <a:ext cx="496592" cy="496592"/>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3" name="Rectangle 72"/>
            <p:cNvSpPr/>
            <p:nvPr/>
          </p:nvSpPr>
          <p:spPr>
            <a:xfrm>
              <a:off x="528071" y="2353284"/>
              <a:ext cx="430968" cy="461665"/>
            </a:xfrm>
            <a:prstGeom prst="rect">
              <a:avLst/>
            </a:prstGeom>
          </p:spPr>
          <p:txBody>
            <a:bodyPr wrap="square">
              <a:spAutoFit/>
            </a:bodyPr>
            <a:lstStyle/>
            <a:p>
              <a:pPr algn="ctr"/>
              <a:r>
                <a:rPr lang="en-US" sz="2400" dirty="0">
                  <a:solidFill>
                    <a:schemeClr val="bg1"/>
                  </a:solidFill>
                  <a:latin typeface="Sosa Regular"/>
                  <a:cs typeface="Sosa Regular"/>
                </a:rPr>
                <a:t>c</a:t>
              </a:r>
              <a:endParaRPr lang="en-US" sz="2000" dirty="0">
                <a:solidFill>
                  <a:schemeClr val="bg1"/>
                </a:solidFill>
                <a:latin typeface="Sosa Regular"/>
                <a:cs typeface="Sosa Regular"/>
              </a:endParaRPr>
            </a:p>
          </p:txBody>
        </p:sp>
      </p:grpSp>
      <p:grpSp>
        <p:nvGrpSpPr>
          <p:cNvPr id="74" name="Group 73"/>
          <p:cNvGrpSpPr/>
          <p:nvPr/>
        </p:nvGrpSpPr>
        <p:grpSpPr>
          <a:xfrm>
            <a:off x="8409215" y="2178788"/>
            <a:ext cx="496592" cy="502050"/>
            <a:chOff x="497727" y="2950188"/>
            <a:chExt cx="496592" cy="502050"/>
          </a:xfrm>
        </p:grpSpPr>
        <p:sp>
          <p:nvSpPr>
            <p:cNvPr id="75" name="Oval 74"/>
            <p:cNvSpPr/>
            <p:nvPr/>
          </p:nvSpPr>
          <p:spPr>
            <a:xfrm>
              <a:off x="497727" y="2955646"/>
              <a:ext cx="496592" cy="49659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6" name="Rectangle 75"/>
            <p:cNvSpPr/>
            <p:nvPr/>
          </p:nvSpPr>
          <p:spPr>
            <a:xfrm>
              <a:off x="529133" y="2950188"/>
              <a:ext cx="430968" cy="461665"/>
            </a:xfrm>
            <a:prstGeom prst="rect">
              <a:avLst/>
            </a:prstGeom>
          </p:spPr>
          <p:txBody>
            <a:bodyPr wrap="square">
              <a:spAutoFit/>
            </a:bodyPr>
            <a:lstStyle/>
            <a:p>
              <a:pPr algn="ctr"/>
              <a:r>
                <a:rPr lang="en-US" sz="2400" dirty="0">
                  <a:solidFill>
                    <a:schemeClr val="bg1"/>
                  </a:solidFill>
                  <a:latin typeface="Sosa Regular"/>
                  <a:cs typeface="Sosa Regular"/>
                </a:rPr>
                <a:t>0</a:t>
              </a:r>
            </a:p>
          </p:txBody>
        </p:sp>
      </p:grpSp>
      <p:grpSp>
        <p:nvGrpSpPr>
          <p:cNvPr id="77" name="Group 76"/>
          <p:cNvGrpSpPr/>
          <p:nvPr/>
        </p:nvGrpSpPr>
        <p:grpSpPr>
          <a:xfrm>
            <a:off x="8409215" y="2941898"/>
            <a:ext cx="496592" cy="504876"/>
            <a:chOff x="497727" y="3571781"/>
            <a:chExt cx="496592" cy="504876"/>
          </a:xfrm>
        </p:grpSpPr>
        <p:sp>
          <p:nvSpPr>
            <p:cNvPr id="78" name="Oval 77"/>
            <p:cNvSpPr/>
            <p:nvPr/>
          </p:nvSpPr>
          <p:spPr>
            <a:xfrm>
              <a:off x="497727" y="3580065"/>
              <a:ext cx="496592" cy="496592"/>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9" name="Rectangle 78"/>
            <p:cNvSpPr/>
            <p:nvPr/>
          </p:nvSpPr>
          <p:spPr>
            <a:xfrm>
              <a:off x="522077" y="3571781"/>
              <a:ext cx="430968" cy="461665"/>
            </a:xfrm>
            <a:prstGeom prst="rect">
              <a:avLst/>
            </a:prstGeom>
          </p:spPr>
          <p:txBody>
            <a:bodyPr wrap="square">
              <a:spAutoFit/>
            </a:bodyPr>
            <a:lstStyle/>
            <a:p>
              <a:pPr algn="ctr"/>
              <a:r>
                <a:rPr lang="id-ID" sz="2400" dirty="0">
                  <a:solidFill>
                    <a:schemeClr val="bg1"/>
                  </a:solidFill>
                  <a:latin typeface="Sosa" pitchFamily="2" charset="0"/>
                </a:rPr>
                <a:t>:</a:t>
              </a:r>
              <a:endParaRPr lang="ru-RU" sz="2200" dirty="0">
                <a:solidFill>
                  <a:schemeClr val="bg1"/>
                </a:solidFill>
              </a:endParaRPr>
            </a:p>
          </p:txBody>
        </p:sp>
      </p:grpSp>
      <p:grpSp>
        <p:nvGrpSpPr>
          <p:cNvPr id="80" name="Group 79"/>
          <p:cNvGrpSpPr/>
          <p:nvPr/>
        </p:nvGrpSpPr>
        <p:grpSpPr>
          <a:xfrm>
            <a:off x="8927730" y="3641777"/>
            <a:ext cx="2441659" cy="734452"/>
            <a:chOff x="7342025" y="889053"/>
            <a:chExt cx="1740786" cy="837425"/>
          </a:xfrm>
        </p:grpSpPr>
        <p:sp>
          <p:nvSpPr>
            <p:cNvPr id="81" name="TextBox 80"/>
            <p:cNvSpPr txBox="1"/>
            <p:nvPr/>
          </p:nvSpPr>
          <p:spPr>
            <a:xfrm>
              <a:off x="7342025" y="889053"/>
              <a:ext cx="1732423" cy="350929"/>
            </a:xfrm>
            <a:prstGeom prst="rect">
              <a:avLst/>
            </a:prstGeom>
            <a:noFill/>
          </p:spPr>
          <p:txBody>
            <a:bodyPr wrap="square" rtlCol="0">
              <a:spAutoFit/>
            </a:bodyPr>
            <a:lstStyle/>
            <a:p>
              <a:r>
                <a:rPr lang="en-US" sz="1400" dirty="0" smtClean="0">
                  <a:solidFill>
                    <a:schemeClr val="bg1">
                      <a:lumMod val="50000"/>
                    </a:schemeClr>
                  </a:solidFill>
                  <a:latin typeface="Roboto" panose="02000000000000000000" pitchFamily="2" charset="0"/>
                  <a:ea typeface="Roboto" panose="02000000000000000000" pitchFamily="2" charset="0"/>
                  <a:cs typeface="Calibri"/>
                </a:rPr>
                <a:t>Family</a:t>
              </a:r>
              <a:endParaRPr lang="en-US" sz="1600" dirty="0">
                <a:solidFill>
                  <a:schemeClr val="bg1">
                    <a:lumMod val="50000"/>
                  </a:schemeClr>
                </a:solidFill>
                <a:latin typeface="Roboto" panose="02000000000000000000" pitchFamily="2" charset="0"/>
                <a:ea typeface="Roboto" panose="02000000000000000000" pitchFamily="2" charset="0"/>
                <a:cs typeface="Calibri"/>
              </a:endParaRPr>
            </a:p>
          </p:txBody>
        </p:sp>
        <p:sp>
          <p:nvSpPr>
            <p:cNvPr id="82" name="TextBox 81"/>
            <p:cNvSpPr txBox="1"/>
            <p:nvPr/>
          </p:nvSpPr>
          <p:spPr>
            <a:xfrm>
              <a:off x="7350388" y="1147447"/>
              <a:ext cx="1732423" cy="579031"/>
            </a:xfrm>
            <a:prstGeom prst="rect">
              <a:avLst/>
            </a:prstGeom>
            <a:noFill/>
          </p:spPr>
          <p:txBody>
            <a:bodyPr wrap="square" rtlCol="0">
              <a:spAutoFit/>
            </a:bodyPr>
            <a:lstStyle/>
            <a:p>
              <a:r>
                <a:rPr lang="en-US" sz="900" dirty="0" smtClean="0">
                  <a:solidFill>
                    <a:schemeClr val="bg1">
                      <a:lumMod val="65000"/>
                    </a:schemeClr>
                  </a:solidFill>
                  <a:latin typeface="Roboto" panose="02000000000000000000" pitchFamily="2" charset="0"/>
                  <a:ea typeface="Roboto" panose="02000000000000000000" pitchFamily="2" charset="0"/>
                  <a:cs typeface="Calibri"/>
                </a:rPr>
                <a:t>Lorem ipsum dolor sit amet, consectetur adipisicing elit, sed</a:t>
              </a:r>
              <a:endParaRPr lang="en-US" sz="900" b="1" dirty="0">
                <a:solidFill>
                  <a:schemeClr val="bg1">
                    <a:lumMod val="65000"/>
                  </a:schemeClr>
                </a:solidFill>
                <a:latin typeface="Roboto" panose="02000000000000000000" pitchFamily="2" charset="0"/>
                <a:ea typeface="Roboto" panose="02000000000000000000" pitchFamily="2" charset="0"/>
                <a:cs typeface="Calibri"/>
              </a:endParaRPr>
            </a:p>
          </p:txBody>
        </p:sp>
      </p:grpSp>
      <p:grpSp>
        <p:nvGrpSpPr>
          <p:cNvPr id="83" name="Group 82"/>
          <p:cNvGrpSpPr/>
          <p:nvPr/>
        </p:nvGrpSpPr>
        <p:grpSpPr>
          <a:xfrm>
            <a:off x="8419440" y="3701750"/>
            <a:ext cx="496592" cy="504876"/>
            <a:chOff x="497727" y="3571781"/>
            <a:chExt cx="496592" cy="504876"/>
          </a:xfrm>
        </p:grpSpPr>
        <p:sp>
          <p:nvSpPr>
            <p:cNvPr id="84" name="Oval 83"/>
            <p:cNvSpPr/>
            <p:nvPr/>
          </p:nvSpPr>
          <p:spPr>
            <a:xfrm>
              <a:off x="497727" y="3580065"/>
              <a:ext cx="496592" cy="49659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5" name="Rectangle 84"/>
            <p:cNvSpPr/>
            <p:nvPr/>
          </p:nvSpPr>
          <p:spPr>
            <a:xfrm>
              <a:off x="522077" y="3571781"/>
              <a:ext cx="430968" cy="461665"/>
            </a:xfrm>
            <a:prstGeom prst="rect">
              <a:avLst/>
            </a:prstGeom>
          </p:spPr>
          <p:txBody>
            <a:bodyPr wrap="square">
              <a:spAutoFit/>
            </a:bodyPr>
            <a:lstStyle/>
            <a:p>
              <a:pPr algn="ctr"/>
              <a:r>
                <a:rPr lang="id-ID" sz="2400" dirty="0">
                  <a:solidFill>
                    <a:schemeClr val="bg1"/>
                  </a:solidFill>
                  <a:latin typeface="Sosa" pitchFamily="2" charset="0"/>
                </a:rPr>
                <a:t>á</a:t>
              </a:r>
              <a:endParaRPr lang="ru-RU" sz="2200" dirty="0">
                <a:solidFill>
                  <a:schemeClr val="bg1"/>
                </a:solidFill>
              </a:endParaRPr>
            </a:p>
          </p:txBody>
        </p:sp>
      </p:grpSp>
      <p:sp>
        <p:nvSpPr>
          <p:cNvPr id="86" name="TextBox 85"/>
          <p:cNvSpPr txBox="1"/>
          <p:nvPr/>
        </p:nvSpPr>
        <p:spPr>
          <a:xfrm>
            <a:off x="4997003" y="4622972"/>
            <a:ext cx="6410096" cy="913515"/>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id-ID" sz="1400" dirty="0" smtClean="0">
                <a:solidFill>
                  <a:schemeClr val="bg1">
                    <a:lumMod val="50000"/>
                  </a:schemeClr>
                </a:solidFill>
                <a:latin typeface="Roboto" panose="02000000000000000000" pitchFamily="2" charset="0"/>
                <a:ea typeface="Roboto" panose="02000000000000000000" pitchFamily="2" charset="0"/>
              </a:rPr>
              <a:t>Short Description</a:t>
            </a:r>
          </a:p>
          <a:p>
            <a:pPr eaLnBrk="1" fontAlgn="auto" hangingPunct="1">
              <a:spcBef>
                <a:spcPts val="0"/>
              </a:spcBef>
              <a:spcAft>
                <a:spcPts val="0"/>
              </a:spcAft>
              <a:defRPr/>
            </a:pPr>
            <a:r>
              <a:rPr lang="en-US" sz="1000" dirty="0" smtClean="0">
                <a:solidFill>
                  <a:schemeClr val="bg1">
                    <a:lumMod val="65000"/>
                  </a:schemeClr>
                </a:solidFill>
                <a:latin typeface="Roboto" panose="02000000000000000000" pitchFamily="2" charset="0"/>
                <a:ea typeface="Roboto" panose="02000000000000000000" pitchFamily="2" charset="0"/>
              </a:rPr>
              <a:t>The </a:t>
            </a:r>
            <a:r>
              <a:rPr lang="en-US" sz="1000" dirty="0">
                <a:solidFill>
                  <a:schemeClr val="bg1">
                    <a:lumMod val="65000"/>
                  </a:schemeClr>
                </a:solidFill>
                <a:latin typeface="Roboto" panose="02000000000000000000" pitchFamily="2" charset="0"/>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000" dirty="0" smtClean="0">
                <a:solidFill>
                  <a:schemeClr val="bg1">
                    <a:lumMod val="65000"/>
                  </a:schemeClr>
                </a:solidFill>
                <a:latin typeface="Roboto" panose="02000000000000000000" pitchFamily="2" charset="0"/>
                <a:ea typeface="Roboto" panose="02000000000000000000" pitchFamily="2" charset="0"/>
              </a:rPr>
              <a:t>believable.</a:t>
            </a:r>
            <a:endParaRPr lang="en-US" sz="1000" dirty="0">
              <a:solidFill>
                <a:schemeClr val="bg1">
                  <a:lumMod val="65000"/>
                </a:schemeClr>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0294370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childTnLst>
                          </p:cTn>
                        </p:par>
                        <p:par>
                          <p:cTn id="70" fill="hold">
                            <p:stCondLst>
                              <p:cond delay="8000"/>
                            </p:stCondLst>
                            <p:childTnLst>
                              <p:par>
                                <p:cTn id="71" presetID="53" presetClass="entr" presetSubtype="16" fill="hold" nodeType="after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fltVal val="0"/>
                                          </p:val>
                                        </p:tav>
                                        <p:tav tm="100000">
                                          <p:val>
                                            <p:strVal val="#ppt_w"/>
                                          </p:val>
                                        </p:tav>
                                      </p:tavLst>
                                    </p:anim>
                                    <p:anim calcmode="lin" valueType="num">
                                      <p:cBhvr>
                                        <p:cTn id="74" dur="500" fill="hold"/>
                                        <p:tgtEl>
                                          <p:spTgt spid="77"/>
                                        </p:tgtEl>
                                        <p:attrNameLst>
                                          <p:attrName>ppt_h</p:attrName>
                                        </p:attrNameLst>
                                      </p:cBhvr>
                                      <p:tavLst>
                                        <p:tav tm="0">
                                          <p:val>
                                            <p:fltVal val="0"/>
                                          </p:val>
                                        </p:tav>
                                        <p:tav tm="100000">
                                          <p:val>
                                            <p:strVal val="#ppt_h"/>
                                          </p:val>
                                        </p:tav>
                                      </p:tavLst>
                                    </p:anim>
                                    <p:animEffect transition="in" filter="fade">
                                      <p:cBhvr>
                                        <p:cTn id="75" dur="500"/>
                                        <p:tgtEl>
                                          <p:spTgt spid="77"/>
                                        </p:tgtEl>
                                      </p:cBhvr>
                                    </p:animEffect>
                                  </p:childTnLst>
                                </p:cTn>
                              </p:par>
                            </p:childTnLst>
                          </p:cTn>
                        </p:par>
                        <p:par>
                          <p:cTn id="76" fill="hold">
                            <p:stCondLst>
                              <p:cond delay="8500"/>
                            </p:stCondLst>
                            <p:childTnLst>
                              <p:par>
                                <p:cTn id="77" presetID="10" presetClass="entr" presetSubtype="0" fill="hold"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500"/>
                                        <p:tgtEl>
                                          <p:spTgt spid="62"/>
                                        </p:tgtEl>
                                      </p:cBhvr>
                                    </p:animEffect>
                                  </p:childTnLst>
                                </p:cTn>
                              </p:par>
                            </p:childTnLst>
                          </p:cTn>
                        </p:par>
                        <p:par>
                          <p:cTn id="80" fill="hold">
                            <p:stCondLst>
                              <p:cond delay="9000"/>
                            </p:stCondLst>
                            <p:childTnLst>
                              <p:par>
                                <p:cTn id="81" presetID="53" presetClass="entr" presetSubtype="16" fill="hold" nodeType="afterEffect">
                                  <p:stCondLst>
                                    <p:cond delay="0"/>
                                  </p:stCondLst>
                                  <p:childTnLst>
                                    <p:set>
                                      <p:cBhvr>
                                        <p:cTn id="82" dur="1" fill="hold">
                                          <p:stCondLst>
                                            <p:cond delay="0"/>
                                          </p:stCondLst>
                                        </p:cTn>
                                        <p:tgtEl>
                                          <p:spTgt spid="74"/>
                                        </p:tgtEl>
                                        <p:attrNameLst>
                                          <p:attrName>style.visibility</p:attrName>
                                        </p:attrNameLst>
                                      </p:cBhvr>
                                      <p:to>
                                        <p:strVal val="visible"/>
                                      </p:to>
                                    </p:set>
                                    <p:anim calcmode="lin" valueType="num">
                                      <p:cBhvr>
                                        <p:cTn id="83" dur="500" fill="hold"/>
                                        <p:tgtEl>
                                          <p:spTgt spid="74"/>
                                        </p:tgtEl>
                                        <p:attrNameLst>
                                          <p:attrName>ppt_w</p:attrName>
                                        </p:attrNameLst>
                                      </p:cBhvr>
                                      <p:tavLst>
                                        <p:tav tm="0">
                                          <p:val>
                                            <p:fltVal val="0"/>
                                          </p:val>
                                        </p:tav>
                                        <p:tav tm="100000">
                                          <p:val>
                                            <p:strVal val="#ppt_w"/>
                                          </p:val>
                                        </p:tav>
                                      </p:tavLst>
                                    </p:anim>
                                    <p:anim calcmode="lin" valueType="num">
                                      <p:cBhvr>
                                        <p:cTn id="84" dur="500" fill="hold"/>
                                        <p:tgtEl>
                                          <p:spTgt spid="74"/>
                                        </p:tgtEl>
                                        <p:attrNameLst>
                                          <p:attrName>ppt_h</p:attrName>
                                        </p:attrNameLst>
                                      </p:cBhvr>
                                      <p:tavLst>
                                        <p:tav tm="0">
                                          <p:val>
                                            <p:fltVal val="0"/>
                                          </p:val>
                                        </p:tav>
                                        <p:tav tm="100000">
                                          <p:val>
                                            <p:strVal val="#ppt_h"/>
                                          </p:val>
                                        </p:tav>
                                      </p:tavLst>
                                    </p:anim>
                                    <p:animEffect transition="in" filter="fade">
                                      <p:cBhvr>
                                        <p:cTn id="85" dur="500"/>
                                        <p:tgtEl>
                                          <p:spTgt spid="74"/>
                                        </p:tgtEl>
                                      </p:cBhvr>
                                    </p:animEffect>
                                  </p:childTnLst>
                                </p:cTn>
                              </p:par>
                            </p:childTnLst>
                          </p:cTn>
                        </p:par>
                        <p:par>
                          <p:cTn id="86" fill="hold">
                            <p:stCondLst>
                              <p:cond delay="9500"/>
                            </p:stCondLst>
                            <p:childTnLst>
                              <p:par>
                                <p:cTn id="87" presetID="10" presetClass="entr" presetSubtype="0" fill="hold"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childTnLst>
                          </p:cTn>
                        </p:par>
                        <p:par>
                          <p:cTn id="90" fill="hold">
                            <p:stCondLst>
                              <p:cond delay="10000"/>
                            </p:stCondLst>
                            <p:childTnLst>
                              <p:par>
                                <p:cTn id="91" presetID="53" presetClass="entr" presetSubtype="16" fill="hold" nodeType="after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p:cTn id="93" dur="500" fill="hold"/>
                                        <p:tgtEl>
                                          <p:spTgt spid="71"/>
                                        </p:tgtEl>
                                        <p:attrNameLst>
                                          <p:attrName>ppt_w</p:attrName>
                                        </p:attrNameLst>
                                      </p:cBhvr>
                                      <p:tavLst>
                                        <p:tav tm="0">
                                          <p:val>
                                            <p:fltVal val="0"/>
                                          </p:val>
                                        </p:tav>
                                        <p:tav tm="100000">
                                          <p:val>
                                            <p:strVal val="#ppt_w"/>
                                          </p:val>
                                        </p:tav>
                                      </p:tavLst>
                                    </p:anim>
                                    <p:anim calcmode="lin" valueType="num">
                                      <p:cBhvr>
                                        <p:cTn id="94" dur="500" fill="hold"/>
                                        <p:tgtEl>
                                          <p:spTgt spid="71"/>
                                        </p:tgtEl>
                                        <p:attrNameLst>
                                          <p:attrName>ppt_h</p:attrName>
                                        </p:attrNameLst>
                                      </p:cBhvr>
                                      <p:tavLst>
                                        <p:tav tm="0">
                                          <p:val>
                                            <p:fltVal val="0"/>
                                          </p:val>
                                        </p:tav>
                                        <p:tav tm="100000">
                                          <p:val>
                                            <p:strVal val="#ppt_h"/>
                                          </p:val>
                                        </p:tav>
                                      </p:tavLst>
                                    </p:anim>
                                    <p:animEffect transition="in" filter="fade">
                                      <p:cBhvr>
                                        <p:cTn id="95" dur="500"/>
                                        <p:tgtEl>
                                          <p:spTgt spid="71"/>
                                        </p:tgtEl>
                                      </p:cBhvr>
                                    </p:animEffect>
                                  </p:childTnLst>
                                </p:cTn>
                              </p:par>
                            </p:childTnLst>
                          </p:cTn>
                        </p:par>
                        <p:par>
                          <p:cTn id="96" fill="hold">
                            <p:stCondLst>
                              <p:cond delay="10500"/>
                            </p:stCondLst>
                            <p:childTnLst>
                              <p:par>
                                <p:cTn id="97" presetID="10" presetClass="entr" presetSubtype="0"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Effect transition="in" filter="fade">
                                      <p:cBhvr>
                                        <p:cTn id="99" dur="500"/>
                                        <p:tgtEl>
                                          <p:spTgt spid="56"/>
                                        </p:tgtEl>
                                      </p:cBhvr>
                                    </p:animEffect>
                                  </p:childTnLst>
                                </p:cTn>
                              </p:par>
                            </p:childTnLst>
                          </p:cTn>
                        </p:par>
                        <p:par>
                          <p:cTn id="100" fill="hold">
                            <p:stCondLst>
                              <p:cond delay="11000"/>
                            </p:stCondLst>
                            <p:childTnLst>
                              <p:par>
                                <p:cTn id="101" presetID="53" presetClass="entr" presetSubtype="16" fill="hold" nodeType="afterEffect">
                                  <p:stCondLst>
                                    <p:cond delay="0"/>
                                  </p:stCondLst>
                                  <p:childTnLst>
                                    <p:set>
                                      <p:cBhvr>
                                        <p:cTn id="102" dur="1" fill="hold">
                                          <p:stCondLst>
                                            <p:cond delay="0"/>
                                          </p:stCondLst>
                                        </p:cTn>
                                        <p:tgtEl>
                                          <p:spTgt spid="68"/>
                                        </p:tgtEl>
                                        <p:attrNameLst>
                                          <p:attrName>style.visibility</p:attrName>
                                        </p:attrNameLst>
                                      </p:cBhvr>
                                      <p:to>
                                        <p:strVal val="visible"/>
                                      </p:to>
                                    </p:set>
                                    <p:anim calcmode="lin" valueType="num">
                                      <p:cBhvr>
                                        <p:cTn id="103" dur="500" fill="hold"/>
                                        <p:tgtEl>
                                          <p:spTgt spid="68"/>
                                        </p:tgtEl>
                                        <p:attrNameLst>
                                          <p:attrName>ppt_w</p:attrName>
                                        </p:attrNameLst>
                                      </p:cBhvr>
                                      <p:tavLst>
                                        <p:tav tm="0">
                                          <p:val>
                                            <p:fltVal val="0"/>
                                          </p:val>
                                        </p:tav>
                                        <p:tav tm="100000">
                                          <p:val>
                                            <p:strVal val="#ppt_w"/>
                                          </p:val>
                                        </p:tav>
                                      </p:tavLst>
                                    </p:anim>
                                    <p:anim calcmode="lin" valueType="num">
                                      <p:cBhvr>
                                        <p:cTn id="104" dur="500" fill="hold"/>
                                        <p:tgtEl>
                                          <p:spTgt spid="68"/>
                                        </p:tgtEl>
                                        <p:attrNameLst>
                                          <p:attrName>ppt_h</p:attrName>
                                        </p:attrNameLst>
                                      </p:cBhvr>
                                      <p:tavLst>
                                        <p:tav tm="0">
                                          <p:val>
                                            <p:fltVal val="0"/>
                                          </p:val>
                                        </p:tav>
                                        <p:tav tm="100000">
                                          <p:val>
                                            <p:strVal val="#ppt_h"/>
                                          </p:val>
                                        </p:tav>
                                      </p:tavLst>
                                    </p:anim>
                                    <p:animEffect transition="in" filter="fade">
                                      <p:cBhvr>
                                        <p:cTn id="105" dur="500"/>
                                        <p:tgtEl>
                                          <p:spTgt spid="68"/>
                                        </p:tgtEl>
                                      </p:cBhvr>
                                    </p:animEffect>
                                  </p:childTnLst>
                                </p:cTn>
                              </p:par>
                            </p:childTnLst>
                          </p:cTn>
                        </p:par>
                        <p:par>
                          <p:cTn id="106" fill="hold">
                            <p:stCondLst>
                              <p:cond delay="11500"/>
                            </p:stCondLst>
                            <p:childTnLst>
                              <p:par>
                                <p:cTn id="107" presetID="10" presetClass="entr" presetSubtype="0"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fade">
                                      <p:cBhvr>
                                        <p:cTn id="109" dur="500"/>
                                        <p:tgtEl>
                                          <p:spTgt spid="53"/>
                                        </p:tgtEl>
                                      </p:cBhvr>
                                    </p:animEffect>
                                  </p:childTnLst>
                                </p:cTn>
                              </p:par>
                            </p:childTnLst>
                          </p:cTn>
                        </p:par>
                        <p:par>
                          <p:cTn id="110" fill="hold">
                            <p:stCondLst>
                              <p:cond delay="12000"/>
                            </p:stCondLst>
                            <p:childTnLst>
                              <p:par>
                                <p:cTn id="111" presetID="53" presetClass="entr" presetSubtype="16" fill="hold" nodeType="afterEffect">
                                  <p:stCondLst>
                                    <p:cond delay="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Effect transition="in" filter="fade">
                                      <p:cBhvr>
                                        <p:cTn id="115" dur="500"/>
                                        <p:tgtEl>
                                          <p:spTgt spid="65"/>
                                        </p:tgtEl>
                                      </p:cBhvr>
                                    </p:animEffect>
                                  </p:childTnLst>
                                </p:cTn>
                              </p:par>
                            </p:childTnLst>
                          </p:cTn>
                        </p:par>
                        <p:par>
                          <p:cTn id="116" fill="hold">
                            <p:stCondLst>
                              <p:cond delay="12500"/>
                            </p:stCondLst>
                            <p:childTnLst>
                              <p:par>
                                <p:cTn id="117" presetID="10" presetClass="entr" presetSubtype="0" fill="hold" nodeType="after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500"/>
                                        <p:tgtEl>
                                          <p:spTgt spid="50"/>
                                        </p:tgtEl>
                                      </p:cBhvr>
                                    </p:animEffect>
                                  </p:childTnLst>
                                </p:cTn>
                              </p:par>
                            </p:childTnLst>
                          </p:cTn>
                        </p:par>
                        <p:par>
                          <p:cTn id="120" fill="hold">
                            <p:stCondLst>
                              <p:cond delay="13000"/>
                            </p:stCondLst>
                            <p:childTnLst>
                              <p:par>
                                <p:cTn id="121" presetID="53" presetClass="entr" presetSubtype="16"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500" fill="hold"/>
                                        <p:tgtEl>
                                          <p:spTgt spid="83"/>
                                        </p:tgtEl>
                                        <p:attrNameLst>
                                          <p:attrName>ppt_w</p:attrName>
                                        </p:attrNameLst>
                                      </p:cBhvr>
                                      <p:tavLst>
                                        <p:tav tm="0">
                                          <p:val>
                                            <p:fltVal val="0"/>
                                          </p:val>
                                        </p:tav>
                                        <p:tav tm="100000">
                                          <p:val>
                                            <p:strVal val="#ppt_w"/>
                                          </p:val>
                                        </p:tav>
                                      </p:tavLst>
                                    </p:anim>
                                    <p:anim calcmode="lin" valueType="num">
                                      <p:cBhvr>
                                        <p:cTn id="124" dur="500" fill="hold"/>
                                        <p:tgtEl>
                                          <p:spTgt spid="83"/>
                                        </p:tgtEl>
                                        <p:attrNameLst>
                                          <p:attrName>ppt_h</p:attrName>
                                        </p:attrNameLst>
                                      </p:cBhvr>
                                      <p:tavLst>
                                        <p:tav tm="0">
                                          <p:val>
                                            <p:fltVal val="0"/>
                                          </p:val>
                                        </p:tav>
                                        <p:tav tm="100000">
                                          <p:val>
                                            <p:strVal val="#ppt_h"/>
                                          </p:val>
                                        </p:tav>
                                      </p:tavLst>
                                    </p:anim>
                                    <p:animEffect transition="in" filter="fade">
                                      <p:cBhvr>
                                        <p:cTn id="125" dur="500"/>
                                        <p:tgtEl>
                                          <p:spTgt spid="83"/>
                                        </p:tgtEl>
                                      </p:cBhvr>
                                    </p:animEffect>
                                  </p:childTnLst>
                                </p:cTn>
                              </p:par>
                            </p:childTnLst>
                          </p:cTn>
                        </p:par>
                        <p:par>
                          <p:cTn id="126" fill="hold">
                            <p:stCondLst>
                              <p:cond delay="13500"/>
                            </p:stCondLst>
                            <p:childTnLst>
                              <p:par>
                                <p:cTn id="127" presetID="10" presetClass="entr" presetSubtype="0" fill="hold" nodeType="afterEffect">
                                  <p:stCondLst>
                                    <p:cond delay="0"/>
                                  </p:stCondLst>
                                  <p:childTnLst>
                                    <p:set>
                                      <p:cBhvr>
                                        <p:cTn id="128" dur="1" fill="hold">
                                          <p:stCondLst>
                                            <p:cond delay="0"/>
                                          </p:stCondLst>
                                        </p:cTn>
                                        <p:tgtEl>
                                          <p:spTgt spid="80"/>
                                        </p:tgtEl>
                                        <p:attrNameLst>
                                          <p:attrName>style.visibility</p:attrName>
                                        </p:attrNameLst>
                                      </p:cBhvr>
                                      <p:to>
                                        <p:strVal val="visible"/>
                                      </p:to>
                                    </p:set>
                                    <p:animEffect transition="in" filter="fade">
                                      <p:cBhvr>
                                        <p:cTn id="129" dur="500"/>
                                        <p:tgtEl>
                                          <p:spTgt spid="80"/>
                                        </p:tgtEl>
                                      </p:cBhvr>
                                    </p:animEffect>
                                  </p:childTnLst>
                                </p:cTn>
                              </p:par>
                              <p:par>
                                <p:cTn id="130" presetID="2" presetClass="entr" presetSubtype="4" fill="hold" grpId="0" nodeType="withEffect">
                                  <p:stCondLst>
                                    <p:cond delay="1000"/>
                                  </p:stCondLst>
                                  <p:childTnLst>
                                    <p:set>
                                      <p:cBhvr>
                                        <p:cTn id="131" dur="1" fill="hold">
                                          <p:stCondLst>
                                            <p:cond delay="0"/>
                                          </p:stCondLst>
                                        </p:cTn>
                                        <p:tgtEl>
                                          <p:spTgt spid="86"/>
                                        </p:tgtEl>
                                        <p:attrNameLst>
                                          <p:attrName>style.visibility</p:attrName>
                                        </p:attrNameLst>
                                      </p:cBhvr>
                                      <p:to>
                                        <p:strVal val="visible"/>
                                      </p:to>
                                    </p:set>
                                    <p:anim calcmode="lin" valueType="num">
                                      <p:cBhvr additive="base">
                                        <p:cTn id="132" dur="500" fill="hold"/>
                                        <p:tgtEl>
                                          <p:spTgt spid="86"/>
                                        </p:tgtEl>
                                        <p:attrNameLst>
                                          <p:attrName>ppt_x</p:attrName>
                                        </p:attrNameLst>
                                      </p:cBhvr>
                                      <p:tavLst>
                                        <p:tav tm="0">
                                          <p:val>
                                            <p:strVal val="#ppt_x"/>
                                          </p:val>
                                        </p:tav>
                                        <p:tav tm="100000">
                                          <p:val>
                                            <p:strVal val="#ppt_x"/>
                                          </p:val>
                                        </p:tav>
                                      </p:tavLst>
                                    </p:anim>
                                    <p:anim calcmode="lin" valueType="num">
                                      <p:cBhvr additive="base">
                                        <p:cTn id="133"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86" grpId="0"/>
    </p:bldLst>
  </p:timing>
</p:sld>
</file>

<file path=ppt/theme/theme1.xml><?xml version="1.0" encoding="utf-8"?>
<a:theme xmlns:a="http://schemas.openxmlformats.org/drawingml/2006/main" name="Office Theme">
  <a:themeElements>
    <a:clrScheme name="Omoa Colored">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4009</TotalTime>
  <Words>162</Words>
  <Application>Microsoft Office PowerPoint</Application>
  <PresentationFormat>宽屏</PresentationFormat>
  <Paragraphs>23</Paragraphs>
  <Slides>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vt:i4>
      </vt:variant>
    </vt:vector>
  </HeadingPairs>
  <TitlesOfParts>
    <vt:vector size="11" baseType="lpstr">
      <vt:lpstr>Modern Pictograms</vt:lpstr>
      <vt:lpstr>Open Sans Light</vt:lpstr>
      <vt:lpstr>Arial</vt:lpstr>
      <vt:lpstr>Calibri</vt:lpstr>
      <vt:lpstr>Calibri Light</vt:lpstr>
      <vt:lpstr>FontAwesome</vt:lpstr>
      <vt:lpstr>Roboto</vt:lpstr>
      <vt:lpstr>Sosa</vt:lpstr>
      <vt:lpstr>Sosa Regular</vt:lpstr>
      <vt:lpstr>Office Theme</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ypppt</cp:lastModifiedBy>
  <cp:revision>328</cp:revision>
  <dcterms:created xsi:type="dcterms:W3CDTF">2015-01-13T04:39:54Z</dcterms:created>
  <dcterms:modified xsi:type="dcterms:W3CDTF">2016-12-22T01:46:08Z</dcterms:modified>
</cp:coreProperties>
</file>