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drawings/drawing1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19"/>
  </p:notesMasterIdLst>
  <p:sldIdLst>
    <p:sldId id="261" r:id="rId3"/>
    <p:sldId id="260" r:id="rId4"/>
    <p:sldId id="262" r:id="rId5"/>
    <p:sldId id="270" r:id="rId6"/>
    <p:sldId id="264" r:id="rId7"/>
    <p:sldId id="263" r:id="rId8"/>
    <p:sldId id="269" r:id="rId9"/>
    <p:sldId id="265" r:id="rId10"/>
    <p:sldId id="267" r:id="rId11"/>
    <p:sldId id="274" r:id="rId12"/>
    <p:sldId id="276" r:id="rId13"/>
    <p:sldId id="273" r:id="rId14"/>
    <p:sldId id="280" r:id="rId15"/>
    <p:sldId id="285" r:id="rId16"/>
    <p:sldId id="284" r:id="rId17"/>
    <p:sldId id="286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1">
          <p15:clr>
            <a:srgbClr val="A4A3A4"/>
          </p15:clr>
        </p15:guide>
        <p15:guide id="2" orient="horz" pos="117">
          <p15:clr>
            <a:srgbClr val="A4A3A4"/>
          </p15:clr>
        </p15:guide>
        <p15:guide id="3" pos="130">
          <p15:clr>
            <a:srgbClr val="A4A3A4"/>
          </p15:clr>
        </p15:guide>
        <p15:guide id="4" pos="56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645C"/>
    <a:srgbClr val="DECDB1"/>
    <a:srgbClr val="634A3D"/>
    <a:srgbClr val="FFAC01"/>
    <a:srgbClr val="FF7202"/>
    <a:srgbClr val="BCC702"/>
    <a:srgbClr val="A3AA01"/>
    <a:srgbClr val="EB1A03"/>
    <a:srgbClr val="EDA315"/>
    <a:srgbClr val="F7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15" d="100"/>
          <a:sy n="115" d="100"/>
        </p:scale>
        <p:origin x="414" y="96"/>
      </p:cViewPr>
      <p:guideLst>
        <p:guide orient="horz" pos="3151"/>
        <p:guide orient="horz" pos="117"/>
        <p:guide pos="130"/>
        <p:guide pos="56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0.bin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1.bin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2.bin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3.bin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4.bin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5.bin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7.bin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8.bin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9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image" Target="../media/image1.png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0.bin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1.bin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2.bin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3.bin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4.bin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5.bin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6.bin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6" Type="http://schemas.openxmlformats.org/officeDocument/2006/relationships/oleObject" Target="../embeddings/oleObject27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28.bin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9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0.bin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1.bin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2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8.bin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9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队长</c:v>
                </c:pt>
              </c:strCache>
            </c:strRef>
          </c:tx>
          <c:spPr>
            <a:solidFill>
              <a:srgbClr val="DD7882"/>
            </a:solidFill>
            <a:effectLst>
              <a:innerShdw dist="254000" dir="10800000">
                <a:schemeClr val="bg1">
                  <a:alpha val="20000"/>
                </a:scheme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D8646F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3D3E3F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4C9491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9A239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团队一</c:v>
                </c:pt>
                <c:pt idx="1">
                  <c:v>团队二</c:v>
                </c:pt>
                <c:pt idx="2">
                  <c:v>团队三</c:v>
                </c:pt>
                <c:pt idx="3">
                  <c:v>团队四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队员一</c:v>
                </c:pt>
              </c:strCache>
            </c:strRef>
          </c:tx>
          <c:spPr>
            <a:solidFill>
              <a:srgbClr val="EDB45E"/>
            </a:solidFill>
            <a:effectLst>
              <a:innerShdw dist="254000" dir="10800000">
                <a:schemeClr val="bg1">
                  <a:alpha val="20000"/>
                </a:scheme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团队一</c:v>
                </c:pt>
                <c:pt idx="1">
                  <c:v>团队二</c:v>
                </c:pt>
                <c:pt idx="2">
                  <c:v>团队三</c:v>
                </c:pt>
                <c:pt idx="3">
                  <c:v>团队四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队员二</c:v>
                </c:pt>
              </c:strCache>
            </c:strRef>
          </c:tx>
          <c:spPr>
            <a:effectLst>
              <a:innerShdw dist="254000" dir="10800000">
                <a:schemeClr val="bg1">
                  <a:alpha val="20000"/>
                </a:scheme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E8A2A9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5E6162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77B9B6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F1C481"/>
              </a:solidFill>
              <a:effectLst>
                <a:innerShdw dist="254000" dir="10800000">
                  <a:schemeClr val="bg1">
                    <a:alpha val="20000"/>
                  </a:scheme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团队一</c:v>
                </c:pt>
                <c:pt idx="1">
                  <c:v>团队二</c:v>
                </c:pt>
                <c:pt idx="2">
                  <c:v>团队三</c:v>
                </c:pt>
                <c:pt idx="3">
                  <c:v>团队四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100"/>
        <c:axId val="423462048"/>
        <c:axId val="362472216"/>
      </c:barChart>
      <c:catAx>
        <c:axId val="423462048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362472216"/>
        <c:crosses val="autoZero"/>
        <c:auto val="1"/>
        <c:lblAlgn val="ctr"/>
        <c:lblOffset val="100"/>
        <c:noMultiLvlLbl val="0"/>
      </c:catAx>
      <c:valAx>
        <c:axId val="36247221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tint val="75000"/>
                  <a:shade val="95000"/>
                  <a:satMod val="105000"/>
                  <a:alpha val="31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23462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47625">
              <a:gradFill flip="none" rotWithShape="1">
                <a:gsLst>
                  <a:gs pos="12000">
                    <a:srgbClr val="36ABDB"/>
                  </a:gs>
                  <a:gs pos="91000">
                    <a:srgbClr val="36ABDB">
                      <a:lumMod val="69000"/>
                    </a:srgbClr>
                  </a:gs>
                </a:gsLst>
                <a:lin ang="2700000" scaled="1"/>
                <a:tileRect/>
              </a:gradFill>
            </a:ln>
            <a:effectLst>
              <a:outerShdw blurRad="38100" dist="342900" dir="5400000" algn="tr" rotWithShape="0">
                <a:schemeClr val="tx1">
                  <a:lumMod val="65000"/>
                  <a:lumOff val="35000"/>
                  <a:alpha val="15000"/>
                </a:schemeClr>
              </a:outerShdw>
            </a:effectLst>
          </c:spPr>
          <c:marker>
            <c:symbol val="none"/>
          </c:marker>
          <c:dPt>
            <c:idx val="1"/>
            <c:marker>
              <c:symbol val="circle"/>
              <c:size val="8"/>
              <c:spPr>
                <a:gradFill flip="none" rotWithShape="1">
                  <a:gsLst>
                    <a:gs pos="5000">
                      <a:srgbClr val="36ABDB"/>
                    </a:gs>
                    <a:gs pos="33000">
                      <a:srgbClr val="36ABDB">
                        <a:lumMod val="69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38100" dist="342900" dir="5400000" algn="tr" rotWithShape="0">
                    <a:schemeClr val="tx1">
                      <a:lumMod val="65000"/>
                      <a:lumOff val="35000"/>
                      <a:alpha val="15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/>
              </c:spPr>
            </c:marker>
            <c:bubble3D val="0"/>
          </c:dPt>
          <c:dPt>
            <c:idx val="2"/>
            <c:marker>
              <c:symbol val="circle"/>
              <c:size val="8"/>
              <c:spPr>
                <a:gradFill flip="none" rotWithShape="1">
                  <a:gsLst>
                    <a:gs pos="1000">
                      <a:srgbClr val="36ABDB"/>
                    </a:gs>
                    <a:gs pos="30000">
                      <a:srgbClr val="36ABDB">
                        <a:lumMod val="69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38100" dist="342900" dir="5400000" algn="tr" rotWithShape="0">
                    <a:schemeClr val="tx1">
                      <a:lumMod val="65000"/>
                      <a:lumOff val="35000"/>
                      <a:alpha val="15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/>
              </c:spPr>
            </c:marker>
            <c:bubble3D val="0"/>
            <c:spPr>
              <a:ln w="47625">
                <a:gradFill flip="none" rotWithShape="1">
                  <a:gsLst>
                    <a:gs pos="55000">
                      <a:srgbClr val="36ABDB"/>
                    </a:gs>
                    <a:gs pos="2000">
                      <a:srgbClr val="36ABDB">
                        <a:lumMod val="69000"/>
                      </a:srgbClr>
                    </a:gs>
                    <a:gs pos="94000">
                      <a:srgbClr val="36ABDB">
                        <a:lumMod val="69000"/>
                      </a:srgbClr>
                    </a:gs>
                  </a:gsLst>
                  <a:lin ang="0" scaled="1"/>
                  <a:tileRect/>
                </a:gradFill>
              </a:ln>
              <a:effectLst>
                <a:outerShdw blurRad="38100" dist="342900" dir="5400000" algn="tr" rotWithShape="0">
                  <a:schemeClr val="tx1">
                    <a:lumMod val="65000"/>
                    <a:lumOff val="35000"/>
                    <a:alpha val="15000"/>
                  </a:schemeClr>
                </a:outerShdw>
              </a:effectLst>
            </c:spPr>
          </c:dPt>
          <c:dPt>
            <c:idx val="3"/>
            <c:marker>
              <c:symbol val="circle"/>
              <c:size val="8"/>
              <c:spPr>
                <a:gradFill flip="none" rotWithShape="1">
                  <a:gsLst>
                    <a:gs pos="23000">
                      <a:srgbClr val="0070C0"/>
                    </a:gs>
                    <a:gs pos="7000">
                      <a:srgbClr val="36ABDB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38100" dist="342900" dir="5400000" algn="tr" rotWithShape="0">
                    <a:schemeClr val="tx1">
                      <a:lumMod val="65000"/>
                      <a:lumOff val="35000"/>
                      <a:alpha val="15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/>
              </c:spPr>
            </c:marker>
            <c:bubble3D val="0"/>
            <c:spPr>
              <a:ln w="47625">
                <a:gradFill flip="none" rotWithShape="1">
                  <a:gsLst>
                    <a:gs pos="63000">
                      <a:srgbClr val="36ABDB"/>
                    </a:gs>
                    <a:gs pos="100000">
                      <a:srgbClr val="36ABDB">
                        <a:lumMod val="6900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outerShdw blurRad="38100" dist="342900" dir="5400000" algn="tr" rotWithShape="0">
                  <a:schemeClr val="tx1">
                    <a:lumMod val="65000"/>
                    <a:lumOff val="35000"/>
                    <a:alpha val="15000"/>
                  </a:scheme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9991440"/>
        <c:axId val="429991832"/>
      </c:lineChart>
      <c:catAx>
        <c:axId val="42999144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429991832"/>
        <c:crosses val="autoZero"/>
        <c:auto val="1"/>
        <c:lblAlgn val="ctr"/>
        <c:lblOffset val="100"/>
        <c:noMultiLvlLbl val="0"/>
      </c:catAx>
      <c:valAx>
        <c:axId val="4299918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29991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7DA24"/>
              </a:solidFill>
            </c:spPr>
          </c:dPt>
          <c:dPt>
            <c:idx val="1"/>
            <c:bubble3D val="0"/>
            <c:spPr>
              <a:solidFill>
                <a:srgbClr val="F5924E"/>
              </a:solidFill>
            </c:spPr>
          </c:dPt>
          <c:dPt>
            <c:idx val="2"/>
            <c:bubble3D val="0"/>
            <c:spPr>
              <a:solidFill>
                <a:srgbClr val="A8CF5F"/>
              </a:solidFill>
            </c:spPr>
          </c:dPt>
          <c:dPt>
            <c:idx val="3"/>
            <c:bubble3D val="0"/>
            <c:spPr>
              <a:solidFill>
                <a:srgbClr val="3AB1AB"/>
              </a:solidFill>
            </c:spPr>
          </c:dPt>
          <c:dPt>
            <c:idx val="4"/>
            <c:bubble3D val="0"/>
            <c:spPr>
              <a:solidFill>
                <a:srgbClr val="EE648C"/>
              </a:solidFill>
            </c:spPr>
          </c:dPt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3.2</c:v>
                </c:pt>
                <c:pt idx="2">
                  <c:v>2.5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50800">
                <a:prstClr val="black"/>
              </a:innerShdw>
            </a:effectLst>
          </c:spPr>
          <c:dPt>
            <c:idx val="0"/>
            <c:bubble3D val="0"/>
            <c:spPr>
              <a:solidFill>
                <a:srgbClr val="E60000"/>
              </a:solidFill>
              <a:effectLst>
                <a:innerShdw blurRad="50800">
                  <a:prstClr val="black"/>
                </a:innerShdw>
              </a:effectLst>
            </c:spPr>
          </c:dPt>
          <c:dPt>
            <c:idx val="1"/>
            <c:bubble3D val="0"/>
            <c:spPr>
              <a:solidFill>
                <a:srgbClr val="4A4C4D"/>
              </a:solidFill>
              <a:effectLst>
                <a:innerShdw blurRad="50800">
                  <a:prstClr val="black"/>
                </a:innerShdw>
              </a:effectLst>
            </c:spPr>
          </c:dPt>
          <c:dPt>
            <c:idx val="2"/>
            <c:bubble3D val="0"/>
            <c:spPr>
              <a:solidFill>
                <a:srgbClr val="0C5EC2"/>
              </a:solidFill>
              <a:effectLst>
                <a:innerShdw blurRad="50800">
                  <a:prstClr val="black"/>
                </a:innerShdw>
              </a:effectLst>
            </c:spPr>
          </c:dPt>
          <c:dPt>
            <c:idx val="3"/>
            <c:bubble3D val="0"/>
            <c:spPr>
              <a:solidFill>
                <a:srgbClr val="FF0000"/>
              </a:solidFill>
              <a:effectLst>
                <a:innerShdw blurRad="50800">
                  <a:prstClr val="black"/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10</c:v>
                </c:pt>
                <c:pt idx="2">
                  <c:v>3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Sheet1!$A$2:$A$19</c:f>
              <c:strCache>
                <c:ptCount val="1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  <c:pt idx="14">
                  <c:v>类别 15</c:v>
                </c:pt>
                <c:pt idx="15">
                  <c:v>类别 16</c:v>
                </c:pt>
                <c:pt idx="16">
                  <c:v>类别 17</c:v>
                </c:pt>
                <c:pt idx="17">
                  <c:v>类别 18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0.3</c:v>
                </c:pt>
                <c:pt idx="1">
                  <c:v>0.3</c:v>
                </c:pt>
                <c:pt idx="2">
                  <c:v>0.2</c:v>
                </c:pt>
                <c:pt idx="3">
                  <c:v>0.4</c:v>
                </c:pt>
                <c:pt idx="4">
                  <c:v>0.4</c:v>
                </c:pt>
                <c:pt idx="5">
                  <c:v>0.3</c:v>
                </c:pt>
                <c:pt idx="6">
                  <c:v>0.4</c:v>
                </c:pt>
                <c:pt idx="7">
                  <c:v>0.4</c:v>
                </c:pt>
                <c:pt idx="8">
                  <c:v>0.5</c:v>
                </c:pt>
                <c:pt idx="9">
                  <c:v>0.4</c:v>
                </c:pt>
                <c:pt idx="10">
                  <c:v>0.3</c:v>
                </c:pt>
                <c:pt idx="11">
                  <c:v>0.3</c:v>
                </c:pt>
                <c:pt idx="12">
                  <c:v>0.4</c:v>
                </c:pt>
                <c:pt idx="13">
                  <c:v>0.4</c:v>
                </c:pt>
                <c:pt idx="14">
                  <c:v>0.3</c:v>
                </c:pt>
                <c:pt idx="15">
                  <c:v>0.4</c:v>
                </c:pt>
                <c:pt idx="16">
                  <c:v>0.5</c:v>
                </c:pt>
                <c:pt idx="17">
                  <c:v>0.4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CC702"/>
            </a:solidFill>
          </c:spPr>
          <c:invertIfNegative val="0"/>
          <c:cat>
            <c:strRef>
              <c:f>Sheet1!$A$2:$A$19</c:f>
              <c:strCache>
                <c:ptCount val="1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  <c:pt idx="14">
                  <c:v>类别 15</c:v>
                </c:pt>
                <c:pt idx="15">
                  <c:v>类别 16</c:v>
                </c:pt>
                <c:pt idx="16">
                  <c:v>类别 17</c:v>
                </c:pt>
                <c:pt idx="17">
                  <c:v>类别 18</c:v>
                </c:pt>
              </c:strCache>
            </c:strRef>
          </c:cat>
          <c:val>
            <c:numRef>
              <c:f>Sheet1!$C$2:$C$19</c:f>
              <c:numCache>
                <c:formatCode>General</c:formatCode>
                <c:ptCount val="18"/>
                <c:pt idx="0">
                  <c:v>1.6</c:v>
                </c:pt>
                <c:pt idx="1">
                  <c:v>1.7</c:v>
                </c:pt>
                <c:pt idx="2">
                  <c:v>1.9</c:v>
                </c:pt>
                <c:pt idx="3">
                  <c:v>2.1</c:v>
                </c:pt>
                <c:pt idx="4">
                  <c:v>2.2999999999999998</c:v>
                </c:pt>
                <c:pt idx="5">
                  <c:v>2.4</c:v>
                </c:pt>
                <c:pt idx="6">
                  <c:v>2.5</c:v>
                </c:pt>
                <c:pt idx="7">
                  <c:v>2.6</c:v>
                </c:pt>
                <c:pt idx="8">
                  <c:v>2.8</c:v>
                </c:pt>
                <c:pt idx="9">
                  <c:v>3.2</c:v>
                </c:pt>
                <c:pt idx="10">
                  <c:v>3.6</c:v>
                </c:pt>
                <c:pt idx="11">
                  <c:v>3.8</c:v>
                </c:pt>
                <c:pt idx="12">
                  <c:v>4.3</c:v>
                </c:pt>
                <c:pt idx="13">
                  <c:v>5.2</c:v>
                </c:pt>
                <c:pt idx="14">
                  <c:v>5.9</c:v>
                </c:pt>
                <c:pt idx="15">
                  <c:v>6</c:v>
                </c:pt>
                <c:pt idx="16">
                  <c:v>6.3</c:v>
                </c:pt>
                <c:pt idx="17">
                  <c:v>6.4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Sheet1!$A$2:$A$19</c:f>
              <c:strCache>
                <c:ptCount val="1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  <c:pt idx="14">
                  <c:v>类别 15</c:v>
                </c:pt>
                <c:pt idx="15">
                  <c:v>类别 16</c:v>
                </c:pt>
                <c:pt idx="16">
                  <c:v>类别 17</c:v>
                </c:pt>
                <c:pt idx="17">
                  <c:v>类别 18</c:v>
                </c:pt>
              </c:strCache>
            </c:strRef>
          </c:cat>
          <c:val>
            <c:numRef>
              <c:f>Sheet1!$D$2:$D$19</c:f>
              <c:numCache>
                <c:formatCode>General</c:formatCode>
                <c:ptCount val="18"/>
                <c:pt idx="0">
                  <c:v>0.6</c:v>
                </c:pt>
                <c:pt idx="1">
                  <c:v>0.6</c:v>
                </c:pt>
                <c:pt idx="2">
                  <c:v>0.7</c:v>
                </c:pt>
                <c:pt idx="3">
                  <c:v>0.6</c:v>
                </c:pt>
                <c:pt idx="4">
                  <c:v>0.6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0.7</c:v>
                </c:pt>
                <c:pt idx="9">
                  <c:v>0.8</c:v>
                </c:pt>
                <c:pt idx="10">
                  <c:v>0.6</c:v>
                </c:pt>
                <c:pt idx="11">
                  <c:v>0.8</c:v>
                </c:pt>
                <c:pt idx="12">
                  <c:v>0.7</c:v>
                </c:pt>
                <c:pt idx="13">
                  <c:v>0.7</c:v>
                </c:pt>
                <c:pt idx="14">
                  <c:v>0.6</c:v>
                </c:pt>
                <c:pt idx="15">
                  <c:v>0.8</c:v>
                </c:pt>
                <c:pt idx="16">
                  <c:v>0.9</c:v>
                </c:pt>
                <c:pt idx="17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529131088"/>
        <c:axId val="529131480"/>
      </c:barChart>
      <c:catAx>
        <c:axId val="52913108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29131480"/>
        <c:crosses val="autoZero"/>
        <c:auto val="1"/>
        <c:lblAlgn val="ctr"/>
        <c:lblOffset val="100"/>
        <c:noMultiLvlLbl val="0"/>
      </c:catAx>
      <c:valAx>
        <c:axId val="529131480"/>
        <c:scaling>
          <c:orientation val="minMax"/>
        </c:scaling>
        <c:delete val="1"/>
        <c:axPos val="l"/>
        <c:majorGridlines>
          <c:spPr>
            <a:ln w="6350">
              <a:noFill/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crossAx val="529131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529132264"/>
        <c:axId val="529132656"/>
      </c:barChart>
      <c:catAx>
        <c:axId val="52913226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29132656"/>
        <c:crosses val="autoZero"/>
        <c:auto val="1"/>
        <c:lblAlgn val="ctr"/>
        <c:lblOffset val="100"/>
        <c:noMultiLvlLbl val="0"/>
      </c:catAx>
      <c:valAx>
        <c:axId val="5291326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91322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AA01"/>
            </a:solidFill>
          </c:spPr>
          <c:cat>
            <c:numRef>
              <c:f>Sheet1!$A$2:$A$17</c:f>
              <c:numCache>
                <c:formatCode>m/d/yyyy</c:formatCode>
                <c:ptCount val="16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  <c:pt idx="8">
                  <c:v>37269</c:v>
                </c:pt>
                <c:pt idx="9">
                  <c:v>37270</c:v>
                </c:pt>
                <c:pt idx="10">
                  <c:v>37271</c:v>
                </c:pt>
                <c:pt idx="11">
                  <c:v>37272</c:v>
                </c:pt>
                <c:pt idx="12">
                  <c:v>37273</c:v>
                </c:pt>
                <c:pt idx="13">
                  <c:v>37274</c:v>
                </c:pt>
                <c:pt idx="14">
                  <c:v>37275</c:v>
                </c:pt>
                <c:pt idx="15">
                  <c:v>37276</c:v>
                </c:pt>
              </c:numCache>
            </c:num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45</c:v>
                </c:pt>
                <c:pt idx="4">
                  <c:v>50</c:v>
                </c:pt>
                <c:pt idx="5">
                  <c:v>69</c:v>
                </c:pt>
                <c:pt idx="6">
                  <c:v>64</c:v>
                </c:pt>
                <c:pt idx="7">
                  <c:v>50</c:v>
                </c:pt>
                <c:pt idx="8">
                  <c:v>38</c:v>
                </c:pt>
                <c:pt idx="9">
                  <c:v>45</c:v>
                </c:pt>
                <c:pt idx="10">
                  <c:v>21</c:v>
                </c:pt>
                <c:pt idx="11">
                  <c:v>35</c:v>
                </c:pt>
                <c:pt idx="12">
                  <c:v>39</c:v>
                </c:pt>
                <c:pt idx="13">
                  <c:v>42</c:v>
                </c:pt>
                <c:pt idx="14">
                  <c:v>44</c:v>
                </c:pt>
                <c:pt idx="15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7202"/>
            </a:solidFill>
          </c:spPr>
          <c:cat>
            <c:numRef>
              <c:f>Sheet1!$A$2:$A$17</c:f>
              <c:numCache>
                <c:formatCode>m/d/yyyy</c:formatCode>
                <c:ptCount val="16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  <c:pt idx="8">
                  <c:v>37269</c:v>
                </c:pt>
                <c:pt idx="9">
                  <c:v>37270</c:v>
                </c:pt>
                <c:pt idx="10">
                  <c:v>37271</c:v>
                </c:pt>
                <c:pt idx="11">
                  <c:v>37272</c:v>
                </c:pt>
                <c:pt idx="12">
                  <c:v>37273</c:v>
                </c:pt>
                <c:pt idx="13">
                  <c:v>37274</c:v>
                </c:pt>
                <c:pt idx="14">
                  <c:v>37275</c:v>
                </c:pt>
                <c:pt idx="15">
                  <c:v>37276</c:v>
                </c:pt>
              </c:numCache>
            </c:numRef>
          </c:cat>
          <c:val>
            <c:numRef>
              <c:f>Sheet1!$C$2:$C$17</c:f>
              <c:numCache>
                <c:formatCode>General</c:formatCode>
                <c:ptCount val="16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30</c:v>
                </c:pt>
                <c:pt idx="6">
                  <c:v>21</c:v>
                </c:pt>
                <c:pt idx="7">
                  <c:v>42</c:v>
                </c:pt>
                <c:pt idx="8">
                  <c:v>29</c:v>
                </c:pt>
                <c:pt idx="9">
                  <c:v>30</c:v>
                </c:pt>
                <c:pt idx="10">
                  <c:v>14</c:v>
                </c:pt>
                <c:pt idx="11">
                  <c:v>15</c:v>
                </c:pt>
                <c:pt idx="12">
                  <c:v>19</c:v>
                </c:pt>
                <c:pt idx="13">
                  <c:v>25</c:v>
                </c:pt>
                <c:pt idx="14">
                  <c:v>34</c:v>
                </c:pt>
                <c:pt idx="15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  <a:ln w="25400">
              <a:noFill/>
            </a:ln>
          </c:spPr>
          <c:cat>
            <c:numRef>
              <c:f>Sheet1!$A$2:$A$17</c:f>
              <c:numCache>
                <c:formatCode>m/d/yyyy</c:formatCode>
                <c:ptCount val="16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  <c:pt idx="8">
                  <c:v>37269</c:v>
                </c:pt>
                <c:pt idx="9">
                  <c:v>37270</c:v>
                </c:pt>
                <c:pt idx="10">
                  <c:v>37271</c:v>
                </c:pt>
                <c:pt idx="11">
                  <c:v>37272</c:v>
                </c:pt>
                <c:pt idx="12">
                  <c:v>37273</c:v>
                </c:pt>
                <c:pt idx="13">
                  <c:v>37274</c:v>
                </c:pt>
                <c:pt idx="14">
                  <c:v>37275</c:v>
                </c:pt>
                <c:pt idx="15">
                  <c:v>37276</c:v>
                </c:pt>
              </c:numCache>
            </c:numRef>
          </c:cat>
          <c:val>
            <c:numRef>
              <c:f>Sheet1!$D$2:$D$17</c:f>
              <c:numCache>
                <c:formatCode>General</c:formatCode>
                <c:ptCount val="16"/>
                <c:pt idx="0">
                  <c:v>-35</c:v>
                </c:pt>
                <c:pt idx="1">
                  <c:v>-26</c:v>
                </c:pt>
                <c:pt idx="2">
                  <c:v>-41</c:v>
                </c:pt>
                <c:pt idx="3">
                  <c:v>-37</c:v>
                </c:pt>
                <c:pt idx="4">
                  <c:v>-69</c:v>
                </c:pt>
                <c:pt idx="5">
                  <c:v>-45</c:v>
                </c:pt>
                <c:pt idx="6">
                  <c:v>-50</c:v>
                </c:pt>
                <c:pt idx="7">
                  <c:v>-39</c:v>
                </c:pt>
                <c:pt idx="8">
                  <c:v>-48</c:v>
                </c:pt>
                <c:pt idx="9">
                  <c:v>-20</c:v>
                </c:pt>
                <c:pt idx="10">
                  <c:v>-35</c:v>
                </c:pt>
                <c:pt idx="11">
                  <c:v>-40</c:v>
                </c:pt>
                <c:pt idx="12">
                  <c:v>-60</c:v>
                </c:pt>
                <c:pt idx="13">
                  <c:v>-58</c:v>
                </c:pt>
                <c:pt idx="14">
                  <c:v>-40</c:v>
                </c:pt>
                <c:pt idx="15">
                  <c:v>-20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EB1A03"/>
            </a:solidFill>
            <a:ln w="25400">
              <a:noFill/>
            </a:ln>
          </c:spPr>
          <c:cat>
            <c:numRef>
              <c:f>Sheet1!$A$2:$A$17</c:f>
              <c:numCache>
                <c:formatCode>m/d/yyyy</c:formatCode>
                <c:ptCount val="16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  <c:pt idx="8">
                  <c:v>37269</c:v>
                </c:pt>
                <c:pt idx="9">
                  <c:v>37270</c:v>
                </c:pt>
                <c:pt idx="10">
                  <c:v>37271</c:v>
                </c:pt>
                <c:pt idx="11">
                  <c:v>37272</c:v>
                </c:pt>
                <c:pt idx="12">
                  <c:v>37273</c:v>
                </c:pt>
                <c:pt idx="13">
                  <c:v>37274</c:v>
                </c:pt>
                <c:pt idx="14">
                  <c:v>37275</c:v>
                </c:pt>
                <c:pt idx="15">
                  <c:v>37276</c:v>
                </c:pt>
              </c:numCache>
            </c:numRef>
          </c:cat>
          <c:val>
            <c:numRef>
              <c:f>Sheet1!$E$2:$E$17</c:f>
              <c:numCache>
                <c:formatCode>General</c:formatCode>
                <c:ptCount val="16"/>
                <c:pt idx="0">
                  <c:v>-12</c:v>
                </c:pt>
                <c:pt idx="1">
                  <c:v>-18</c:v>
                </c:pt>
                <c:pt idx="2">
                  <c:v>-32</c:v>
                </c:pt>
                <c:pt idx="3">
                  <c:v>-20</c:v>
                </c:pt>
                <c:pt idx="4">
                  <c:v>-21</c:v>
                </c:pt>
                <c:pt idx="5">
                  <c:v>-24</c:v>
                </c:pt>
                <c:pt idx="6">
                  <c:v>-42</c:v>
                </c:pt>
                <c:pt idx="7">
                  <c:v>-30</c:v>
                </c:pt>
                <c:pt idx="8">
                  <c:v>-16</c:v>
                </c:pt>
                <c:pt idx="9">
                  <c:v>-25</c:v>
                </c:pt>
                <c:pt idx="10">
                  <c:v>-19</c:v>
                </c:pt>
                <c:pt idx="11">
                  <c:v>-17</c:v>
                </c:pt>
                <c:pt idx="12">
                  <c:v>-15</c:v>
                </c:pt>
                <c:pt idx="13">
                  <c:v>-12</c:v>
                </c:pt>
                <c:pt idx="14">
                  <c:v>-19</c:v>
                </c:pt>
                <c:pt idx="15">
                  <c:v>-16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9133440"/>
        <c:axId val="529133832"/>
      </c:areaChart>
      <c:dateAx>
        <c:axId val="52913344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529133832"/>
        <c:crosses val="autoZero"/>
        <c:auto val="1"/>
        <c:lblOffset val="100"/>
        <c:baseTimeUnit val="days"/>
      </c:dateAx>
      <c:valAx>
        <c:axId val="529133832"/>
        <c:scaling>
          <c:orientation val="minMax"/>
        </c:scaling>
        <c:delete val="0"/>
        <c:axPos val="l"/>
        <c:majorGridlines>
          <c:spPr>
            <a:ln cmpd="sng">
              <a:solidFill>
                <a:srgbClr val="79645C">
                  <a:alpha val="25000"/>
                </a:srgb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>
                <a:solidFill>
                  <a:srgbClr val="79645C"/>
                </a:solidFill>
              </a:defRPr>
            </a:pPr>
            <a:endParaRPr lang="zh-CN"/>
          </a:p>
        </c:txPr>
        <c:crossAx val="529133440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6518827716875306E-2"/>
          <c:y val="0.11270400877752051"/>
          <c:w val="0.92367602784337721"/>
          <c:h val="0.774591982444958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数据更改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6.5</c:v>
                </c:pt>
                <c:pt idx="1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前景美化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530243352"/>
        <c:axId val="530243744"/>
      </c:barChart>
      <c:catAx>
        <c:axId val="5302433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30243744"/>
        <c:crosses val="autoZero"/>
        <c:auto val="1"/>
        <c:lblAlgn val="ctr"/>
        <c:lblOffset val="100"/>
        <c:noMultiLvlLbl val="0"/>
      </c:catAx>
      <c:valAx>
        <c:axId val="530243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0243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050933734635544E-2"/>
          <c:y val="4.8140476608548428E-2"/>
          <c:w val="0.81033420529032141"/>
          <c:h val="0.896836338963063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BCC702"/>
              </a:solid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7202"/>
              </a:solid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5.7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EB1A03"/>
              </a:solid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530244920"/>
        <c:axId val="530245312"/>
      </c:barChart>
      <c:catAx>
        <c:axId val="5302449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0245312"/>
        <c:crosses val="autoZero"/>
        <c:auto val="1"/>
        <c:lblAlgn val="ctr"/>
        <c:lblOffset val="100"/>
        <c:noMultiLvlLbl val="0"/>
      </c:catAx>
      <c:valAx>
        <c:axId val="530245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0244920"/>
        <c:crosses val="autoZero"/>
        <c:crossBetween val="between"/>
      </c:valAx>
      <c:spPr>
        <a:solidFill>
          <a:srgbClr val="634A3D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641643587365696E-2"/>
          <c:y val="0.27777777777777779"/>
          <c:w val="0.89308610854179871"/>
          <c:h val="0.4444444444444444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CC70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AC0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720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EB1A03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634A3D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5.7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530246096"/>
        <c:axId val="530246488"/>
      </c:barChart>
      <c:catAx>
        <c:axId val="5302460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30246488"/>
        <c:crosses val="autoZero"/>
        <c:auto val="1"/>
        <c:lblAlgn val="ctr"/>
        <c:lblOffset val="100"/>
        <c:noMultiLvlLbl val="0"/>
      </c:catAx>
      <c:valAx>
        <c:axId val="530246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0246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A3AA01"/>
              </a:solidFill>
            </c:spPr>
          </c:dPt>
          <c:dPt>
            <c:idx val="1"/>
            <c:invertIfNegative val="0"/>
            <c:bubble3D val="0"/>
            <c:spPr>
              <a:solidFill>
                <a:srgbClr val="BCC702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AC01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7202"/>
              </a:solidFill>
            </c:spPr>
          </c:dPt>
          <c:dPt>
            <c:idx val="4"/>
            <c:invertIfNegative val="0"/>
            <c:bubble3D val="0"/>
            <c:spPr>
              <a:solidFill>
                <a:srgbClr val="EB1A03"/>
              </a:solidFill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1.8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overlap val="83"/>
        <c:axId val="532482288"/>
        <c:axId val="532482680"/>
      </c:barChart>
      <c:catAx>
        <c:axId val="53248228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32482680"/>
        <c:crosses val="autoZero"/>
        <c:auto val="1"/>
        <c:lblAlgn val="ctr"/>
        <c:lblOffset val="100"/>
        <c:noMultiLvlLbl val="0"/>
      </c:catAx>
      <c:valAx>
        <c:axId val="5324826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2482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Pr>
        <a:bodyPr/>
        <a:lstStyle/>
        <a:p>
          <a:pPr>
            <a:defRPr sz="1400" b="0" spc="30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60000">
                    <a:srgbClr val="DD7882">
                      <a:lumMod val="87000"/>
                    </a:srgbClr>
                  </a:gs>
                  <a:gs pos="0">
                    <a:srgbClr val="DD7882"/>
                  </a:gs>
                </a:gsLst>
                <a:lin ang="0" scaled="1"/>
                <a:tileRect/>
              </a:gradFill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60000">
                    <a:srgbClr val="4A4C4D">
                      <a:lumMod val="87000"/>
                    </a:srgbClr>
                  </a:gs>
                  <a:gs pos="0">
                    <a:srgbClr val="4A4C4D"/>
                  </a:gs>
                </a:gsLst>
                <a:lin ang="0" scaled="1"/>
              </a:gradFill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60000">
                    <a:srgbClr val="5DABA8">
                      <a:lumMod val="87000"/>
                    </a:srgbClr>
                  </a:gs>
                  <a:gs pos="0">
                    <a:srgbClr val="5DABA8"/>
                  </a:gs>
                </a:gsLst>
                <a:lin ang="0" scaled="1"/>
              </a:gradFill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60000">
                    <a:srgbClr val="EDB45E">
                      <a:lumMod val="87000"/>
                    </a:srgbClr>
                  </a:gs>
                  <a:gs pos="0">
                    <a:srgbClr val="EDB45E"/>
                  </a:gs>
                </a:gsLst>
                <a:lin ang="0" scaled="1"/>
              </a:gradFill>
              <a:effectLst/>
            </c:spPr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29972368"/>
        <c:axId val="429972760"/>
      </c:barChart>
      <c:catAx>
        <c:axId val="429972368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c:spPr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9972760"/>
        <c:crosses val="autoZero"/>
        <c:auto val="1"/>
        <c:lblAlgn val="ctr"/>
        <c:lblOffset val="100"/>
        <c:noMultiLvlLbl val="0"/>
      </c:catAx>
      <c:valAx>
        <c:axId val="429972760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4299723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53320001481328E-2"/>
          <c:y val="0.15961518678994516"/>
          <c:w val="0.88970237874804037"/>
          <c:h val="0.72284396383940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0"/>
        <c:axId val="532483464"/>
        <c:axId val="532483856"/>
      </c:barChart>
      <c:catAx>
        <c:axId val="5324834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2483856"/>
        <c:crosses val="autoZero"/>
        <c:auto val="1"/>
        <c:lblAlgn val="ctr"/>
        <c:lblOffset val="100"/>
        <c:noMultiLvlLbl val="0"/>
      </c:catAx>
      <c:valAx>
        <c:axId val="5324838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24834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53320001481328E-2"/>
          <c:y val="0.15961518678994516"/>
          <c:w val="0.88970237874804037"/>
          <c:h val="0.72284396383940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0"/>
        <c:axId val="532484640"/>
        <c:axId val="532485032"/>
      </c:barChart>
      <c:catAx>
        <c:axId val="53248464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2485032"/>
        <c:crosses val="autoZero"/>
        <c:auto val="1"/>
        <c:lblAlgn val="ctr"/>
        <c:lblOffset val="100"/>
        <c:noMultiLvlLbl val="0"/>
      </c:catAx>
      <c:valAx>
        <c:axId val="532485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24846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53320001481328E-2"/>
          <c:y val="0.15961518678994516"/>
          <c:w val="0.88970237874804037"/>
          <c:h val="0.72284396383940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0"/>
        <c:axId val="532485816"/>
        <c:axId val="532991392"/>
      </c:barChart>
      <c:catAx>
        <c:axId val="53248581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2991392"/>
        <c:crosses val="autoZero"/>
        <c:auto val="1"/>
        <c:lblAlgn val="ctr"/>
        <c:lblOffset val="100"/>
        <c:noMultiLvlLbl val="0"/>
      </c:catAx>
      <c:valAx>
        <c:axId val="532991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2485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53320001481328E-2"/>
          <c:y val="0.15961518678994516"/>
          <c:w val="0.88970237874804037"/>
          <c:h val="0.72284396383940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0"/>
        <c:axId val="532992176"/>
        <c:axId val="532992568"/>
      </c:barChart>
      <c:catAx>
        <c:axId val="5329921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2992568"/>
        <c:crosses val="autoZero"/>
        <c:auto val="1"/>
        <c:lblAlgn val="ctr"/>
        <c:lblOffset val="100"/>
        <c:noMultiLvlLbl val="0"/>
      </c:catAx>
      <c:valAx>
        <c:axId val="532992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29921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7202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AC01"/>
              </a:solidFill>
            </c:spPr>
          </c:dPt>
          <c:dPt>
            <c:idx val="3"/>
            <c:invertIfNegative val="0"/>
            <c:bubble3D val="0"/>
            <c:spPr>
              <a:solidFill>
                <a:srgbClr val="BCC702"/>
              </a:solidFill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5.6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9645C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3.5</c:v>
                </c:pt>
                <c:pt idx="1">
                  <c:v>4.4000000000000004</c:v>
                </c:pt>
                <c:pt idx="2">
                  <c:v>6.5</c:v>
                </c:pt>
                <c:pt idx="3">
                  <c:v>5.5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"/>
        <c:overlap val="100"/>
        <c:axId val="532993352"/>
        <c:axId val="532993744"/>
      </c:barChart>
      <c:catAx>
        <c:axId val="532993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rgbClr val="79645C"/>
                </a:solidFill>
                <a:latin typeface="+mj-ea"/>
                <a:ea typeface="+mj-ea"/>
              </a:defRPr>
            </a:pPr>
            <a:endParaRPr lang="zh-CN"/>
          </a:p>
        </c:txPr>
        <c:crossAx val="532993744"/>
        <c:crosses val="autoZero"/>
        <c:auto val="1"/>
        <c:lblAlgn val="ctr"/>
        <c:lblOffset val="100"/>
        <c:noMultiLvlLbl val="0"/>
      </c:catAx>
      <c:valAx>
        <c:axId val="532993744"/>
        <c:scaling>
          <c:orientation val="minMax"/>
        </c:scaling>
        <c:delete val="1"/>
        <c:axPos val="l"/>
        <c:minorGridlines>
          <c:spPr>
            <a:ln w="3175">
              <a:solidFill>
                <a:srgbClr val="79645C">
                  <a:alpha val="40000"/>
                </a:srgbClr>
              </a:solidFill>
              <a:prstDash val="dash"/>
            </a:ln>
          </c:spPr>
        </c:minorGridlines>
        <c:numFmt formatCode="0%" sourceLinked="1"/>
        <c:majorTickMark val="out"/>
        <c:minorTickMark val="none"/>
        <c:tickLblPos val="nextTo"/>
        <c:crossAx val="532993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7202"/>
              </a:solidFill>
            </c:spPr>
          </c:dPt>
          <c:dPt>
            <c:idx val="1"/>
            <c:bubble3D val="0"/>
            <c:spPr>
              <a:solidFill>
                <a:srgbClr val="EB1A03"/>
              </a:solidFill>
            </c:spPr>
          </c:dPt>
          <c:dPt>
            <c:idx val="2"/>
            <c:bubble3D val="0"/>
            <c:spPr>
              <a:solidFill>
                <a:srgbClr val="A3AA01"/>
              </a:solidFill>
            </c:spPr>
          </c:dPt>
          <c:dPt>
            <c:idx val="3"/>
            <c:bubble3D val="0"/>
            <c:spPr>
              <a:solidFill>
                <a:srgbClr val="BCC702"/>
              </a:solidFill>
            </c:spPr>
          </c:dPt>
          <c:dPt>
            <c:idx val="4"/>
            <c:bubble3D val="0"/>
            <c:spPr>
              <a:solidFill>
                <a:srgbClr val="FFAC01"/>
              </a:solidFill>
            </c:spPr>
          </c:dPt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45</c:v>
                </c:pt>
                <c:pt idx="2">
                  <c:v>15</c:v>
                </c:pt>
                <c:pt idx="3">
                  <c:v>20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532994920"/>
        <c:axId val="533473552"/>
      </c:barChart>
      <c:catAx>
        <c:axId val="5329949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3473552"/>
        <c:crosses val="autoZero"/>
        <c:auto val="1"/>
        <c:lblAlgn val="ctr"/>
        <c:lblOffset val="100"/>
        <c:noMultiLvlLbl val="0"/>
      </c:catAx>
      <c:valAx>
        <c:axId val="533473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29949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20"/>
        <c:axId val="533474336"/>
        <c:axId val="533474728"/>
      </c:barChart>
      <c:catAx>
        <c:axId val="5334743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3474728"/>
        <c:crosses val="autoZero"/>
        <c:auto val="1"/>
        <c:lblAlgn val="ctr"/>
        <c:lblOffset val="100"/>
        <c:noMultiLvlLbl val="0"/>
      </c:catAx>
      <c:valAx>
        <c:axId val="533474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34743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6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BCC702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AC01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7202"/>
              </a:solidFill>
            </c:spPr>
          </c:dPt>
          <c:dPt>
            <c:idx val="3"/>
            <c:invertIfNegative val="0"/>
            <c:bubble3D val="0"/>
            <c:spPr>
              <a:solidFill>
                <a:srgbClr val="EB1A03"/>
              </a:solidFill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45"/>
        <c:axId val="533475512"/>
        <c:axId val="533475904"/>
      </c:barChart>
      <c:catAx>
        <c:axId val="53347551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33475904"/>
        <c:crosses val="autoZero"/>
        <c:auto val="1"/>
        <c:lblAlgn val="ctr"/>
        <c:lblOffset val="100"/>
        <c:noMultiLvlLbl val="0"/>
      </c:catAx>
      <c:valAx>
        <c:axId val="533475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3475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B1A03"/>
              </a:solidFill>
            </c:spPr>
          </c:dPt>
          <c:dPt>
            <c:idx val="1"/>
            <c:bubble3D val="0"/>
            <c:spPr>
              <a:solidFill>
                <a:srgbClr val="A3AA01"/>
              </a:solidFill>
            </c:spPr>
          </c:dPt>
          <c:dPt>
            <c:idx val="2"/>
            <c:bubble3D val="0"/>
            <c:spPr>
              <a:solidFill>
                <a:srgbClr val="BCC702"/>
              </a:solidFill>
            </c:spPr>
          </c:dPt>
          <c:dPt>
            <c:idx val="3"/>
            <c:bubble3D val="0"/>
            <c:spPr>
              <a:solidFill>
                <a:srgbClr val="FFAC01"/>
              </a:solidFill>
            </c:spPr>
          </c:dPt>
          <c:dPt>
            <c:idx val="4"/>
            <c:bubble3D val="0"/>
            <c:spPr>
              <a:solidFill>
                <a:srgbClr val="FF7202"/>
              </a:solidFill>
            </c:spPr>
          </c:dPt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0.8</c:v>
                </c:pt>
                <c:pt idx="2">
                  <c:v>1.4</c:v>
                </c:pt>
                <c:pt idx="3">
                  <c:v>1.2</c:v>
                </c:pt>
                <c:pt idx="4">
                  <c:v>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DABA8"/>
            </a:solidFill>
            <a:effectLst>
              <a:innerShdw blurRad="114300">
                <a:prstClr val="black">
                  <a:alpha val="34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DB45E"/>
            </a:solidFill>
            <a:effectLst>
              <a:innerShdw blurRad="114300">
                <a:prstClr val="black">
                  <a:alpha val="35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D7882"/>
            </a:solidFill>
            <a:effectLst>
              <a:innerShdw blurRad="114300">
                <a:prstClr val="black">
                  <a:alpha val="36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100"/>
        <c:axId val="429973936"/>
        <c:axId val="429974328"/>
      </c:barChart>
      <c:catAx>
        <c:axId val="42997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4A4C4D"/>
                </a:solidFill>
              </a:defRPr>
            </a:pPr>
            <a:endParaRPr lang="zh-CN"/>
          </a:p>
        </c:txPr>
        <c:crossAx val="429974328"/>
        <c:crosses val="autoZero"/>
        <c:auto val="1"/>
        <c:lblAlgn val="ctr"/>
        <c:lblOffset val="100"/>
        <c:noMultiLvlLbl val="0"/>
      </c:catAx>
      <c:valAx>
        <c:axId val="429974328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>
                  <a:tint val="75000"/>
                  <a:shade val="95000"/>
                  <a:satMod val="105000"/>
                  <a:alpha val="57000"/>
                </a:schemeClr>
              </a:solidFill>
              <a:prstDash val="dash"/>
            </a:ln>
          </c:spPr>
        </c:majorGridlines>
        <c:numFmt formatCode="0%" sourceLinked="1"/>
        <c:majorTickMark val="in"/>
        <c:minorTickMark val="none"/>
        <c:tickLblPos val="nextTo"/>
        <c:txPr>
          <a:bodyPr/>
          <a:lstStyle/>
          <a:p>
            <a:pPr>
              <a:defRPr sz="1200">
                <a:solidFill>
                  <a:srgbClr val="4A4C4D"/>
                </a:solidFill>
              </a:defRPr>
            </a:pPr>
            <a:endParaRPr lang="zh-CN"/>
          </a:p>
        </c:txPr>
        <c:crossAx val="429973936"/>
        <c:crosses val="autoZero"/>
        <c:crossBetween val="between"/>
        <c:majorUnit val="0.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050933734635544E-2"/>
          <c:y val="4.8140476608548428E-2"/>
          <c:w val="0.81033420529032141"/>
          <c:h val="0.896836338963063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AA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BCC702"/>
              </a:solid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7202"/>
              </a:solid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5.7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EB1A03"/>
              </a:solid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534588072"/>
        <c:axId val="535838536"/>
      </c:barChart>
      <c:catAx>
        <c:axId val="53458807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5838536"/>
        <c:crosses val="autoZero"/>
        <c:auto val="1"/>
        <c:lblAlgn val="ctr"/>
        <c:lblOffset val="100"/>
        <c:noMultiLvlLbl val="0"/>
      </c:catAx>
      <c:valAx>
        <c:axId val="5358385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4588072"/>
        <c:crosses val="autoZero"/>
        <c:crossBetween val="between"/>
      </c:valAx>
      <c:spPr>
        <a:solidFill>
          <a:srgbClr val="634A3D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53320001481328E-2"/>
          <c:y val="0.15961518678994516"/>
          <c:w val="0.88970237874804037"/>
          <c:h val="0.72284396383940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0"/>
        <c:axId val="535839320"/>
        <c:axId val="535839712"/>
      </c:barChart>
      <c:catAx>
        <c:axId val="5358393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5839712"/>
        <c:crosses val="autoZero"/>
        <c:auto val="1"/>
        <c:lblAlgn val="ctr"/>
        <c:lblOffset val="100"/>
        <c:noMultiLvlLbl val="0"/>
      </c:catAx>
      <c:valAx>
        <c:axId val="5358397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58393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1A03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7202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AC01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535840496"/>
        <c:axId val="535840888"/>
      </c:barChart>
      <c:catAx>
        <c:axId val="5358404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35840888"/>
        <c:crosses val="autoZero"/>
        <c:auto val="1"/>
        <c:lblAlgn val="ctr"/>
        <c:lblOffset val="100"/>
        <c:noMultiLvlLbl val="0"/>
      </c:catAx>
      <c:valAx>
        <c:axId val="535840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358404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5875">
              <a:solidFill>
                <a:srgbClr val="5DABA8"/>
              </a:solidFill>
            </a:ln>
          </c:spPr>
          <c:marker>
            <c:symbol val="circle"/>
            <c:size val="2"/>
          </c:marker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>
              <a:solidFill>
                <a:srgbClr val="DD7882"/>
              </a:solidFill>
            </a:ln>
          </c:spPr>
          <c:marker>
            <c:symbol val="circle"/>
            <c:size val="2"/>
          </c:marker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9975112"/>
        <c:axId val="431348752"/>
      </c:radarChart>
      <c:catAx>
        <c:axId val="4299751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431348752"/>
        <c:crosses val="autoZero"/>
        <c:auto val="1"/>
        <c:lblAlgn val="ctr"/>
        <c:lblOffset val="100"/>
        <c:noMultiLvlLbl val="0"/>
      </c:catAx>
      <c:valAx>
        <c:axId val="431348752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50000"/>
                  <a:alpha val="64000"/>
                </a:schemeClr>
              </a:solidFill>
              <a:prstDash val="sysDot"/>
            </a:ln>
          </c:spPr>
        </c:majorGridlines>
        <c:numFmt formatCode="General" sourceLinked="1"/>
        <c:majorTickMark val="cross"/>
        <c:minorTickMark val="none"/>
        <c:tickLblPos val="nextTo"/>
        <c:crossAx val="429975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>
              <a:solidFill>
                <a:srgbClr val="EDB45E"/>
              </a:solidFill>
              <a:prstDash val="solid"/>
            </a:ln>
          </c:spPr>
          <c:marker>
            <c:symbol val="circle"/>
            <c:size val="3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/>
            </c:spPr>
          </c:marker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rgbClr val="DD7882"/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</c:spPr>
          </c:marker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marker>
            <c:symbol val="circle"/>
            <c:size val="3"/>
            <c:spPr>
              <a:solidFill>
                <a:schemeClr val="bg1"/>
              </a:solidFill>
            </c:spPr>
          </c:marker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2.1</c:v>
                </c:pt>
                <c:pt idx="1">
                  <c:v>2.1</c:v>
                </c:pt>
                <c:pt idx="2">
                  <c:v>3.1</c:v>
                </c:pt>
                <c:pt idx="3">
                  <c:v>5.2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1349928"/>
        <c:axId val="431350320"/>
      </c:lineChart>
      <c:catAx>
        <c:axId val="431349928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431350320"/>
        <c:crosses val="autoZero"/>
        <c:auto val="1"/>
        <c:lblAlgn val="ctr"/>
        <c:lblOffset val="100"/>
        <c:noMultiLvlLbl val="0"/>
      </c:catAx>
      <c:valAx>
        <c:axId val="431350320"/>
        <c:scaling>
          <c:orientation val="minMax"/>
        </c:scaling>
        <c:delete val="0"/>
        <c:axPos val="l"/>
        <c:majorGridlines>
          <c:spPr>
            <a:ln cmpd="sng">
              <a:solidFill>
                <a:schemeClr val="tx1">
                  <a:tint val="75000"/>
                  <a:shade val="95000"/>
                  <a:satMod val="105000"/>
                  <a:alpha val="46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43134992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69000">
                  <a:srgbClr val="F2BB30"/>
                </a:gs>
                <a:gs pos="26000">
                  <a:srgbClr val="E9A239"/>
                </a:gs>
              </a:gsLst>
              <a:lin ang="16200000" scaled="1"/>
              <a:tileRect/>
            </a:gradFill>
            <a:effectLst>
              <a:outerShdw blurRad="50800" dist="38100" algn="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/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dPt>
            <c:idx val="3"/>
            <c:invertIfNegative val="0"/>
            <c:bubble3D val="0"/>
            <c:spPr>
              <a:solidFill>
                <a:srgbClr val="EDB45E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69000">
                  <a:srgbClr val="E49572">
                    <a:alpha val="91000"/>
                  </a:srgbClr>
                </a:gs>
                <a:gs pos="26000">
                  <a:srgbClr val="DD7882">
                    <a:alpha val="90000"/>
                  </a:srgbClr>
                </a:gs>
              </a:gsLst>
              <a:lin ang="16200000" scaled="1"/>
            </a:gradFill>
            <a:effectLst>
              <a:outerShdw blurRad="50800" dist="38100" algn="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/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3"/>
            <c:invertIfNegative val="0"/>
            <c:bubble3D val="0"/>
            <c:spPr>
              <a:solidFill>
                <a:srgbClr val="EDB45E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69000">
                  <a:srgbClr val="5DABA8">
                    <a:alpha val="74000"/>
                  </a:srgbClr>
                </a:gs>
                <a:gs pos="26000">
                  <a:srgbClr val="6391A5">
                    <a:alpha val="90000"/>
                  </a:srgbClr>
                </a:gs>
              </a:gsLst>
              <a:lin ang="16200000" scaled="1"/>
            </a:gradFill>
            <a:effectLst>
              <a:outerShdw blurRad="50800" dist="38100" algn="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/>
          </c:spPr>
          <c:invertIfNegative val="0"/>
          <c:dPt>
            <c:idx val="0"/>
            <c:invertIfNegative val="0"/>
            <c:bubble3D val="0"/>
            <c:spPr>
              <a:solidFill>
                <a:srgbClr val="DD7882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1"/>
            <c:invertIfNegative val="0"/>
            <c:bubble3D val="0"/>
            <c:spPr>
              <a:solidFill>
                <a:srgbClr val="4A4C4D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2"/>
            <c:invertIfNegative val="0"/>
            <c:bubble3D val="0"/>
            <c:spPr>
              <a:solidFill>
                <a:srgbClr val="5DABA8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dPt>
            <c:idx val="3"/>
            <c:invertIfNegative val="0"/>
            <c:bubble3D val="0"/>
            <c:spPr>
              <a:solidFill>
                <a:srgbClr val="EDB45E"/>
              </a:solidFill>
              <a:effectLst>
                <a:outerShdw blurRad="50800" dist="38100" algn="l" rotWithShape="0">
                  <a:schemeClr val="tx1">
                    <a:lumMod val="50000"/>
                    <a:lumOff val="50000"/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8"/>
        <c:gapDepth val="14"/>
        <c:shape val="box"/>
        <c:axId val="431351104"/>
        <c:axId val="431351496"/>
        <c:axId val="429470352"/>
      </c:bar3DChart>
      <c:catAx>
        <c:axId val="431351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4A4C4D"/>
                </a:solidFill>
              </a:defRPr>
            </a:pPr>
            <a:endParaRPr lang="zh-CN"/>
          </a:p>
        </c:txPr>
        <c:crossAx val="431351496"/>
        <c:crosses val="autoZero"/>
        <c:auto val="1"/>
        <c:lblAlgn val="ctr"/>
        <c:lblOffset val="100"/>
        <c:noMultiLvlLbl val="0"/>
      </c:catAx>
      <c:valAx>
        <c:axId val="431351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431351104"/>
        <c:crosses val="autoZero"/>
        <c:crossBetween val="between"/>
      </c:valAx>
      <c:serAx>
        <c:axId val="429470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rgbClr val="4A4C4D"/>
                </a:solidFill>
              </a:defRPr>
            </a:pPr>
            <a:endParaRPr lang="zh-CN"/>
          </a:p>
        </c:txPr>
        <c:crossAx val="43135149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D7882"/>
            </a:solidFill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A4C4D"/>
            </a:solidFill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6</c:v>
                </c:pt>
                <c:pt idx="1">
                  <c:v>11</c:v>
                </c:pt>
                <c:pt idx="2">
                  <c:v>14</c:v>
                </c:pt>
                <c:pt idx="3">
                  <c:v>19</c:v>
                </c:pt>
                <c:pt idx="4">
                  <c:v>21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DB45E"/>
            </a:solidFill>
            <a:ln w="25400">
              <a:noFill/>
            </a:ln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13</c:v>
                </c:pt>
                <c:pt idx="1">
                  <c:v>9</c:v>
                </c:pt>
                <c:pt idx="2">
                  <c:v>18</c:v>
                </c:pt>
                <c:pt idx="3">
                  <c:v>26</c:v>
                </c:pt>
                <c:pt idx="4">
                  <c:v>29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5DABA8"/>
            </a:solidFill>
            <a:ln w="25400">
              <a:noFill/>
            </a:ln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15</c:v>
                </c:pt>
                <c:pt idx="1">
                  <c:v>20</c:v>
                </c:pt>
                <c:pt idx="2">
                  <c:v>28</c:v>
                </c:pt>
                <c:pt idx="3">
                  <c:v>32</c:v>
                </c:pt>
                <c:pt idx="4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186"/>
        <c:axId val="431352280"/>
        <c:axId val="429989088"/>
        <c:axId val="429472472"/>
      </c:area3DChart>
      <c:catAx>
        <c:axId val="43135228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rgbClr val="4A4C4D"/>
                </a:solidFill>
              </a:defRPr>
            </a:pPr>
            <a:endParaRPr lang="zh-CN"/>
          </a:p>
        </c:txPr>
        <c:crossAx val="429989088"/>
        <c:crosses val="autoZero"/>
        <c:auto val="0"/>
        <c:lblAlgn val="ctr"/>
        <c:lblOffset val="100"/>
        <c:noMultiLvlLbl val="1"/>
      </c:catAx>
      <c:valAx>
        <c:axId val="429989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4A4C4D"/>
                </a:solidFill>
              </a:defRPr>
            </a:pPr>
            <a:endParaRPr lang="zh-CN"/>
          </a:p>
        </c:txPr>
        <c:crossAx val="431352280"/>
        <c:crosses val="autoZero"/>
        <c:crossBetween val="midCat"/>
      </c:valAx>
      <c:serAx>
        <c:axId val="429472472"/>
        <c:scaling>
          <c:orientation val="minMax"/>
        </c:scaling>
        <c:delete val="1"/>
        <c:axPos val="b"/>
        <c:majorTickMark val="out"/>
        <c:minorTickMark val="none"/>
        <c:tickLblPos val="nextTo"/>
        <c:crossAx val="429989088"/>
        <c:crosses val="autoZero"/>
      </c:ser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7882"/>
              </a:solidFill>
            </c:spPr>
          </c:dPt>
          <c:dPt>
            <c:idx val="1"/>
            <c:bubble3D val="0"/>
            <c:spPr>
              <a:solidFill>
                <a:srgbClr val="5DABA8"/>
              </a:solidFill>
            </c:spPr>
          </c:dPt>
          <c:dPt>
            <c:idx val="2"/>
            <c:bubble3D val="0"/>
            <c:spPr>
              <a:solidFill>
                <a:srgbClr val="EDB45E"/>
              </a:solidFill>
            </c:spPr>
          </c:dPt>
          <c:dPt>
            <c:idx val="3"/>
            <c:bubble3D val="0"/>
            <c:spPr>
              <a:solidFill>
                <a:srgbClr val="4A4C4D"/>
              </a:solidFill>
            </c:spPr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992169952130923E-2"/>
          <c:y val="4.8755495899582522E-2"/>
          <c:w val="0.97300783004786906"/>
          <c:h val="0.90248900820083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50000">
                  <a:schemeClr val="bg1">
                    <a:lumMod val="9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effectLst>
              <a:outerShdw blurRad="50800" dist="38100" dir="8100000" algn="tr" rotWithShape="0">
                <a:schemeClr val="tx1">
                  <a:lumMod val="65000"/>
                  <a:lumOff val="35000"/>
                  <a:alpha val="14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色块</c:v>
                </c:pt>
              </c:strCache>
            </c:strRef>
          </c:tx>
          <c:spPr>
            <a:solidFill>
              <a:schemeClr val="accent1"/>
            </a:solidFill>
            <a:effectLst>
              <a:innerShdw blurRad="50800" dist="25400" dir="10800000">
                <a:prstClr val="black">
                  <a:alpha val="15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5DABA8"/>
              </a:solidFill>
              <a:effectLst>
                <a:innerShdw blurRad="50800" dist="25400" dir="10800000">
                  <a:prstClr val="black">
                    <a:alpha val="15000"/>
                  </a:prstClr>
                </a:inn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EDB45E"/>
              </a:solidFill>
              <a:effectLst>
                <a:innerShdw blurRad="50800" dist="25400" dir="10800000">
                  <a:prstClr val="black">
                    <a:alpha val="15000"/>
                  </a:prstClr>
                </a:inn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4A4C4D"/>
              </a:solidFill>
              <a:effectLst>
                <a:innerShdw blurRad="50800" dist="25400" dir="10800000">
                  <a:prstClr val="black">
                    <a:alpha val="15000"/>
                  </a:prstClr>
                </a:inn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DD7882"/>
              </a:solidFill>
              <a:effectLst>
                <a:innerShdw blurRad="50800" dist="25400" dir="10800000">
                  <a:prstClr val="black">
                    <a:alpha val="15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429990264"/>
        <c:axId val="429990656"/>
      </c:barChart>
      <c:catAx>
        <c:axId val="42999026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29990656"/>
        <c:crosses val="autoZero"/>
        <c:auto val="1"/>
        <c:lblAlgn val="ctr"/>
        <c:lblOffset val="100"/>
        <c:noMultiLvlLbl val="0"/>
      </c:catAx>
      <c:valAx>
        <c:axId val="429990656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4299902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0.81007</cdr:x>
      <cdr:y>0.10133</cdr:y>
    </cdr:from>
    <cdr:to>
      <cdr:x>0.93558</cdr:x>
      <cdr:y>0.16778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38210" y="411820"/>
          <a:ext cx="765085" cy="270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100" dirty="0" smtClean="0"/>
            <a:t>43%</a:t>
          </a:r>
          <a:endParaRPr lang="zh-CN" altLang="en-US" sz="1100" dirty="0"/>
        </a:p>
      </cdr:txBody>
    </cdr:sp>
  </cdr:relSizeAnchor>
  <cdr:relSizeAnchor xmlns:cdr="http://schemas.openxmlformats.org/drawingml/2006/chartDrawing">
    <cdr:from>
      <cdr:x>0.81746</cdr:x>
      <cdr:y>0.17885</cdr:y>
    </cdr:from>
    <cdr:to>
      <cdr:x>0.94296</cdr:x>
      <cdr:y>0.2453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83215" y="726855"/>
          <a:ext cx="765085" cy="270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100" dirty="0" smtClean="0"/>
            <a:t>25%</a:t>
          </a:r>
          <a:endParaRPr lang="zh-CN" altLang="en-US" sz="1100" dirty="0"/>
        </a:p>
      </cdr:txBody>
    </cdr:sp>
  </cdr:relSizeAnchor>
  <cdr:relSizeAnchor xmlns:cdr="http://schemas.openxmlformats.org/drawingml/2006/chartDrawing">
    <cdr:from>
      <cdr:x>0.82484</cdr:x>
      <cdr:y>0.27852</cdr:y>
    </cdr:from>
    <cdr:to>
      <cdr:x>0.95035</cdr:x>
      <cdr:y>0.34496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28220" y="1131900"/>
          <a:ext cx="765085" cy="270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dirty="0"/>
            <a:t>3</a:t>
          </a:r>
          <a:r>
            <a:rPr lang="en-US" altLang="zh-CN" sz="1100" dirty="0" smtClean="0"/>
            <a:t>5%</a:t>
          </a:r>
          <a:endParaRPr lang="zh-CN" altLang="en-US" sz="1100" dirty="0"/>
        </a:p>
      </cdr:txBody>
    </cdr:sp>
  </cdr:relSizeAnchor>
  <cdr:relSizeAnchor xmlns:cdr="http://schemas.openxmlformats.org/drawingml/2006/chartDrawing">
    <cdr:from>
      <cdr:x>0.82484</cdr:x>
      <cdr:y>0.38186</cdr:y>
    </cdr:from>
    <cdr:to>
      <cdr:x>0.95035</cdr:x>
      <cdr:y>0.4483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028220" y="1551861"/>
          <a:ext cx="765085" cy="270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dirty="0" smtClean="0"/>
            <a:t>4</a:t>
          </a:r>
          <a:r>
            <a:rPr lang="en-US" altLang="zh-CN" sz="1100" dirty="0" smtClean="0"/>
            <a:t>5%</a:t>
          </a:r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3F7D-81EF-4EE0-9D7F-656F3C47B162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6C81B-00EB-40D7-BD7E-3526B014A0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338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r.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251985" y="231490"/>
            <a:ext cx="1675382" cy="415371"/>
            <a:chOff x="344885" y="240963"/>
            <a:chExt cx="1675382" cy="415371"/>
          </a:xfrm>
        </p:grpSpPr>
        <p:grpSp>
          <p:nvGrpSpPr>
            <p:cNvPr id="10" name="组合 9"/>
            <p:cNvGrpSpPr/>
            <p:nvPr/>
          </p:nvGrpSpPr>
          <p:grpSpPr>
            <a:xfrm>
              <a:off x="344885" y="256696"/>
              <a:ext cx="311680" cy="399638"/>
              <a:chOff x="-1470025" y="750888"/>
              <a:chExt cx="2846388" cy="3649663"/>
            </a:xfrm>
          </p:grpSpPr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-617538" y="3852863"/>
                <a:ext cx="906463" cy="547688"/>
              </a:xfrm>
              <a:custGeom>
                <a:avLst/>
                <a:gdLst>
                  <a:gd name="T0" fmla="*/ 571 w 571"/>
                  <a:gd name="T1" fmla="*/ 0 h 345"/>
                  <a:gd name="T2" fmla="*/ 283 w 571"/>
                  <a:gd name="T3" fmla="*/ 345 h 345"/>
                  <a:gd name="T4" fmla="*/ 0 w 571"/>
                  <a:gd name="T5" fmla="*/ 2 h 345"/>
                  <a:gd name="T6" fmla="*/ 571 w 571"/>
                  <a:gd name="T7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1" h="345">
                    <a:moveTo>
                      <a:pt x="571" y="0"/>
                    </a:moveTo>
                    <a:lnTo>
                      <a:pt x="283" y="345"/>
                    </a:lnTo>
                    <a:lnTo>
                      <a:pt x="0" y="2"/>
                    </a:lnTo>
                    <a:lnTo>
                      <a:pt x="571" y="0"/>
                    </a:lnTo>
                    <a:close/>
                  </a:path>
                </a:pathLst>
              </a:custGeom>
              <a:solidFill>
                <a:srgbClr val="514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-1470025" y="1006475"/>
                <a:ext cx="2611438" cy="2609850"/>
              </a:xfrm>
              <a:custGeom>
                <a:avLst/>
                <a:gdLst>
                  <a:gd name="T0" fmla="*/ 338 w 696"/>
                  <a:gd name="T1" fmla="*/ 358 h 696"/>
                  <a:gd name="T2" fmla="*/ 338 w 696"/>
                  <a:gd name="T3" fmla="*/ 0 h 696"/>
                  <a:gd name="T4" fmla="*/ 0 w 696"/>
                  <a:gd name="T5" fmla="*/ 348 h 696"/>
                  <a:gd name="T6" fmla="*/ 348 w 696"/>
                  <a:gd name="T7" fmla="*/ 696 h 696"/>
                  <a:gd name="T8" fmla="*/ 696 w 696"/>
                  <a:gd name="T9" fmla="*/ 358 h 696"/>
                  <a:gd name="T10" fmla="*/ 338 w 696"/>
                  <a:gd name="T11" fmla="*/ 358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6" h="696">
                    <a:moveTo>
                      <a:pt x="338" y="358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150" y="5"/>
                      <a:pt x="0" y="159"/>
                      <a:pt x="0" y="348"/>
                    </a:cubicBezTo>
                    <a:cubicBezTo>
                      <a:pt x="0" y="540"/>
                      <a:pt x="156" y="696"/>
                      <a:pt x="348" y="696"/>
                    </a:cubicBezTo>
                    <a:cubicBezTo>
                      <a:pt x="537" y="696"/>
                      <a:pt x="690" y="546"/>
                      <a:pt x="696" y="358"/>
                    </a:cubicBezTo>
                    <a:lnTo>
                      <a:pt x="338" y="358"/>
                    </a:lnTo>
                    <a:close/>
                  </a:path>
                </a:pathLst>
              </a:custGeom>
              <a:solidFill>
                <a:srgbClr val="EF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34925" y="750888"/>
                <a:ext cx="1341438" cy="1346200"/>
              </a:xfrm>
              <a:custGeom>
                <a:avLst/>
                <a:gdLst>
                  <a:gd name="T0" fmla="*/ 10 w 358"/>
                  <a:gd name="T1" fmla="*/ 0 h 359"/>
                  <a:gd name="T2" fmla="*/ 0 w 358"/>
                  <a:gd name="T3" fmla="*/ 0 h 359"/>
                  <a:gd name="T4" fmla="*/ 0 w 358"/>
                  <a:gd name="T5" fmla="*/ 359 h 359"/>
                  <a:gd name="T6" fmla="*/ 358 w 358"/>
                  <a:gd name="T7" fmla="*/ 359 h 359"/>
                  <a:gd name="T8" fmla="*/ 358 w 358"/>
                  <a:gd name="T9" fmla="*/ 348 h 359"/>
                  <a:gd name="T10" fmla="*/ 10 w 358"/>
                  <a:gd name="T1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8" h="359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358" y="359"/>
                      <a:pt x="358" y="359"/>
                      <a:pt x="358" y="359"/>
                    </a:cubicBezTo>
                    <a:cubicBezTo>
                      <a:pt x="358" y="355"/>
                      <a:pt x="358" y="352"/>
                      <a:pt x="358" y="348"/>
                    </a:cubicBezTo>
                    <a:cubicBezTo>
                      <a:pt x="358" y="156"/>
                      <a:pt x="202" y="0"/>
                      <a:pt x="10" y="0"/>
                    </a:cubicBezTo>
                  </a:path>
                </a:pathLst>
              </a:custGeom>
              <a:solidFill>
                <a:srgbClr val="FF7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-1181100" y="2832100"/>
                <a:ext cx="2033588" cy="927100"/>
              </a:xfrm>
              <a:custGeom>
                <a:avLst/>
                <a:gdLst>
                  <a:gd name="T0" fmla="*/ 976 w 1281"/>
                  <a:gd name="T1" fmla="*/ 581 h 584"/>
                  <a:gd name="T2" fmla="*/ 1281 w 1281"/>
                  <a:gd name="T3" fmla="*/ 215 h 584"/>
                  <a:gd name="T4" fmla="*/ 1281 w 1281"/>
                  <a:gd name="T5" fmla="*/ 215 h 584"/>
                  <a:gd name="T6" fmla="*/ 1281 w 1281"/>
                  <a:gd name="T7" fmla="*/ 215 h 584"/>
                  <a:gd name="T8" fmla="*/ 962 w 1281"/>
                  <a:gd name="T9" fmla="*/ 0 h 584"/>
                  <a:gd name="T10" fmla="*/ 641 w 1281"/>
                  <a:gd name="T11" fmla="*/ 218 h 584"/>
                  <a:gd name="T12" fmla="*/ 319 w 1281"/>
                  <a:gd name="T13" fmla="*/ 3 h 584"/>
                  <a:gd name="T14" fmla="*/ 0 w 1281"/>
                  <a:gd name="T15" fmla="*/ 218 h 584"/>
                  <a:gd name="T16" fmla="*/ 0 w 1281"/>
                  <a:gd name="T17" fmla="*/ 218 h 584"/>
                  <a:gd name="T18" fmla="*/ 0 w 1281"/>
                  <a:gd name="T19" fmla="*/ 218 h 584"/>
                  <a:gd name="T20" fmla="*/ 307 w 1281"/>
                  <a:gd name="T21" fmla="*/ 584 h 584"/>
                  <a:gd name="T22" fmla="*/ 976 w 1281"/>
                  <a:gd name="T23" fmla="*/ 581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1" h="584">
                    <a:moveTo>
                      <a:pt x="976" y="581"/>
                    </a:moveTo>
                    <a:lnTo>
                      <a:pt x="1281" y="215"/>
                    </a:lnTo>
                    <a:lnTo>
                      <a:pt x="1281" y="215"/>
                    </a:lnTo>
                    <a:lnTo>
                      <a:pt x="1281" y="215"/>
                    </a:lnTo>
                    <a:lnTo>
                      <a:pt x="962" y="0"/>
                    </a:lnTo>
                    <a:lnTo>
                      <a:pt x="641" y="218"/>
                    </a:lnTo>
                    <a:lnTo>
                      <a:pt x="319" y="3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307" y="584"/>
                    </a:lnTo>
                    <a:lnTo>
                      <a:pt x="976" y="581"/>
                    </a:lnTo>
                    <a:close/>
                  </a:path>
                </a:pathLst>
              </a:custGeom>
              <a:solidFill>
                <a:srgbClr val="D3C9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620188" y="240963"/>
              <a:ext cx="140007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研究学院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Mr.Z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6323" y="404609"/>
              <a:ext cx="1146468" cy="234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7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 CHART ACADEMY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01570" y="456515"/>
              <a:ext cx="116150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 userDrawn="1"/>
        </p:nvGrpSpPr>
        <p:grpSpPr>
          <a:xfrm>
            <a:off x="5832140" y="276495"/>
            <a:ext cx="2970330" cy="284469"/>
            <a:chOff x="5832140" y="276495"/>
            <a:chExt cx="2970330" cy="284469"/>
          </a:xfrm>
        </p:grpSpPr>
        <p:sp>
          <p:nvSpPr>
            <p:cNvPr id="23" name="矩形 22"/>
            <p:cNvSpPr/>
            <p:nvPr/>
          </p:nvSpPr>
          <p:spPr>
            <a:xfrm>
              <a:off x="5832140" y="276495"/>
              <a:ext cx="297033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二鹏广场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-OFFICE</a:t>
              </a:r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自带图表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8381568" y="515245"/>
              <a:ext cx="211733" cy="45719"/>
            </a:xfrm>
            <a:prstGeom prst="roundRect">
              <a:avLst>
                <a:gd name="adj" fmla="val 50000"/>
              </a:avLst>
            </a:prstGeom>
            <a:solidFill>
              <a:srgbClr val="EFB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812360" y="515245"/>
              <a:ext cx="526768" cy="45719"/>
            </a:xfrm>
            <a:prstGeom prst="roundRect">
              <a:avLst>
                <a:gd name="adj" fmla="val 50000"/>
              </a:avLst>
            </a:prstGeom>
            <a:solidFill>
              <a:srgbClr val="FF7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632340" y="515245"/>
              <a:ext cx="76718" cy="45719"/>
            </a:xfrm>
            <a:prstGeom prst="roundRect">
              <a:avLst>
                <a:gd name="adj" fmla="val 50000"/>
              </a:avLst>
            </a:prstGeom>
            <a:solidFill>
              <a:srgbClr val="EFB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6620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8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09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58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28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07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设计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303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素材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879141" y="4866289"/>
            <a:ext cx="264860" cy="277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792644" y="4850213"/>
            <a:ext cx="504881" cy="349752"/>
            <a:chOff x="8752401" y="4797677"/>
            <a:chExt cx="504881" cy="349752"/>
          </a:xfrm>
        </p:grpSpPr>
        <p:sp>
          <p:nvSpPr>
            <p:cNvPr id="7" name="TextBox 6"/>
            <p:cNvSpPr txBox="1"/>
            <p:nvPr/>
          </p:nvSpPr>
          <p:spPr>
            <a:xfrm>
              <a:off x="8757701" y="4885819"/>
              <a:ext cx="49958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752401" y="4797677"/>
              <a:ext cx="3865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91"/>
            <p:cNvSpPr/>
            <p:nvPr/>
          </p:nvSpPr>
          <p:spPr>
            <a:xfrm>
              <a:off x="8839465" y="4955204"/>
              <a:ext cx="136505" cy="136903"/>
            </a:xfrm>
            <a:custGeom>
              <a:avLst/>
              <a:gdLst>
                <a:gd name="connsiteX0" fmla="*/ 0 w 386535"/>
                <a:gd name="connsiteY0" fmla="*/ 0 h 379474"/>
                <a:gd name="connsiteX1" fmla="*/ 386535 w 386535"/>
                <a:gd name="connsiteY1" fmla="*/ 0 h 379474"/>
                <a:gd name="connsiteX2" fmla="*/ 386535 w 386535"/>
                <a:gd name="connsiteY2" fmla="*/ 379474 h 379474"/>
                <a:gd name="connsiteX3" fmla="*/ 0 w 386535"/>
                <a:gd name="connsiteY3" fmla="*/ 379474 h 379474"/>
                <a:gd name="connsiteX4" fmla="*/ 0 w 386535"/>
                <a:gd name="connsiteY4" fmla="*/ 0 h 379474"/>
                <a:gd name="connsiteX0" fmla="*/ 0 w 386535"/>
                <a:gd name="connsiteY0" fmla="*/ 0 h 379474"/>
                <a:gd name="connsiteX1" fmla="*/ 386535 w 386535"/>
                <a:gd name="connsiteY1" fmla="*/ 0 h 379474"/>
                <a:gd name="connsiteX2" fmla="*/ 146029 w 386535"/>
                <a:gd name="connsiteY2" fmla="*/ 150874 h 379474"/>
                <a:gd name="connsiteX3" fmla="*/ 0 w 386535"/>
                <a:gd name="connsiteY3" fmla="*/ 379474 h 379474"/>
                <a:gd name="connsiteX4" fmla="*/ 0 w 386535"/>
                <a:gd name="connsiteY4" fmla="*/ 0 h 379474"/>
                <a:gd name="connsiteX0" fmla="*/ 0 w 186510"/>
                <a:gd name="connsiteY0" fmla="*/ 0 h 379474"/>
                <a:gd name="connsiteX1" fmla="*/ 186510 w 186510"/>
                <a:gd name="connsiteY1" fmla="*/ 85725 h 379474"/>
                <a:gd name="connsiteX2" fmla="*/ 146029 w 186510"/>
                <a:gd name="connsiteY2" fmla="*/ 150874 h 379474"/>
                <a:gd name="connsiteX3" fmla="*/ 0 w 186510"/>
                <a:gd name="connsiteY3" fmla="*/ 379474 h 379474"/>
                <a:gd name="connsiteX4" fmla="*/ 0 w 186510"/>
                <a:gd name="connsiteY4" fmla="*/ 0 h 379474"/>
                <a:gd name="connsiteX0" fmla="*/ 0 w 288904"/>
                <a:gd name="connsiteY0" fmla="*/ 0 h 379474"/>
                <a:gd name="connsiteX1" fmla="*/ 288904 w 288904"/>
                <a:gd name="connsiteY1" fmla="*/ 2381 h 379474"/>
                <a:gd name="connsiteX2" fmla="*/ 146029 w 288904"/>
                <a:gd name="connsiteY2" fmla="*/ 150874 h 379474"/>
                <a:gd name="connsiteX3" fmla="*/ 0 w 288904"/>
                <a:gd name="connsiteY3" fmla="*/ 379474 h 379474"/>
                <a:gd name="connsiteX4" fmla="*/ 0 w 288904"/>
                <a:gd name="connsiteY4" fmla="*/ 0 h 379474"/>
                <a:gd name="connsiteX0" fmla="*/ 0 w 288904"/>
                <a:gd name="connsiteY0" fmla="*/ 0 h 379474"/>
                <a:gd name="connsiteX1" fmla="*/ 288904 w 288904"/>
                <a:gd name="connsiteY1" fmla="*/ 2381 h 379474"/>
                <a:gd name="connsiteX2" fmla="*/ 112691 w 288904"/>
                <a:gd name="connsiteY2" fmla="*/ 377093 h 379474"/>
                <a:gd name="connsiteX3" fmla="*/ 0 w 288904"/>
                <a:gd name="connsiteY3" fmla="*/ 379474 h 379474"/>
                <a:gd name="connsiteX4" fmla="*/ 0 w 288904"/>
                <a:gd name="connsiteY4" fmla="*/ 0 h 379474"/>
                <a:gd name="connsiteX0" fmla="*/ 0 w 272236"/>
                <a:gd name="connsiteY0" fmla="*/ 0 h 379474"/>
                <a:gd name="connsiteX1" fmla="*/ 272236 w 272236"/>
                <a:gd name="connsiteY1" fmla="*/ 2381 h 379474"/>
                <a:gd name="connsiteX2" fmla="*/ 112691 w 272236"/>
                <a:gd name="connsiteY2" fmla="*/ 377093 h 379474"/>
                <a:gd name="connsiteX3" fmla="*/ 0 w 272236"/>
                <a:gd name="connsiteY3" fmla="*/ 379474 h 379474"/>
                <a:gd name="connsiteX4" fmla="*/ 0 w 272236"/>
                <a:gd name="connsiteY4" fmla="*/ 0 h 379474"/>
                <a:gd name="connsiteX0" fmla="*/ 0 w 262711"/>
                <a:gd name="connsiteY0" fmla="*/ 0 h 379474"/>
                <a:gd name="connsiteX1" fmla="*/ 262711 w 262711"/>
                <a:gd name="connsiteY1" fmla="*/ 2381 h 379474"/>
                <a:gd name="connsiteX2" fmla="*/ 112691 w 262711"/>
                <a:gd name="connsiteY2" fmla="*/ 377093 h 379474"/>
                <a:gd name="connsiteX3" fmla="*/ 0 w 262711"/>
                <a:gd name="connsiteY3" fmla="*/ 379474 h 379474"/>
                <a:gd name="connsiteX4" fmla="*/ 0 w 262711"/>
                <a:gd name="connsiteY4" fmla="*/ 0 h 379474"/>
                <a:gd name="connsiteX0" fmla="*/ 0 w 262711"/>
                <a:gd name="connsiteY0" fmla="*/ 0 h 379474"/>
                <a:gd name="connsiteX1" fmla="*/ 262711 w 262711"/>
                <a:gd name="connsiteY1" fmla="*/ 2381 h 379474"/>
                <a:gd name="connsiteX2" fmla="*/ 119835 w 262711"/>
                <a:gd name="connsiteY2" fmla="*/ 377093 h 379474"/>
                <a:gd name="connsiteX3" fmla="*/ 0 w 262711"/>
                <a:gd name="connsiteY3" fmla="*/ 379474 h 379474"/>
                <a:gd name="connsiteX4" fmla="*/ 0 w 262711"/>
                <a:gd name="connsiteY4" fmla="*/ 0 h 379474"/>
                <a:gd name="connsiteX0" fmla="*/ 0 w 262711"/>
                <a:gd name="connsiteY0" fmla="*/ 188119 h 377093"/>
                <a:gd name="connsiteX1" fmla="*/ 262711 w 262711"/>
                <a:gd name="connsiteY1" fmla="*/ 0 h 377093"/>
                <a:gd name="connsiteX2" fmla="*/ 119835 w 262711"/>
                <a:gd name="connsiteY2" fmla="*/ 374712 h 377093"/>
                <a:gd name="connsiteX3" fmla="*/ 0 w 262711"/>
                <a:gd name="connsiteY3" fmla="*/ 377093 h 377093"/>
                <a:gd name="connsiteX4" fmla="*/ 0 w 262711"/>
                <a:gd name="connsiteY4" fmla="*/ 188119 h 377093"/>
                <a:gd name="connsiteX0" fmla="*/ 0 w 188892"/>
                <a:gd name="connsiteY0" fmla="*/ 0 h 188974"/>
                <a:gd name="connsiteX1" fmla="*/ 188892 w 188892"/>
                <a:gd name="connsiteY1" fmla="*/ 0 h 188974"/>
                <a:gd name="connsiteX2" fmla="*/ 119835 w 188892"/>
                <a:gd name="connsiteY2" fmla="*/ 186593 h 188974"/>
                <a:gd name="connsiteX3" fmla="*/ 0 w 188892"/>
                <a:gd name="connsiteY3" fmla="*/ 188974 h 188974"/>
                <a:gd name="connsiteX4" fmla="*/ 0 w 188892"/>
                <a:gd name="connsiteY4" fmla="*/ 0 h 188974"/>
                <a:gd name="connsiteX0" fmla="*/ 0 w 188892"/>
                <a:gd name="connsiteY0" fmla="*/ 0 h 188974"/>
                <a:gd name="connsiteX1" fmla="*/ 188892 w 188892"/>
                <a:gd name="connsiteY1" fmla="*/ 0 h 188974"/>
                <a:gd name="connsiteX2" fmla="*/ 126978 w 188892"/>
                <a:gd name="connsiteY2" fmla="*/ 188974 h 188974"/>
                <a:gd name="connsiteX3" fmla="*/ 0 w 188892"/>
                <a:gd name="connsiteY3" fmla="*/ 188974 h 188974"/>
                <a:gd name="connsiteX4" fmla="*/ 0 w 188892"/>
                <a:gd name="connsiteY4" fmla="*/ 0 h 188974"/>
                <a:gd name="connsiteX0" fmla="*/ 0 w 186511"/>
                <a:gd name="connsiteY0" fmla="*/ 0 h 188974"/>
                <a:gd name="connsiteX1" fmla="*/ 186511 w 186511"/>
                <a:gd name="connsiteY1" fmla="*/ 2381 h 188974"/>
                <a:gd name="connsiteX2" fmla="*/ 126978 w 186511"/>
                <a:gd name="connsiteY2" fmla="*/ 188974 h 188974"/>
                <a:gd name="connsiteX3" fmla="*/ 0 w 186511"/>
                <a:gd name="connsiteY3" fmla="*/ 188974 h 188974"/>
                <a:gd name="connsiteX4" fmla="*/ 0 w 186511"/>
                <a:gd name="connsiteY4" fmla="*/ 0 h 188974"/>
                <a:gd name="connsiteX0" fmla="*/ 0 w 193655"/>
                <a:gd name="connsiteY0" fmla="*/ 0 h 188974"/>
                <a:gd name="connsiteX1" fmla="*/ 193655 w 193655"/>
                <a:gd name="connsiteY1" fmla="*/ 2381 h 188974"/>
                <a:gd name="connsiteX2" fmla="*/ 126978 w 193655"/>
                <a:gd name="connsiteY2" fmla="*/ 188974 h 188974"/>
                <a:gd name="connsiteX3" fmla="*/ 0 w 193655"/>
                <a:gd name="connsiteY3" fmla="*/ 188974 h 188974"/>
                <a:gd name="connsiteX4" fmla="*/ 0 w 193655"/>
                <a:gd name="connsiteY4" fmla="*/ 0 h 188974"/>
                <a:gd name="connsiteX0" fmla="*/ 0 w 193655"/>
                <a:gd name="connsiteY0" fmla="*/ 0 h 188974"/>
                <a:gd name="connsiteX1" fmla="*/ 193655 w 193655"/>
                <a:gd name="connsiteY1" fmla="*/ 2381 h 188974"/>
                <a:gd name="connsiteX2" fmla="*/ 119834 w 193655"/>
                <a:gd name="connsiteY2" fmla="*/ 188974 h 188974"/>
                <a:gd name="connsiteX3" fmla="*/ 0 w 193655"/>
                <a:gd name="connsiteY3" fmla="*/ 188974 h 188974"/>
                <a:gd name="connsiteX4" fmla="*/ 0 w 193655"/>
                <a:gd name="connsiteY4" fmla="*/ 0 h 188974"/>
                <a:gd name="connsiteX0" fmla="*/ 64293 w 193655"/>
                <a:gd name="connsiteY0" fmla="*/ 0 h 188974"/>
                <a:gd name="connsiteX1" fmla="*/ 193655 w 193655"/>
                <a:gd name="connsiteY1" fmla="*/ 2381 h 188974"/>
                <a:gd name="connsiteX2" fmla="*/ 119834 w 193655"/>
                <a:gd name="connsiteY2" fmla="*/ 188974 h 188974"/>
                <a:gd name="connsiteX3" fmla="*/ 0 w 193655"/>
                <a:gd name="connsiteY3" fmla="*/ 188974 h 188974"/>
                <a:gd name="connsiteX4" fmla="*/ 64293 w 193655"/>
                <a:gd name="connsiteY4" fmla="*/ 0 h 188974"/>
                <a:gd name="connsiteX0" fmla="*/ 19049 w 148411"/>
                <a:gd name="connsiteY0" fmla="*/ 0 h 188974"/>
                <a:gd name="connsiteX1" fmla="*/ 148411 w 148411"/>
                <a:gd name="connsiteY1" fmla="*/ 2381 h 188974"/>
                <a:gd name="connsiteX2" fmla="*/ 74590 w 148411"/>
                <a:gd name="connsiteY2" fmla="*/ 188974 h 188974"/>
                <a:gd name="connsiteX3" fmla="*/ 0 w 148411"/>
                <a:gd name="connsiteY3" fmla="*/ 136587 h 188974"/>
                <a:gd name="connsiteX4" fmla="*/ 19049 w 148411"/>
                <a:gd name="connsiteY4" fmla="*/ 0 h 188974"/>
                <a:gd name="connsiteX0" fmla="*/ 19049 w 148411"/>
                <a:gd name="connsiteY0" fmla="*/ 0 h 138968"/>
                <a:gd name="connsiteX1" fmla="*/ 148411 w 148411"/>
                <a:gd name="connsiteY1" fmla="*/ 2381 h 138968"/>
                <a:gd name="connsiteX2" fmla="*/ 93640 w 148411"/>
                <a:gd name="connsiteY2" fmla="*/ 138968 h 138968"/>
                <a:gd name="connsiteX3" fmla="*/ 0 w 148411"/>
                <a:gd name="connsiteY3" fmla="*/ 136587 h 138968"/>
                <a:gd name="connsiteX4" fmla="*/ 19049 w 148411"/>
                <a:gd name="connsiteY4" fmla="*/ 0 h 138968"/>
                <a:gd name="connsiteX0" fmla="*/ 11906 w 141268"/>
                <a:gd name="connsiteY0" fmla="*/ 0 h 138968"/>
                <a:gd name="connsiteX1" fmla="*/ 141268 w 141268"/>
                <a:gd name="connsiteY1" fmla="*/ 2381 h 138968"/>
                <a:gd name="connsiteX2" fmla="*/ 86497 w 141268"/>
                <a:gd name="connsiteY2" fmla="*/ 138968 h 138968"/>
                <a:gd name="connsiteX3" fmla="*/ 0 w 141268"/>
                <a:gd name="connsiteY3" fmla="*/ 134206 h 138968"/>
                <a:gd name="connsiteX4" fmla="*/ 11906 w 141268"/>
                <a:gd name="connsiteY4" fmla="*/ 0 h 138968"/>
                <a:gd name="connsiteX0" fmla="*/ 11906 w 141268"/>
                <a:gd name="connsiteY0" fmla="*/ 0 h 134206"/>
                <a:gd name="connsiteX1" fmla="*/ 141268 w 141268"/>
                <a:gd name="connsiteY1" fmla="*/ 2381 h 134206"/>
                <a:gd name="connsiteX2" fmla="*/ 86497 w 141268"/>
                <a:gd name="connsiteY2" fmla="*/ 131824 h 134206"/>
                <a:gd name="connsiteX3" fmla="*/ 0 w 141268"/>
                <a:gd name="connsiteY3" fmla="*/ 134206 h 134206"/>
                <a:gd name="connsiteX4" fmla="*/ 11906 w 141268"/>
                <a:gd name="connsiteY4" fmla="*/ 0 h 134206"/>
                <a:gd name="connsiteX0" fmla="*/ 11906 w 141268"/>
                <a:gd name="connsiteY0" fmla="*/ 0 h 136903"/>
                <a:gd name="connsiteX1" fmla="*/ 141268 w 141268"/>
                <a:gd name="connsiteY1" fmla="*/ 2381 h 136903"/>
                <a:gd name="connsiteX2" fmla="*/ 86497 w 141268"/>
                <a:gd name="connsiteY2" fmla="*/ 131824 h 136903"/>
                <a:gd name="connsiteX3" fmla="*/ 0 w 141268"/>
                <a:gd name="connsiteY3" fmla="*/ 134206 h 136903"/>
                <a:gd name="connsiteX4" fmla="*/ 11906 w 141268"/>
                <a:gd name="connsiteY4" fmla="*/ 0 h 136903"/>
                <a:gd name="connsiteX0" fmla="*/ 7143 w 136505"/>
                <a:gd name="connsiteY0" fmla="*/ 0 h 136903"/>
                <a:gd name="connsiteX1" fmla="*/ 136505 w 136505"/>
                <a:gd name="connsiteY1" fmla="*/ 2381 h 136903"/>
                <a:gd name="connsiteX2" fmla="*/ 81734 w 136505"/>
                <a:gd name="connsiteY2" fmla="*/ 131824 h 136903"/>
                <a:gd name="connsiteX3" fmla="*/ 0 w 136505"/>
                <a:gd name="connsiteY3" fmla="*/ 134206 h 136903"/>
                <a:gd name="connsiteX4" fmla="*/ 7143 w 136505"/>
                <a:gd name="connsiteY4" fmla="*/ 0 h 13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05" h="136903">
                  <a:moveTo>
                    <a:pt x="7143" y="0"/>
                  </a:moveTo>
                  <a:lnTo>
                    <a:pt x="136505" y="2381"/>
                  </a:lnTo>
                  <a:lnTo>
                    <a:pt x="81734" y="131824"/>
                  </a:lnTo>
                  <a:cubicBezTo>
                    <a:pt x="7658" y="142143"/>
                    <a:pt x="28832" y="133412"/>
                    <a:pt x="0" y="134206"/>
                  </a:cubicBezTo>
                  <a:lnTo>
                    <a:pt x="714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2"/>
            <p:cNvSpPr/>
            <p:nvPr/>
          </p:nvSpPr>
          <p:spPr>
            <a:xfrm>
              <a:off x="8972814" y="4807564"/>
              <a:ext cx="125941" cy="146112"/>
            </a:xfrm>
            <a:custGeom>
              <a:avLst/>
              <a:gdLst>
                <a:gd name="connsiteX0" fmla="*/ 0 w 386535"/>
                <a:gd name="connsiteY0" fmla="*/ 0 h 379474"/>
                <a:gd name="connsiteX1" fmla="*/ 386535 w 386535"/>
                <a:gd name="connsiteY1" fmla="*/ 0 h 379474"/>
                <a:gd name="connsiteX2" fmla="*/ 386535 w 386535"/>
                <a:gd name="connsiteY2" fmla="*/ 379474 h 379474"/>
                <a:gd name="connsiteX3" fmla="*/ 0 w 386535"/>
                <a:gd name="connsiteY3" fmla="*/ 379474 h 379474"/>
                <a:gd name="connsiteX4" fmla="*/ 0 w 386535"/>
                <a:gd name="connsiteY4" fmla="*/ 0 h 379474"/>
                <a:gd name="connsiteX0" fmla="*/ 245269 w 386535"/>
                <a:gd name="connsiteY0" fmla="*/ 4762 h 379474"/>
                <a:gd name="connsiteX1" fmla="*/ 386535 w 386535"/>
                <a:gd name="connsiteY1" fmla="*/ 0 h 379474"/>
                <a:gd name="connsiteX2" fmla="*/ 386535 w 386535"/>
                <a:gd name="connsiteY2" fmla="*/ 379474 h 379474"/>
                <a:gd name="connsiteX3" fmla="*/ 0 w 386535"/>
                <a:gd name="connsiteY3" fmla="*/ 379474 h 379474"/>
                <a:gd name="connsiteX4" fmla="*/ 245269 w 386535"/>
                <a:gd name="connsiteY4" fmla="*/ 4762 h 379474"/>
                <a:gd name="connsiteX0" fmla="*/ 0 w 141266"/>
                <a:gd name="connsiteY0" fmla="*/ 4762 h 391380"/>
                <a:gd name="connsiteX1" fmla="*/ 141266 w 141266"/>
                <a:gd name="connsiteY1" fmla="*/ 0 h 391380"/>
                <a:gd name="connsiteX2" fmla="*/ 141266 w 141266"/>
                <a:gd name="connsiteY2" fmla="*/ 379474 h 391380"/>
                <a:gd name="connsiteX3" fmla="*/ 19050 w 141266"/>
                <a:gd name="connsiteY3" fmla="*/ 391380 h 391380"/>
                <a:gd name="connsiteX4" fmla="*/ 0 w 141266"/>
                <a:gd name="connsiteY4" fmla="*/ 4762 h 391380"/>
                <a:gd name="connsiteX0" fmla="*/ 114300 w 255566"/>
                <a:gd name="connsiteY0" fmla="*/ 4762 h 379474"/>
                <a:gd name="connsiteX1" fmla="*/ 255566 w 255566"/>
                <a:gd name="connsiteY1" fmla="*/ 0 h 379474"/>
                <a:gd name="connsiteX2" fmla="*/ 255566 w 255566"/>
                <a:gd name="connsiteY2" fmla="*/ 379474 h 379474"/>
                <a:gd name="connsiteX3" fmla="*/ 0 w 255566"/>
                <a:gd name="connsiteY3" fmla="*/ 369949 h 379474"/>
                <a:gd name="connsiteX4" fmla="*/ 114300 w 255566"/>
                <a:gd name="connsiteY4" fmla="*/ 4762 h 379474"/>
                <a:gd name="connsiteX0" fmla="*/ 147637 w 255566"/>
                <a:gd name="connsiteY0" fmla="*/ 0 h 379474"/>
                <a:gd name="connsiteX1" fmla="*/ 255566 w 255566"/>
                <a:gd name="connsiteY1" fmla="*/ 0 h 379474"/>
                <a:gd name="connsiteX2" fmla="*/ 255566 w 255566"/>
                <a:gd name="connsiteY2" fmla="*/ 379474 h 379474"/>
                <a:gd name="connsiteX3" fmla="*/ 0 w 255566"/>
                <a:gd name="connsiteY3" fmla="*/ 369949 h 379474"/>
                <a:gd name="connsiteX4" fmla="*/ 147637 w 255566"/>
                <a:gd name="connsiteY4" fmla="*/ 0 h 379474"/>
                <a:gd name="connsiteX0" fmla="*/ 128587 w 255566"/>
                <a:gd name="connsiteY0" fmla="*/ 0 h 379474"/>
                <a:gd name="connsiteX1" fmla="*/ 255566 w 255566"/>
                <a:gd name="connsiteY1" fmla="*/ 0 h 379474"/>
                <a:gd name="connsiteX2" fmla="*/ 255566 w 255566"/>
                <a:gd name="connsiteY2" fmla="*/ 379474 h 379474"/>
                <a:gd name="connsiteX3" fmla="*/ 0 w 255566"/>
                <a:gd name="connsiteY3" fmla="*/ 369949 h 379474"/>
                <a:gd name="connsiteX4" fmla="*/ 128587 w 255566"/>
                <a:gd name="connsiteY4" fmla="*/ 0 h 379474"/>
                <a:gd name="connsiteX0" fmla="*/ 130969 w 257948"/>
                <a:gd name="connsiteY0" fmla="*/ 0 h 379474"/>
                <a:gd name="connsiteX1" fmla="*/ 257948 w 257948"/>
                <a:gd name="connsiteY1" fmla="*/ 0 h 379474"/>
                <a:gd name="connsiteX2" fmla="*/ 257948 w 257948"/>
                <a:gd name="connsiteY2" fmla="*/ 379474 h 379474"/>
                <a:gd name="connsiteX3" fmla="*/ 0 w 257948"/>
                <a:gd name="connsiteY3" fmla="*/ 379474 h 379474"/>
                <a:gd name="connsiteX4" fmla="*/ 130969 w 257948"/>
                <a:gd name="connsiteY4" fmla="*/ 0 h 379474"/>
                <a:gd name="connsiteX0" fmla="*/ 130969 w 257948"/>
                <a:gd name="connsiteY0" fmla="*/ 0 h 379474"/>
                <a:gd name="connsiteX1" fmla="*/ 257948 w 257948"/>
                <a:gd name="connsiteY1" fmla="*/ 0 h 379474"/>
                <a:gd name="connsiteX2" fmla="*/ 257948 w 257948"/>
                <a:gd name="connsiteY2" fmla="*/ 193736 h 379474"/>
                <a:gd name="connsiteX3" fmla="*/ 0 w 257948"/>
                <a:gd name="connsiteY3" fmla="*/ 379474 h 379474"/>
                <a:gd name="connsiteX4" fmla="*/ 130969 w 257948"/>
                <a:gd name="connsiteY4" fmla="*/ 0 h 379474"/>
                <a:gd name="connsiteX0" fmla="*/ 69057 w 196036"/>
                <a:gd name="connsiteY0" fmla="*/ 0 h 193736"/>
                <a:gd name="connsiteX1" fmla="*/ 196036 w 196036"/>
                <a:gd name="connsiteY1" fmla="*/ 0 h 193736"/>
                <a:gd name="connsiteX2" fmla="*/ 196036 w 196036"/>
                <a:gd name="connsiteY2" fmla="*/ 193736 h 193736"/>
                <a:gd name="connsiteX3" fmla="*/ 0 w 196036"/>
                <a:gd name="connsiteY3" fmla="*/ 188974 h 193736"/>
                <a:gd name="connsiteX4" fmla="*/ 69057 w 196036"/>
                <a:gd name="connsiteY4" fmla="*/ 0 h 193736"/>
                <a:gd name="connsiteX0" fmla="*/ 69057 w 196036"/>
                <a:gd name="connsiteY0" fmla="*/ 0 h 191355"/>
                <a:gd name="connsiteX1" fmla="*/ 196036 w 196036"/>
                <a:gd name="connsiteY1" fmla="*/ 0 h 191355"/>
                <a:gd name="connsiteX2" fmla="*/ 174605 w 196036"/>
                <a:gd name="connsiteY2" fmla="*/ 191355 h 191355"/>
                <a:gd name="connsiteX3" fmla="*/ 0 w 196036"/>
                <a:gd name="connsiteY3" fmla="*/ 188974 h 191355"/>
                <a:gd name="connsiteX4" fmla="*/ 69057 w 196036"/>
                <a:gd name="connsiteY4" fmla="*/ 0 h 191355"/>
                <a:gd name="connsiteX0" fmla="*/ 69057 w 176986"/>
                <a:gd name="connsiteY0" fmla="*/ 0 h 191355"/>
                <a:gd name="connsiteX1" fmla="*/ 176986 w 176986"/>
                <a:gd name="connsiteY1" fmla="*/ 4763 h 191355"/>
                <a:gd name="connsiteX2" fmla="*/ 174605 w 176986"/>
                <a:gd name="connsiteY2" fmla="*/ 191355 h 191355"/>
                <a:gd name="connsiteX3" fmla="*/ 0 w 176986"/>
                <a:gd name="connsiteY3" fmla="*/ 188974 h 191355"/>
                <a:gd name="connsiteX4" fmla="*/ 69057 w 176986"/>
                <a:gd name="connsiteY4" fmla="*/ 0 h 191355"/>
                <a:gd name="connsiteX0" fmla="*/ 69057 w 174617"/>
                <a:gd name="connsiteY0" fmla="*/ 0 h 191355"/>
                <a:gd name="connsiteX1" fmla="*/ 140057 w 174617"/>
                <a:gd name="connsiteY1" fmla="*/ 47625 h 191355"/>
                <a:gd name="connsiteX2" fmla="*/ 174605 w 174617"/>
                <a:gd name="connsiteY2" fmla="*/ 191355 h 191355"/>
                <a:gd name="connsiteX3" fmla="*/ 0 w 174617"/>
                <a:gd name="connsiteY3" fmla="*/ 188974 h 191355"/>
                <a:gd name="connsiteX4" fmla="*/ 69057 w 174617"/>
                <a:gd name="connsiteY4" fmla="*/ 0 h 191355"/>
                <a:gd name="connsiteX0" fmla="*/ 61671 w 174617"/>
                <a:gd name="connsiteY0" fmla="*/ 0 h 148493"/>
                <a:gd name="connsiteX1" fmla="*/ 140057 w 174617"/>
                <a:gd name="connsiteY1" fmla="*/ 4763 h 148493"/>
                <a:gd name="connsiteX2" fmla="*/ 174605 w 174617"/>
                <a:gd name="connsiteY2" fmla="*/ 148493 h 148493"/>
                <a:gd name="connsiteX3" fmla="*/ 0 w 174617"/>
                <a:gd name="connsiteY3" fmla="*/ 146112 h 148493"/>
                <a:gd name="connsiteX4" fmla="*/ 61671 w 174617"/>
                <a:gd name="connsiteY4" fmla="*/ 0 h 148493"/>
                <a:gd name="connsiteX0" fmla="*/ 61671 w 140358"/>
                <a:gd name="connsiteY0" fmla="*/ 0 h 148493"/>
                <a:gd name="connsiteX1" fmla="*/ 140057 w 140358"/>
                <a:gd name="connsiteY1" fmla="*/ 4763 h 148493"/>
                <a:gd name="connsiteX2" fmla="*/ 140138 w 140358"/>
                <a:gd name="connsiteY2" fmla="*/ 148493 h 148493"/>
                <a:gd name="connsiteX3" fmla="*/ 0 w 140358"/>
                <a:gd name="connsiteY3" fmla="*/ 146112 h 148493"/>
                <a:gd name="connsiteX4" fmla="*/ 61671 w 140358"/>
                <a:gd name="connsiteY4" fmla="*/ 0 h 148493"/>
                <a:gd name="connsiteX0" fmla="*/ 61671 w 140177"/>
                <a:gd name="connsiteY0" fmla="*/ 0 h 148493"/>
                <a:gd name="connsiteX1" fmla="*/ 130209 w 140177"/>
                <a:gd name="connsiteY1" fmla="*/ 4763 h 148493"/>
                <a:gd name="connsiteX2" fmla="*/ 140138 w 140177"/>
                <a:gd name="connsiteY2" fmla="*/ 148493 h 148493"/>
                <a:gd name="connsiteX3" fmla="*/ 0 w 140177"/>
                <a:gd name="connsiteY3" fmla="*/ 146112 h 148493"/>
                <a:gd name="connsiteX4" fmla="*/ 61671 w 140177"/>
                <a:gd name="connsiteY4" fmla="*/ 0 h 148493"/>
                <a:gd name="connsiteX0" fmla="*/ 61671 w 130209"/>
                <a:gd name="connsiteY0" fmla="*/ 0 h 146112"/>
                <a:gd name="connsiteX1" fmla="*/ 130209 w 130209"/>
                <a:gd name="connsiteY1" fmla="*/ 4763 h 146112"/>
                <a:gd name="connsiteX2" fmla="*/ 127828 w 130209"/>
                <a:gd name="connsiteY2" fmla="*/ 143731 h 146112"/>
                <a:gd name="connsiteX3" fmla="*/ 0 w 130209"/>
                <a:gd name="connsiteY3" fmla="*/ 146112 h 146112"/>
                <a:gd name="connsiteX4" fmla="*/ 61671 w 130209"/>
                <a:gd name="connsiteY4" fmla="*/ 0 h 14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209" h="146112">
                  <a:moveTo>
                    <a:pt x="61671" y="0"/>
                  </a:moveTo>
                  <a:lnTo>
                    <a:pt x="130209" y="4763"/>
                  </a:lnTo>
                  <a:cubicBezTo>
                    <a:pt x="129415" y="66960"/>
                    <a:pt x="128622" y="81534"/>
                    <a:pt x="127828" y="143731"/>
                  </a:cubicBezTo>
                  <a:lnTo>
                    <a:pt x="0" y="146112"/>
                  </a:lnTo>
                  <a:lnTo>
                    <a:pt x="61671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935102" y="4874419"/>
              <a:ext cx="73167" cy="182416"/>
            </a:xfrm>
            <a:prstGeom prst="line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3445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65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366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701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69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35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99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1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6F99-8791-4760-AD44-03F7D9F4A6D3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28B5E-D102-4E28-8C04-12FC80BBC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8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07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7.xml"/><Relationship Id="rId13" Type="http://schemas.openxmlformats.org/officeDocument/2006/relationships/chart" Target="../charts/chart22.xml"/><Relationship Id="rId18" Type="http://schemas.openxmlformats.org/officeDocument/2006/relationships/chart" Target="../charts/chart27.xml"/><Relationship Id="rId3" Type="http://schemas.openxmlformats.org/officeDocument/2006/relationships/chart" Target="../charts/chart14.xml"/><Relationship Id="rId7" Type="http://schemas.openxmlformats.org/officeDocument/2006/relationships/image" Target="../media/image6.png"/><Relationship Id="rId12" Type="http://schemas.openxmlformats.org/officeDocument/2006/relationships/chart" Target="../charts/chart21.xml"/><Relationship Id="rId17" Type="http://schemas.openxmlformats.org/officeDocument/2006/relationships/chart" Target="../charts/chart26.xml"/><Relationship Id="rId2" Type="http://schemas.openxmlformats.org/officeDocument/2006/relationships/chart" Target="../charts/chart13.xml"/><Relationship Id="rId16" Type="http://schemas.openxmlformats.org/officeDocument/2006/relationships/chart" Target="../charts/chart25.xml"/><Relationship Id="rId20" Type="http://schemas.openxmlformats.org/officeDocument/2006/relationships/chart" Target="../charts/chart2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.xml"/><Relationship Id="rId11" Type="http://schemas.openxmlformats.org/officeDocument/2006/relationships/chart" Target="../charts/chart20.xml"/><Relationship Id="rId5" Type="http://schemas.openxmlformats.org/officeDocument/2006/relationships/image" Target="../media/image3.png"/><Relationship Id="rId15" Type="http://schemas.openxmlformats.org/officeDocument/2006/relationships/chart" Target="../charts/chart24.xml"/><Relationship Id="rId10" Type="http://schemas.openxmlformats.org/officeDocument/2006/relationships/chart" Target="../charts/chart19.xml"/><Relationship Id="rId19" Type="http://schemas.openxmlformats.org/officeDocument/2006/relationships/chart" Target="../charts/chart28.xml"/><Relationship Id="rId4" Type="http://schemas.openxmlformats.org/officeDocument/2006/relationships/chart" Target="../charts/chart15.xml"/><Relationship Id="rId9" Type="http://schemas.openxmlformats.org/officeDocument/2006/relationships/chart" Target="../charts/chart18.xml"/><Relationship Id="rId14" Type="http://schemas.openxmlformats.org/officeDocument/2006/relationships/chart" Target="../charts/char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2.xml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4261238225"/>
              </p:ext>
            </p:extLst>
          </p:nvPr>
        </p:nvGraphicFramePr>
        <p:xfrm>
          <a:off x="853194" y="1266605"/>
          <a:ext cx="3998206" cy="2920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4977045" y="2668866"/>
            <a:ext cx="3234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设计机构。拥有顶尖的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设计团队，坚持精益求精，拒接平庸的设计理念。帮您实现精致、美观、动感的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点击更换文本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7015" y="226221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gradFill>
                  <a:gsLst>
                    <a:gs pos="50000">
                      <a:srgbClr val="3D3E3F"/>
                    </a:gs>
                    <a:gs pos="49000">
                      <a:srgbClr val="5E6162"/>
                    </a:gs>
                  </a:gsLst>
                  <a:lin ang="5400000" scaled="0"/>
                </a:gra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单击添加标题</a:t>
            </a:r>
            <a:endParaRPr lang="zh-CN" altLang="en-US" sz="2400" dirty="0">
              <a:gradFill>
                <a:gsLst>
                  <a:gs pos="50000">
                    <a:srgbClr val="3D3E3F"/>
                  </a:gs>
                  <a:gs pos="49000">
                    <a:srgbClr val="5E6162"/>
                  </a:gs>
                </a:gsLst>
                <a:lin ang="5400000" scaled="0"/>
              </a:gra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88339" y="2312048"/>
            <a:ext cx="552965" cy="248692"/>
            <a:chOff x="7033344" y="2198346"/>
            <a:chExt cx="552965" cy="248692"/>
          </a:xfrm>
        </p:grpSpPr>
        <p:sp>
          <p:nvSpPr>
            <p:cNvPr id="8" name="直角三角形 7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gradFill flip="none" rotWithShape="0">
              <a:gsLst>
                <a:gs pos="50000">
                  <a:srgbClr val="3D3E3F"/>
                </a:gs>
                <a:gs pos="49000">
                  <a:srgbClr val="5E6162"/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gradFill>
              <a:gsLst>
                <a:gs pos="50000">
                  <a:srgbClr val="3D3E3F"/>
                </a:gs>
                <a:gs pos="49000">
                  <a:srgbClr val="5E6162"/>
                </a:gs>
              </a:gsLst>
              <a:lin ang="13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5050870" y="2668866"/>
            <a:ext cx="3057525" cy="0"/>
          </a:xfrm>
          <a:prstGeom prst="line">
            <a:avLst/>
          </a:prstGeom>
          <a:ln w="3175">
            <a:solidFill>
              <a:srgbClr val="4A4C4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51582" y="4867005"/>
            <a:ext cx="28408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自带的堆积柱形图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39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666F74"/>
            </a:gs>
            <a:gs pos="0">
              <a:srgbClr val="BEC2C6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794053"/>
            <a:ext cx="9143999" cy="3555395"/>
            <a:chOff x="476545" y="681540"/>
            <a:chExt cx="5220580" cy="3272400"/>
          </a:xfrm>
          <a:solidFill>
            <a:schemeClr val="bg1">
              <a:lumMod val="95000"/>
              <a:alpha val="4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476545" y="6815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6545" y="8339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76545" y="9863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6545" y="11387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76545" y="12911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76545" y="14435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6545" y="15959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76545" y="17483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76545" y="19007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76545" y="20531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6545" y="22055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76545" y="23579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76545" y="25103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76545" y="26627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6545" y="28151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76545" y="29675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6545" y="31199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76545" y="32723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76545" y="34247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76545" y="35771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76545" y="37295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76545" y="3881940"/>
              <a:ext cx="522058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88564368"/>
              </p:ext>
            </p:extLst>
          </p:nvPr>
        </p:nvGraphicFramePr>
        <p:xfrm>
          <a:off x="-83840" y="89301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48" name="组合 2047"/>
          <p:cNvGrpSpPr/>
          <p:nvPr/>
        </p:nvGrpSpPr>
        <p:grpSpPr>
          <a:xfrm>
            <a:off x="1221305" y="3053255"/>
            <a:ext cx="1753747" cy="461665"/>
            <a:chOff x="687990" y="2266870"/>
            <a:chExt cx="1753747" cy="461665"/>
          </a:xfrm>
        </p:grpSpPr>
        <p:sp>
          <p:nvSpPr>
            <p:cNvPr id="11" name="TextBox 10"/>
            <p:cNvSpPr txBox="1"/>
            <p:nvPr/>
          </p:nvSpPr>
          <p:spPr>
            <a:xfrm>
              <a:off x="1091587" y="2334676"/>
              <a:ext cx="13501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+mj-ea"/>
                  <a:ea typeface="+mj-ea"/>
                </a:rPr>
                <a:t>标题一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87990" y="2266870"/>
              <a:ext cx="8121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80000">
                        <a:srgbClr val="0070C0"/>
                      </a:gs>
                      <a:gs pos="0">
                        <a:srgbClr val="36ABDB">
                          <a:lumMod val="71000"/>
                          <a:lumOff val="29000"/>
                        </a:srgbClr>
                      </a:gs>
                      <a:gs pos="26000">
                        <a:srgbClr val="36ABDB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01</a:t>
              </a:r>
              <a:endParaRPr lang="zh-CN" altLang="en-US" sz="2400" b="1" dirty="0">
                <a:gradFill>
                  <a:gsLst>
                    <a:gs pos="80000">
                      <a:srgbClr val="0070C0"/>
                    </a:gs>
                    <a:gs pos="0">
                      <a:srgbClr val="36ABDB">
                        <a:lumMod val="71000"/>
                        <a:lumOff val="29000"/>
                      </a:srgbClr>
                    </a:gs>
                    <a:gs pos="26000">
                      <a:srgbClr val="36ABDB"/>
                    </a:gs>
                  </a:gsLst>
                  <a:path path="circle">
                    <a:fillToRect l="50000" t="50000" r="50000" b="50000"/>
                  </a:path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95672" y="2503884"/>
              <a:ext cx="956048" cy="1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文本装饰条单击添加文本</a:t>
              </a:r>
              <a:endParaRPr lang="zh-CN" altLang="en-US" sz="400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25753" y="2457475"/>
            <a:ext cx="1799467" cy="461665"/>
            <a:chOff x="642270" y="2244010"/>
            <a:chExt cx="1799467" cy="461665"/>
          </a:xfrm>
        </p:grpSpPr>
        <p:sp>
          <p:nvSpPr>
            <p:cNvPr id="39" name="TextBox 38"/>
            <p:cNvSpPr txBox="1"/>
            <p:nvPr/>
          </p:nvSpPr>
          <p:spPr>
            <a:xfrm>
              <a:off x="1091587" y="2334676"/>
              <a:ext cx="13501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+mj-ea"/>
                  <a:ea typeface="+mj-ea"/>
                </a:rPr>
                <a:t>标题二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2270" y="2244010"/>
              <a:ext cx="8121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80000">
                        <a:srgbClr val="0070C0"/>
                      </a:gs>
                      <a:gs pos="0">
                        <a:srgbClr val="36ABDB">
                          <a:lumMod val="71000"/>
                          <a:lumOff val="29000"/>
                        </a:srgbClr>
                      </a:gs>
                      <a:gs pos="26000">
                        <a:srgbClr val="36ABDB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02</a:t>
              </a:r>
              <a:endParaRPr lang="zh-CN" altLang="en-US" sz="2400" b="1" dirty="0">
                <a:gradFill>
                  <a:gsLst>
                    <a:gs pos="80000">
                      <a:srgbClr val="0070C0"/>
                    </a:gs>
                    <a:gs pos="0">
                      <a:srgbClr val="36ABDB">
                        <a:lumMod val="71000"/>
                        <a:lumOff val="29000"/>
                      </a:srgbClr>
                    </a:gs>
                    <a:gs pos="26000">
                      <a:srgbClr val="36ABDB"/>
                    </a:gs>
                  </a:gsLst>
                  <a:path path="circle">
                    <a:fillToRect l="50000" t="50000" r="50000" b="50000"/>
                  </a:path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95672" y="2503884"/>
              <a:ext cx="956048" cy="1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文本装饰条单击添加文本</a:t>
              </a:r>
              <a:endParaRPr lang="zh-CN" altLang="en-US" sz="400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17105" y="2819266"/>
            <a:ext cx="3254583" cy="1237649"/>
            <a:chOff x="4957015" y="2262214"/>
            <a:chExt cx="3254583" cy="1237649"/>
          </a:xfrm>
        </p:grpSpPr>
        <p:grpSp>
          <p:nvGrpSpPr>
            <p:cNvPr id="43" name="组合 42"/>
            <p:cNvGrpSpPr/>
            <p:nvPr/>
          </p:nvGrpSpPr>
          <p:grpSpPr>
            <a:xfrm>
              <a:off x="4957015" y="2262214"/>
              <a:ext cx="3254583" cy="1237649"/>
              <a:chOff x="5002020" y="2116871"/>
              <a:chExt cx="3254583" cy="1237649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5022050" y="2523523"/>
                <a:ext cx="323455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设计机构。拥有顶尖的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设计</a:t>
                </a:r>
                <a:r>
                  <a:rPr lang="zh-CN" altLang="en-US" sz="1200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。</a:t>
                </a:r>
                <a:r>
                  <a:rPr lang="en-US" altLang="zh-CN" sz="1200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1200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点击更换文本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5002020" y="2116871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单击添加标题</a:t>
                </a:r>
                <a:endParaRPr lang="zh-CN" altLang="en-US" sz="24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5095875" y="2523523"/>
                <a:ext cx="3057525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6988339" y="2312048"/>
              <a:ext cx="552965" cy="248692"/>
              <a:chOff x="7033344" y="2198346"/>
              <a:chExt cx="552965" cy="248692"/>
            </a:xfrm>
          </p:grpSpPr>
          <p:sp>
            <p:nvSpPr>
              <p:cNvPr id="45" name="直角三角形 44"/>
              <p:cNvSpPr/>
              <p:nvPr/>
            </p:nvSpPr>
            <p:spPr>
              <a:xfrm rot="6324514">
                <a:off x="7033344" y="2298093"/>
                <a:ext cx="148945" cy="14894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 rot="20680287" flipH="1" flipV="1">
                <a:off x="7296245" y="2236432"/>
                <a:ext cx="89106" cy="89103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直角三角形 46"/>
              <p:cNvSpPr/>
              <p:nvPr/>
            </p:nvSpPr>
            <p:spPr>
              <a:xfrm rot="7225362" flipH="1" flipV="1">
                <a:off x="7237674" y="2371949"/>
                <a:ext cx="62886" cy="62886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直角三角形 47"/>
              <p:cNvSpPr/>
              <p:nvPr/>
            </p:nvSpPr>
            <p:spPr>
              <a:xfrm rot="5588487" flipH="1" flipV="1">
                <a:off x="7540588" y="2198347"/>
                <a:ext cx="45722" cy="4572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 bwMode="auto">
          <a:xfrm>
            <a:off x="0" y="4860378"/>
            <a:ext cx="9144000" cy="28312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" b="6053"/>
          <a:stretch/>
        </p:blipFill>
        <p:spPr>
          <a:xfrm>
            <a:off x="0" y="4871000"/>
            <a:ext cx="283542" cy="2725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1" y="4870998"/>
            <a:ext cx="283622" cy="272501"/>
          </a:xfrm>
          <a:prstGeom prst="rect">
            <a:avLst/>
          </a:prstGeom>
          <a:solidFill>
            <a:schemeClr val="tx1">
              <a:lumMod val="85000"/>
              <a:lumOff val="1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879141" y="4866289"/>
            <a:ext cx="264860" cy="277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折现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852653" y="1311610"/>
            <a:ext cx="1799467" cy="461665"/>
            <a:chOff x="642270" y="2244010"/>
            <a:chExt cx="1799467" cy="461665"/>
          </a:xfrm>
        </p:grpSpPr>
        <p:sp>
          <p:nvSpPr>
            <p:cNvPr id="58" name="TextBox 57"/>
            <p:cNvSpPr txBox="1"/>
            <p:nvPr/>
          </p:nvSpPr>
          <p:spPr>
            <a:xfrm>
              <a:off x="1091587" y="2334676"/>
              <a:ext cx="13501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+mj-ea"/>
                  <a:ea typeface="+mj-ea"/>
                </a:rPr>
                <a:t>标题三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42270" y="2244010"/>
              <a:ext cx="8121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gradFill>
                    <a:gsLst>
                      <a:gs pos="80000">
                        <a:srgbClr val="0070C0"/>
                      </a:gs>
                      <a:gs pos="0">
                        <a:srgbClr val="36ABDB">
                          <a:lumMod val="71000"/>
                          <a:lumOff val="29000"/>
                        </a:srgbClr>
                      </a:gs>
                      <a:gs pos="26000">
                        <a:srgbClr val="36ABDB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03</a:t>
              </a:r>
              <a:endParaRPr lang="zh-CN" altLang="en-US" sz="2400" b="1" dirty="0">
                <a:gradFill>
                  <a:gsLst>
                    <a:gs pos="80000">
                      <a:srgbClr val="0070C0"/>
                    </a:gs>
                    <a:gs pos="0">
                      <a:srgbClr val="36ABDB">
                        <a:lumMod val="71000"/>
                        <a:lumOff val="29000"/>
                      </a:srgbClr>
                    </a:gs>
                    <a:gs pos="26000">
                      <a:srgbClr val="36ABDB"/>
                    </a:gs>
                  </a:gsLst>
                  <a:path path="circle">
                    <a:fillToRect l="50000" t="50000" r="50000" b="50000"/>
                  </a:path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95672" y="2503884"/>
              <a:ext cx="956048" cy="1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文本装饰条单击添加文本</a:t>
              </a:r>
              <a:endParaRPr lang="zh-CN" altLang="en-US" sz="400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882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" name="组合 3071"/>
          <p:cNvGrpSpPr/>
          <p:nvPr/>
        </p:nvGrpSpPr>
        <p:grpSpPr>
          <a:xfrm>
            <a:off x="2636785" y="609600"/>
            <a:ext cx="5760638" cy="3924300"/>
            <a:chOff x="1691681" y="609600"/>
            <a:chExt cx="5760638" cy="3924300"/>
          </a:xfrm>
        </p:grpSpPr>
        <p:sp>
          <p:nvSpPr>
            <p:cNvPr id="2" name="矩形 1"/>
            <p:cNvSpPr/>
            <p:nvPr/>
          </p:nvSpPr>
          <p:spPr>
            <a:xfrm>
              <a:off x="1828800" y="609600"/>
              <a:ext cx="5486400" cy="3924300"/>
            </a:xfrm>
            <a:prstGeom prst="rect">
              <a:avLst/>
            </a:prstGeom>
            <a:solidFill>
              <a:srgbClr val="E7C8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91681" y="723900"/>
              <a:ext cx="5760638" cy="3695700"/>
            </a:xfrm>
            <a:prstGeom prst="rect">
              <a:avLst/>
            </a:prstGeom>
            <a:solidFill>
              <a:srgbClr val="F6F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2749388868"/>
                </p:ext>
              </p:extLst>
            </p:nvPr>
          </p:nvGraphicFramePr>
          <p:xfrm>
            <a:off x="2839307" y="1199098"/>
            <a:ext cx="4117958" cy="27453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椭圆 3"/>
            <p:cNvSpPr/>
            <p:nvPr/>
          </p:nvSpPr>
          <p:spPr>
            <a:xfrm>
              <a:off x="4071215" y="1744679"/>
              <a:ext cx="1654142" cy="1654142"/>
            </a:xfrm>
            <a:prstGeom prst="ellipse">
              <a:avLst/>
            </a:prstGeom>
            <a:solidFill>
              <a:srgbClr val="404040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364886" y="2038350"/>
              <a:ext cx="1066800" cy="10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961710" y="680977"/>
              <a:ext cx="266585" cy="694688"/>
            </a:xfrm>
            <a:custGeom>
              <a:avLst/>
              <a:gdLst/>
              <a:ahLst/>
              <a:cxnLst/>
              <a:rect l="l" t="t" r="r" b="b"/>
              <a:pathLst>
                <a:path w="266585" h="694688">
                  <a:moveTo>
                    <a:pt x="0" y="0"/>
                  </a:moveTo>
                  <a:lnTo>
                    <a:pt x="266585" y="0"/>
                  </a:lnTo>
                  <a:lnTo>
                    <a:pt x="266585" y="694688"/>
                  </a:lnTo>
                  <a:lnTo>
                    <a:pt x="133293" y="561395"/>
                  </a:lnTo>
                  <a:lnTo>
                    <a:pt x="0" y="694688"/>
                  </a:lnTo>
                  <a:close/>
                </a:path>
              </a:pathLst>
            </a:custGeom>
            <a:solidFill>
              <a:srgbClr val="EE6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5"/>
            <p:cNvSpPr/>
            <p:nvPr/>
          </p:nvSpPr>
          <p:spPr>
            <a:xfrm>
              <a:off x="2321750" y="680977"/>
              <a:ext cx="266585" cy="694688"/>
            </a:xfrm>
            <a:custGeom>
              <a:avLst/>
              <a:gdLst/>
              <a:ahLst/>
              <a:cxnLst/>
              <a:rect l="l" t="t" r="r" b="b"/>
              <a:pathLst>
                <a:path w="266585" h="694688">
                  <a:moveTo>
                    <a:pt x="0" y="0"/>
                  </a:moveTo>
                  <a:lnTo>
                    <a:pt x="266585" y="0"/>
                  </a:lnTo>
                  <a:lnTo>
                    <a:pt x="266585" y="694688"/>
                  </a:lnTo>
                  <a:lnTo>
                    <a:pt x="133293" y="561395"/>
                  </a:lnTo>
                  <a:lnTo>
                    <a:pt x="0" y="694688"/>
                  </a:lnTo>
                  <a:close/>
                </a:path>
              </a:pathLst>
            </a:custGeom>
            <a:solidFill>
              <a:srgbClr val="3AB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5"/>
            <p:cNvSpPr/>
            <p:nvPr/>
          </p:nvSpPr>
          <p:spPr>
            <a:xfrm>
              <a:off x="2681790" y="680977"/>
              <a:ext cx="266585" cy="694688"/>
            </a:xfrm>
            <a:custGeom>
              <a:avLst/>
              <a:gdLst/>
              <a:ahLst/>
              <a:cxnLst/>
              <a:rect l="l" t="t" r="r" b="b"/>
              <a:pathLst>
                <a:path w="266585" h="694688">
                  <a:moveTo>
                    <a:pt x="0" y="0"/>
                  </a:moveTo>
                  <a:lnTo>
                    <a:pt x="266585" y="0"/>
                  </a:lnTo>
                  <a:lnTo>
                    <a:pt x="266585" y="694688"/>
                  </a:lnTo>
                  <a:lnTo>
                    <a:pt x="133293" y="561395"/>
                  </a:lnTo>
                  <a:lnTo>
                    <a:pt x="0" y="694688"/>
                  </a:lnTo>
                  <a:close/>
                </a:path>
              </a:pathLst>
            </a:custGeom>
            <a:solidFill>
              <a:srgbClr val="A8C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041830" y="680977"/>
              <a:ext cx="266585" cy="694688"/>
            </a:xfrm>
            <a:custGeom>
              <a:avLst/>
              <a:gdLst/>
              <a:ahLst/>
              <a:cxnLst/>
              <a:rect l="l" t="t" r="r" b="b"/>
              <a:pathLst>
                <a:path w="266585" h="694688">
                  <a:moveTo>
                    <a:pt x="0" y="0"/>
                  </a:moveTo>
                  <a:lnTo>
                    <a:pt x="266585" y="0"/>
                  </a:lnTo>
                  <a:lnTo>
                    <a:pt x="266585" y="694688"/>
                  </a:lnTo>
                  <a:lnTo>
                    <a:pt x="133293" y="561395"/>
                  </a:lnTo>
                  <a:lnTo>
                    <a:pt x="0" y="694688"/>
                  </a:lnTo>
                  <a:close/>
                </a:path>
              </a:pathLst>
            </a:custGeom>
            <a:solidFill>
              <a:srgbClr val="F592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5"/>
            <p:cNvSpPr/>
            <p:nvPr/>
          </p:nvSpPr>
          <p:spPr>
            <a:xfrm>
              <a:off x="3401870" y="680977"/>
              <a:ext cx="266585" cy="694688"/>
            </a:xfrm>
            <a:custGeom>
              <a:avLst/>
              <a:gdLst/>
              <a:ahLst/>
              <a:cxnLst/>
              <a:rect l="l" t="t" r="r" b="b"/>
              <a:pathLst>
                <a:path w="266585" h="694688">
                  <a:moveTo>
                    <a:pt x="0" y="0"/>
                  </a:moveTo>
                  <a:lnTo>
                    <a:pt x="266585" y="0"/>
                  </a:lnTo>
                  <a:lnTo>
                    <a:pt x="266585" y="694688"/>
                  </a:lnTo>
                  <a:lnTo>
                    <a:pt x="133293" y="561395"/>
                  </a:lnTo>
                  <a:lnTo>
                    <a:pt x="0" y="694688"/>
                  </a:lnTo>
                  <a:close/>
                </a:path>
              </a:pathLst>
            </a:custGeom>
            <a:solidFill>
              <a:srgbClr val="F7DA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961710" y="831013"/>
              <a:ext cx="266585" cy="369332"/>
              <a:chOff x="1961710" y="764639"/>
              <a:chExt cx="266585" cy="36933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A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16" name="五角星 15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五角星 17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五角星 18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五角星 19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2321749" y="831013"/>
              <a:ext cx="266585" cy="369332"/>
              <a:chOff x="1961710" y="764639"/>
              <a:chExt cx="266585" cy="369332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B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28" name="五角星 27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五角星 28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五角星 29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五角星 30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2681790" y="831013"/>
              <a:ext cx="266585" cy="369332"/>
              <a:chOff x="1961710" y="764639"/>
              <a:chExt cx="266585" cy="369332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C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36" name="五角星 35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五角星 36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五角星 37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五角星 38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3041829" y="831013"/>
              <a:ext cx="266585" cy="369332"/>
              <a:chOff x="1961710" y="764639"/>
              <a:chExt cx="266585" cy="369332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D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44" name="五角星 43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五角星 44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五角星 45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五角星 46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3401869" y="831013"/>
              <a:ext cx="266585" cy="369332"/>
              <a:chOff x="1961710" y="764639"/>
              <a:chExt cx="266585" cy="369332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52" name="五角星 51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五角星 52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五角星 53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五角星 54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" name="TextBox 22"/>
            <p:cNvSpPr txBox="1"/>
            <p:nvPr/>
          </p:nvSpPr>
          <p:spPr>
            <a:xfrm>
              <a:off x="4391980" y="2311237"/>
              <a:ext cx="99929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b="1" dirty="0" smtClean="0">
                  <a:solidFill>
                    <a:srgbClr val="404040"/>
                  </a:solidFill>
                </a:rPr>
                <a:t>单击添加标题</a:t>
              </a:r>
              <a:endParaRPr lang="zh-CN" altLang="en-US" sz="1000" b="1" dirty="0">
                <a:solidFill>
                  <a:srgbClr val="404040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330055" y="2465246"/>
              <a:ext cx="11325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276726" y="4239993"/>
              <a:ext cx="590550" cy="86952"/>
              <a:chOff x="3668456" y="4056916"/>
              <a:chExt cx="975349" cy="14361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668456" y="4056916"/>
                <a:ext cx="143610" cy="143610"/>
              </a:xfrm>
              <a:prstGeom prst="ellipse">
                <a:avLst/>
              </a:prstGeom>
              <a:solidFill>
                <a:srgbClr val="EE64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876391" y="4056916"/>
                <a:ext cx="143610" cy="143610"/>
              </a:xfrm>
              <a:prstGeom prst="ellipse">
                <a:avLst/>
              </a:prstGeom>
              <a:solidFill>
                <a:srgbClr val="3AB1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084326" y="4056916"/>
                <a:ext cx="143610" cy="143610"/>
              </a:xfrm>
              <a:prstGeom prst="ellipse">
                <a:avLst/>
              </a:prstGeom>
              <a:solidFill>
                <a:srgbClr val="A8C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292261" y="4056916"/>
                <a:ext cx="143610" cy="143610"/>
              </a:xfrm>
              <a:prstGeom prst="ellipse">
                <a:avLst/>
              </a:prstGeom>
              <a:solidFill>
                <a:srgbClr val="F592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500195" y="4056916"/>
                <a:ext cx="143610" cy="143610"/>
              </a:xfrm>
              <a:prstGeom prst="ellipse">
                <a:avLst/>
              </a:prstGeom>
              <a:solidFill>
                <a:srgbClr val="F7DA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 rot="18119236">
              <a:off x="3682432" y="1801907"/>
              <a:ext cx="707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36%</a:t>
              </a:r>
              <a:endParaRPr lang="zh-CN" altLang="en-US" sz="1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901178">
              <a:off x="5139283" y="1572712"/>
              <a:ext cx="707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18%</a:t>
              </a:r>
              <a:endParaRPr lang="zh-CN" altLang="en-US" sz="1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rot="16964113">
              <a:off x="5573861" y="2415759"/>
              <a:ext cx="707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20%</a:t>
              </a:r>
              <a:endParaRPr lang="zh-CN" altLang="en-US" sz="1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rot="19369580">
              <a:off x="5131736" y="3252387"/>
              <a:ext cx="707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12%</a:t>
              </a:r>
              <a:endParaRPr lang="zh-CN" altLang="en-US" sz="1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 rot="2618203">
              <a:off x="3887166" y="3200678"/>
              <a:ext cx="707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24%</a:t>
              </a:r>
              <a:endParaRPr lang="zh-CN" altLang="en-US" sz="1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393939" y="1528505"/>
              <a:ext cx="9992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b="1" dirty="0" smtClean="0">
                  <a:solidFill>
                    <a:srgbClr val="404040"/>
                  </a:solidFill>
                </a:rPr>
                <a:t>单击添加标题</a:t>
              </a:r>
              <a:endParaRPr lang="zh-CN" altLang="en-US" sz="900" b="1" dirty="0">
                <a:solidFill>
                  <a:srgbClr val="404040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403464" y="1663520"/>
              <a:ext cx="9022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199085" y="1494930"/>
              <a:ext cx="266585" cy="369332"/>
              <a:chOff x="1961710" y="764639"/>
              <a:chExt cx="266585" cy="369332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404040"/>
                    </a:solidFill>
                  </a:rPr>
                  <a:t>E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75" name="五角星 74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76" name="五角星 75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77" name="五角星 76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78" name="五角星 77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</p:grpSp>
        </p:grpSp>
        <p:sp>
          <p:nvSpPr>
            <p:cNvPr id="79" name="TextBox 78"/>
            <p:cNvSpPr txBox="1"/>
            <p:nvPr/>
          </p:nvSpPr>
          <p:spPr>
            <a:xfrm>
              <a:off x="6393939" y="3013670"/>
              <a:ext cx="9992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b="1" dirty="0" smtClean="0">
                  <a:solidFill>
                    <a:srgbClr val="404040"/>
                  </a:solidFill>
                </a:rPr>
                <a:t>单击添加标题</a:t>
              </a:r>
              <a:endParaRPr lang="zh-CN" altLang="en-US" sz="900" b="1" dirty="0">
                <a:solidFill>
                  <a:srgbClr val="404040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6403464" y="3148685"/>
              <a:ext cx="9022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6199085" y="2980095"/>
              <a:ext cx="266585" cy="369332"/>
              <a:chOff x="1961710" y="764639"/>
              <a:chExt cx="266585" cy="369332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404040"/>
                    </a:solidFill>
                  </a:rPr>
                  <a:t>D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85" name="五角星 84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86" name="五角星 85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87" name="五角星 86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88" name="五角星 87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</p:grpSp>
        </p:grpSp>
        <p:sp>
          <p:nvSpPr>
            <p:cNvPr id="89" name="TextBox 88"/>
            <p:cNvSpPr txBox="1"/>
            <p:nvPr/>
          </p:nvSpPr>
          <p:spPr>
            <a:xfrm>
              <a:off x="6393939" y="3607529"/>
              <a:ext cx="9992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b="1" dirty="0" smtClean="0">
                  <a:solidFill>
                    <a:srgbClr val="404040"/>
                  </a:solidFill>
                </a:rPr>
                <a:t>单击添加标题</a:t>
              </a:r>
              <a:endParaRPr lang="zh-CN" altLang="en-US" sz="900" b="1" dirty="0">
                <a:solidFill>
                  <a:srgbClr val="404040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6403464" y="3742544"/>
              <a:ext cx="9022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6199085" y="3573954"/>
              <a:ext cx="266585" cy="369332"/>
              <a:chOff x="1961710" y="764639"/>
              <a:chExt cx="266585" cy="369332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404040"/>
                    </a:solidFill>
                  </a:rPr>
                  <a:t>C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95" name="五角星 94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96" name="五角星 95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97" name="五角星 96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98" name="五角星 97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</p:grpSp>
        </p:grpSp>
        <p:sp>
          <p:nvSpPr>
            <p:cNvPr id="109" name="TextBox 108"/>
            <p:cNvSpPr txBox="1"/>
            <p:nvPr/>
          </p:nvSpPr>
          <p:spPr>
            <a:xfrm>
              <a:off x="2416867" y="2160146"/>
              <a:ext cx="9992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b="1" dirty="0" smtClean="0">
                  <a:solidFill>
                    <a:srgbClr val="404040"/>
                  </a:solidFill>
                </a:rPr>
                <a:t>单击添加标题</a:t>
              </a:r>
              <a:endParaRPr lang="zh-CN" altLang="en-US" sz="900" b="1" dirty="0">
                <a:solidFill>
                  <a:srgbClr val="404040"/>
                </a:solidFill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2426392" y="2295161"/>
              <a:ext cx="9022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2222013" y="2126571"/>
              <a:ext cx="266585" cy="369332"/>
              <a:chOff x="1961710" y="764639"/>
              <a:chExt cx="266585" cy="369332"/>
            </a:xfrm>
          </p:grpSpPr>
          <p:sp>
            <p:nvSpPr>
              <p:cNvPr id="112" name="TextBox 111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404040"/>
                    </a:solidFill>
                  </a:rPr>
                  <a:t>A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  <p:grpSp>
            <p:nvGrpSpPr>
              <p:cNvPr id="114" name="组合 113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115" name="五角星 114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16" name="五角星 115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17" name="五角星 116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18" name="五角星 117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</p:grpSp>
        </p:grpSp>
        <p:sp>
          <p:nvSpPr>
            <p:cNvPr id="119" name="TextBox 118"/>
            <p:cNvSpPr txBox="1"/>
            <p:nvPr/>
          </p:nvSpPr>
          <p:spPr>
            <a:xfrm>
              <a:off x="2416867" y="3310267"/>
              <a:ext cx="9992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b="1" dirty="0" smtClean="0">
                  <a:solidFill>
                    <a:srgbClr val="404040"/>
                  </a:solidFill>
                </a:rPr>
                <a:t>单击添加标题</a:t>
              </a:r>
              <a:endParaRPr lang="zh-CN" altLang="en-US" sz="900" b="1" dirty="0">
                <a:solidFill>
                  <a:srgbClr val="404040"/>
                </a:solidFill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426392" y="3445282"/>
              <a:ext cx="9022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222013" y="3276692"/>
              <a:ext cx="266585" cy="369332"/>
              <a:chOff x="1961710" y="764639"/>
              <a:chExt cx="266585" cy="369332"/>
            </a:xfrm>
          </p:grpSpPr>
          <p:sp>
            <p:nvSpPr>
              <p:cNvPr id="122" name="TextBox 121"/>
              <p:cNvSpPr txBox="1"/>
              <p:nvPr/>
            </p:nvSpPr>
            <p:spPr>
              <a:xfrm>
                <a:off x="1961710" y="764639"/>
                <a:ext cx="2665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404040"/>
                    </a:solidFill>
                  </a:rPr>
                  <a:t>B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1995267" y="864395"/>
                <a:ext cx="196012" cy="1960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50000"/>
                    <a:lumOff val="50000"/>
                    <a:alpha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1989367" y="1081823"/>
                <a:ext cx="216182" cy="47386"/>
                <a:chOff x="1984605" y="1086585"/>
                <a:chExt cx="216182" cy="47386"/>
              </a:xfrm>
            </p:grpSpPr>
            <p:sp>
              <p:nvSpPr>
                <p:cNvPr id="125" name="五角星 124"/>
                <p:cNvSpPr/>
                <p:nvPr/>
              </p:nvSpPr>
              <p:spPr>
                <a:xfrm>
                  <a:off x="198460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6" name="五角星 125"/>
                <p:cNvSpPr/>
                <p:nvPr/>
              </p:nvSpPr>
              <p:spPr>
                <a:xfrm>
                  <a:off x="2040870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7" name="五角星 126"/>
                <p:cNvSpPr/>
                <p:nvPr/>
              </p:nvSpPr>
              <p:spPr>
                <a:xfrm>
                  <a:off x="2097135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8" name="五角星 127"/>
                <p:cNvSpPr/>
                <p:nvPr/>
              </p:nvSpPr>
              <p:spPr>
                <a:xfrm>
                  <a:off x="2153401" y="1086585"/>
                  <a:ext cx="47386" cy="47386"/>
                </a:xfrm>
                <a:prstGeom prst="star5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</a:endParaRPr>
                </a:p>
              </p:txBody>
            </p:sp>
          </p:grpSp>
        </p:grpSp>
        <p:cxnSp>
          <p:nvCxnSpPr>
            <p:cNvPr id="129" name="直接连接符 128"/>
            <p:cNvCxnSpPr/>
            <p:nvPr/>
          </p:nvCxnSpPr>
          <p:spPr>
            <a:xfrm flipH="1" flipV="1">
              <a:off x="6065044" y="1690688"/>
              <a:ext cx="147637" cy="238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5391272" y="1446625"/>
              <a:ext cx="67615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H="1">
              <a:off x="6065044" y="1450181"/>
              <a:ext cx="2381" cy="24526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H="1">
              <a:off x="6081155" y="2934585"/>
              <a:ext cx="71995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H="1">
              <a:off x="5725358" y="3475338"/>
              <a:ext cx="430967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>
              <a:off x="2095500" y="1986685"/>
              <a:ext cx="1717675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>
              <a:off x="2093018" y="3105150"/>
              <a:ext cx="1698278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2086574" y="3451632"/>
              <a:ext cx="17085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092325" y="3108326"/>
              <a:ext cx="3175" cy="34924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H="1">
              <a:off x="2083314" y="2318389"/>
              <a:ext cx="17085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2089065" y="1975083"/>
              <a:ext cx="3175" cy="34924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flipH="1">
              <a:off x="6152323" y="3175193"/>
              <a:ext cx="83377" cy="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flipH="1">
              <a:off x="6152322" y="2934686"/>
              <a:ext cx="2381" cy="24526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flipH="1">
              <a:off x="6152323" y="3714923"/>
              <a:ext cx="83377" cy="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flipH="1">
              <a:off x="6152322" y="3474416"/>
              <a:ext cx="2381" cy="24526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3" name="TextBox 3072"/>
          <p:cNvSpPr txBox="1"/>
          <p:nvPr/>
        </p:nvSpPr>
        <p:spPr>
          <a:xfrm>
            <a:off x="541795" y="2913618"/>
            <a:ext cx="166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6F5E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单击添加标题</a:t>
            </a:r>
            <a:endParaRPr lang="zh-CN" altLang="en-US" dirty="0">
              <a:solidFill>
                <a:srgbClr val="F6F5E3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075" name="矩形 3074"/>
          <p:cNvSpPr/>
          <p:nvPr/>
        </p:nvSpPr>
        <p:spPr>
          <a:xfrm>
            <a:off x="664209" y="1679596"/>
            <a:ext cx="1297942" cy="1175526"/>
          </a:xfrm>
          <a:prstGeom prst="rect">
            <a:avLst/>
          </a:prstGeom>
          <a:solidFill>
            <a:srgbClr val="E7C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541794" y="3201820"/>
            <a:ext cx="15789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00" dirty="0">
                <a:solidFill>
                  <a:srgbClr val="F6F5E3"/>
                </a:solidFill>
              </a:rPr>
              <a:t>上海锐普广告有限公司是中国第一家精品</a:t>
            </a:r>
            <a:r>
              <a:rPr lang="en-US" altLang="zh-CN" sz="500" dirty="0">
                <a:solidFill>
                  <a:srgbClr val="F6F5E3"/>
                </a:solidFill>
              </a:rPr>
              <a:t>PPT</a:t>
            </a:r>
            <a:r>
              <a:rPr lang="zh-CN" altLang="en-US" sz="500" dirty="0">
                <a:solidFill>
                  <a:srgbClr val="F6F5E3"/>
                </a:solidFill>
              </a:rPr>
              <a:t>设计机构。拥有顶尖的</a:t>
            </a:r>
            <a:r>
              <a:rPr lang="en-US" altLang="zh-CN" sz="500" dirty="0">
                <a:solidFill>
                  <a:srgbClr val="F6F5E3"/>
                </a:solidFill>
              </a:rPr>
              <a:t>PPT</a:t>
            </a:r>
            <a:r>
              <a:rPr lang="zh-CN" altLang="en-US" sz="500" dirty="0">
                <a:solidFill>
                  <a:srgbClr val="F6F5E3"/>
                </a:solidFill>
              </a:rPr>
              <a:t>设计团队，坚持精益求精，拒接平庸的设计理念。帮您实现精致、美观、动感的</a:t>
            </a:r>
            <a:r>
              <a:rPr lang="en-US" altLang="zh-CN" sz="500" dirty="0">
                <a:solidFill>
                  <a:srgbClr val="F6F5E3"/>
                </a:solidFill>
              </a:rPr>
              <a:t>PPT</a:t>
            </a:r>
            <a:r>
              <a:rPr lang="zh-CN" altLang="en-US" sz="500" dirty="0">
                <a:solidFill>
                  <a:srgbClr val="F6F5E3"/>
                </a:solidFill>
              </a:rPr>
              <a:t>设计。</a:t>
            </a:r>
          </a:p>
        </p:txBody>
      </p:sp>
      <p:sp>
        <p:nvSpPr>
          <p:cNvPr id="3076" name="TextBox 3075"/>
          <p:cNvSpPr txBox="1"/>
          <p:nvPr/>
        </p:nvSpPr>
        <p:spPr>
          <a:xfrm>
            <a:off x="505568" y="1986685"/>
            <a:ext cx="1615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6F5E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LOGO</a:t>
            </a:r>
            <a:endParaRPr lang="zh-CN" altLang="en-US" sz="3200" b="1" dirty="0">
              <a:solidFill>
                <a:srgbClr val="F6F5E3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3078" name="直接连接符 3077"/>
          <p:cNvCxnSpPr/>
          <p:nvPr/>
        </p:nvCxnSpPr>
        <p:spPr>
          <a:xfrm>
            <a:off x="505568" y="1375665"/>
            <a:ext cx="1615223" cy="0"/>
          </a:xfrm>
          <a:prstGeom prst="line">
            <a:avLst/>
          </a:prstGeom>
          <a:ln>
            <a:solidFill>
              <a:srgbClr val="F6F5E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505568" y="3927241"/>
            <a:ext cx="1615223" cy="0"/>
          </a:xfrm>
          <a:prstGeom prst="line">
            <a:avLst/>
          </a:prstGeom>
          <a:ln>
            <a:solidFill>
              <a:srgbClr val="F6F5E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62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组合 211"/>
          <p:cNvGrpSpPr/>
          <p:nvPr/>
        </p:nvGrpSpPr>
        <p:grpSpPr>
          <a:xfrm>
            <a:off x="4020858" y="3857809"/>
            <a:ext cx="401094" cy="401094"/>
            <a:chOff x="3829052" y="1828801"/>
            <a:chExt cx="1485898" cy="1485898"/>
          </a:xfrm>
        </p:grpSpPr>
        <p:sp>
          <p:nvSpPr>
            <p:cNvPr id="213" name="椭圆 212"/>
            <p:cNvSpPr/>
            <p:nvPr/>
          </p:nvSpPr>
          <p:spPr>
            <a:xfrm>
              <a:off x="3829052" y="1828801"/>
              <a:ext cx="1485898" cy="1485898"/>
            </a:xfrm>
            <a:prstGeom prst="ellipse">
              <a:avLst/>
            </a:prstGeom>
            <a:gradFill>
              <a:gsLst>
                <a:gs pos="9000">
                  <a:srgbClr val="63625C"/>
                </a:gs>
                <a:gs pos="74000">
                  <a:srgbClr val="FCFDFE"/>
                </a:gs>
                <a:gs pos="34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6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3843339" y="1843087"/>
              <a:ext cx="1457324" cy="1457324"/>
            </a:xfrm>
            <a:prstGeom prst="ellipse">
              <a:avLst/>
            </a:prstGeom>
            <a:gradFill>
              <a:gsLst>
                <a:gs pos="15000">
                  <a:srgbClr val="63625C"/>
                </a:gs>
                <a:gs pos="63000">
                  <a:srgbClr val="FCFDFE"/>
                </a:gs>
                <a:gs pos="38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2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4048125" y="2047874"/>
              <a:ext cx="1047750" cy="1047750"/>
            </a:xfrm>
            <a:prstGeom prst="ellipse">
              <a:avLst/>
            </a:prstGeom>
            <a:gradFill>
              <a:gsLst>
                <a:gs pos="9000">
                  <a:srgbClr val="63625C"/>
                </a:gs>
                <a:gs pos="74000">
                  <a:srgbClr val="FCFDFE"/>
                </a:gs>
                <a:gs pos="34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6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4073525" y="2073274"/>
              <a:ext cx="996950" cy="9969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饼形 216"/>
            <p:cNvSpPr/>
            <p:nvPr/>
          </p:nvSpPr>
          <p:spPr>
            <a:xfrm>
              <a:off x="4168776" y="2168525"/>
              <a:ext cx="806450" cy="806450"/>
            </a:xfrm>
            <a:prstGeom prst="pie">
              <a:avLst>
                <a:gd name="adj1" fmla="val 12416282"/>
                <a:gd name="adj2" fmla="val 7956978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4416425" y="2416174"/>
              <a:ext cx="311150" cy="3111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6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4489452" y="2489201"/>
              <a:ext cx="165098" cy="165098"/>
            </a:xfrm>
            <a:prstGeom prst="ellipse">
              <a:avLst/>
            </a:prstGeom>
            <a:gradFill>
              <a:gsLst>
                <a:gs pos="2000">
                  <a:srgbClr val="9AA29F"/>
                </a:gs>
                <a:gs pos="92000">
                  <a:srgbClr val="1F1E1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4521200" y="252094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sx="101000" sy="101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1" name="组合 220"/>
            <p:cNvGrpSpPr/>
            <p:nvPr/>
          </p:nvGrpSpPr>
          <p:grpSpPr>
            <a:xfrm>
              <a:off x="4197351" y="2197100"/>
              <a:ext cx="749300" cy="749300"/>
              <a:chOff x="3625270" y="1625021"/>
              <a:chExt cx="1893459" cy="1893459"/>
            </a:xfrm>
          </p:grpSpPr>
          <p:grpSp>
            <p:nvGrpSpPr>
              <p:cNvPr id="222" name="组合 221"/>
              <p:cNvGrpSpPr/>
              <p:nvPr/>
            </p:nvGrpSpPr>
            <p:grpSpPr>
              <a:xfrm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56" name="直接连接符 255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3" name="组合 222"/>
              <p:cNvGrpSpPr/>
              <p:nvPr/>
            </p:nvGrpSpPr>
            <p:grpSpPr>
              <a:xfrm rot="27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54" name="直接连接符 253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直接连接符 254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4" name="组合 223"/>
              <p:cNvGrpSpPr/>
              <p:nvPr/>
            </p:nvGrpSpPr>
            <p:grpSpPr>
              <a:xfrm rot="54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52" name="直接连接符 251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直接连接符 252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5" name="组合 224"/>
              <p:cNvGrpSpPr/>
              <p:nvPr/>
            </p:nvGrpSpPr>
            <p:grpSpPr>
              <a:xfrm rot="81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50" name="直接连接符 249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直接连接符 250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6" name="组合 225"/>
              <p:cNvGrpSpPr/>
              <p:nvPr/>
            </p:nvGrpSpPr>
            <p:grpSpPr>
              <a:xfrm rot="9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48" name="直接连接符 247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直接连接符 248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7" name="组合 226"/>
              <p:cNvGrpSpPr/>
              <p:nvPr/>
            </p:nvGrpSpPr>
            <p:grpSpPr>
              <a:xfrm rot="18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46" name="直接连接符 245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直接连接符 246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8" name="组合 227"/>
              <p:cNvGrpSpPr/>
              <p:nvPr/>
            </p:nvGrpSpPr>
            <p:grpSpPr>
              <a:xfrm rot="99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44" name="直接连接符 243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直接连接符 244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9" name="组合 228"/>
              <p:cNvGrpSpPr/>
              <p:nvPr/>
            </p:nvGrpSpPr>
            <p:grpSpPr>
              <a:xfrm rot="90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42" name="直接连接符 241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0" name="组合 229"/>
              <p:cNvGrpSpPr/>
              <p:nvPr/>
            </p:nvGrpSpPr>
            <p:grpSpPr>
              <a:xfrm rot="72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40" name="直接连接符 239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连接符 240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 rot="63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38" name="直接连接符 237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238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 rot="45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36" name="直接连接符 235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 rot="36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34" name="直接连接符 233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20" name="组合 119"/>
          <p:cNvGrpSpPr/>
          <p:nvPr/>
        </p:nvGrpSpPr>
        <p:grpSpPr>
          <a:xfrm>
            <a:off x="4324472" y="3176146"/>
            <a:ext cx="1105794" cy="1105794"/>
            <a:chOff x="3829052" y="1828801"/>
            <a:chExt cx="1485898" cy="1485898"/>
          </a:xfrm>
        </p:grpSpPr>
        <p:sp>
          <p:nvSpPr>
            <p:cNvPr id="121" name="椭圆 120"/>
            <p:cNvSpPr/>
            <p:nvPr/>
          </p:nvSpPr>
          <p:spPr>
            <a:xfrm>
              <a:off x="3829052" y="1828801"/>
              <a:ext cx="1485898" cy="1485898"/>
            </a:xfrm>
            <a:prstGeom prst="ellipse">
              <a:avLst/>
            </a:prstGeom>
            <a:gradFill>
              <a:gsLst>
                <a:gs pos="9000">
                  <a:srgbClr val="63625C"/>
                </a:gs>
                <a:gs pos="74000">
                  <a:srgbClr val="FCFDFE"/>
                </a:gs>
                <a:gs pos="34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6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843339" y="1843087"/>
              <a:ext cx="1457324" cy="1457324"/>
            </a:xfrm>
            <a:prstGeom prst="ellipse">
              <a:avLst/>
            </a:prstGeom>
            <a:gradFill>
              <a:gsLst>
                <a:gs pos="15000">
                  <a:srgbClr val="63625C"/>
                </a:gs>
                <a:gs pos="63000">
                  <a:srgbClr val="FCFDFE"/>
                </a:gs>
                <a:gs pos="38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2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4048125" y="2047874"/>
              <a:ext cx="1047750" cy="1047750"/>
            </a:xfrm>
            <a:prstGeom prst="ellipse">
              <a:avLst/>
            </a:prstGeom>
            <a:gradFill>
              <a:gsLst>
                <a:gs pos="9000">
                  <a:srgbClr val="63625C"/>
                </a:gs>
                <a:gs pos="74000">
                  <a:srgbClr val="FCFDFE"/>
                </a:gs>
                <a:gs pos="34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6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4073525" y="2073274"/>
              <a:ext cx="996950" cy="9969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饼形 124"/>
            <p:cNvSpPr/>
            <p:nvPr/>
          </p:nvSpPr>
          <p:spPr>
            <a:xfrm>
              <a:off x="4168775" y="2168524"/>
              <a:ext cx="806451" cy="806451"/>
            </a:xfrm>
            <a:prstGeom prst="pie">
              <a:avLst>
                <a:gd name="adj1" fmla="val 12416282"/>
                <a:gd name="adj2" fmla="val 18495211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4416425" y="2416174"/>
              <a:ext cx="311150" cy="3111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6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4489452" y="2489201"/>
              <a:ext cx="165098" cy="165098"/>
            </a:xfrm>
            <a:prstGeom prst="ellipse">
              <a:avLst/>
            </a:prstGeom>
            <a:gradFill>
              <a:gsLst>
                <a:gs pos="2000">
                  <a:srgbClr val="9AA29F"/>
                </a:gs>
                <a:gs pos="92000">
                  <a:srgbClr val="1F1E1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4521200" y="2520949"/>
              <a:ext cx="101600" cy="101600"/>
            </a:xfrm>
            <a:prstGeom prst="ellipse">
              <a:avLst/>
            </a:prstGeom>
            <a:solidFill>
              <a:srgbClr val="F4210C"/>
            </a:solidFill>
            <a:ln>
              <a:noFill/>
            </a:ln>
            <a:effectLst>
              <a:outerShdw blurRad="38100" sx="101000" sy="101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4197351" y="2197100"/>
              <a:ext cx="749300" cy="749300"/>
              <a:chOff x="3625270" y="1625021"/>
              <a:chExt cx="1893459" cy="1893459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64" name="直接连接符 163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1" name="组合 130"/>
              <p:cNvGrpSpPr/>
              <p:nvPr/>
            </p:nvGrpSpPr>
            <p:grpSpPr>
              <a:xfrm rot="27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62" name="直接连接符 161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 rot="54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60" name="直接连接符 159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 rot="81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58" name="直接连接符 157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 rot="9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56" name="直接连接符 155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 rot="18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54" name="直接连接符 153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/>
              <p:cNvGrpSpPr/>
              <p:nvPr/>
            </p:nvGrpSpPr>
            <p:grpSpPr>
              <a:xfrm rot="99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52" name="直接连接符 151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 rot="90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50" name="直接连接符 149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 rot="72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48" name="直接连接符 147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/>
              <p:cNvGrpSpPr/>
              <p:nvPr/>
            </p:nvGrpSpPr>
            <p:grpSpPr>
              <a:xfrm rot="63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46" name="直接连接符 145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/>
              <p:cNvGrpSpPr/>
              <p:nvPr/>
            </p:nvGrpSpPr>
            <p:grpSpPr>
              <a:xfrm rot="45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44" name="直接连接符 143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/>
              <p:cNvGrpSpPr/>
              <p:nvPr/>
            </p:nvGrpSpPr>
            <p:grpSpPr>
              <a:xfrm rot="36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42" name="直接连接符 141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66" name="组合 165"/>
          <p:cNvGrpSpPr/>
          <p:nvPr/>
        </p:nvGrpSpPr>
        <p:grpSpPr>
          <a:xfrm>
            <a:off x="906641" y="2889334"/>
            <a:ext cx="1482616" cy="1482616"/>
            <a:chOff x="3829052" y="1828801"/>
            <a:chExt cx="1485898" cy="1485898"/>
          </a:xfrm>
        </p:grpSpPr>
        <p:sp>
          <p:nvSpPr>
            <p:cNvPr id="167" name="椭圆 166"/>
            <p:cNvSpPr/>
            <p:nvPr/>
          </p:nvSpPr>
          <p:spPr>
            <a:xfrm>
              <a:off x="3829052" y="1828801"/>
              <a:ext cx="1485898" cy="1485898"/>
            </a:xfrm>
            <a:prstGeom prst="ellipse">
              <a:avLst/>
            </a:prstGeom>
            <a:gradFill>
              <a:gsLst>
                <a:gs pos="9000">
                  <a:srgbClr val="63625C"/>
                </a:gs>
                <a:gs pos="74000">
                  <a:srgbClr val="FCFDFE"/>
                </a:gs>
                <a:gs pos="34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6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3843339" y="1843087"/>
              <a:ext cx="1457324" cy="1457324"/>
            </a:xfrm>
            <a:prstGeom prst="ellipse">
              <a:avLst/>
            </a:prstGeom>
            <a:gradFill>
              <a:gsLst>
                <a:gs pos="15000">
                  <a:srgbClr val="63625C"/>
                </a:gs>
                <a:gs pos="63000">
                  <a:srgbClr val="FCFDFE"/>
                </a:gs>
                <a:gs pos="38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2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048125" y="2047874"/>
              <a:ext cx="1047750" cy="1047750"/>
            </a:xfrm>
            <a:prstGeom prst="ellipse">
              <a:avLst/>
            </a:prstGeom>
            <a:gradFill>
              <a:gsLst>
                <a:gs pos="9000">
                  <a:srgbClr val="63625C"/>
                </a:gs>
                <a:gs pos="74000">
                  <a:srgbClr val="FCFDFE"/>
                </a:gs>
                <a:gs pos="34000">
                  <a:schemeClr val="bg1"/>
                </a:gs>
                <a:gs pos="0">
                  <a:srgbClr val="171817"/>
                </a:gs>
                <a:gs pos="98750">
                  <a:srgbClr val="171817"/>
                </a:gs>
                <a:gs pos="86000">
                  <a:srgbClr val="63625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4073525" y="2073274"/>
              <a:ext cx="996950" cy="9969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饼形 170"/>
            <p:cNvSpPr/>
            <p:nvPr/>
          </p:nvSpPr>
          <p:spPr>
            <a:xfrm>
              <a:off x="4168776" y="2168525"/>
              <a:ext cx="806451" cy="806451"/>
            </a:xfrm>
            <a:prstGeom prst="pie">
              <a:avLst>
                <a:gd name="adj1" fmla="val 18082355"/>
                <a:gd name="adj2" fmla="val 4226788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4489452" y="2489201"/>
              <a:ext cx="165098" cy="1650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4521200" y="2520949"/>
              <a:ext cx="101600" cy="101600"/>
            </a:xfrm>
            <a:prstGeom prst="ellipse">
              <a:avLst/>
            </a:prstGeom>
            <a:solidFill>
              <a:srgbClr val="0E71E6"/>
            </a:solidFill>
            <a:ln>
              <a:noFill/>
            </a:ln>
            <a:effectLst>
              <a:outerShdw blurRad="38100" sx="101000" sy="101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4197351" y="2197100"/>
              <a:ext cx="749300" cy="749300"/>
              <a:chOff x="3625270" y="1625021"/>
              <a:chExt cx="1893459" cy="1893459"/>
            </a:xfrm>
          </p:grpSpPr>
          <p:grpSp>
            <p:nvGrpSpPr>
              <p:cNvPr id="176" name="组合 175"/>
              <p:cNvGrpSpPr/>
              <p:nvPr/>
            </p:nvGrpSpPr>
            <p:grpSpPr>
              <a:xfrm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10" name="直接连接符 209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/>
              <p:cNvGrpSpPr/>
              <p:nvPr/>
            </p:nvGrpSpPr>
            <p:grpSpPr>
              <a:xfrm rot="27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08" name="直接连接符 207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8" name="组合 177"/>
              <p:cNvGrpSpPr/>
              <p:nvPr/>
            </p:nvGrpSpPr>
            <p:grpSpPr>
              <a:xfrm rot="54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06" name="直接连接符 205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9" name="组合 178"/>
              <p:cNvGrpSpPr/>
              <p:nvPr/>
            </p:nvGrpSpPr>
            <p:grpSpPr>
              <a:xfrm rot="81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04" name="直接连接符 203"/>
                <p:cNvCxnSpPr/>
                <p:nvPr/>
              </p:nvCxnSpPr>
              <p:spPr>
                <a:xfrm>
                  <a:off x="4572000" y="1633563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/>
                <p:cNvCxnSpPr/>
                <p:nvPr/>
              </p:nvCxnSpPr>
              <p:spPr>
                <a:xfrm>
                  <a:off x="4590732" y="3443930"/>
                  <a:ext cx="0" cy="8309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0" name="组合 179"/>
              <p:cNvGrpSpPr/>
              <p:nvPr/>
            </p:nvGrpSpPr>
            <p:grpSpPr>
              <a:xfrm rot="9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02" name="直接连接符 201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1" name="组合 180"/>
              <p:cNvGrpSpPr/>
              <p:nvPr/>
            </p:nvGrpSpPr>
            <p:grpSpPr>
              <a:xfrm rot="18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200" name="直接连接符 199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 rot="99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98" name="直接连接符 197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 rot="90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96" name="直接连接符 195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 rot="72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5" name="组合 184"/>
              <p:cNvGrpSpPr/>
              <p:nvPr/>
            </p:nvGrpSpPr>
            <p:grpSpPr>
              <a:xfrm rot="63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组合 185"/>
              <p:cNvGrpSpPr/>
              <p:nvPr/>
            </p:nvGrpSpPr>
            <p:grpSpPr>
              <a:xfrm rot="45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90" name="直接连接符 189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7" name="组合 186"/>
              <p:cNvGrpSpPr/>
              <p:nvPr/>
            </p:nvGrpSpPr>
            <p:grpSpPr>
              <a:xfrm rot="3600000">
                <a:off x="4562634" y="1625021"/>
                <a:ext cx="18732" cy="1893459"/>
                <a:chOff x="4572000" y="1633563"/>
                <a:chExt cx="18732" cy="1893459"/>
              </a:xfrm>
            </p:grpSpPr>
            <p:cxnSp>
              <p:nvCxnSpPr>
                <p:cNvPr id="188" name="直接连接符 187"/>
                <p:cNvCxnSpPr/>
                <p:nvPr/>
              </p:nvCxnSpPr>
              <p:spPr>
                <a:xfrm>
                  <a:off x="4572000" y="1633563"/>
                  <a:ext cx="0" cy="4185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/>
                <p:cNvCxnSpPr/>
                <p:nvPr/>
              </p:nvCxnSpPr>
              <p:spPr>
                <a:xfrm>
                  <a:off x="4590732" y="3487548"/>
                  <a:ext cx="0" cy="3947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8" name="椭圆 257"/>
          <p:cNvSpPr/>
          <p:nvPr/>
        </p:nvSpPr>
        <p:spPr>
          <a:xfrm>
            <a:off x="701570" y="-38540"/>
            <a:ext cx="5085565" cy="508556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917740" y="1110121"/>
            <a:ext cx="2958027" cy="2958028"/>
          </a:xfrm>
          <a:prstGeom prst="ellipse">
            <a:avLst/>
          </a:prstGeom>
          <a:gradFill>
            <a:gsLst>
              <a:gs pos="9000">
                <a:srgbClr val="63625C"/>
              </a:gs>
              <a:gs pos="74000">
                <a:srgbClr val="FCFDFE"/>
              </a:gs>
              <a:gs pos="34000">
                <a:schemeClr val="bg1"/>
              </a:gs>
              <a:gs pos="0">
                <a:srgbClr val="171817"/>
              </a:gs>
              <a:gs pos="98750">
                <a:srgbClr val="171817"/>
              </a:gs>
              <a:gs pos="86000">
                <a:srgbClr val="63625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940871" y="1133251"/>
            <a:ext cx="2911765" cy="2911766"/>
          </a:xfrm>
          <a:prstGeom prst="ellipse">
            <a:avLst/>
          </a:prstGeom>
          <a:gradFill>
            <a:gsLst>
              <a:gs pos="15000">
                <a:srgbClr val="63625C"/>
              </a:gs>
              <a:gs pos="63000">
                <a:srgbClr val="FCFDFE"/>
              </a:gs>
              <a:gs pos="38000">
                <a:schemeClr val="bg1"/>
              </a:gs>
              <a:gs pos="0">
                <a:srgbClr val="171817"/>
              </a:gs>
              <a:gs pos="98750">
                <a:srgbClr val="171817"/>
              </a:gs>
              <a:gs pos="82000">
                <a:srgbClr val="63625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051053" y="1243433"/>
            <a:ext cx="2691400" cy="2691401"/>
          </a:xfrm>
          <a:prstGeom prst="ellipse">
            <a:avLst/>
          </a:prstGeom>
          <a:gradFill>
            <a:gsLst>
              <a:gs pos="9000">
                <a:srgbClr val="63625C"/>
              </a:gs>
              <a:gs pos="74000">
                <a:srgbClr val="FCFDFE"/>
              </a:gs>
              <a:gs pos="34000">
                <a:schemeClr val="bg1"/>
              </a:gs>
              <a:gs pos="0">
                <a:srgbClr val="171817"/>
              </a:gs>
              <a:gs pos="98750">
                <a:srgbClr val="171817"/>
              </a:gs>
              <a:gs pos="86000">
                <a:srgbClr val="63625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076206" y="1268587"/>
            <a:ext cx="2641093" cy="26410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val="4191980217"/>
              </p:ext>
            </p:extLst>
          </p:nvPr>
        </p:nvGraphicFramePr>
        <p:xfrm>
          <a:off x="1200872" y="1125213"/>
          <a:ext cx="4391761" cy="2927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2" name="饼形 71"/>
          <p:cNvSpPr/>
          <p:nvPr/>
        </p:nvSpPr>
        <p:spPr>
          <a:xfrm>
            <a:off x="2101359" y="1293740"/>
            <a:ext cx="2590787" cy="2590788"/>
          </a:xfrm>
          <a:prstGeom prst="pie">
            <a:avLst>
              <a:gd name="adj1" fmla="val 1743865"/>
              <a:gd name="adj2" fmla="val 53813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252279" y="1444660"/>
            <a:ext cx="2288948" cy="2288948"/>
          </a:xfrm>
          <a:prstGeom prst="ellipse">
            <a:avLst/>
          </a:prstGeom>
          <a:solidFill>
            <a:srgbClr val="3F3F3F"/>
          </a:solidFill>
          <a:ln>
            <a:noFill/>
          </a:ln>
          <a:effectLst>
            <a:outerShdw blurRad="63500" sx="102000" sy="102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2302587" y="1494966"/>
            <a:ext cx="2188335" cy="2188335"/>
            <a:chOff x="3625270" y="1625021"/>
            <a:chExt cx="1893459" cy="1893459"/>
          </a:xfrm>
        </p:grpSpPr>
        <p:grpSp>
          <p:nvGrpSpPr>
            <p:cNvPr id="90" name="组合 89"/>
            <p:cNvGrpSpPr/>
            <p:nvPr/>
          </p:nvGrpSpPr>
          <p:grpSpPr>
            <a:xfrm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18" name="直接连接符 117"/>
              <p:cNvCxnSpPr/>
              <p:nvPr/>
            </p:nvCxnSpPr>
            <p:spPr>
              <a:xfrm>
                <a:off x="4572000" y="1633563"/>
                <a:ext cx="0" cy="8309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>
                <a:off x="4590732" y="3443930"/>
                <a:ext cx="0" cy="8309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 rot="27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4572000" y="1633563"/>
                <a:ext cx="0" cy="8309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>
                <a:off x="4590732" y="3443930"/>
                <a:ext cx="0" cy="8309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 rot="54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14" name="直接连接符 113"/>
              <p:cNvCxnSpPr/>
              <p:nvPr/>
            </p:nvCxnSpPr>
            <p:spPr>
              <a:xfrm>
                <a:off x="4572000" y="1633563"/>
                <a:ext cx="0" cy="8309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>
                <a:off x="4590732" y="3443930"/>
                <a:ext cx="0" cy="8309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3" name="直接连接符 92"/>
            <p:cNvCxnSpPr/>
            <p:nvPr/>
          </p:nvCxnSpPr>
          <p:spPr>
            <a:xfrm rot="8100000">
              <a:off x="3925316" y="1896766"/>
              <a:ext cx="0" cy="8309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组合 93"/>
            <p:cNvGrpSpPr/>
            <p:nvPr/>
          </p:nvGrpSpPr>
          <p:grpSpPr>
            <a:xfrm rot="9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4572000" y="1633563"/>
                <a:ext cx="0" cy="4185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4590732" y="3487548"/>
                <a:ext cx="0" cy="3947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/>
            <p:cNvGrpSpPr/>
            <p:nvPr/>
          </p:nvGrpSpPr>
          <p:grpSpPr>
            <a:xfrm rot="18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10" name="直接连接符 109"/>
              <p:cNvCxnSpPr/>
              <p:nvPr/>
            </p:nvCxnSpPr>
            <p:spPr>
              <a:xfrm>
                <a:off x="4572000" y="1633563"/>
                <a:ext cx="0" cy="4185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4590732" y="3487548"/>
                <a:ext cx="0" cy="3947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6" name="直接连接符 95"/>
            <p:cNvCxnSpPr/>
            <p:nvPr/>
          </p:nvCxnSpPr>
          <p:spPr>
            <a:xfrm rot="9900000">
              <a:off x="4323030" y="1659032"/>
              <a:ext cx="0" cy="394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9000000">
              <a:off x="4100393" y="1753897"/>
              <a:ext cx="0" cy="39474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组合 97"/>
            <p:cNvGrpSpPr/>
            <p:nvPr/>
          </p:nvGrpSpPr>
          <p:grpSpPr>
            <a:xfrm rot="72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4572000" y="1633563"/>
                <a:ext cx="0" cy="4185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4590732" y="3487548"/>
                <a:ext cx="0" cy="3947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 rot="63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4572000" y="1633563"/>
                <a:ext cx="0" cy="4185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4590732" y="3487548"/>
                <a:ext cx="0" cy="3947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组合 99"/>
            <p:cNvGrpSpPr/>
            <p:nvPr/>
          </p:nvGrpSpPr>
          <p:grpSpPr>
            <a:xfrm rot="45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04" name="直接连接符 103"/>
              <p:cNvCxnSpPr/>
              <p:nvPr/>
            </p:nvCxnSpPr>
            <p:spPr>
              <a:xfrm>
                <a:off x="4572000" y="1633563"/>
                <a:ext cx="0" cy="4185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4590732" y="3487548"/>
                <a:ext cx="0" cy="3947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/>
            <p:cNvGrpSpPr/>
            <p:nvPr/>
          </p:nvGrpSpPr>
          <p:grpSpPr>
            <a:xfrm rot="3600000">
              <a:off x="4562634" y="1625021"/>
              <a:ext cx="18732" cy="1893459"/>
              <a:chOff x="4572000" y="1633563"/>
              <a:chExt cx="18732" cy="1893459"/>
            </a:xfrm>
          </p:grpSpPr>
          <p:cxnSp>
            <p:nvCxnSpPr>
              <p:cNvPr id="102" name="直接连接符 101"/>
              <p:cNvCxnSpPr/>
              <p:nvPr/>
            </p:nvCxnSpPr>
            <p:spPr>
              <a:xfrm>
                <a:off x="4572000" y="1633563"/>
                <a:ext cx="0" cy="4185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4590732" y="3487548"/>
                <a:ext cx="0" cy="3947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组合 74"/>
          <p:cNvGrpSpPr/>
          <p:nvPr/>
        </p:nvGrpSpPr>
        <p:grpSpPr>
          <a:xfrm rot="17978264" flipV="1">
            <a:off x="2274322" y="2540689"/>
            <a:ext cx="2244861" cy="96890"/>
            <a:chOff x="4728069" y="1881724"/>
            <a:chExt cx="2762596" cy="119238"/>
          </a:xfrm>
        </p:grpSpPr>
        <p:grpSp>
          <p:nvGrpSpPr>
            <p:cNvPr id="84" name="组合 83"/>
            <p:cNvGrpSpPr/>
            <p:nvPr/>
          </p:nvGrpSpPr>
          <p:grpSpPr>
            <a:xfrm rot="5400000">
              <a:off x="5389147" y="1221600"/>
              <a:ext cx="118284" cy="1440440"/>
              <a:chOff x="6282190" y="1451610"/>
              <a:chExt cx="225025" cy="2740319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6282190" y="1451610"/>
                <a:ext cx="225025" cy="2250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flipV="1">
                <a:off x="6282191" y="1579196"/>
                <a:ext cx="225024" cy="2612733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rot="16200000">
              <a:off x="6711303" y="1220646"/>
              <a:ext cx="118284" cy="1440440"/>
              <a:chOff x="6282190" y="1451610"/>
              <a:chExt cx="225025" cy="2740319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6282190" y="1451610"/>
                <a:ext cx="225025" cy="22502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flipV="1">
                <a:off x="6282191" y="1579196"/>
                <a:ext cx="225024" cy="2612733"/>
              </a:xfrm>
              <a:prstGeom prst="triangle">
                <a:avLst/>
              </a:prstGeom>
              <a:gradFill>
                <a:gsLst>
                  <a:gs pos="20000">
                    <a:srgbClr val="FF0000"/>
                  </a:gs>
                  <a:gs pos="80417">
                    <a:srgbClr val="C00000">
                      <a:lumMod val="92000"/>
                    </a:srgbClr>
                  </a:gs>
                  <a:gs pos="50000">
                    <a:srgbClr val="C0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椭圆 75"/>
          <p:cNvSpPr/>
          <p:nvPr/>
        </p:nvSpPr>
        <p:spPr>
          <a:xfrm>
            <a:off x="2755343" y="1947725"/>
            <a:ext cx="1282822" cy="1282820"/>
          </a:xfrm>
          <a:prstGeom prst="ellipse">
            <a:avLst/>
          </a:prstGeom>
          <a:gradFill>
            <a:gsLst>
              <a:gs pos="2000">
                <a:srgbClr val="9AA29F"/>
              </a:gs>
              <a:gs pos="92000">
                <a:srgbClr val="1F1E1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818226" y="2010608"/>
            <a:ext cx="1157053" cy="11570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sx="101000" sy="101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2828287" y="2020670"/>
            <a:ext cx="1136930" cy="1136928"/>
          </a:xfrm>
          <a:prstGeom prst="ellipse">
            <a:avLst/>
          </a:prstGeom>
          <a:gradFill>
            <a:gsLst>
              <a:gs pos="11000">
                <a:srgbClr val="09090E"/>
              </a:gs>
              <a:gs pos="100000">
                <a:srgbClr val="7694B7"/>
              </a:gs>
            </a:gsLst>
            <a:lin ang="5400000" scaled="0"/>
          </a:gradFill>
          <a:ln>
            <a:noFill/>
          </a:ln>
          <a:effectLst>
            <a:innerShdw blurRad="1143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828289" y="2388079"/>
            <a:ext cx="1136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954500" y="2626227"/>
            <a:ext cx="874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-300" dirty="0" smtClean="0">
                <a:solidFill>
                  <a:srgbClr val="C00000"/>
                </a:solidFill>
              </a:rPr>
              <a:t>80</a:t>
            </a:r>
            <a:endParaRPr lang="zh-CN" altLang="en-US" sz="2400" spc="-300" dirty="0">
              <a:solidFill>
                <a:srgbClr val="C0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081457" y="2064381"/>
            <a:ext cx="608944" cy="284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</a:rPr>
              <a:t>GPS </a:t>
            </a:r>
          </a:p>
        </p:txBody>
      </p:sp>
      <p:sp>
        <p:nvSpPr>
          <p:cNvPr id="82" name="矩形 81"/>
          <p:cNvSpPr/>
          <p:nvPr/>
        </p:nvSpPr>
        <p:spPr>
          <a:xfrm>
            <a:off x="2995449" y="2158531"/>
            <a:ext cx="802606" cy="284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DETECT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40795" y="2909358"/>
            <a:ext cx="711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</a:rPr>
              <a:t>max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5353225" y="1661277"/>
            <a:ext cx="3254583" cy="1237649"/>
            <a:chOff x="4957015" y="2262214"/>
            <a:chExt cx="3254583" cy="1237649"/>
          </a:xfrm>
        </p:grpSpPr>
        <p:grpSp>
          <p:nvGrpSpPr>
            <p:cNvPr id="261" name="组合 260"/>
            <p:cNvGrpSpPr/>
            <p:nvPr/>
          </p:nvGrpSpPr>
          <p:grpSpPr>
            <a:xfrm>
              <a:off x="4957015" y="2262214"/>
              <a:ext cx="3254583" cy="1237649"/>
              <a:chOff x="5002020" y="2116871"/>
              <a:chExt cx="3254583" cy="1237649"/>
            </a:xfrm>
          </p:grpSpPr>
          <p:sp>
            <p:nvSpPr>
              <p:cNvPr id="267" name="矩形 266"/>
              <p:cNvSpPr/>
              <p:nvPr/>
            </p:nvSpPr>
            <p:spPr>
              <a:xfrm>
                <a:off x="5022050" y="2523523"/>
                <a:ext cx="323455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设计机构。拥有顶尖的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设计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+mn-ea"/>
                  </a:rPr>
                  <a:t>。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+mn-ea"/>
                  </a:rPr>
                  <a:t>/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+mn-ea"/>
                  </a:rPr>
                  <a:t>点击更换文本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68" name="矩形 267"/>
              <p:cNvSpPr/>
              <p:nvPr/>
            </p:nvSpPr>
            <p:spPr>
              <a:xfrm>
                <a:off x="5002020" y="2116871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单击添加标题</a:t>
                </a:r>
                <a:endParaRPr lang="zh-CN" altLang="en-US" sz="24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cxnSp>
            <p:nvCxnSpPr>
              <p:cNvPr id="269" name="直接连接符 268"/>
              <p:cNvCxnSpPr/>
              <p:nvPr/>
            </p:nvCxnSpPr>
            <p:spPr>
              <a:xfrm>
                <a:off x="5095875" y="2523523"/>
                <a:ext cx="3057525" cy="0"/>
              </a:xfrm>
              <a:prstGeom prst="line">
                <a:avLst/>
              </a:prstGeom>
              <a:ln w="3175">
                <a:solidFill>
                  <a:srgbClr val="4A4C4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组合 261"/>
            <p:cNvGrpSpPr/>
            <p:nvPr/>
          </p:nvGrpSpPr>
          <p:grpSpPr>
            <a:xfrm>
              <a:off x="6988339" y="2312048"/>
              <a:ext cx="552965" cy="248692"/>
              <a:chOff x="7033344" y="2198346"/>
              <a:chExt cx="552965" cy="248692"/>
            </a:xfrm>
          </p:grpSpPr>
          <p:sp>
            <p:nvSpPr>
              <p:cNvPr id="263" name="直角三角形 262"/>
              <p:cNvSpPr/>
              <p:nvPr/>
            </p:nvSpPr>
            <p:spPr>
              <a:xfrm rot="6324514">
                <a:off x="7033344" y="2298093"/>
                <a:ext cx="148945" cy="148945"/>
              </a:xfrm>
              <a:prstGeom prst="rtTriangle">
                <a:avLst/>
              </a:prstGeom>
              <a:solidFill>
                <a:srgbClr val="0C5E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4" name="直角三角形 263"/>
              <p:cNvSpPr/>
              <p:nvPr/>
            </p:nvSpPr>
            <p:spPr>
              <a:xfrm rot="20680287" flipH="1" flipV="1">
                <a:off x="7296245" y="2236432"/>
                <a:ext cx="89106" cy="89103"/>
              </a:xfrm>
              <a:prstGeom prst="rtTriangle">
                <a:avLst/>
              </a:prstGeom>
              <a:solidFill>
                <a:srgbClr val="F421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5" name="直角三角形 264"/>
              <p:cNvSpPr/>
              <p:nvPr/>
            </p:nvSpPr>
            <p:spPr>
              <a:xfrm rot="7225362" flipH="1" flipV="1">
                <a:off x="7237674" y="2371949"/>
                <a:ext cx="62886" cy="62886"/>
              </a:xfrm>
              <a:prstGeom prst="rtTriangle">
                <a:avLst/>
              </a:prstGeom>
              <a:solidFill>
                <a:srgbClr val="F421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6" name="直角三角形 265"/>
              <p:cNvSpPr/>
              <p:nvPr/>
            </p:nvSpPr>
            <p:spPr>
              <a:xfrm rot="5588487" flipH="1" flipV="1">
                <a:off x="7540588" y="2198347"/>
                <a:ext cx="45722" cy="45720"/>
              </a:xfrm>
              <a:prstGeom prst="rtTriangle">
                <a:avLst/>
              </a:prstGeom>
              <a:solidFill>
                <a:srgbClr val="0E71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88" name="TextBox 287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饼图</a:t>
            </a:r>
          </a:p>
        </p:txBody>
      </p:sp>
    </p:spTree>
    <p:extLst>
      <p:ext uri="{BB962C8B-B14F-4D97-AF65-F5344CB8AC3E}">
        <p14:creationId xmlns:p14="http://schemas.microsoft.com/office/powerpoint/2010/main" val="26119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CDB1">
            <a:alpha val="9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37911" y="3314700"/>
            <a:ext cx="2897448" cy="1749343"/>
            <a:chOff x="6137911" y="3314700"/>
            <a:chExt cx="2897448" cy="1749343"/>
          </a:xfrm>
        </p:grpSpPr>
        <p:graphicFrame>
          <p:nvGraphicFramePr>
            <p:cNvPr id="321" name="图表 320"/>
            <p:cNvGraphicFramePr/>
            <p:nvPr>
              <p:extLst>
                <p:ext uri="{D42A27DB-BD31-4B8C-83A1-F6EECF244321}">
                  <p14:modId xmlns:p14="http://schemas.microsoft.com/office/powerpoint/2010/main" val="282230341"/>
                </p:ext>
              </p:extLst>
            </p:nvPr>
          </p:nvGraphicFramePr>
          <p:xfrm>
            <a:off x="6137911" y="3314700"/>
            <a:ext cx="2897448" cy="17493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22" name="TextBox 321"/>
            <p:cNvSpPr txBox="1"/>
            <p:nvPr/>
          </p:nvSpPr>
          <p:spPr>
            <a:xfrm>
              <a:off x="6274358" y="3832605"/>
              <a:ext cx="115097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 smtClean="0">
                  <a:solidFill>
                    <a:srgbClr val="634A3D"/>
                  </a:solidFill>
                  <a:latin typeface="+mj-ea"/>
                  <a:ea typeface="+mj-ea"/>
                </a:rPr>
                <a:t>单击添加标题</a:t>
              </a:r>
              <a:endParaRPr lang="zh-CN" altLang="en-US" sz="700" dirty="0">
                <a:solidFill>
                  <a:srgbClr val="634A3D"/>
                </a:solidFill>
                <a:latin typeface="+mj-ea"/>
                <a:ea typeface="+mj-ea"/>
              </a:endParaRPr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6274358" y="3936187"/>
              <a:ext cx="1150978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 smtClean="0">
                  <a:solidFill>
                    <a:srgbClr val="79645C"/>
                  </a:solidFill>
                  <a:latin typeface="+mj-ea"/>
                  <a:ea typeface="+mj-ea"/>
                </a:rPr>
                <a:t>单击添加副标题</a:t>
              </a:r>
              <a:endParaRPr lang="zh-CN" altLang="en-US" sz="400" dirty="0">
                <a:solidFill>
                  <a:srgbClr val="7964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36677" y="174883"/>
            <a:ext cx="566482" cy="186452"/>
            <a:chOff x="36677" y="174883"/>
            <a:chExt cx="566482" cy="186452"/>
          </a:xfrm>
        </p:grpSpPr>
        <p:sp>
          <p:nvSpPr>
            <p:cNvPr id="180" name="梯形 179"/>
            <p:cNvSpPr/>
            <p:nvPr/>
          </p:nvSpPr>
          <p:spPr>
            <a:xfrm rot="18900000">
              <a:off x="36677" y="174883"/>
              <a:ext cx="544046" cy="170748"/>
            </a:xfrm>
            <a:prstGeom prst="trapezoid">
              <a:avLst>
                <a:gd name="adj" fmla="val 97974"/>
              </a:avLst>
            </a:prstGeom>
            <a:gradFill>
              <a:gsLst>
                <a:gs pos="2000">
                  <a:srgbClr val="FF7202"/>
                </a:gs>
                <a:gs pos="19000">
                  <a:srgbClr val="EB1A03"/>
                </a:gs>
              </a:gsLst>
              <a:lin ang="5400000" scaled="0"/>
            </a:gradFill>
            <a:ln>
              <a:noFill/>
            </a:ln>
            <a:effectLst>
              <a:outerShdw blurRad="25400" dist="12700" algn="l" rotWithShape="0">
                <a:srgbClr val="634A3D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TextBox 180"/>
            <p:cNvSpPr txBox="1"/>
            <p:nvPr/>
          </p:nvSpPr>
          <p:spPr>
            <a:xfrm rot="18900000">
              <a:off x="37057" y="176669"/>
              <a:ext cx="5661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 smtClean="0">
                  <a:solidFill>
                    <a:schemeClr val="bg1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+mj-ea"/>
                  <a:ea typeface="+mj-ea"/>
                </a:rPr>
                <a:t>研究院</a:t>
              </a:r>
              <a:endParaRPr lang="zh-CN" altLang="en-US" sz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5311132" y="96473"/>
            <a:ext cx="1151078" cy="720082"/>
            <a:chOff x="5247075" y="96473"/>
            <a:chExt cx="1151078" cy="720082"/>
          </a:xfrm>
        </p:grpSpPr>
        <p:grpSp>
          <p:nvGrpSpPr>
            <p:cNvPr id="343" name="组合 342"/>
            <p:cNvGrpSpPr/>
            <p:nvPr/>
          </p:nvGrpSpPr>
          <p:grpSpPr>
            <a:xfrm>
              <a:off x="5247075" y="96473"/>
              <a:ext cx="934722" cy="720082"/>
              <a:chOff x="4104640" y="2211710"/>
              <a:chExt cx="934722" cy="720082"/>
            </a:xfrm>
          </p:grpSpPr>
          <p:graphicFrame>
            <p:nvGraphicFramePr>
              <p:cNvPr id="344" name="图表 343"/>
              <p:cNvGraphicFramePr/>
              <p:nvPr>
                <p:extLst>
                  <p:ext uri="{D42A27DB-BD31-4B8C-83A1-F6EECF244321}">
                    <p14:modId xmlns:p14="http://schemas.microsoft.com/office/powerpoint/2010/main" val="1035505610"/>
                  </p:ext>
                </p:extLst>
              </p:nvPr>
            </p:nvGraphicFramePr>
            <p:xfrm>
              <a:off x="4104640" y="2211710"/>
              <a:ext cx="934722" cy="7200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45" name="矩形 344"/>
              <p:cNvSpPr/>
              <p:nvPr/>
            </p:nvSpPr>
            <p:spPr>
              <a:xfrm>
                <a:off x="4166955" y="2313784"/>
                <a:ext cx="810090" cy="77946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矩形 345"/>
              <p:cNvSpPr/>
              <p:nvPr/>
            </p:nvSpPr>
            <p:spPr>
              <a:xfrm>
                <a:off x="4211960" y="2763519"/>
                <a:ext cx="720080" cy="46356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矩形 346"/>
              <p:cNvSpPr/>
              <p:nvPr/>
            </p:nvSpPr>
            <p:spPr>
              <a:xfrm>
                <a:off x="4797025" y="2313786"/>
                <a:ext cx="180020" cy="496090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矩形 347"/>
              <p:cNvSpPr/>
              <p:nvPr/>
            </p:nvSpPr>
            <p:spPr>
              <a:xfrm>
                <a:off x="4166955" y="2317064"/>
                <a:ext cx="78458" cy="492812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4166955" y="2517879"/>
                <a:ext cx="810090" cy="77946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圆角矩形 310"/>
              <p:cNvSpPr/>
              <p:nvPr/>
            </p:nvSpPr>
            <p:spPr>
              <a:xfrm>
                <a:off x="4245413" y="2580879"/>
                <a:ext cx="578171" cy="182640"/>
              </a:xfrm>
              <a:custGeom>
                <a:avLst/>
                <a:gdLst/>
                <a:ahLst/>
                <a:cxnLst/>
                <a:rect l="l" t="t" r="r" b="b"/>
                <a:pathLst>
                  <a:path w="578171" h="182640">
                    <a:moveTo>
                      <a:pt x="497719" y="28320"/>
                    </a:moveTo>
                    <a:cubicBezTo>
                      <a:pt x="494405" y="28320"/>
                      <a:pt x="491719" y="31006"/>
                      <a:pt x="491719" y="34320"/>
                    </a:cubicBezTo>
                    <a:lnTo>
                      <a:pt x="491719" y="148320"/>
                    </a:lnTo>
                    <a:cubicBezTo>
                      <a:pt x="491719" y="151634"/>
                      <a:pt x="494405" y="154320"/>
                      <a:pt x="497719" y="154320"/>
                    </a:cubicBezTo>
                    <a:lnTo>
                      <a:pt x="521719" y="154320"/>
                    </a:lnTo>
                    <a:cubicBezTo>
                      <a:pt x="525033" y="154320"/>
                      <a:pt x="527719" y="151634"/>
                      <a:pt x="527719" y="148320"/>
                    </a:cubicBezTo>
                    <a:lnTo>
                      <a:pt x="527719" y="34320"/>
                    </a:lnTo>
                    <a:cubicBezTo>
                      <a:pt x="527719" y="31006"/>
                      <a:pt x="525033" y="28320"/>
                      <a:pt x="521719" y="28320"/>
                    </a:cubicBezTo>
                    <a:close/>
                    <a:moveTo>
                      <a:pt x="450800" y="28320"/>
                    </a:moveTo>
                    <a:cubicBezTo>
                      <a:pt x="447486" y="28320"/>
                      <a:pt x="444800" y="31006"/>
                      <a:pt x="444800" y="34320"/>
                    </a:cubicBezTo>
                    <a:lnTo>
                      <a:pt x="444800" y="148320"/>
                    </a:lnTo>
                    <a:cubicBezTo>
                      <a:pt x="444800" y="151634"/>
                      <a:pt x="447486" y="154320"/>
                      <a:pt x="450800" y="154320"/>
                    </a:cubicBezTo>
                    <a:lnTo>
                      <a:pt x="474800" y="154320"/>
                    </a:lnTo>
                    <a:cubicBezTo>
                      <a:pt x="478114" y="154320"/>
                      <a:pt x="480800" y="151634"/>
                      <a:pt x="480800" y="148320"/>
                    </a:cubicBezTo>
                    <a:lnTo>
                      <a:pt x="480800" y="34320"/>
                    </a:lnTo>
                    <a:cubicBezTo>
                      <a:pt x="480800" y="31006"/>
                      <a:pt x="478114" y="28320"/>
                      <a:pt x="474800" y="28320"/>
                    </a:cubicBezTo>
                    <a:close/>
                    <a:moveTo>
                      <a:pt x="403878" y="28320"/>
                    </a:moveTo>
                    <a:cubicBezTo>
                      <a:pt x="400564" y="28320"/>
                      <a:pt x="397878" y="31006"/>
                      <a:pt x="397878" y="34320"/>
                    </a:cubicBezTo>
                    <a:lnTo>
                      <a:pt x="397878" y="148320"/>
                    </a:lnTo>
                    <a:cubicBezTo>
                      <a:pt x="397878" y="151634"/>
                      <a:pt x="400564" y="154320"/>
                      <a:pt x="403878" y="154320"/>
                    </a:cubicBezTo>
                    <a:lnTo>
                      <a:pt x="427878" y="154320"/>
                    </a:lnTo>
                    <a:cubicBezTo>
                      <a:pt x="431192" y="154320"/>
                      <a:pt x="433878" y="151634"/>
                      <a:pt x="433878" y="148320"/>
                    </a:cubicBezTo>
                    <a:lnTo>
                      <a:pt x="433878" y="34320"/>
                    </a:lnTo>
                    <a:cubicBezTo>
                      <a:pt x="433878" y="31006"/>
                      <a:pt x="431192" y="28320"/>
                      <a:pt x="427878" y="28320"/>
                    </a:cubicBezTo>
                    <a:close/>
                    <a:moveTo>
                      <a:pt x="356956" y="28320"/>
                    </a:moveTo>
                    <a:cubicBezTo>
                      <a:pt x="353642" y="28320"/>
                      <a:pt x="350956" y="31006"/>
                      <a:pt x="350956" y="34320"/>
                    </a:cubicBezTo>
                    <a:lnTo>
                      <a:pt x="350956" y="148320"/>
                    </a:lnTo>
                    <a:cubicBezTo>
                      <a:pt x="350956" y="151634"/>
                      <a:pt x="353642" y="154320"/>
                      <a:pt x="356956" y="154320"/>
                    </a:cubicBezTo>
                    <a:lnTo>
                      <a:pt x="380956" y="154320"/>
                    </a:lnTo>
                    <a:cubicBezTo>
                      <a:pt x="384270" y="154320"/>
                      <a:pt x="386956" y="151634"/>
                      <a:pt x="386956" y="148320"/>
                    </a:cubicBezTo>
                    <a:lnTo>
                      <a:pt x="386956" y="34320"/>
                    </a:lnTo>
                    <a:cubicBezTo>
                      <a:pt x="386956" y="31006"/>
                      <a:pt x="384270" y="28320"/>
                      <a:pt x="380956" y="28320"/>
                    </a:cubicBezTo>
                    <a:close/>
                    <a:moveTo>
                      <a:pt x="310034" y="28320"/>
                    </a:moveTo>
                    <a:cubicBezTo>
                      <a:pt x="306720" y="28320"/>
                      <a:pt x="304034" y="31006"/>
                      <a:pt x="304034" y="34320"/>
                    </a:cubicBezTo>
                    <a:lnTo>
                      <a:pt x="304034" y="148320"/>
                    </a:lnTo>
                    <a:cubicBezTo>
                      <a:pt x="304034" y="151634"/>
                      <a:pt x="306720" y="154320"/>
                      <a:pt x="310034" y="154320"/>
                    </a:cubicBezTo>
                    <a:lnTo>
                      <a:pt x="334034" y="154320"/>
                    </a:lnTo>
                    <a:cubicBezTo>
                      <a:pt x="337348" y="154320"/>
                      <a:pt x="340034" y="151634"/>
                      <a:pt x="340034" y="148320"/>
                    </a:cubicBezTo>
                    <a:lnTo>
                      <a:pt x="340034" y="34320"/>
                    </a:lnTo>
                    <a:cubicBezTo>
                      <a:pt x="340034" y="31006"/>
                      <a:pt x="337348" y="28320"/>
                      <a:pt x="334034" y="28320"/>
                    </a:cubicBezTo>
                    <a:close/>
                    <a:moveTo>
                      <a:pt x="263112" y="28320"/>
                    </a:moveTo>
                    <a:cubicBezTo>
                      <a:pt x="259798" y="28320"/>
                      <a:pt x="257112" y="31006"/>
                      <a:pt x="257112" y="34320"/>
                    </a:cubicBezTo>
                    <a:lnTo>
                      <a:pt x="257112" y="148320"/>
                    </a:lnTo>
                    <a:cubicBezTo>
                      <a:pt x="257112" y="151634"/>
                      <a:pt x="259798" y="154320"/>
                      <a:pt x="263112" y="154320"/>
                    </a:cubicBezTo>
                    <a:lnTo>
                      <a:pt x="287112" y="154320"/>
                    </a:lnTo>
                    <a:cubicBezTo>
                      <a:pt x="290426" y="154320"/>
                      <a:pt x="293112" y="151634"/>
                      <a:pt x="293112" y="148320"/>
                    </a:cubicBezTo>
                    <a:lnTo>
                      <a:pt x="293112" y="34320"/>
                    </a:lnTo>
                    <a:cubicBezTo>
                      <a:pt x="293112" y="31006"/>
                      <a:pt x="290426" y="28320"/>
                      <a:pt x="287112" y="28320"/>
                    </a:cubicBezTo>
                    <a:close/>
                    <a:moveTo>
                      <a:pt x="216190" y="28320"/>
                    </a:moveTo>
                    <a:cubicBezTo>
                      <a:pt x="212876" y="28320"/>
                      <a:pt x="210190" y="31006"/>
                      <a:pt x="210190" y="34320"/>
                    </a:cubicBezTo>
                    <a:lnTo>
                      <a:pt x="210190" y="148320"/>
                    </a:lnTo>
                    <a:cubicBezTo>
                      <a:pt x="210190" y="151634"/>
                      <a:pt x="212876" y="154320"/>
                      <a:pt x="216190" y="154320"/>
                    </a:cubicBezTo>
                    <a:lnTo>
                      <a:pt x="240190" y="154320"/>
                    </a:lnTo>
                    <a:cubicBezTo>
                      <a:pt x="243504" y="154320"/>
                      <a:pt x="246190" y="151634"/>
                      <a:pt x="246190" y="148320"/>
                    </a:cubicBezTo>
                    <a:lnTo>
                      <a:pt x="246190" y="34320"/>
                    </a:lnTo>
                    <a:cubicBezTo>
                      <a:pt x="246190" y="31006"/>
                      <a:pt x="243504" y="28320"/>
                      <a:pt x="240190" y="28320"/>
                    </a:cubicBezTo>
                    <a:close/>
                    <a:moveTo>
                      <a:pt x="169268" y="28320"/>
                    </a:moveTo>
                    <a:cubicBezTo>
                      <a:pt x="165954" y="28320"/>
                      <a:pt x="163268" y="31006"/>
                      <a:pt x="163268" y="34320"/>
                    </a:cubicBezTo>
                    <a:lnTo>
                      <a:pt x="163268" y="148320"/>
                    </a:lnTo>
                    <a:cubicBezTo>
                      <a:pt x="163268" y="151634"/>
                      <a:pt x="165954" y="154320"/>
                      <a:pt x="169268" y="154320"/>
                    </a:cubicBezTo>
                    <a:lnTo>
                      <a:pt x="193268" y="154320"/>
                    </a:lnTo>
                    <a:cubicBezTo>
                      <a:pt x="196582" y="154320"/>
                      <a:pt x="199268" y="151634"/>
                      <a:pt x="199268" y="148320"/>
                    </a:cubicBezTo>
                    <a:lnTo>
                      <a:pt x="199268" y="34320"/>
                    </a:lnTo>
                    <a:cubicBezTo>
                      <a:pt x="199268" y="31006"/>
                      <a:pt x="196582" y="28320"/>
                      <a:pt x="193268" y="28320"/>
                    </a:cubicBezTo>
                    <a:close/>
                    <a:moveTo>
                      <a:pt x="122346" y="28320"/>
                    </a:moveTo>
                    <a:cubicBezTo>
                      <a:pt x="119032" y="28320"/>
                      <a:pt x="116346" y="31006"/>
                      <a:pt x="116346" y="34320"/>
                    </a:cubicBezTo>
                    <a:lnTo>
                      <a:pt x="116346" y="148320"/>
                    </a:lnTo>
                    <a:cubicBezTo>
                      <a:pt x="116346" y="151634"/>
                      <a:pt x="119032" y="154320"/>
                      <a:pt x="122346" y="154320"/>
                    </a:cubicBezTo>
                    <a:lnTo>
                      <a:pt x="146346" y="154320"/>
                    </a:lnTo>
                    <a:cubicBezTo>
                      <a:pt x="149660" y="154320"/>
                      <a:pt x="152346" y="151634"/>
                      <a:pt x="152346" y="148320"/>
                    </a:cubicBezTo>
                    <a:lnTo>
                      <a:pt x="152346" y="34320"/>
                    </a:lnTo>
                    <a:cubicBezTo>
                      <a:pt x="152346" y="31006"/>
                      <a:pt x="149660" y="28320"/>
                      <a:pt x="146346" y="28320"/>
                    </a:cubicBezTo>
                    <a:close/>
                    <a:moveTo>
                      <a:pt x="75424" y="28320"/>
                    </a:moveTo>
                    <a:cubicBezTo>
                      <a:pt x="72110" y="28320"/>
                      <a:pt x="69424" y="31006"/>
                      <a:pt x="69424" y="34320"/>
                    </a:cubicBezTo>
                    <a:lnTo>
                      <a:pt x="69424" y="148320"/>
                    </a:lnTo>
                    <a:cubicBezTo>
                      <a:pt x="69424" y="151634"/>
                      <a:pt x="72110" y="154320"/>
                      <a:pt x="75424" y="154320"/>
                    </a:cubicBezTo>
                    <a:lnTo>
                      <a:pt x="99424" y="154320"/>
                    </a:lnTo>
                    <a:cubicBezTo>
                      <a:pt x="102738" y="154320"/>
                      <a:pt x="105424" y="151634"/>
                      <a:pt x="105424" y="148320"/>
                    </a:cubicBezTo>
                    <a:lnTo>
                      <a:pt x="105424" y="34320"/>
                    </a:lnTo>
                    <a:cubicBezTo>
                      <a:pt x="105424" y="31006"/>
                      <a:pt x="102738" y="28320"/>
                      <a:pt x="99424" y="28320"/>
                    </a:cubicBezTo>
                    <a:close/>
                    <a:moveTo>
                      <a:pt x="28502" y="28320"/>
                    </a:moveTo>
                    <a:cubicBezTo>
                      <a:pt x="25188" y="28320"/>
                      <a:pt x="22502" y="31006"/>
                      <a:pt x="22502" y="34320"/>
                    </a:cubicBezTo>
                    <a:lnTo>
                      <a:pt x="22502" y="148320"/>
                    </a:lnTo>
                    <a:cubicBezTo>
                      <a:pt x="22502" y="151634"/>
                      <a:pt x="25188" y="154320"/>
                      <a:pt x="28502" y="154320"/>
                    </a:cubicBezTo>
                    <a:lnTo>
                      <a:pt x="52502" y="154320"/>
                    </a:lnTo>
                    <a:cubicBezTo>
                      <a:pt x="55816" y="154320"/>
                      <a:pt x="58502" y="151634"/>
                      <a:pt x="58502" y="148320"/>
                    </a:cubicBezTo>
                    <a:lnTo>
                      <a:pt x="58502" y="34320"/>
                    </a:lnTo>
                    <a:cubicBezTo>
                      <a:pt x="58502" y="31006"/>
                      <a:pt x="55816" y="28320"/>
                      <a:pt x="52502" y="28320"/>
                    </a:cubicBezTo>
                    <a:close/>
                    <a:moveTo>
                      <a:pt x="16155" y="0"/>
                    </a:moveTo>
                    <a:lnTo>
                      <a:pt x="546408" y="0"/>
                    </a:lnTo>
                    <a:cubicBezTo>
                      <a:pt x="555330" y="0"/>
                      <a:pt x="562563" y="7233"/>
                      <a:pt x="562563" y="16155"/>
                    </a:cubicBezTo>
                    <a:lnTo>
                      <a:pt x="562563" y="55320"/>
                    </a:lnTo>
                    <a:lnTo>
                      <a:pt x="576441" y="55320"/>
                    </a:lnTo>
                    <a:cubicBezTo>
                      <a:pt x="577396" y="55320"/>
                      <a:pt x="578171" y="56095"/>
                      <a:pt x="578171" y="57050"/>
                    </a:cubicBezTo>
                    <a:lnTo>
                      <a:pt x="578171" y="125590"/>
                    </a:lnTo>
                    <a:cubicBezTo>
                      <a:pt x="578171" y="126545"/>
                      <a:pt x="577396" y="127320"/>
                      <a:pt x="576441" y="127320"/>
                    </a:cubicBezTo>
                    <a:lnTo>
                      <a:pt x="562563" y="127320"/>
                    </a:lnTo>
                    <a:lnTo>
                      <a:pt x="562563" y="166485"/>
                    </a:lnTo>
                    <a:cubicBezTo>
                      <a:pt x="562563" y="175407"/>
                      <a:pt x="555330" y="182640"/>
                      <a:pt x="546408" y="182640"/>
                    </a:cubicBezTo>
                    <a:lnTo>
                      <a:pt x="16155" y="182640"/>
                    </a:lnTo>
                    <a:cubicBezTo>
                      <a:pt x="7233" y="182640"/>
                      <a:pt x="0" y="175407"/>
                      <a:pt x="0" y="166485"/>
                    </a:cubicBezTo>
                    <a:lnTo>
                      <a:pt x="0" y="16155"/>
                    </a:lnTo>
                    <a:cubicBezTo>
                      <a:pt x="0" y="7233"/>
                      <a:pt x="7233" y="0"/>
                      <a:pt x="16155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圆角矩形 310"/>
              <p:cNvSpPr/>
              <p:nvPr/>
            </p:nvSpPr>
            <p:spPr>
              <a:xfrm>
                <a:off x="4245412" y="2363699"/>
                <a:ext cx="578171" cy="182640"/>
              </a:xfrm>
              <a:custGeom>
                <a:avLst/>
                <a:gdLst/>
                <a:ahLst/>
                <a:cxnLst/>
                <a:rect l="l" t="t" r="r" b="b"/>
                <a:pathLst>
                  <a:path w="578171" h="182640">
                    <a:moveTo>
                      <a:pt x="497719" y="28320"/>
                    </a:moveTo>
                    <a:cubicBezTo>
                      <a:pt x="494405" y="28320"/>
                      <a:pt x="491719" y="31006"/>
                      <a:pt x="491719" y="34320"/>
                    </a:cubicBezTo>
                    <a:lnTo>
                      <a:pt x="491719" y="148320"/>
                    </a:lnTo>
                    <a:cubicBezTo>
                      <a:pt x="491719" y="151634"/>
                      <a:pt x="494405" y="154320"/>
                      <a:pt x="497719" y="154320"/>
                    </a:cubicBezTo>
                    <a:lnTo>
                      <a:pt x="521719" y="154320"/>
                    </a:lnTo>
                    <a:cubicBezTo>
                      <a:pt x="525033" y="154320"/>
                      <a:pt x="527719" y="151634"/>
                      <a:pt x="527719" y="148320"/>
                    </a:cubicBezTo>
                    <a:lnTo>
                      <a:pt x="527719" y="34320"/>
                    </a:lnTo>
                    <a:cubicBezTo>
                      <a:pt x="527719" y="31006"/>
                      <a:pt x="525033" y="28320"/>
                      <a:pt x="521719" y="28320"/>
                    </a:cubicBezTo>
                    <a:close/>
                    <a:moveTo>
                      <a:pt x="450800" y="28320"/>
                    </a:moveTo>
                    <a:cubicBezTo>
                      <a:pt x="447486" y="28320"/>
                      <a:pt x="444800" y="31006"/>
                      <a:pt x="444800" y="34320"/>
                    </a:cubicBezTo>
                    <a:lnTo>
                      <a:pt x="444800" y="148320"/>
                    </a:lnTo>
                    <a:cubicBezTo>
                      <a:pt x="444800" y="151634"/>
                      <a:pt x="447486" y="154320"/>
                      <a:pt x="450800" y="154320"/>
                    </a:cubicBezTo>
                    <a:lnTo>
                      <a:pt x="474800" y="154320"/>
                    </a:lnTo>
                    <a:cubicBezTo>
                      <a:pt x="478114" y="154320"/>
                      <a:pt x="480800" y="151634"/>
                      <a:pt x="480800" y="148320"/>
                    </a:cubicBezTo>
                    <a:lnTo>
                      <a:pt x="480800" y="34320"/>
                    </a:lnTo>
                    <a:cubicBezTo>
                      <a:pt x="480800" y="31006"/>
                      <a:pt x="478114" y="28320"/>
                      <a:pt x="474800" y="28320"/>
                    </a:cubicBezTo>
                    <a:close/>
                    <a:moveTo>
                      <a:pt x="403878" y="28320"/>
                    </a:moveTo>
                    <a:cubicBezTo>
                      <a:pt x="400564" y="28320"/>
                      <a:pt x="397878" y="31006"/>
                      <a:pt x="397878" y="34320"/>
                    </a:cubicBezTo>
                    <a:lnTo>
                      <a:pt x="397878" y="148320"/>
                    </a:lnTo>
                    <a:cubicBezTo>
                      <a:pt x="397878" y="151634"/>
                      <a:pt x="400564" y="154320"/>
                      <a:pt x="403878" y="154320"/>
                    </a:cubicBezTo>
                    <a:lnTo>
                      <a:pt x="427878" y="154320"/>
                    </a:lnTo>
                    <a:cubicBezTo>
                      <a:pt x="431192" y="154320"/>
                      <a:pt x="433878" y="151634"/>
                      <a:pt x="433878" y="148320"/>
                    </a:cubicBezTo>
                    <a:lnTo>
                      <a:pt x="433878" y="34320"/>
                    </a:lnTo>
                    <a:cubicBezTo>
                      <a:pt x="433878" y="31006"/>
                      <a:pt x="431192" y="28320"/>
                      <a:pt x="427878" y="28320"/>
                    </a:cubicBezTo>
                    <a:close/>
                    <a:moveTo>
                      <a:pt x="356956" y="28320"/>
                    </a:moveTo>
                    <a:cubicBezTo>
                      <a:pt x="353642" y="28320"/>
                      <a:pt x="350956" y="31006"/>
                      <a:pt x="350956" y="34320"/>
                    </a:cubicBezTo>
                    <a:lnTo>
                      <a:pt x="350956" y="148320"/>
                    </a:lnTo>
                    <a:cubicBezTo>
                      <a:pt x="350956" y="151634"/>
                      <a:pt x="353642" y="154320"/>
                      <a:pt x="356956" y="154320"/>
                    </a:cubicBezTo>
                    <a:lnTo>
                      <a:pt x="380956" y="154320"/>
                    </a:lnTo>
                    <a:cubicBezTo>
                      <a:pt x="384270" y="154320"/>
                      <a:pt x="386956" y="151634"/>
                      <a:pt x="386956" y="148320"/>
                    </a:cubicBezTo>
                    <a:lnTo>
                      <a:pt x="386956" y="34320"/>
                    </a:lnTo>
                    <a:cubicBezTo>
                      <a:pt x="386956" y="31006"/>
                      <a:pt x="384270" y="28320"/>
                      <a:pt x="380956" y="28320"/>
                    </a:cubicBezTo>
                    <a:close/>
                    <a:moveTo>
                      <a:pt x="310034" y="28320"/>
                    </a:moveTo>
                    <a:cubicBezTo>
                      <a:pt x="306720" y="28320"/>
                      <a:pt x="304034" y="31006"/>
                      <a:pt x="304034" y="34320"/>
                    </a:cubicBezTo>
                    <a:lnTo>
                      <a:pt x="304034" y="148320"/>
                    </a:lnTo>
                    <a:cubicBezTo>
                      <a:pt x="304034" y="151634"/>
                      <a:pt x="306720" y="154320"/>
                      <a:pt x="310034" y="154320"/>
                    </a:cubicBezTo>
                    <a:lnTo>
                      <a:pt x="334034" y="154320"/>
                    </a:lnTo>
                    <a:cubicBezTo>
                      <a:pt x="337348" y="154320"/>
                      <a:pt x="340034" y="151634"/>
                      <a:pt x="340034" y="148320"/>
                    </a:cubicBezTo>
                    <a:lnTo>
                      <a:pt x="340034" y="34320"/>
                    </a:lnTo>
                    <a:cubicBezTo>
                      <a:pt x="340034" y="31006"/>
                      <a:pt x="337348" y="28320"/>
                      <a:pt x="334034" y="28320"/>
                    </a:cubicBezTo>
                    <a:close/>
                    <a:moveTo>
                      <a:pt x="263112" y="28320"/>
                    </a:moveTo>
                    <a:cubicBezTo>
                      <a:pt x="259798" y="28320"/>
                      <a:pt x="257112" y="31006"/>
                      <a:pt x="257112" y="34320"/>
                    </a:cubicBezTo>
                    <a:lnTo>
                      <a:pt x="257112" y="148320"/>
                    </a:lnTo>
                    <a:cubicBezTo>
                      <a:pt x="257112" y="151634"/>
                      <a:pt x="259798" y="154320"/>
                      <a:pt x="263112" y="154320"/>
                    </a:cubicBezTo>
                    <a:lnTo>
                      <a:pt x="287112" y="154320"/>
                    </a:lnTo>
                    <a:cubicBezTo>
                      <a:pt x="290426" y="154320"/>
                      <a:pt x="293112" y="151634"/>
                      <a:pt x="293112" y="148320"/>
                    </a:cubicBezTo>
                    <a:lnTo>
                      <a:pt x="293112" y="34320"/>
                    </a:lnTo>
                    <a:cubicBezTo>
                      <a:pt x="293112" y="31006"/>
                      <a:pt x="290426" y="28320"/>
                      <a:pt x="287112" y="28320"/>
                    </a:cubicBezTo>
                    <a:close/>
                    <a:moveTo>
                      <a:pt x="216190" y="28320"/>
                    </a:moveTo>
                    <a:cubicBezTo>
                      <a:pt x="212876" y="28320"/>
                      <a:pt x="210190" y="31006"/>
                      <a:pt x="210190" y="34320"/>
                    </a:cubicBezTo>
                    <a:lnTo>
                      <a:pt x="210190" y="148320"/>
                    </a:lnTo>
                    <a:cubicBezTo>
                      <a:pt x="210190" y="151634"/>
                      <a:pt x="212876" y="154320"/>
                      <a:pt x="216190" y="154320"/>
                    </a:cubicBezTo>
                    <a:lnTo>
                      <a:pt x="240190" y="154320"/>
                    </a:lnTo>
                    <a:cubicBezTo>
                      <a:pt x="243504" y="154320"/>
                      <a:pt x="246190" y="151634"/>
                      <a:pt x="246190" y="148320"/>
                    </a:cubicBezTo>
                    <a:lnTo>
                      <a:pt x="246190" y="34320"/>
                    </a:lnTo>
                    <a:cubicBezTo>
                      <a:pt x="246190" y="31006"/>
                      <a:pt x="243504" y="28320"/>
                      <a:pt x="240190" y="28320"/>
                    </a:cubicBezTo>
                    <a:close/>
                    <a:moveTo>
                      <a:pt x="169268" y="28320"/>
                    </a:moveTo>
                    <a:cubicBezTo>
                      <a:pt x="165954" y="28320"/>
                      <a:pt x="163268" y="31006"/>
                      <a:pt x="163268" y="34320"/>
                    </a:cubicBezTo>
                    <a:lnTo>
                      <a:pt x="163268" y="148320"/>
                    </a:lnTo>
                    <a:cubicBezTo>
                      <a:pt x="163268" y="151634"/>
                      <a:pt x="165954" y="154320"/>
                      <a:pt x="169268" y="154320"/>
                    </a:cubicBezTo>
                    <a:lnTo>
                      <a:pt x="193268" y="154320"/>
                    </a:lnTo>
                    <a:cubicBezTo>
                      <a:pt x="196582" y="154320"/>
                      <a:pt x="199268" y="151634"/>
                      <a:pt x="199268" y="148320"/>
                    </a:cubicBezTo>
                    <a:lnTo>
                      <a:pt x="199268" y="34320"/>
                    </a:lnTo>
                    <a:cubicBezTo>
                      <a:pt x="199268" y="31006"/>
                      <a:pt x="196582" y="28320"/>
                      <a:pt x="193268" y="28320"/>
                    </a:cubicBezTo>
                    <a:close/>
                    <a:moveTo>
                      <a:pt x="122346" y="28320"/>
                    </a:moveTo>
                    <a:cubicBezTo>
                      <a:pt x="119032" y="28320"/>
                      <a:pt x="116346" y="31006"/>
                      <a:pt x="116346" y="34320"/>
                    </a:cubicBezTo>
                    <a:lnTo>
                      <a:pt x="116346" y="148320"/>
                    </a:lnTo>
                    <a:cubicBezTo>
                      <a:pt x="116346" y="151634"/>
                      <a:pt x="119032" y="154320"/>
                      <a:pt x="122346" y="154320"/>
                    </a:cubicBezTo>
                    <a:lnTo>
                      <a:pt x="146346" y="154320"/>
                    </a:lnTo>
                    <a:cubicBezTo>
                      <a:pt x="149660" y="154320"/>
                      <a:pt x="152346" y="151634"/>
                      <a:pt x="152346" y="148320"/>
                    </a:cubicBezTo>
                    <a:lnTo>
                      <a:pt x="152346" y="34320"/>
                    </a:lnTo>
                    <a:cubicBezTo>
                      <a:pt x="152346" y="31006"/>
                      <a:pt x="149660" y="28320"/>
                      <a:pt x="146346" y="28320"/>
                    </a:cubicBezTo>
                    <a:close/>
                    <a:moveTo>
                      <a:pt x="75424" y="28320"/>
                    </a:moveTo>
                    <a:cubicBezTo>
                      <a:pt x="72110" y="28320"/>
                      <a:pt x="69424" y="31006"/>
                      <a:pt x="69424" y="34320"/>
                    </a:cubicBezTo>
                    <a:lnTo>
                      <a:pt x="69424" y="148320"/>
                    </a:lnTo>
                    <a:cubicBezTo>
                      <a:pt x="69424" y="151634"/>
                      <a:pt x="72110" y="154320"/>
                      <a:pt x="75424" y="154320"/>
                    </a:cubicBezTo>
                    <a:lnTo>
                      <a:pt x="99424" y="154320"/>
                    </a:lnTo>
                    <a:cubicBezTo>
                      <a:pt x="102738" y="154320"/>
                      <a:pt x="105424" y="151634"/>
                      <a:pt x="105424" y="148320"/>
                    </a:cubicBezTo>
                    <a:lnTo>
                      <a:pt x="105424" y="34320"/>
                    </a:lnTo>
                    <a:cubicBezTo>
                      <a:pt x="105424" y="31006"/>
                      <a:pt x="102738" y="28320"/>
                      <a:pt x="99424" y="28320"/>
                    </a:cubicBezTo>
                    <a:close/>
                    <a:moveTo>
                      <a:pt x="28502" y="28320"/>
                    </a:moveTo>
                    <a:cubicBezTo>
                      <a:pt x="25188" y="28320"/>
                      <a:pt x="22502" y="31006"/>
                      <a:pt x="22502" y="34320"/>
                    </a:cubicBezTo>
                    <a:lnTo>
                      <a:pt x="22502" y="148320"/>
                    </a:lnTo>
                    <a:cubicBezTo>
                      <a:pt x="22502" y="151634"/>
                      <a:pt x="25188" y="154320"/>
                      <a:pt x="28502" y="154320"/>
                    </a:cubicBezTo>
                    <a:lnTo>
                      <a:pt x="52502" y="154320"/>
                    </a:lnTo>
                    <a:cubicBezTo>
                      <a:pt x="55816" y="154320"/>
                      <a:pt x="58502" y="151634"/>
                      <a:pt x="58502" y="148320"/>
                    </a:cubicBezTo>
                    <a:lnTo>
                      <a:pt x="58502" y="34320"/>
                    </a:lnTo>
                    <a:cubicBezTo>
                      <a:pt x="58502" y="31006"/>
                      <a:pt x="55816" y="28320"/>
                      <a:pt x="52502" y="28320"/>
                    </a:cubicBezTo>
                    <a:close/>
                    <a:moveTo>
                      <a:pt x="16155" y="0"/>
                    </a:moveTo>
                    <a:lnTo>
                      <a:pt x="546408" y="0"/>
                    </a:lnTo>
                    <a:cubicBezTo>
                      <a:pt x="555330" y="0"/>
                      <a:pt x="562563" y="7233"/>
                      <a:pt x="562563" y="16155"/>
                    </a:cubicBezTo>
                    <a:lnTo>
                      <a:pt x="562563" y="55320"/>
                    </a:lnTo>
                    <a:lnTo>
                      <a:pt x="576441" y="55320"/>
                    </a:lnTo>
                    <a:cubicBezTo>
                      <a:pt x="577396" y="55320"/>
                      <a:pt x="578171" y="56095"/>
                      <a:pt x="578171" y="57050"/>
                    </a:cubicBezTo>
                    <a:lnTo>
                      <a:pt x="578171" y="125590"/>
                    </a:lnTo>
                    <a:cubicBezTo>
                      <a:pt x="578171" y="126545"/>
                      <a:pt x="577396" y="127320"/>
                      <a:pt x="576441" y="127320"/>
                    </a:cubicBezTo>
                    <a:lnTo>
                      <a:pt x="562563" y="127320"/>
                    </a:lnTo>
                    <a:lnTo>
                      <a:pt x="562563" y="166485"/>
                    </a:lnTo>
                    <a:cubicBezTo>
                      <a:pt x="562563" y="175407"/>
                      <a:pt x="555330" y="182640"/>
                      <a:pt x="546408" y="182640"/>
                    </a:cubicBezTo>
                    <a:lnTo>
                      <a:pt x="16155" y="182640"/>
                    </a:lnTo>
                    <a:cubicBezTo>
                      <a:pt x="7233" y="182640"/>
                      <a:pt x="0" y="175407"/>
                      <a:pt x="0" y="166485"/>
                    </a:cubicBezTo>
                    <a:lnTo>
                      <a:pt x="0" y="16155"/>
                    </a:lnTo>
                    <a:cubicBezTo>
                      <a:pt x="0" y="7233"/>
                      <a:pt x="7233" y="0"/>
                      <a:pt x="16155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2" name="TextBox 351"/>
            <p:cNvSpPr txBox="1"/>
            <p:nvPr/>
          </p:nvSpPr>
          <p:spPr>
            <a:xfrm>
              <a:off x="5903098" y="228261"/>
              <a:ext cx="49505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sz="800" dirty="0">
                  <a:solidFill>
                    <a:srgbClr val="634A3D"/>
                  </a:solidFill>
                </a:rPr>
                <a:t>5</a:t>
              </a:r>
              <a:r>
                <a:rPr lang="en-US" altLang="zh-CN" sz="800" dirty="0" smtClean="0">
                  <a:solidFill>
                    <a:srgbClr val="634A3D"/>
                  </a:solidFill>
                </a:rPr>
                <a:t>3%</a:t>
              </a:r>
              <a:endParaRPr lang="zh-CN" altLang="en-US" sz="800" dirty="0">
                <a:solidFill>
                  <a:srgbClr val="634A3D"/>
                </a:solidFill>
              </a:endParaRPr>
            </a:p>
          </p:txBody>
        </p:sp>
        <p:sp>
          <p:nvSpPr>
            <p:cNvPr id="353" name="TextBox 352"/>
            <p:cNvSpPr txBox="1"/>
            <p:nvPr/>
          </p:nvSpPr>
          <p:spPr>
            <a:xfrm>
              <a:off x="5891434" y="446989"/>
              <a:ext cx="49505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sz="800" dirty="0" smtClean="0">
                  <a:solidFill>
                    <a:srgbClr val="634A3D"/>
                  </a:solidFill>
                </a:rPr>
                <a:t>100%</a:t>
              </a:r>
              <a:endParaRPr lang="zh-CN" altLang="en-US" sz="800" dirty="0">
                <a:solidFill>
                  <a:srgbClr val="634A3D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06100" y="3600450"/>
            <a:ext cx="3368970" cy="1424623"/>
            <a:chOff x="3007019" y="3721557"/>
            <a:chExt cx="3153621" cy="1280656"/>
          </a:xfrm>
        </p:grpSpPr>
        <p:sp>
          <p:nvSpPr>
            <p:cNvPr id="17" name="矩形 16"/>
            <p:cNvSpPr/>
            <p:nvPr/>
          </p:nvSpPr>
          <p:spPr>
            <a:xfrm>
              <a:off x="3007019" y="3721557"/>
              <a:ext cx="3140156" cy="1280655"/>
            </a:xfrm>
            <a:prstGeom prst="rect">
              <a:avLst/>
            </a:prstGeom>
            <a:solidFill>
              <a:srgbClr val="DECDB1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20" name="图表 319"/>
            <p:cNvGraphicFramePr/>
            <p:nvPr>
              <p:extLst>
                <p:ext uri="{D42A27DB-BD31-4B8C-83A1-F6EECF244321}">
                  <p14:modId xmlns:p14="http://schemas.microsoft.com/office/powerpoint/2010/main" val="3897834203"/>
                </p:ext>
              </p:extLst>
            </p:nvPr>
          </p:nvGraphicFramePr>
          <p:xfrm>
            <a:off x="3088289" y="3780921"/>
            <a:ext cx="3072351" cy="1221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4" name="矩形 3"/>
          <p:cNvSpPr/>
          <p:nvPr/>
        </p:nvSpPr>
        <p:spPr>
          <a:xfrm>
            <a:off x="6326780" y="476250"/>
            <a:ext cx="2640245" cy="225423"/>
          </a:xfrm>
          <a:prstGeom prst="rect">
            <a:avLst/>
          </a:prstGeom>
          <a:solidFill>
            <a:srgbClr val="634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6780" y="185740"/>
            <a:ext cx="2640245" cy="271460"/>
          </a:xfrm>
          <a:prstGeom prst="rect">
            <a:avLst/>
          </a:prstGeom>
          <a:solidFill>
            <a:srgbClr val="8573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468005" y="171245"/>
            <a:ext cx="2205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DECDB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二</a:t>
            </a:r>
            <a:r>
              <a:rPr lang="zh-CN" altLang="en-US" sz="1400" dirty="0" smtClean="0">
                <a:solidFill>
                  <a:srgbClr val="DECDB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鹏广场</a:t>
            </a:r>
            <a:r>
              <a:rPr lang="en-US" altLang="zh-CN" sz="1400" dirty="0" smtClean="0">
                <a:solidFill>
                  <a:srgbClr val="DECDB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Excel</a:t>
            </a:r>
            <a:r>
              <a:rPr lang="zh-CN" altLang="en-US" sz="1400" dirty="0" smtClean="0">
                <a:solidFill>
                  <a:srgbClr val="DECDB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图表</a:t>
            </a:r>
            <a:endParaRPr lang="zh-CN" altLang="en-US" sz="1400" dirty="0">
              <a:solidFill>
                <a:srgbClr val="DECDB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7" name="L 形 6"/>
          <p:cNvSpPr/>
          <p:nvPr/>
        </p:nvSpPr>
        <p:spPr>
          <a:xfrm rot="13500000">
            <a:off x="8189105" y="284805"/>
            <a:ext cx="80656" cy="80656"/>
          </a:xfrm>
          <a:prstGeom prst="corner">
            <a:avLst>
              <a:gd name="adj1" fmla="val 35891"/>
              <a:gd name="adj2" fmla="val 30247"/>
            </a:avLst>
          </a:prstGeom>
          <a:solidFill>
            <a:srgbClr val="DEC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3050" y="418768"/>
            <a:ext cx="19881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DECDB1"/>
                </a:solidFill>
              </a:rPr>
              <a:t>MZ-D infographics</a:t>
            </a:r>
            <a:endParaRPr lang="zh-CN" altLang="en-US" sz="1400" b="1" dirty="0">
              <a:solidFill>
                <a:srgbClr val="DECDB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921058" y="-1"/>
            <a:ext cx="222942" cy="906565"/>
            <a:chOff x="8921058" y="-1"/>
            <a:chExt cx="222942" cy="90656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058" y="75100"/>
              <a:ext cx="114300" cy="490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058" y="326263"/>
              <a:ext cx="114300" cy="490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8967024" y="-1"/>
              <a:ext cx="176976" cy="906565"/>
            </a:xfrm>
            <a:prstGeom prst="rect">
              <a:avLst/>
            </a:pr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925" y="3538285"/>
            <a:ext cx="4455494" cy="1562100"/>
            <a:chOff x="37925" y="3538285"/>
            <a:chExt cx="4455494" cy="1562100"/>
          </a:xfrm>
        </p:grpSpPr>
        <p:sp>
          <p:nvSpPr>
            <p:cNvPr id="39" name="矩形 38"/>
            <p:cNvSpPr/>
            <p:nvPr/>
          </p:nvSpPr>
          <p:spPr>
            <a:xfrm>
              <a:off x="647699" y="3714751"/>
              <a:ext cx="2305917" cy="1200150"/>
            </a:xfrm>
            <a:prstGeom prst="rect">
              <a:avLst/>
            </a:prstGeom>
            <a:solidFill>
              <a:srgbClr val="634A3D"/>
            </a:solidFill>
            <a:ln>
              <a:noFill/>
            </a:ln>
            <a:effectLst>
              <a:innerShdw blurRad="25400" dist="12700" dir="10800000">
                <a:srgbClr val="281D18">
                  <a:alpha val="1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0" name="图表 19"/>
            <p:cNvGraphicFramePr/>
            <p:nvPr>
              <p:extLst>
                <p:ext uri="{D42A27DB-BD31-4B8C-83A1-F6EECF244321}">
                  <p14:modId xmlns:p14="http://schemas.microsoft.com/office/powerpoint/2010/main" val="931329006"/>
                </p:ext>
              </p:extLst>
            </p:nvPr>
          </p:nvGraphicFramePr>
          <p:xfrm>
            <a:off x="37925" y="3538285"/>
            <a:ext cx="4455494" cy="15621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21" name="组合 20"/>
            <p:cNvGrpSpPr/>
            <p:nvPr/>
          </p:nvGrpSpPr>
          <p:grpSpPr>
            <a:xfrm>
              <a:off x="43044" y="3780921"/>
              <a:ext cx="2942323" cy="1032754"/>
              <a:chOff x="3137803" y="2738891"/>
              <a:chExt cx="2942323" cy="1032754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3137803" y="2940882"/>
                <a:ext cx="7522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45%</a:t>
                </a:r>
                <a:endParaRPr lang="zh-CN" altLang="en-US" sz="12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273425" y="3108326"/>
                <a:ext cx="480962" cy="138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" dirty="0" smtClean="0">
                    <a:solidFill>
                      <a:srgbClr val="634A3D"/>
                    </a:solidFill>
                  </a:rPr>
                  <a:t>男性比例</a:t>
                </a:r>
                <a:endParaRPr lang="zh-CN" altLang="en-US" sz="3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404928" y="2738891"/>
                <a:ext cx="64344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 smtClean="0">
                    <a:solidFill>
                      <a:srgbClr val="DECDB1"/>
                    </a:solidFill>
                    <a:latin typeface="+mj-ea"/>
                    <a:ea typeface="+mj-ea"/>
                  </a:rPr>
                  <a:t>单击添加标题</a:t>
                </a:r>
                <a:endParaRPr lang="zh-CN" altLang="en-US" sz="600" dirty="0">
                  <a:solidFill>
                    <a:srgbClr val="DECDB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04928" y="2828176"/>
                <a:ext cx="67519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设计机构。拥有顶尖的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380798" y="3019537"/>
                <a:ext cx="675198" cy="15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" dirty="0" smtClean="0">
                    <a:solidFill>
                      <a:srgbClr val="DECDB1"/>
                    </a:solidFill>
                    <a:latin typeface="+mn-ea"/>
                  </a:rPr>
                  <a:t>锐意进取 普及精品</a:t>
                </a:r>
                <a:endParaRPr lang="zh-CN" altLang="en-US" sz="400" dirty="0">
                  <a:solidFill>
                    <a:srgbClr val="DECDB1"/>
                  </a:solidFill>
                  <a:latin typeface="+mn-ea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137803" y="3381330"/>
                <a:ext cx="7522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6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5%</a:t>
                </a:r>
                <a:endParaRPr lang="zh-CN" altLang="en-US" sz="12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273425" y="3548774"/>
                <a:ext cx="480962" cy="138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" dirty="0">
                    <a:solidFill>
                      <a:srgbClr val="634A3D"/>
                    </a:solidFill>
                  </a:rPr>
                  <a:t>女</a:t>
                </a:r>
                <a:r>
                  <a:rPr lang="zh-CN" altLang="en-US" sz="300" dirty="0" smtClean="0">
                    <a:solidFill>
                      <a:srgbClr val="634A3D"/>
                    </a:solidFill>
                  </a:rPr>
                  <a:t>性比例</a:t>
                </a:r>
                <a:endParaRPr lang="zh-CN" altLang="en-US" sz="3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404928" y="3337111"/>
                <a:ext cx="64344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 smtClean="0">
                    <a:solidFill>
                      <a:srgbClr val="DECDB1"/>
                    </a:solidFill>
                    <a:latin typeface="+mj-ea"/>
                    <a:ea typeface="+mj-ea"/>
                  </a:rPr>
                  <a:t>单击添加标题</a:t>
                </a:r>
                <a:endParaRPr lang="zh-CN" altLang="en-US" sz="600" dirty="0">
                  <a:solidFill>
                    <a:srgbClr val="DECDB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404928" y="3426396"/>
                <a:ext cx="67519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设计机构。拥有顶尖的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设计。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380798" y="3617757"/>
                <a:ext cx="675198" cy="15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" dirty="0" smtClean="0">
                    <a:solidFill>
                      <a:srgbClr val="DECDB1"/>
                    </a:solidFill>
                    <a:latin typeface="+mn-ea"/>
                  </a:rPr>
                  <a:t>锐意进取 普及精品</a:t>
                </a:r>
                <a:endParaRPr lang="zh-CN" altLang="en-US" sz="400" dirty="0">
                  <a:solidFill>
                    <a:srgbClr val="DECDB1"/>
                  </a:solidFill>
                  <a:latin typeface="+mn-ea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 rot="10800000">
            <a:off x="18876" y="3642359"/>
            <a:ext cx="222942" cy="1359853"/>
            <a:chOff x="8921058" y="-1"/>
            <a:chExt cx="222942" cy="906565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058" y="75100"/>
              <a:ext cx="114300" cy="490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058" y="326263"/>
              <a:ext cx="114300" cy="490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8967024" y="-1"/>
              <a:ext cx="176976" cy="906565"/>
            </a:xfrm>
            <a:prstGeom prst="rect">
              <a:avLst/>
            </a:pr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36885" y="222795"/>
            <a:ext cx="1961389" cy="1886205"/>
            <a:chOff x="841580" y="884101"/>
            <a:chExt cx="1961389" cy="1886205"/>
          </a:xfrm>
        </p:grpSpPr>
        <p:grpSp>
          <p:nvGrpSpPr>
            <p:cNvPr id="43" name="组合 42"/>
            <p:cNvGrpSpPr/>
            <p:nvPr/>
          </p:nvGrpSpPr>
          <p:grpSpPr>
            <a:xfrm>
              <a:off x="841580" y="884101"/>
              <a:ext cx="990110" cy="1845204"/>
              <a:chOff x="1241630" y="906566"/>
              <a:chExt cx="990110" cy="18452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336635" y="997318"/>
                <a:ext cx="800100" cy="1663700"/>
              </a:xfrm>
              <a:prstGeom prst="rect">
                <a:avLst/>
              </a:prstGeom>
              <a:solidFill>
                <a:schemeClr val="accent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72" name="图表 71"/>
              <p:cNvGraphicFramePr/>
              <p:nvPr>
                <p:extLst>
                  <p:ext uri="{D42A27DB-BD31-4B8C-83A1-F6EECF244321}">
                    <p14:modId xmlns:p14="http://schemas.microsoft.com/office/powerpoint/2010/main" val="325026746"/>
                  </p:ext>
                </p:extLst>
              </p:nvPr>
            </p:nvGraphicFramePr>
            <p:xfrm>
              <a:off x="1241630" y="906566"/>
              <a:ext cx="990110" cy="18452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</p:grpSp>
        <p:sp>
          <p:nvSpPr>
            <p:cNvPr id="44" name="矩形 27"/>
            <p:cNvSpPr/>
            <p:nvPr/>
          </p:nvSpPr>
          <p:spPr>
            <a:xfrm>
              <a:off x="862565" y="917465"/>
              <a:ext cx="948140" cy="1778476"/>
            </a:xfrm>
            <a:custGeom>
              <a:avLst/>
              <a:gdLst/>
              <a:ahLst/>
              <a:cxnLst/>
              <a:rect l="l" t="t" r="r" b="b"/>
              <a:pathLst>
                <a:path w="948140" h="1778476">
                  <a:moveTo>
                    <a:pt x="473194" y="455457"/>
                  </a:moveTo>
                  <a:cubicBezTo>
                    <a:pt x="373975" y="456648"/>
                    <a:pt x="229513" y="514195"/>
                    <a:pt x="177919" y="672150"/>
                  </a:cubicBezTo>
                  <a:cubicBezTo>
                    <a:pt x="155694" y="822963"/>
                    <a:pt x="142994" y="883287"/>
                    <a:pt x="146963" y="988857"/>
                  </a:cubicBezTo>
                  <a:cubicBezTo>
                    <a:pt x="145375" y="1034895"/>
                    <a:pt x="171966" y="1056325"/>
                    <a:pt x="187444" y="1055531"/>
                  </a:cubicBezTo>
                  <a:cubicBezTo>
                    <a:pt x="202922" y="1054737"/>
                    <a:pt x="236657" y="1049975"/>
                    <a:pt x="239832" y="984094"/>
                  </a:cubicBezTo>
                  <a:lnTo>
                    <a:pt x="263644" y="660244"/>
                  </a:lnTo>
                  <a:cubicBezTo>
                    <a:pt x="262057" y="637225"/>
                    <a:pt x="279519" y="630081"/>
                    <a:pt x="287457" y="631669"/>
                  </a:cubicBezTo>
                  <a:cubicBezTo>
                    <a:pt x="295395" y="633257"/>
                    <a:pt x="312857" y="640400"/>
                    <a:pt x="311269" y="669769"/>
                  </a:cubicBezTo>
                  <a:cubicBezTo>
                    <a:pt x="309682" y="992032"/>
                    <a:pt x="308094" y="1314294"/>
                    <a:pt x="306507" y="1636557"/>
                  </a:cubicBezTo>
                  <a:cubicBezTo>
                    <a:pt x="308094" y="1664338"/>
                    <a:pt x="333494" y="1682594"/>
                    <a:pt x="368419" y="1684182"/>
                  </a:cubicBezTo>
                  <a:cubicBezTo>
                    <a:pt x="403344" y="1685770"/>
                    <a:pt x="431919" y="1669895"/>
                    <a:pt x="435094" y="1636557"/>
                  </a:cubicBezTo>
                  <a:lnTo>
                    <a:pt x="444619" y="1069819"/>
                  </a:lnTo>
                  <a:cubicBezTo>
                    <a:pt x="443825" y="1055532"/>
                    <a:pt x="462478" y="1036482"/>
                    <a:pt x="473194" y="1036482"/>
                  </a:cubicBezTo>
                  <a:cubicBezTo>
                    <a:pt x="483910" y="1036482"/>
                    <a:pt x="504151" y="1046800"/>
                    <a:pt x="508913" y="1069819"/>
                  </a:cubicBezTo>
                  <a:cubicBezTo>
                    <a:pt x="507325" y="1250794"/>
                    <a:pt x="503357" y="1422244"/>
                    <a:pt x="501769" y="1603219"/>
                  </a:cubicBezTo>
                  <a:cubicBezTo>
                    <a:pt x="503356" y="1644495"/>
                    <a:pt x="533519" y="1681007"/>
                    <a:pt x="568444" y="1681801"/>
                  </a:cubicBezTo>
                  <a:cubicBezTo>
                    <a:pt x="603369" y="1682595"/>
                    <a:pt x="643850" y="1650050"/>
                    <a:pt x="644644" y="1603219"/>
                  </a:cubicBezTo>
                  <a:cubicBezTo>
                    <a:pt x="643057" y="1288894"/>
                    <a:pt x="641469" y="974569"/>
                    <a:pt x="639882" y="660244"/>
                  </a:cubicBezTo>
                  <a:cubicBezTo>
                    <a:pt x="636707" y="635638"/>
                    <a:pt x="640675" y="606268"/>
                    <a:pt x="658932" y="607857"/>
                  </a:cubicBezTo>
                  <a:cubicBezTo>
                    <a:pt x="677189" y="609446"/>
                    <a:pt x="679570" y="641987"/>
                    <a:pt x="682744" y="660244"/>
                  </a:cubicBezTo>
                  <a:lnTo>
                    <a:pt x="706557" y="1003144"/>
                  </a:lnTo>
                  <a:cubicBezTo>
                    <a:pt x="708938" y="1042037"/>
                    <a:pt x="752594" y="1053944"/>
                    <a:pt x="768469" y="1050769"/>
                  </a:cubicBezTo>
                  <a:cubicBezTo>
                    <a:pt x="784344" y="1047594"/>
                    <a:pt x="803394" y="1019813"/>
                    <a:pt x="801807" y="984094"/>
                  </a:cubicBezTo>
                  <a:lnTo>
                    <a:pt x="773232" y="665007"/>
                  </a:lnTo>
                  <a:cubicBezTo>
                    <a:pt x="742276" y="517369"/>
                    <a:pt x="572413" y="454266"/>
                    <a:pt x="473194" y="455457"/>
                  </a:cubicBezTo>
                  <a:close/>
                  <a:moveTo>
                    <a:pt x="478146" y="94295"/>
                  </a:moveTo>
                  <a:cubicBezTo>
                    <a:pt x="394063" y="94295"/>
                    <a:pt x="325901" y="162457"/>
                    <a:pt x="325901" y="246540"/>
                  </a:cubicBezTo>
                  <a:cubicBezTo>
                    <a:pt x="325901" y="330623"/>
                    <a:pt x="394063" y="398785"/>
                    <a:pt x="478146" y="398785"/>
                  </a:cubicBezTo>
                  <a:cubicBezTo>
                    <a:pt x="562229" y="398785"/>
                    <a:pt x="630391" y="330623"/>
                    <a:pt x="630391" y="246540"/>
                  </a:cubicBezTo>
                  <a:cubicBezTo>
                    <a:pt x="630391" y="162457"/>
                    <a:pt x="562229" y="94295"/>
                    <a:pt x="478146" y="94295"/>
                  </a:cubicBezTo>
                  <a:close/>
                  <a:moveTo>
                    <a:pt x="0" y="0"/>
                  </a:moveTo>
                  <a:lnTo>
                    <a:pt x="948140" y="0"/>
                  </a:lnTo>
                  <a:lnTo>
                    <a:pt x="948140" y="1778476"/>
                  </a:lnTo>
                  <a:lnTo>
                    <a:pt x="0" y="1778476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405020" y="1126290"/>
              <a:ext cx="360040" cy="57600"/>
            </a:xfrm>
            <a:prstGeom prst="roundRect">
              <a:avLst>
                <a:gd name="adj" fmla="val 50000"/>
              </a:avLst>
            </a:prstGeom>
            <a:solidFill>
              <a:srgbClr val="634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585040" y="1609145"/>
              <a:ext cx="331665" cy="57600"/>
            </a:xfrm>
            <a:prstGeom prst="roundRect">
              <a:avLst>
                <a:gd name="adj" fmla="val 50000"/>
              </a:avLst>
            </a:pr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585040" y="1822141"/>
              <a:ext cx="331665" cy="57600"/>
            </a:xfrm>
            <a:prstGeom prst="roundRect">
              <a:avLst>
                <a:gd name="adj" fmla="val 50000"/>
              </a:avLst>
            </a:prstGeom>
            <a:solidFill>
              <a:srgbClr val="FF7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464212" y="2107931"/>
              <a:ext cx="362483" cy="57600"/>
            </a:xfrm>
            <a:prstGeom prst="roundRect">
              <a:avLst>
                <a:gd name="adj" fmla="val 50000"/>
              </a:avLst>
            </a:prstGeom>
            <a:solidFill>
              <a:srgbClr val="FFA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464212" y="2336131"/>
              <a:ext cx="362483" cy="57600"/>
            </a:xfrm>
            <a:prstGeom prst="roundRect">
              <a:avLst>
                <a:gd name="adj" fmla="val 50000"/>
              </a:avLst>
            </a:prstGeom>
            <a:solidFill>
              <a:srgbClr val="BCC7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464212" y="2524854"/>
              <a:ext cx="362483" cy="57600"/>
            </a:xfrm>
            <a:prstGeom prst="roundRect">
              <a:avLst>
                <a:gd name="adj" fmla="val 50000"/>
              </a:avLst>
            </a:prstGeom>
            <a:solidFill>
              <a:srgbClr val="A3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871700" y="1356615"/>
              <a:ext cx="594590" cy="359526"/>
              <a:chOff x="1871700" y="1419966"/>
              <a:chExt cx="594590" cy="359526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1871700" y="1419966"/>
                <a:ext cx="594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40%</a:t>
                </a:r>
                <a:endParaRPr lang="zh-CN" altLang="en-US" sz="1400" dirty="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1881225" y="1610215"/>
                <a:ext cx="585065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00" dirty="0" smtClean="0">
                    <a:solidFill>
                      <a:srgbClr val="79645C"/>
                    </a:solidFill>
                  </a:rPr>
                  <a:t>添加文本</a:t>
                </a:r>
                <a:endParaRPr lang="zh-CN" altLang="en-US" sz="500" dirty="0">
                  <a:solidFill>
                    <a:srgbClr val="79645C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871700" y="1634064"/>
              <a:ext cx="594590" cy="359526"/>
              <a:chOff x="1871700" y="1419966"/>
              <a:chExt cx="594590" cy="359526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1871700" y="1419966"/>
                <a:ext cx="594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FF7202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57%</a:t>
                </a:r>
                <a:endParaRPr lang="zh-CN" altLang="en-US" sz="1400" dirty="0">
                  <a:solidFill>
                    <a:srgbClr val="FF7202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1881225" y="1610215"/>
                <a:ext cx="585065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00">
                    <a:solidFill>
                      <a:srgbClr val="79645C"/>
                    </a:solidFill>
                  </a:defRPr>
                </a:lvl1pPr>
              </a:lstStyle>
              <a:p>
                <a:r>
                  <a:rPr lang="zh-CN" altLang="en-US" dirty="0"/>
                  <a:t>添加文本</a:t>
                </a: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781690" y="2410780"/>
              <a:ext cx="594590" cy="359526"/>
              <a:chOff x="1871700" y="1419966"/>
              <a:chExt cx="594590" cy="359526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1871700" y="1419966"/>
                <a:ext cx="594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A3AA0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20%</a:t>
                </a:r>
                <a:endParaRPr lang="zh-CN" altLang="en-US" sz="1400" dirty="0">
                  <a:solidFill>
                    <a:srgbClr val="A3AA0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881225" y="1610215"/>
                <a:ext cx="585065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00">
                    <a:solidFill>
                      <a:srgbClr val="79645C"/>
                    </a:solidFill>
                  </a:defRPr>
                </a:lvl1pPr>
              </a:lstStyle>
              <a:p>
                <a:r>
                  <a:rPr lang="zh-CN" altLang="en-US" dirty="0"/>
                  <a:t>添加文本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781690" y="1935330"/>
              <a:ext cx="594590" cy="359526"/>
              <a:chOff x="1871700" y="1419966"/>
              <a:chExt cx="594590" cy="359526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871700" y="1419966"/>
                <a:ext cx="594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FFAC0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45%</a:t>
                </a:r>
                <a:endParaRPr lang="zh-CN" altLang="en-US" sz="1400" dirty="0">
                  <a:solidFill>
                    <a:srgbClr val="FFAC0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881225" y="1610215"/>
                <a:ext cx="585065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00">
                    <a:solidFill>
                      <a:srgbClr val="79645C"/>
                    </a:solidFill>
                  </a:defRPr>
                </a:lvl1pPr>
              </a:lstStyle>
              <a:p>
                <a:r>
                  <a:rPr lang="zh-CN" altLang="en-US" dirty="0"/>
                  <a:t>添加文本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781690" y="2173055"/>
              <a:ext cx="594590" cy="359526"/>
              <a:chOff x="1871700" y="1419966"/>
              <a:chExt cx="594590" cy="359526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1871700" y="1419966"/>
                <a:ext cx="594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BCC702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3</a:t>
                </a:r>
                <a:r>
                  <a:rPr lang="en-US" altLang="zh-CN" sz="1400" dirty="0" smtClean="0">
                    <a:solidFill>
                      <a:srgbClr val="BCC702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5%</a:t>
                </a:r>
                <a:endParaRPr lang="zh-CN" altLang="en-US" sz="1400" dirty="0">
                  <a:solidFill>
                    <a:srgbClr val="BCC702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881225" y="1610215"/>
                <a:ext cx="585065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00">
                    <a:solidFill>
                      <a:srgbClr val="79645C"/>
                    </a:solidFill>
                  </a:defRPr>
                </a:lvl1pPr>
              </a:lstStyle>
              <a:p>
                <a:r>
                  <a:rPr lang="zh-CN" altLang="en-US" dirty="0"/>
                  <a:t>添加文本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750495" y="1032529"/>
              <a:ext cx="1052474" cy="331468"/>
              <a:chOff x="1871700" y="975379"/>
              <a:chExt cx="1052474" cy="331468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1871700" y="975379"/>
                <a:ext cx="9901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单击添加标题</a:t>
                </a:r>
                <a:endParaRPr lang="zh-CN" altLang="en-US" sz="10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81225" y="1122181"/>
                <a:ext cx="1042949" cy="184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" dirty="0">
                    <a:solidFill>
                      <a:srgbClr val="79645C"/>
                    </a:solidFill>
                  </a:rPr>
                  <a:t>上海锐普广告有限公司是中国第一家精品</a:t>
                </a:r>
                <a:r>
                  <a:rPr lang="en-US" altLang="zh-CN" sz="200" dirty="0">
                    <a:solidFill>
                      <a:srgbClr val="79645C"/>
                    </a:solidFill>
                  </a:rPr>
                  <a:t>PPT</a:t>
                </a:r>
                <a:r>
                  <a:rPr lang="zh-CN" altLang="en-US" sz="200" dirty="0">
                    <a:solidFill>
                      <a:srgbClr val="79645C"/>
                    </a:solidFill>
                  </a:rPr>
                  <a:t>设计机构。拥有顶尖的</a:t>
                </a:r>
                <a:r>
                  <a:rPr lang="en-US" altLang="zh-CN" sz="200" dirty="0">
                    <a:solidFill>
                      <a:srgbClr val="79645C"/>
                    </a:solidFill>
                  </a:rPr>
                  <a:t>PPT</a:t>
                </a:r>
                <a:r>
                  <a:rPr lang="zh-CN" altLang="en-US" sz="200" dirty="0">
                    <a:solidFill>
                      <a:srgbClr val="79645C"/>
                    </a:solidFill>
                  </a:rPr>
                  <a:t>设计团队，坚持精益求精，拒接平庸的设计理念。帮您实现精致、美观、动感的</a:t>
                </a:r>
                <a:r>
                  <a:rPr lang="en-US" altLang="zh-CN" sz="200" dirty="0">
                    <a:solidFill>
                      <a:srgbClr val="79645C"/>
                    </a:solidFill>
                  </a:rPr>
                  <a:t>PPT</a:t>
                </a:r>
                <a:r>
                  <a:rPr lang="zh-CN" altLang="en-US" sz="200" dirty="0">
                    <a:solidFill>
                      <a:srgbClr val="79645C"/>
                    </a:solidFill>
                  </a:rPr>
                  <a:t>设计。</a:t>
                </a:r>
              </a:p>
            </p:txBody>
          </p:sp>
        </p:grpSp>
        <p:sp>
          <p:nvSpPr>
            <p:cNvPr id="57" name="椭圆 46"/>
            <p:cNvSpPr/>
            <p:nvPr/>
          </p:nvSpPr>
          <p:spPr>
            <a:xfrm>
              <a:off x="2360229" y="2105336"/>
              <a:ext cx="244836" cy="593697"/>
            </a:xfrm>
            <a:custGeom>
              <a:avLst/>
              <a:gdLst/>
              <a:ahLst/>
              <a:cxnLst/>
              <a:rect l="l" t="t" r="r" b="b"/>
              <a:pathLst>
                <a:path w="655657" h="1589887">
                  <a:moveTo>
                    <a:pt x="326952" y="361162"/>
                  </a:moveTo>
                  <a:cubicBezTo>
                    <a:pt x="426171" y="359971"/>
                    <a:pt x="596034" y="423074"/>
                    <a:pt x="626990" y="570712"/>
                  </a:cubicBezTo>
                  <a:lnTo>
                    <a:pt x="655565" y="889799"/>
                  </a:lnTo>
                  <a:cubicBezTo>
                    <a:pt x="657152" y="925518"/>
                    <a:pt x="638102" y="953299"/>
                    <a:pt x="622227" y="956474"/>
                  </a:cubicBezTo>
                  <a:cubicBezTo>
                    <a:pt x="606352" y="959649"/>
                    <a:pt x="562696" y="947742"/>
                    <a:pt x="560315" y="908849"/>
                  </a:cubicBezTo>
                  <a:lnTo>
                    <a:pt x="536502" y="565949"/>
                  </a:lnTo>
                  <a:cubicBezTo>
                    <a:pt x="533328" y="547692"/>
                    <a:pt x="530947" y="515151"/>
                    <a:pt x="512690" y="513562"/>
                  </a:cubicBezTo>
                  <a:cubicBezTo>
                    <a:pt x="494433" y="511973"/>
                    <a:pt x="490465" y="541343"/>
                    <a:pt x="493640" y="565949"/>
                  </a:cubicBezTo>
                  <a:cubicBezTo>
                    <a:pt x="495227" y="880274"/>
                    <a:pt x="496815" y="1194599"/>
                    <a:pt x="498402" y="1508924"/>
                  </a:cubicBezTo>
                  <a:cubicBezTo>
                    <a:pt x="497608" y="1555755"/>
                    <a:pt x="457127" y="1588300"/>
                    <a:pt x="422202" y="1587506"/>
                  </a:cubicBezTo>
                  <a:cubicBezTo>
                    <a:pt x="387277" y="1586712"/>
                    <a:pt x="357114" y="1550200"/>
                    <a:pt x="355527" y="1508924"/>
                  </a:cubicBezTo>
                  <a:cubicBezTo>
                    <a:pt x="357115" y="1327949"/>
                    <a:pt x="361083" y="1156499"/>
                    <a:pt x="362671" y="975524"/>
                  </a:cubicBezTo>
                  <a:cubicBezTo>
                    <a:pt x="357909" y="952505"/>
                    <a:pt x="337668" y="942187"/>
                    <a:pt x="326952" y="942187"/>
                  </a:cubicBezTo>
                  <a:cubicBezTo>
                    <a:pt x="316236" y="942187"/>
                    <a:pt x="297583" y="961237"/>
                    <a:pt x="298377" y="975524"/>
                  </a:cubicBezTo>
                  <a:lnTo>
                    <a:pt x="288852" y="1542262"/>
                  </a:lnTo>
                  <a:cubicBezTo>
                    <a:pt x="285677" y="1575600"/>
                    <a:pt x="257102" y="1591475"/>
                    <a:pt x="222177" y="1589887"/>
                  </a:cubicBezTo>
                  <a:cubicBezTo>
                    <a:pt x="187252" y="1588299"/>
                    <a:pt x="161852" y="1570043"/>
                    <a:pt x="160265" y="1542262"/>
                  </a:cubicBezTo>
                  <a:cubicBezTo>
                    <a:pt x="161852" y="1219999"/>
                    <a:pt x="163440" y="897737"/>
                    <a:pt x="165027" y="575474"/>
                  </a:cubicBezTo>
                  <a:cubicBezTo>
                    <a:pt x="166615" y="546105"/>
                    <a:pt x="149153" y="538962"/>
                    <a:pt x="141215" y="537374"/>
                  </a:cubicBezTo>
                  <a:cubicBezTo>
                    <a:pt x="133277" y="535786"/>
                    <a:pt x="115815" y="542930"/>
                    <a:pt x="117402" y="565949"/>
                  </a:cubicBezTo>
                  <a:lnTo>
                    <a:pt x="93590" y="889799"/>
                  </a:lnTo>
                  <a:cubicBezTo>
                    <a:pt x="90415" y="955680"/>
                    <a:pt x="56680" y="960442"/>
                    <a:pt x="41202" y="961236"/>
                  </a:cubicBezTo>
                  <a:cubicBezTo>
                    <a:pt x="25724" y="962030"/>
                    <a:pt x="-867" y="940600"/>
                    <a:pt x="721" y="894562"/>
                  </a:cubicBezTo>
                  <a:cubicBezTo>
                    <a:pt x="-3248" y="788992"/>
                    <a:pt x="9452" y="728668"/>
                    <a:pt x="31677" y="577855"/>
                  </a:cubicBezTo>
                  <a:cubicBezTo>
                    <a:pt x="83271" y="419900"/>
                    <a:pt x="227733" y="362353"/>
                    <a:pt x="326952" y="361162"/>
                  </a:cubicBezTo>
                  <a:close/>
                  <a:moveTo>
                    <a:pt x="331904" y="0"/>
                  </a:moveTo>
                  <a:cubicBezTo>
                    <a:pt x="415987" y="0"/>
                    <a:pt x="484149" y="68162"/>
                    <a:pt x="484149" y="152245"/>
                  </a:cubicBezTo>
                  <a:cubicBezTo>
                    <a:pt x="484149" y="236328"/>
                    <a:pt x="415987" y="304490"/>
                    <a:pt x="331904" y="304490"/>
                  </a:cubicBezTo>
                  <a:cubicBezTo>
                    <a:pt x="247821" y="304490"/>
                    <a:pt x="179659" y="236328"/>
                    <a:pt x="179659" y="152245"/>
                  </a:cubicBezTo>
                  <a:cubicBezTo>
                    <a:pt x="179659" y="68162"/>
                    <a:pt x="247821" y="0"/>
                    <a:pt x="331904" y="0"/>
                  </a:cubicBezTo>
                  <a:close/>
                </a:path>
              </a:pathLst>
            </a:custGeom>
            <a:solidFill>
              <a:srgbClr val="79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1"/>
            <p:cNvSpPr/>
            <p:nvPr/>
          </p:nvSpPr>
          <p:spPr>
            <a:xfrm>
              <a:off x="2519358" y="1941680"/>
              <a:ext cx="148792" cy="186448"/>
            </a:xfrm>
            <a:custGeom>
              <a:avLst/>
              <a:gdLst>
                <a:gd name="connsiteX0" fmla="*/ 135015 w 270030"/>
                <a:gd name="connsiteY0" fmla="*/ 0 h 338368"/>
                <a:gd name="connsiteX1" fmla="*/ 270030 w 270030"/>
                <a:gd name="connsiteY1" fmla="*/ 135015 h 338368"/>
                <a:gd name="connsiteX2" fmla="*/ 261121 w 270030"/>
                <a:gd name="connsiteY2" fmla="*/ 179145 h 338368"/>
                <a:gd name="connsiteX3" fmla="*/ 235404 w 270030"/>
                <a:gd name="connsiteY3" fmla="*/ 223189 h 338368"/>
                <a:gd name="connsiteX4" fmla="*/ 221769 w 270030"/>
                <a:gd name="connsiteY4" fmla="*/ 236362 h 338368"/>
                <a:gd name="connsiteX5" fmla="*/ 116178 w 270030"/>
                <a:gd name="connsiteY5" fmla="*/ 338368 h 338368"/>
                <a:gd name="connsiteX6" fmla="*/ 152171 w 270030"/>
                <a:gd name="connsiteY6" fmla="*/ 266567 h 338368"/>
                <a:gd name="connsiteX7" fmla="*/ 135015 w 270030"/>
                <a:gd name="connsiteY7" fmla="*/ 270030 h 338368"/>
                <a:gd name="connsiteX8" fmla="*/ 0 w 270030"/>
                <a:gd name="connsiteY8" fmla="*/ 135015 h 338368"/>
                <a:gd name="connsiteX9" fmla="*/ 135015 w 270030"/>
                <a:gd name="connsiteY9" fmla="*/ 0 h 33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030" h="338368">
                  <a:moveTo>
                    <a:pt x="135015" y="0"/>
                  </a:moveTo>
                  <a:cubicBezTo>
                    <a:pt x="209582" y="0"/>
                    <a:pt x="270030" y="60448"/>
                    <a:pt x="270030" y="135015"/>
                  </a:cubicBezTo>
                  <a:lnTo>
                    <a:pt x="261121" y="179145"/>
                  </a:lnTo>
                  <a:lnTo>
                    <a:pt x="235404" y="223189"/>
                  </a:lnTo>
                  <a:cubicBezTo>
                    <a:pt x="232235" y="228920"/>
                    <a:pt x="227675" y="233422"/>
                    <a:pt x="221769" y="236362"/>
                  </a:cubicBezTo>
                  <a:lnTo>
                    <a:pt x="116178" y="338368"/>
                  </a:lnTo>
                  <a:lnTo>
                    <a:pt x="152171" y="266567"/>
                  </a:lnTo>
                  <a:cubicBezTo>
                    <a:pt x="146758" y="269650"/>
                    <a:pt x="140931" y="270030"/>
                    <a:pt x="135015" y="270030"/>
                  </a:cubicBezTo>
                  <a:cubicBezTo>
                    <a:pt x="60448" y="270030"/>
                    <a:pt x="0" y="209582"/>
                    <a:pt x="0" y="135015"/>
                  </a:cubicBezTo>
                  <a:cubicBezTo>
                    <a:pt x="0" y="60448"/>
                    <a:pt x="60448" y="0"/>
                    <a:pt x="135015" y="0"/>
                  </a:cubicBezTo>
                  <a:close/>
                </a:path>
              </a:pathLst>
            </a:custGeom>
            <a:solidFill>
              <a:srgbClr val="79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71900" y="2109000"/>
            <a:ext cx="1835100" cy="475493"/>
            <a:chOff x="862565" y="2718557"/>
            <a:chExt cx="1835100" cy="475493"/>
          </a:xfrm>
        </p:grpSpPr>
        <p:sp>
          <p:nvSpPr>
            <p:cNvPr id="74" name="矩形 73"/>
            <p:cNvSpPr/>
            <p:nvPr/>
          </p:nvSpPr>
          <p:spPr>
            <a:xfrm>
              <a:off x="862565" y="2718557"/>
              <a:ext cx="1805585" cy="475493"/>
            </a:xfrm>
            <a:prstGeom prst="rect">
              <a:avLst/>
            </a:prstGeom>
            <a:solidFill>
              <a:srgbClr val="634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56"/>
            <p:cNvSpPr/>
            <p:nvPr/>
          </p:nvSpPr>
          <p:spPr>
            <a:xfrm>
              <a:off x="934215" y="2770853"/>
              <a:ext cx="148464" cy="360007"/>
            </a:xfrm>
            <a:custGeom>
              <a:avLst/>
              <a:gdLst/>
              <a:ahLst/>
              <a:cxnLst/>
              <a:rect l="l" t="t" r="r" b="b"/>
              <a:pathLst>
                <a:path w="655657" h="1589887">
                  <a:moveTo>
                    <a:pt x="326952" y="361162"/>
                  </a:moveTo>
                  <a:cubicBezTo>
                    <a:pt x="426171" y="359971"/>
                    <a:pt x="596034" y="423074"/>
                    <a:pt x="626990" y="570712"/>
                  </a:cubicBezTo>
                  <a:lnTo>
                    <a:pt x="655565" y="889799"/>
                  </a:lnTo>
                  <a:cubicBezTo>
                    <a:pt x="657152" y="925518"/>
                    <a:pt x="638102" y="953299"/>
                    <a:pt x="622227" y="956474"/>
                  </a:cubicBezTo>
                  <a:cubicBezTo>
                    <a:pt x="606352" y="959649"/>
                    <a:pt x="562696" y="947742"/>
                    <a:pt x="560315" y="908849"/>
                  </a:cubicBezTo>
                  <a:lnTo>
                    <a:pt x="536502" y="565949"/>
                  </a:lnTo>
                  <a:cubicBezTo>
                    <a:pt x="533328" y="547692"/>
                    <a:pt x="530947" y="515151"/>
                    <a:pt x="512690" y="513562"/>
                  </a:cubicBezTo>
                  <a:cubicBezTo>
                    <a:pt x="494433" y="511973"/>
                    <a:pt x="490465" y="541343"/>
                    <a:pt x="493640" y="565949"/>
                  </a:cubicBezTo>
                  <a:cubicBezTo>
                    <a:pt x="495227" y="880274"/>
                    <a:pt x="496815" y="1194599"/>
                    <a:pt x="498402" y="1508924"/>
                  </a:cubicBezTo>
                  <a:cubicBezTo>
                    <a:pt x="497608" y="1555755"/>
                    <a:pt x="457127" y="1588300"/>
                    <a:pt x="422202" y="1587506"/>
                  </a:cubicBezTo>
                  <a:cubicBezTo>
                    <a:pt x="387277" y="1586712"/>
                    <a:pt x="357114" y="1550200"/>
                    <a:pt x="355527" y="1508924"/>
                  </a:cubicBezTo>
                  <a:cubicBezTo>
                    <a:pt x="357115" y="1327949"/>
                    <a:pt x="361083" y="1156499"/>
                    <a:pt x="362671" y="975524"/>
                  </a:cubicBezTo>
                  <a:cubicBezTo>
                    <a:pt x="357909" y="952505"/>
                    <a:pt x="337668" y="942187"/>
                    <a:pt x="326952" y="942187"/>
                  </a:cubicBezTo>
                  <a:cubicBezTo>
                    <a:pt x="316236" y="942187"/>
                    <a:pt x="297583" y="961237"/>
                    <a:pt x="298377" y="975524"/>
                  </a:cubicBezTo>
                  <a:lnTo>
                    <a:pt x="288852" y="1542262"/>
                  </a:lnTo>
                  <a:cubicBezTo>
                    <a:pt x="285677" y="1575600"/>
                    <a:pt x="257102" y="1591475"/>
                    <a:pt x="222177" y="1589887"/>
                  </a:cubicBezTo>
                  <a:cubicBezTo>
                    <a:pt x="187252" y="1588299"/>
                    <a:pt x="161852" y="1570043"/>
                    <a:pt x="160265" y="1542262"/>
                  </a:cubicBezTo>
                  <a:cubicBezTo>
                    <a:pt x="161852" y="1219999"/>
                    <a:pt x="163440" y="897737"/>
                    <a:pt x="165027" y="575474"/>
                  </a:cubicBezTo>
                  <a:cubicBezTo>
                    <a:pt x="166615" y="546105"/>
                    <a:pt x="149153" y="538962"/>
                    <a:pt x="141215" y="537374"/>
                  </a:cubicBezTo>
                  <a:cubicBezTo>
                    <a:pt x="133277" y="535786"/>
                    <a:pt x="115815" y="542930"/>
                    <a:pt x="117402" y="565949"/>
                  </a:cubicBezTo>
                  <a:lnTo>
                    <a:pt x="93590" y="889799"/>
                  </a:lnTo>
                  <a:cubicBezTo>
                    <a:pt x="90415" y="955680"/>
                    <a:pt x="56680" y="960442"/>
                    <a:pt x="41202" y="961236"/>
                  </a:cubicBezTo>
                  <a:cubicBezTo>
                    <a:pt x="25724" y="962030"/>
                    <a:pt x="-867" y="940600"/>
                    <a:pt x="721" y="894562"/>
                  </a:cubicBezTo>
                  <a:cubicBezTo>
                    <a:pt x="-3248" y="788992"/>
                    <a:pt x="9452" y="728668"/>
                    <a:pt x="31677" y="577855"/>
                  </a:cubicBezTo>
                  <a:cubicBezTo>
                    <a:pt x="83271" y="419900"/>
                    <a:pt x="227733" y="362353"/>
                    <a:pt x="326952" y="361162"/>
                  </a:cubicBezTo>
                  <a:close/>
                  <a:moveTo>
                    <a:pt x="331904" y="0"/>
                  </a:moveTo>
                  <a:cubicBezTo>
                    <a:pt x="415987" y="0"/>
                    <a:pt x="484149" y="68162"/>
                    <a:pt x="484149" y="152245"/>
                  </a:cubicBezTo>
                  <a:cubicBezTo>
                    <a:pt x="484149" y="236328"/>
                    <a:pt x="415987" y="304490"/>
                    <a:pt x="331904" y="304490"/>
                  </a:cubicBezTo>
                  <a:cubicBezTo>
                    <a:pt x="247821" y="304490"/>
                    <a:pt x="179659" y="236328"/>
                    <a:pt x="179659" y="152245"/>
                  </a:cubicBezTo>
                  <a:cubicBezTo>
                    <a:pt x="179659" y="68162"/>
                    <a:pt x="247821" y="0"/>
                    <a:pt x="331904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56"/>
            <p:cNvSpPr/>
            <p:nvPr/>
          </p:nvSpPr>
          <p:spPr>
            <a:xfrm>
              <a:off x="1180421" y="2770853"/>
              <a:ext cx="148464" cy="360007"/>
            </a:xfrm>
            <a:custGeom>
              <a:avLst/>
              <a:gdLst/>
              <a:ahLst/>
              <a:cxnLst/>
              <a:rect l="l" t="t" r="r" b="b"/>
              <a:pathLst>
                <a:path w="655657" h="1589887">
                  <a:moveTo>
                    <a:pt x="326952" y="361162"/>
                  </a:moveTo>
                  <a:cubicBezTo>
                    <a:pt x="426171" y="359971"/>
                    <a:pt x="596034" y="423074"/>
                    <a:pt x="626990" y="570712"/>
                  </a:cubicBezTo>
                  <a:lnTo>
                    <a:pt x="655565" y="889799"/>
                  </a:lnTo>
                  <a:cubicBezTo>
                    <a:pt x="657152" y="925518"/>
                    <a:pt x="638102" y="953299"/>
                    <a:pt x="622227" y="956474"/>
                  </a:cubicBezTo>
                  <a:cubicBezTo>
                    <a:pt x="606352" y="959649"/>
                    <a:pt x="562696" y="947742"/>
                    <a:pt x="560315" y="908849"/>
                  </a:cubicBezTo>
                  <a:lnTo>
                    <a:pt x="536502" y="565949"/>
                  </a:lnTo>
                  <a:cubicBezTo>
                    <a:pt x="533328" y="547692"/>
                    <a:pt x="530947" y="515151"/>
                    <a:pt x="512690" y="513562"/>
                  </a:cubicBezTo>
                  <a:cubicBezTo>
                    <a:pt x="494433" y="511973"/>
                    <a:pt x="490465" y="541343"/>
                    <a:pt x="493640" y="565949"/>
                  </a:cubicBezTo>
                  <a:cubicBezTo>
                    <a:pt x="495227" y="880274"/>
                    <a:pt x="496815" y="1194599"/>
                    <a:pt x="498402" y="1508924"/>
                  </a:cubicBezTo>
                  <a:cubicBezTo>
                    <a:pt x="497608" y="1555755"/>
                    <a:pt x="457127" y="1588300"/>
                    <a:pt x="422202" y="1587506"/>
                  </a:cubicBezTo>
                  <a:cubicBezTo>
                    <a:pt x="387277" y="1586712"/>
                    <a:pt x="357114" y="1550200"/>
                    <a:pt x="355527" y="1508924"/>
                  </a:cubicBezTo>
                  <a:cubicBezTo>
                    <a:pt x="357115" y="1327949"/>
                    <a:pt x="361083" y="1156499"/>
                    <a:pt x="362671" y="975524"/>
                  </a:cubicBezTo>
                  <a:cubicBezTo>
                    <a:pt x="357909" y="952505"/>
                    <a:pt x="337668" y="942187"/>
                    <a:pt x="326952" y="942187"/>
                  </a:cubicBezTo>
                  <a:cubicBezTo>
                    <a:pt x="316236" y="942187"/>
                    <a:pt x="297583" y="961237"/>
                    <a:pt x="298377" y="975524"/>
                  </a:cubicBezTo>
                  <a:lnTo>
                    <a:pt x="288852" y="1542262"/>
                  </a:lnTo>
                  <a:cubicBezTo>
                    <a:pt x="285677" y="1575600"/>
                    <a:pt x="257102" y="1591475"/>
                    <a:pt x="222177" y="1589887"/>
                  </a:cubicBezTo>
                  <a:cubicBezTo>
                    <a:pt x="187252" y="1588299"/>
                    <a:pt x="161852" y="1570043"/>
                    <a:pt x="160265" y="1542262"/>
                  </a:cubicBezTo>
                  <a:cubicBezTo>
                    <a:pt x="161852" y="1219999"/>
                    <a:pt x="163440" y="897737"/>
                    <a:pt x="165027" y="575474"/>
                  </a:cubicBezTo>
                  <a:cubicBezTo>
                    <a:pt x="166615" y="546105"/>
                    <a:pt x="149153" y="538962"/>
                    <a:pt x="141215" y="537374"/>
                  </a:cubicBezTo>
                  <a:cubicBezTo>
                    <a:pt x="133277" y="535786"/>
                    <a:pt x="115815" y="542930"/>
                    <a:pt x="117402" y="565949"/>
                  </a:cubicBezTo>
                  <a:lnTo>
                    <a:pt x="93590" y="889799"/>
                  </a:lnTo>
                  <a:cubicBezTo>
                    <a:pt x="90415" y="955680"/>
                    <a:pt x="56680" y="960442"/>
                    <a:pt x="41202" y="961236"/>
                  </a:cubicBezTo>
                  <a:cubicBezTo>
                    <a:pt x="25724" y="962030"/>
                    <a:pt x="-867" y="940600"/>
                    <a:pt x="721" y="894562"/>
                  </a:cubicBezTo>
                  <a:cubicBezTo>
                    <a:pt x="-3248" y="788992"/>
                    <a:pt x="9452" y="728668"/>
                    <a:pt x="31677" y="577855"/>
                  </a:cubicBezTo>
                  <a:cubicBezTo>
                    <a:pt x="83271" y="419900"/>
                    <a:pt x="227733" y="362353"/>
                    <a:pt x="326952" y="361162"/>
                  </a:cubicBezTo>
                  <a:close/>
                  <a:moveTo>
                    <a:pt x="331904" y="0"/>
                  </a:moveTo>
                  <a:cubicBezTo>
                    <a:pt x="415987" y="0"/>
                    <a:pt x="484149" y="68162"/>
                    <a:pt x="484149" y="152245"/>
                  </a:cubicBezTo>
                  <a:cubicBezTo>
                    <a:pt x="484149" y="236328"/>
                    <a:pt x="415987" y="304490"/>
                    <a:pt x="331904" y="304490"/>
                  </a:cubicBezTo>
                  <a:cubicBezTo>
                    <a:pt x="247821" y="304490"/>
                    <a:pt x="179659" y="236328"/>
                    <a:pt x="179659" y="152245"/>
                  </a:cubicBezTo>
                  <a:cubicBezTo>
                    <a:pt x="179659" y="68162"/>
                    <a:pt x="247821" y="0"/>
                    <a:pt x="331904" y="0"/>
                  </a:cubicBezTo>
                  <a:close/>
                </a:path>
              </a:pathLst>
            </a:custGeom>
            <a:solidFill>
              <a:srgbClr val="FF7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56"/>
            <p:cNvSpPr/>
            <p:nvPr/>
          </p:nvSpPr>
          <p:spPr>
            <a:xfrm>
              <a:off x="1426627" y="2770853"/>
              <a:ext cx="148464" cy="360007"/>
            </a:xfrm>
            <a:custGeom>
              <a:avLst/>
              <a:gdLst/>
              <a:ahLst/>
              <a:cxnLst/>
              <a:rect l="l" t="t" r="r" b="b"/>
              <a:pathLst>
                <a:path w="655657" h="1589887">
                  <a:moveTo>
                    <a:pt x="326952" y="361162"/>
                  </a:moveTo>
                  <a:cubicBezTo>
                    <a:pt x="426171" y="359971"/>
                    <a:pt x="596034" y="423074"/>
                    <a:pt x="626990" y="570712"/>
                  </a:cubicBezTo>
                  <a:lnTo>
                    <a:pt x="655565" y="889799"/>
                  </a:lnTo>
                  <a:cubicBezTo>
                    <a:pt x="657152" y="925518"/>
                    <a:pt x="638102" y="953299"/>
                    <a:pt x="622227" y="956474"/>
                  </a:cubicBezTo>
                  <a:cubicBezTo>
                    <a:pt x="606352" y="959649"/>
                    <a:pt x="562696" y="947742"/>
                    <a:pt x="560315" y="908849"/>
                  </a:cubicBezTo>
                  <a:lnTo>
                    <a:pt x="536502" y="565949"/>
                  </a:lnTo>
                  <a:cubicBezTo>
                    <a:pt x="533328" y="547692"/>
                    <a:pt x="530947" y="515151"/>
                    <a:pt x="512690" y="513562"/>
                  </a:cubicBezTo>
                  <a:cubicBezTo>
                    <a:pt x="494433" y="511973"/>
                    <a:pt x="490465" y="541343"/>
                    <a:pt x="493640" y="565949"/>
                  </a:cubicBezTo>
                  <a:cubicBezTo>
                    <a:pt x="495227" y="880274"/>
                    <a:pt x="496815" y="1194599"/>
                    <a:pt x="498402" y="1508924"/>
                  </a:cubicBezTo>
                  <a:cubicBezTo>
                    <a:pt x="497608" y="1555755"/>
                    <a:pt x="457127" y="1588300"/>
                    <a:pt x="422202" y="1587506"/>
                  </a:cubicBezTo>
                  <a:cubicBezTo>
                    <a:pt x="387277" y="1586712"/>
                    <a:pt x="357114" y="1550200"/>
                    <a:pt x="355527" y="1508924"/>
                  </a:cubicBezTo>
                  <a:cubicBezTo>
                    <a:pt x="357115" y="1327949"/>
                    <a:pt x="361083" y="1156499"/>
                    <a:pt x="362671" y="975524"/>
                  </a:cubicBezTo>
                  <a:cubicBezTo>
                    <a:pt x="357909" y="952505"/>
                    <a:pt x="337668" y="942187"/>
                    <a:pt x="326952" y="942187"/>
                  </a:cubicBezTo>
                  <a:cubicBezTo>
                    <a:pt x="316236" y="942187"/>
                    <a:pt x="297583" y="961237"/>
                    <a:pt x="298377" y="975524"/>
                  </a:cubicBezTo>
                  <a:lnTo>
                    <a:pt x="288852" y="1542262"/>
                  </a:lnTo>
                  <a:cubicBezTo>
                    <a:pt x="285677" y="1575600"/>
                    <a:pt x="257102" y="1591475"/>
                    <a:pt x="222177" y="1589887"/>
                  </a:cubicBezTo>
                  <a:cubicBezTo>
                    <a:pt x="187252" y="1588299"/>
                    <a:pt x="161852" y="1570043"/>
                    <a:pt x="160265" y="1542262"/>
                  </a:cubicBezTo>
                  <a:cubicBezTo>
                    <a:pt x="161852" y="1219999"/>
                    <a:pt x="163440" y="897737"/>
                    <a:pt x="165027" y="575474"/>
                  </a:cubicBezTo>
                  <a:cubicBezTo>
                    <a:pt x="166615" y="546105"/>
                    <a:pt x="149153" y="538962"/>
                    <a:pt x="141215" y="537374"/>
                  </a:cubicBezTo>
                  <a:cubicBezTo>
                    <a:pt x="133277" y="535786"/>
                    <a:pt x="115815" y="542930"/>
                    <a:pt x="117402" y="565949"/>
                  </a:cubicBezTo>
                  <a:lnTo>
                    <a:pt x="93590" y="889799"/>
                  </a:lnTo>
                  <a:cubicBezTo>
                    <a:pt x="90415" y="955680"/>
                    <a:pt x="56680" y="960442"/>
                    <a:pt x="41202" y="961236"/>
                  </a:cubicBezTo>
                  <a:cubicBezTo>
                    <a:pt x="25724" y="962030"/>
                    <a:pt x="-867" y="940600"/>
                    <a:pt x="721" y="894562"/>
                  </a:cubicBezTo>
                  <a:cubicBezTo>
                    <a:pt x="-3248" y="788992"/>
                    <a:pt x="9452" y="728668"/>
                    <a:pt x="31677" y="577855"/>
                  </a:cubicBezTo>
                  <a:cubicBezTo>
                    <a:pt x="83271" y="419900"/>
                    <a:pt x="227733" y="362353"/>
                    <a:pt x="326952" y="361162"/>
                  </a:cubicBezTo>
                  <a:close/>
                  <a:moveTo>
                    <a:pt x="331904" y="0"/>
                  </a:moveTo>
                  <a:cubicBezTo>
                    <a:pt x="415987" y="0"/>
                    <a:pt x="484149" y="68162"/>
                    <a:pt x="484149" y="152245"/>
                  </a:cubicBezTo>
                  <a:cubicBezTo>
                    <a:pt x="484149" y="236328"/>
                    <a:pt x="415987" y="304490"/>
                    <a:pt x="331904" y="304490"/>
                  </a:cubicBezTo>
                  <a:cubicBezTo>
                    <a:pt x="247821" y="304490"/>
                    <a:pt x="179659" y="236328"/>
                    <a:pt x="179659" y="152245"/>
                  </a:cubicBezTo>
                  <a:cubicBezTo>
                    <a:pt x="179659" y="68162"/>
                    <a:pt x="247821" y="0"/>
                    <a:pt x="331904" y="0"/>
                  </a:cubicBezTo>
                  <a:close/>
                </a:path>
              </a:pathLst>
            </a:custGeom>
            <a:solidFill>
              <a:srgbClr val="FFA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56"/>
            <p:cNvSpPr/>
            <p:nvPr/>
          </p:nvSpPr>
          <p:spPr>
            <a:xfrm>
              <a:off x="1672833" y="2770853"/>
              <a:ext cx="148464" cy="360007"/>
            </a:xfrm>
            <a:custGeom>
              <a:avLst/>
              <a:gdLst/>
              <a:ahLst/>
              <a:cxnLst/>
              <a:rect l="l" t="t" r="r" b="b"/>
              <a:pathLst>
                <a:path w="655657" h="1589887">
                  <a:moveTo>
                    <a:pt x="326952" y="361162"/>
                  </a:moveTo>
                  <a:cubicBezTo>
                    <a:pt x="426171" y="359971"/>
                    <a:pt x="596034" y="423074"/>
                    <a:pt x="626990" y="570712"/>
                  </a:cubicBezTo>
                  <a:lnTo>
                    <a:pt x="655565" y="889799"/>
                  </a:lnTo>
                  <a:cubicBezTo>
                    <a:pt x="657152" y="925518"/>
                    <a:pt x="638102" y="953299"/>
                    <a:pt x="622227" y="956474"/>
                  </a:cubicBezTo>
                  <a:cubicBezTo>
                    <a:pt x="606352" y="959649"/>
                    <a:pt x="562696" y="947742"/>
                    <a:pt x="560315" y="908849"/>
                  </a:cubicBezTo>
                  <a:lnTo>
                    <a:pt x="536502" y="565949"/>
                  </a:lnTo>
                  <a:cubicBezTo>
                    <a:pt x="533328" y="547692"/>
                    <a:pt x="530947" y="515151"/>
                    <a:pt x="512690" y="513562"/>
                  </a:cubicBezTo>
                  <a:cubicBezTo>
                    <a:pt x="494433" y="511973"/>
                    <a:pt x="490465" y="541343"/>
                    <a:pt x="493640" y="565949"/>
                  </a:cubicBezTo>
                  <a:cubicBezTo>
                    <a:pt x="495227" y="880274"/>
                    <a:pt x="496815" y="1194599"/>
                    <a:pt x="498402" y="1508924"/>
                  </a:cubicBezTo>
                  <a:cubicBezTo>
                    <a:pt x="497608" y="1555755"/>
                    <a:pt x="457127" y="1588300"/>
                    <a:pt x="422202" y="1587506"/>
                  </a:cubicBezTo>
                  <a:cubicBezTo>
                    <a:pt x="387277" y="1586712"/>
                    <a:pt x="357114" y="1550200"/>
                    <a:pt x="355527" y="1508924"/>
                  </a:cubicBezTo>
                  <a:cubicBezTo>
                    <a:pt x="357115" y="1327949"/>
                    <a:pt x="361083" y="1156499"/>
                    <a:pt x="362671" y="975524"/>
                  </a:cubicBezTo>
                  <a:cubicBezTo>
                    <a:pt x="357909" y="952505"/>
                    <a:pt x="337668" y="942187"/>
                    <a:pt x="326952" y="942187"/>
                  </a:cubicBezTo>
                  <a:cubicBezTo>
                    <a:pt x="316236" y="942187"/>
                    <a:pt x="297583" y="961237"/>
                    <a:pt x="298377" y="975524"/>
                  </a:cubicBezTo>
                  <a:lnTo>
                    <a:pt x="288852" y="1542262"/>
                  </a:lnTo>
                  <a:cubicBezTo>
                    <a:pt x="285677" y="1575600"/>
                    <a:pt x="257102" y="1591475"/>
                    <a:pt x="222177" y="1589887"/>
                  </a:cubicBezTo>
                  <a:cubicBezTo>
                    <a:pt x="187252" y="1588299"/>
                    <a:pt x="161852" y="1570043"/>
                    <a:pt x="160265" y="1542262"/>
                  </a:cubicBezTo>
                  <a:cubicBezTo>
                    <a:pt x="161852" y="1219999"/>
                    <a:pt x="163440" y="897737"/>
                    <a:pt x="165027" y="575474"/>
                  </a:cubicBezTo>
                  <a:cubicBezTo>
                    <a:pt x="166615" y="546105"/>
                    <a:pt x="149153" y="538962"/>
                    <a:pt x="141215" y="537374"/>
                  </a:cubicBezTo>
                  <a:cubicBezTo>
                    <a:pt x="133277" y="535786"/>
                    <a:pt x="115815" y="542930"/>
                    <a:pt x="117402" y="565949"/>
                  </a:cubicBezTo>
                  <a:lnTo>
                    <a:pt x="93590" y="889799"/>
                  </a:lnTo>
                  <a:cubicBezTo>
                    <a:pt x="90415" y="955680"/>
                    <a:pt x="56680" y="960442"/>
                    <a:pt x="41202" y="961236"/>
                  </a:cubicBezTo>
                  <a:cubicBezTo>
                    <a:pt x="25724" y="962030"/>
                    <a:pt x="-867" y="940600"/>
                    <a:pt x="721" y="894562"/>
                  </a:cubicBezTo>
                  <a:cubicBezTo>
                    <a:pt x="-3248" y="788992"/>
                    <a:pt x="9452" y="728668"/>
                    <a:pt x="31677" y="577855"/>
                  </a:cubicBezTo>
                  <a:cubicBezTo>
                    <a:pt x="83271" y="419900"/>
                    <a:pt x="227733" y="362353"/>
                    <a:pt x="326952" y="361162"/>
                  </a:cubicBezTo>
                  <a:close/>
                  <a:moveTo>
                    <a:pt x="331904" y="0"/>
                  </a:moveTo>
                  <a:cubicBezTo>
                    <a:pt x="415987" y="0"/>
                    <a:pt x="484149" y="68162"/>
                    <a:pt x="484149" y="152245"/>
                  </a:cubicBezTo>
                  <a:cubicBezTo>
                    <a:pt x="484149" y="236328"/>
                    <a:pt x="415987" y="304490"/>
                    <a:pt x="331904" y="304490"/>
                  </a:cubicBezTo>
                  <a:cubicBezTo>
                    <a:pt x="247821" y="304490"/>
                    <a:pt x="179659" y="236328"/>
                    <a:pt x="179659" y="152245"/>
                  </a:cubicBezTo>
                  <a:cubicBezTo>
                    <a:pt x="179659" y="68162"/>
                    <a:pt x="247821" y="0"/>
                    <a:pt x="331904" y="0"/>
                  </a:cubicBezTo>
                  <a:close/>
                </a:path>
              </a:pathLst>
            </a:custGeom>
            <a:solidFill>
              <a:srgbClr val="BCC7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56"/>
            <p:cNvSpPr/>
            <p:nvPr/>
          </p:nvSpPr>
          <p:spPr>
            <a:xfrm>
              <a:off x="1919039" y="2770853"/>
              <a:ext cx="148464" cy="360007"/>
            </a:xfrm>
            <a:custGeom>
              <a:avLst/>
              <a:gdLst/>
              <a:ahLst/>
              <a:cxnLst/>
              <a:rect l="l" t="t" r="r" b="b"/>
              <a:pathLst>
                <a:path w="655657" h="1589887">
                  <a:moveTo>
                    <a:pt x="326952" y="361162"/>
                  </a:moveTo>
                  <a:cubicBezTo>
                    <a:pt x="426171" y="359971"/>
                    <a:pt x="596034" y="423074"/>
                    <a:pt x="626990" y="570712"/>
                  </a:cubicBezTo>
                  <a:lnTo>
                    <a:pt x="655565" y="889799"/>
                  </a:lnTo>
                  <a:cubicBezTo>
                    <a:pt x="657152" y="925518"/>
                    <a:pt x="638102" y="953299"/>
                    <a:pt x="622227" y="956474"/>
                  </a:cubicBezTo>
                  <a:cubicBezTo>
                    <a:pt x="606352" y="959649"/>
                    <a:pt x="562696" y="947742"/>
                    <a:pt x="560315" y="908849"/>
                  </a:cubicBezTo>
                  <a:lnTo>
                    <a:pt x="536502" y="565949"/>
                  </a:lnTo>
                  <a:cubicBezTo>
                    <a:pt x="533328" y="547692"/>
                    <a:pt x="530947" y="515151"/>
                    <a:pt x="512690" y="513562"/>
                  </a:cubicBezTo>
                  <a:cubicBezTo>
                    <a:pt x="494433" y="511973"/>
                    <a:pt x="490465" y="541343"/>
                    <a:pt x="493640" y="565949"/>
                  </a:cubicBezTo>
                  <a:cubicBezTo>
                    <a:pt x="495227" y="880274"/>
                    <a:pt x="496815" y="1194599"/>
                    <a:pt x="498402" y="1508924"/>
                  </a:cubicBezTo>
                  <a:cubicBezTo>
                    <a:pt x="497608" y="1555755"/>
                    <a:pt x="457127" y="1588300"/>
                    <a:pt x="422202" y="1587506"/>
                  </a:cubicBezTo>
                  <a:cubicBezTo>
                    <a:pt x="387277" y="1586712"/>
                    <a:pt x="357114" y="1550200"/>
                    <a:pt x="355527" y="1508924"/>
                  </a:cubicBezTo>
                  <a:cubicBezTo>
                    <a:pt x="357115" y="1327949"/>
                    <a:pt x="361083" y="1156499"/>
                    <a:pt x="362671" y="975524"/>
                  </a:cubicBezTo>
                  <a:cubicBezTo>
                    <a:pt x="357909" y="952505"/>
                    <a:pt x="337668" y="942187"/>
                    <a:pt x="326952" y="942187"/>
                  </a:cubicBezTo>
                  <a:cubicBezTo>
                    <a:pt x="316236" y="942187"/>
                    <a:pt x="297583" y="961237"/>
                    <a:pt x="298377" y="975524"/>
                  </a:cubicBezTo>
                  <a:lnTo>
                    <a:pt x="288852" y="1542262"/>
                  </a:lnTo>
                  <a:cubicBezTo>
                    <a:pt x="285677" y="1575600"/>
                    <a:pt x="257102" y="1591475"/>
                    <a:pt x="222177" y="1589887"/>
                  </a:cubicBezTo>
                  <a:cubicBezTo>
                    <a:pt x="187252" y="1588299"/>
                    <a:pt x="161852" y="1570043"/>
                    <a:pt x="160265" y="1542262"/>
                  </a:cubicBezTo>
                  <a:cubicBezTo>
                    <a:pt x="161852" y="1219999"/>
                    <a:pt x="163440" y="897737"/>
                    <a:pt x="165027" y="575474"/>
                  </a:cubicBezTo>
                  <a:cubicBezTo>
                    <a:pt x="166615" y="546105"/>
                    <a:pt x="149153" y="538962"/>
                    <a:pt x="141215" y="537374"/>
                  </a:cubicBezTo>
                  <a:cubicBezTo>
                    <a:pt x="133277" y="535786"/>
                    <a:pt x="115815" y="542930"/>
                    <a:pt x="117402" y="565949"/>
                  </a:cubicBezTo>
                  <a:lnTo>
                    <a:pt x="93590" y="889799"/>
                  </a:lnTo>
                  <a:cubicBezTo>
                    <a:pt x="90415" y="955680"/>
                    <a:pt x="56680" y="960442"/>
                    <a:pt x="41202" y="961236"/>
                  </a:cubicBezTo>
                  <a:cubicBezTo>
                    <a:pt x="25724" y="962030"/>
                    <a:pt x="-867" y="940600"/>
                    <a:pt x="721" y="894562"/>
                  </a:cubicBezTo>
                  <a:cubicBezTo>
                    <a:pt x="-3248" y="788992"/>
                    <a:pt x="9452" y="728668"/>
                    <a:pt x="31677" y="577855"/>
                  </a:cubicBezTo>
                  <a:cubicBezTo>
                    <a:pt x="83271" y="419900"/>
                    <a:pt x="227733" y="362353"/>
                    <a:pt x="326952" y="361162"/>
                  </a:cubicBezTo>
                  <a:close/>
                  <a:moveTo>
                    <a:pt x="331904" y="0"/>
                  </a:moveTo>
                  <a:cubicBezTo>
                    <a:pt x="415987" y="0"/>
                    <a:pt x="484149" y="68162"/>
                    <a:pt x="484149" y="152245"/>
                  </a:cubicBezTo>
                  <a:cubicBezTo>
                    <a:pt x="484149" y="236328"/>
                    <a:pt x="415987" y="304490"/>
                    <a:pt x="331904" y="304490"/>
                  </a:cubicBezTo>
                  <a:cubicBezTo>
                    <a:pt x="247821" y="304490"/>
                    <a:pt x="179659" y="236328"/>
                    <a:pt x="179659" y="152245"/>
                  </a:cubicBezTo>
                  <a:cubicBezTo>
                    <a:pt x="179659" y="68162"/>
                    <a:pt x="247821" y="0"/>
                    <a:pt x="331904" y="0"/>
                  </a:cubicBezTo>
                  <a:close/>
                </a:path>
              </a:pathLst>
            </a:custGeom>
            <a:solidFill>
              <a:srgbClr val="A3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080295" y="2769783"/>
              <a:ext cx="617370" cy="377507"/>
              <a:chOff x="2080295" y="2742244"/>
              <a:chExt cx="617370" cy="377507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2080295" y="2742244"/>
                <a:ext cx="61643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 smtClean="0">
                    <a:solidFill>
                      <a:srgbClr val="DECDB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800" dirty="0">
                  <a:solidFill>
                    <a:srgbClr val="DECDB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2089407" y="2873530"/>
                <a:ext cx="608258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" dirty="0">
                    <a:solidFill>
                      <a:srgbClr val="DECDB1"/>
                    </a:solidFill>
                  </a:rPr>
                  <a:t>上海锐普广告有限公司是中国第一家精品</a:t>
                </a:r>
                <a:r>
                  <a:rPr lang="en-US" altLang="zh-CN" sz="200" dirty="0">
                    <a:solidFill>
                      <a:srgbClr val="DECDB1"/>
                    </a:solidFill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</a:rPr>
                  <a:t>设计机构。拥有顶尖的</a:t>
                </a:r>
                <a:r>
                  <a:rPr lang="en-US" altLang="zh-CN" sz="200" dirty="0">
                    <a:solidFill>
                      <a:srgbClr val="DECDB1"/>
                    </a:solidFill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</a:rPr>
                  <a:t>设计团队，坚持精益求精，拒接平庸的设计理念。帮您实现精致、美观、动感的</a:t>
                </a:r>
                <a:r>
                  <a:rPr lang="en-US" altLang="zh-CN" sz="200" dirty="0">
                    <a:solidFill>
                      <a:srgbClr val="DECDB1"/>
                    </a:solidFill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</a:rPr>
                  <a:t>设计。</a:t>
                </a:r>
              </a:p>
            </p:txBody>
          </p:sp>
        </p:grpSp>
      </p:grpSp>
      <p:grpSp>
        <p:nvGrpSpPr>
          <p:cNvPr id="3084" name="组合 3083"/>
          <p:cNvGrpSpPr/>
          <p:nvPr/>
        </p:nvGrpSpPr>
        <p:grpSpPr>
          <a:xfrm>
            <a:off x="62636" y="1915725"/>
            <a:ext cx="4274814" cy="819855"/>
            <a:chOff x="62636" y="1915725"/>
            <a:chExt cx="4274814" cy="819855"/>
          </a:xfrm>
        </p:grpSpPr>
        <p:sp>
          <p:nvSpPr>
            <p:cNvPr id="172" name="椭圆 51"/>
            <p:cNvSpPr/>
            <p:nvPr/>
          </p:nvSpPr>
          <p:spPr>
            <a:xfrm>
              <a:off x="2063728" y="1915725"/>
              <a:ext cx="311654" cy="390526"/>
            </a:xfrm>
            <a:custGeom>
              <a:avLst/>
              <a:gdLst>
                <a:gd name="connsiteX0" fmla="*/ 135015 w 270030"/>
                <a:gd name="connsiteY0" fmla="*/ 0 h 338368"/>
                <a:gd name="connsiteX1" fmla="*/ 270030 w 270030"/>
                <a:gd name="connsiteY1" fmla="*/ 135015 h 338368"/>
                <a:gd name="connsiteX2" fmla="*/ 261121 w 270030"/>
                <a:gd name="connsiteY2" fmla="*/ 179145 h 338368"/>
                <a:gd name="connsiteX3" fmla="*/ 235404 w 270030"/>
                <a:gd name="connsiteY3" fmla="*/ 223189 h 338368"/>
                <a:gd name="connsiteX4" fmla="*/ 221769 w 270030"/>
                <a:gd name="connsiteY4" fmla="*/ 236362 h 338368"/>
                <a:gd name="connsiteX5" fmla="*/ 116178 w 270030"/>
                <a:gd name="connsiteY5" fmla="*/ 338368 h 338368"/>
                <a:gd name="connsiteX6" fmla="*/ 152171 w 270030"/>
                <a:gd name="connsiteY6" fmla="*/ 266567 h 338368"/>
                <a:gd name="connsiteX7" fmla="*/ 135015 w 270030"/>
                <a:gd name="connsiteY7" fmla="*/ 270030 h 338368"/>
                <a:gd name="connsiteX8" fmla="*/ 0 w 270030"/>
                <a:gd name="connsiteY8" fmla="*/ 135015 h 338368"/>
                <a:gd name="connsiteX9" fmla="*/ 135015 w 270030"/>
                <a:gd name="connsiteY9" fmla="*/ 0 h 33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030" h="338368">
                  <a:moveTo>
                    <a:pt x="135015" y="0"/>
                  </a:moveTo>
                  <a:cubicBezTo>
                    <a:pt x="209582" y="0"/>
                    <a:pt x="270030" y="60448"/>
                    <a:pt x="270030" y="135015"/>
                  </a:cubicBezTo>
                  <a:lnTo>
                    <a:pt x="261121" y="179145"/>
                  </a:lnTo>
                  <a:lnTo>
                    <a:pt x="235404" y="223189"/>
                  </a:lnTo>
                  <a:cubicBezTo>
                    <a:pt x="232235" y="228920"/>
                    <a:pt x="227675" y="233422"/>
                    <a:pt x="221769" y="236362"/>
                  </a:cubicBezTo>
                  <a:lnTo>
                    <a:pt x="116178" y="338368"/>
                  </a:lnTo>
                  <a:lnTo>
                    <a:pt x="152171" y="266567"/>
                  </a:lnTo>
                  <a:cubicBezTo>
                    <a:pt x="146758" y="269650"/>
                    <a:pt x="140931" y="270030"/>
                    <a:pt x="135015" y="270030"/>
                  </a:cubicBezTo>
                  <a:cubicBezTo>
                    <a:pt x="60448" y="270030"/>
                    <a:pt x="0" y="209582"/>
                    <a:pt x="0" y="135015"/>
                  </a:cubicBezTo>
                  <a:cubicBezTo>
                    <a:pt x="0" y="60448"/>
                    <a:pt x="60448" y="0"/>
                    <a:pt x="135015" y="0"/>
                  </a:cubicBezTo>
                  <a:close/>
                </a:path>
              </a:pathLst>
            </a:custGeom>
            <a:solidFill>
              <a:srgbClr val="634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aphicFrame>
          <p:nvGraphicFramePr>
            <p:cNvPr id="169" name="图表 168"/>
            <p:cNvGraphicFramePr/>
            <p:nvPr>
              <p:extLst>
                <p:ext uri="{D42A27DB-BD31-4B8C-83A1-F6EECF244321}">
                  <p14:modId xmlns:p14="http://schemas.microsoft.com/office/powerpoint/2010/main" val="1085128866"/>
                </p:ext>
              </p:extLst>
            </p:nvPr>
          </p:nvGraphicFramePr>
          <p:xfrm>
            <a:off x="62636" y="2204250"/>
            <a:ext cx="4274814" cy="5313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170" name="矩形 169"/>
            <p:cNvSpPr/>
            <p:nvPr/>
          </p:nvSpPr>
          <p:spPr>
            <a:xfrm>
              <a:off x="201985" y="2353878"/>
              <a:ext cx="2257130" cy="103574"/>
            </a:xfrm>
            <a:prstGeom prst="rect">
              <a:avLst/>
            </a:prstGeom>
            <a:gradFill>
              <a:gsLst>
                <a:gs pos="48000">
                  <a:schemeClr val="bg1">
                    <a:alpha val="1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72" name="组合 3071"/>
            <p:cNvGrpSpPr/>
            <p:nvPr/>
          </p:nvGrpSpPr>
          <p:grpSpPr>
            <a:xfrm>
              <a:off x="2558205" y="2261790"/>
              <a:ext cx="617432" cy="328524"/>
              <a:chOff x="2956691" y="2880360"/>
              <a:chExt cx="1091619" cy="534265"/>
            </a:xfrm>
          </p:grpSpPr>
          <p:sp>
            <p:nvSpPr>
              <p:cNvPr id="178" name="任意多边形 177"/>
              <p:cNvSpPr/>
              <p:nvPr/>
            </p:nvSpPr>
            <p:spPr>
              <a:xfrm>
                <a:off x="3596566" y="2880360"/>
                <a:ext cx="451744" cy="450402"/>
              </a:xfrm>
              <a:custGeom>
                <a:avLst/>
                <a:gdLst/>
                <a:ahLst/>
                <a:cxnLst/>
                <a:rect l="l" t="t" r="r" b="b"/>
                <a:pathLst>
                  <a:path w="529135" h="527562">
                    <a:moveTo>
                      <a:pt x="264424" y="269766"/>
                    </a:moveTo>
                    <a:cubicBezTo>
                      <a:pt x="349657" y="268743"/>
                      <a:pt x="495576" y="322951"/>
                      <a:pt x="522169" y="449778"/>
                    </a:cubicBezTo>
                    <a:lnTo>
                      <a:pt x="529135" y="527562"/>
                    </a:lnTo>
                    <a:lnTo>
                      <a:pt x="450122" y="527562"/>
                    </a:lnTo>
                    <a:lnTo>
                      <a:pt x="444436" y="445687"/>
                    </a:lnTo>
                    <a:cubicBezTo>
                      <a:pt x="441709" y="430003"/>
                      <a:pt x="439664" y="402049"/>
                      <a:pt x="423980" y="400684"/>
                    </a:cubicBezTo>
                    <a:cubicBezTo>
                      <a:pt x="408297" y="399319"/>
                      <a:pt x="404888" y="424549"/>
                      <a:pt x="407616" y="445687"/>
                    </a:cubicBezTo>
                    <a:lnTo>
                      <a:pt x="408029" y="527562"/>
                    </a:lnTo>
                    <a:lnTo>
                      <a:pt x="124960" y="527562"/>
                    </a:lnTo>
                    <a:cubicBezTo>
                      <a:pt x="125081" y="502998"/>
                      <a:pt x="125202" y="478433"/>
                      <a:pt x="125323" y="453869"/>
                    </a:cubicBezTo>
                    <a:cubicBezTo>
                      <a:pt x="126687" y="428640"/>
                      <a:pt x="111687" y="422504"/>
                      <a:pt x="104868" y="421140"/>
                    </a:cubicBezTo>
                    <a:cubicBezTo>
                      <a:pt x="98049" y="419776"/>
                      <a:pt x="83048" y="425913"/>
                      <a:pt x="84411" y="445687"/>
                    </a:cubicBezTo>
                    <a:lnTo>
                      <a:pt x="78391" y="527562"/>
                    </a:lnTo>
                    <a:lnTo>
                      <a:pt x="0" y="527562"/>
                    </a:lnTo>
                    <a:cubicBezTo>
                      <a:pt x="3199" y="506332"/>
                      <a:pt x="6809" y="482797"/>
                      <a:pt x="10770" y="455915"/>
                    </a:cubicBezTo>
                    <a:cubicBezTo>
                      <a:pt x="55091" y="320225"/>
                      <a:pt x="179190" y="270789"/>
                      <a:pt x="264424" y="269766"/>
                    </a:cubicBezTo>
                    <a:close/>
                    <a:moveTo>
                      <a:pt x="265176" y="0"/>
                    </a:moveTo>
                    <a:cubicBezTo>
                      <a:pt x="337407" y="0"/>
                      <a:pt x="395961" y="58554"/>
                      <a:pt x="395961" y="130785"/>
                    </a:cubicBezTo>
                    <a:cubicBezTo>
                      <a:pt x="395961" y="203016"/>
                      <a:pt x="337407" y="261570"/>
                      <a:pt x="265176" y="261570"/>
                    </a:cubicBezTo>
                    <a:cubicBezTo>
                      <a:pt x="192945" y="261570"/>
                      <a:pt x="134391" y="203016"/>
                      <a:pt x="134391" y="130785"/>
                    </a:cubicBezTo>
                    <a:cubicBezTo>
                      <a:pt x="134391" y="58554"/>
                      <a:pt x="192945" y="0"/>
                      <a:pt x="265176" y="0"/>
                    </a:cubicBezTo>
                    <a:close/>
                  </a:path>
                </a:pathLst>
              </a:custGeom>
              <a:solidFill>
                <a:srgbClr val="634A3D"/>
              </a:solidFill>
              <a:ln>
                <a:noFill/>
              </a:ln>
              <a:effectLst>
                <a:glow rad="25400">
                  <a:srgbClr val="DECDB1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任意多边形 178"/>
              <p:cNvSpPr/>
              <p:nvPr/>
            </p:nvSpPr>
            <p:spPr>
              <a:xfrm>
                <a:off x="2956691" y="2880360"/>
                <a:ext cx="451744" cy="450402"/>
              </a:xfrm>
              <a:custGeom>
                <a:avLst/>
                <a:gdLst/>
                <a:ahLst/>
                <a:cxnLst/>
                <a:rect l="l" t="t" r="r" b="b"/>
                <a:pathLst>
                  <a:path w="529135" h="527562">
                    <a:moveTo>
                      <a:pt x="264424" y="269766"/>
                    </a:moveTo>
                    <a:cubicBezTo>
                      <a:pt x="349657" y="268743"/>
                      <a:pt x="495576" y="322951"/>
                      <a:pt x="522169" y="449778"/>
                    </a:cubicBezTo>
                    <a:lnTo>
                      <a:pt x="529135" y="527562"/>
                    </a:lnTo>
                    <a:lnTo>
                      <a:pt x="450122" y="527562"/>
                    </a:lnTo>
                    <a:lnTo>
                      <a:pt x="444436" y="445687"/>
                    </a:lnTo>
                    <a:cubicBezTo>
                      <a:pt x="441709" y="430003"/>
                      <a:pt x="439664" y="402049"/>
                      <a:pt x="423980" y="400684"/>
                    </a:cubicBezTo>
                    <a:cubicBezTo>
                      <a:pt x="408297" y="399319"/>
                      <a:pt x="404888" y="424549"/>
                      <a:pt x="407616" y="445687"/>
                    </a:cubicBezTo>
                    <a:lnTo>
                      <a:pt x="408029" y="527562"/>
                    </a:lnTo>
                    <a:lnTo>
                      <a:pt x="124960" y="527562"/>
                    </a:lnTo>
                    <a:cubicBezTo>
                      <a:pt x="125081" y="502998"/>
                      <a:pt x="125202" y="478433"/>
                      <a:pt x="125323" y="453869"/>
                    </a:cubicBezTo>
                    <a:cubicBezTo>
                      <a:pt x="126687" y="428640"/>
                      <a:pt x="111687" y="422504"/>
                      <a:pt x="104868" y="421140"/>
                    </a:cubicBezTo>
                    <a:cubicBezTo>
                      <a:pt x="98049" y="419776"/>
                      <a:pt x="83048" y="425913"/>
                      <a:pt x="84411" y="445687"/>
                    </a:cubicBezTo>
                    <a:lnTo>
                      <a:pt x="78391" y="527562"/>
                    </a:lnTo>
                    <a:lnTo>
                      <a:pt x="0" y="527562"/>
                    </a:lnTo>
                    <a:cubicBezTo>
                      <a:pt x="3199" y="506332"/>
                      <a:pt x="6809" y="482797"/>
                      <a:pt x="10770" y="455915"/>
                    </a:cubicBezTo>
                    <a:cubicBezTo>
                      <a:pt x="55091" y="320225"/>
                      <a:pt x="179190" y="270789"/>
                      <a:pt x="264424" y="269766"/>
                    </a:cubicBezTo>
                    <a:close/>
                    <a:moveTo>
                      <a:pt x="265176" y="0"/>
                    </a:moveTo>
                    <a:cubicBezTo>
                      <a:pt x="337407" y="0"/>
                      <a:pt x="395961" y="58554"/>
                      <a:pt x="395961" y="130785"/>
                    </a:cubicBezTo>
                    <a:cubicBezTo>
                      <a:pt x="395961" y="203016"/>
                      <a:pt x="337407" y="261570"/>
                      <a:pt x="265176" y="261570"/>
                    </a:cubicBezTo>
                    <a:cubicBezTo>
                      <a:pt x="192945" y="261570"/>
                      <a:pt x="134391" y="203016"/>
                      <a:pt x="134391" y="130785"/>
                    </a:cubicBezTo>
                    <a:cubicBezTo>
                      <a:pt x="134391" y="58554"/>
                      <a:pt x="192945" y="0"/>
                      <a:pt x="265176" y="0"/>
                    </a:cubicBezTo>
                    <a:close/>
                  </a:path>
                </a:pathLst>
              </a:custGeom>
              <a:solidFill>
                <a:srgbClr val="634A3D"/>
              </a:solidFill>
              <a:ln>
                <a:noFill/>
              </a:ln>
              <a:effectLst>
                <a:glow rad="25400">
                  <a:srgbClr val="DECDB1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>
                <a:off x="3245885" y="2887063"/>
                <a:ext cx="529135" cy="527562"/>
              </a:xfrm>
              <a:custGeom>
                <a:avLst/>
                <a:gdLst/>
                <a:ahLst/>
                <a:cxnLst/>
                <a:rect l="l" t="t" r="r" b="b"/>
                <a:pathLst>
                  <a:path w="529135" h="527562">
                    <a:moveTo>
                      <a:pt x="264424" y="269766"/>
                    </a:moveTo>
                    <a:cubicBezTo>
                      <a:pt x="349657" y="268743"/>
                      <a:pt x="495576" y="322951"/>
                      <a:pt x="522169" y="449778"/>
                    </a:cubicBezTo>
                    <a:lnTo>
                      <a:pt x="529135" y="527562"/>
                    </a:lnTo>
                    <a:lnTo>
                      <a:pt x="450122" y="527562"/>
                    </a:lnTo>
                    <a:lnTo>
                      <a:pt x="444436" y="445687"/>
                    </a:lnTo>
                    <a:cubicBezTo>
                      <a:pt x="441709" y="430003"/>
                      <a:pt x="439664" y="402049"/>
                      <a:pt x="423980" y="400684"/>
                    </a:cubicBezTo>
                    <a:cubicBezTo>
                      <a:pt x="408297" y="399319"/>
                      <a:pt x="404888" y="424549"/>
                      <a:pt x="407616" y="445687"/>
                    </a:cubicBezTo>
                    <a:lnTo>
                      <a:pt x="408029" y="527562"/>
                    </a:lnTo>
                    <a:lnTo>
                      <a:pt x="124960" y="527562"/>
                    </a:lnTo>
                    <a:cubicBezTo>
                      <a:pt x="125081" y="502998"/>
                      <a:pt x="125202" y="478433"/>
                      <a:pt x="125323" y="453869"/>
                    </a:cubicBezTo>
                    <a:cubicBezTo>
                      <a:pt x="126687" y="428640"/>
                      <a:pt x="111687" y="422504"/>
                      <a:pt x="104868" y="421140"/>
                    </a:cubicBezTo>
                    <a:cubicBezTo>
                      <a:pt x="98049" y="419776"/>
                      <a:pt x="83048" y="425913"/>
                      <a:pt x="84411" y="445687"/>
                    </a:cubicBezTo>
                    <a:lnTo>
                      <a:pt x="78391" y="527562"/>
                    </a:lnTo>
                    <a:lnTo>
                      <a:pt x="0" y="527562"/>
                    </a:lnTo>
                    <a:cubicBezTo>
                      <a:pt x="3199" y="506332"/>
                      <a:pt x="6809" y="482797"/>
                      <a:pt x="10770" y="455915"/>
                    </a:cubicBezTo>
                    <a:cubicBezTo>
                      <a:pt x="55091" y="320225"/>
                      <a:pt x="179190" y="270789"/>
                      <a:pt x="264424" y="269766"/>
                    </a:cubicBezTo>
                    <a:close/>
                    <a:moveTo>
                      <a:pt x="265176" y="0"/>
                    </a:moveTo>
                    <a:cubicBezTo>
                      <a:pt x="337407" y="0"/>
                      <a:pt x="395961" y="58554"/>
                      <a:pt x="395961" y="130785"/>
                    </a:cubicBezTo>
                    <a:cubicBezTo>
                      <a:pt x="395961" y="203016"/>
                      <a:pt x="337407" y="261570"/>
                      <a:pt x="265176" y="261570"/>
                    </a:cubicBezTo>
                    <a:cubicBezTo>
                      <a:pt x="192945" y="261570"/>
                      <a:pt x="134391" y="203016"/>
                      <a:pt x="134391" y="130785"/>
                    </a:cubicBezTo>
                    <a:cubicBezTo>
                      <a:pt x="134391" y="58554"/>
                      <a:pt x="192945" y="0"/>
                      <a:pt x="265176" y="0"/>
                    </a:cubicBezTo>
                    <a:close/>
                  </a:path>
                </a:pathLst>
              </a:custGeom>
              <a:solidFill>
                <a:srgbClr val="634A3D"/>
              </a:solidFill>
              <a:ln>
                <a:noFill/>
              </a:ln>
              <a:effectLst>
                <a:glow rad="25400">
                  <a:srgbClr val="DECDB1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73" name="TextBox 3072"/>
            <p:cNvSpPr txBox="1"/>
            <p:nvPr/>
          </p:nvSpPr>
          <p:spPr>
            <a:xfrm>
              <a:off x="1999769" y="1953308"/>
              <a:ext cx="5089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spc="-150" dirty="0" smtClean="0">
                  <a:solidFill>
                    <a:srgbClr val="DECDB1"/>
                  </a:solidFill>
                </a:rPr>
                <a:t>2015</a:t>
              </a:r>
              <a:endParaRPr lang="zh-CN" altLang="en-US" sz="800" spc="-150" dirty="0">
                <a:solidFill>
                  <a:srgbClr val="DECDB1"/>
                </a:solidFill>
              </a:endParaRPr>
            </a:p>
          </p:txBody>
        </p:sp>
      </p:grpSp>
      <p:grpSp>
        <p:nvGrpSpPr>
          <p:cNvPr id="3083" name="组合 3082"/>
          <p:cNvGrpSpPr/>
          <p:nvPr/>
        </p:nvGrpSpPr>
        <p:grpSpPr>
          <a:xfrm>
            <a:off x="355854" y="277651"/>
            <a:ext cx="3347782" cy="1508985"/>
            <a:chOff x="355854" y="277651"/>
            <a:chExt cx="3347782" cy="1508985"/>
          </a:xfrm>
        </p:grpSpPr>
        <p:grpSp>
          <p:nvGrpSpPr>
            <p:cNvPr id="83" name="组合 82"/>
            <p:cNvGrpSpPr/>
            <p:nvPr/>
          </p:nvGrpSpPr>
          <p:grpSpPr>
            <a:xfrm>
              <a:off x="355854" y="321500"/>
              <a:ext cx="3347782" cy="1465136"/>
              <a:chOff x="-177801" y="684213"/>
              <a:chExt cx="10882314" cy="4872038"/>
            </a:xfrm>
            <a:solidFill>
              <a:srgbClr val="79645C">
                <a:alpha val="38000"/>
              </a:srgbClr>
            </a:solidFill>
          </p:grpSpPr>
          <p:sp>
            <p:nvSpPr>
              <p:cNvPr id="84" name="Freeform 110"/>
              <p:cNvSpPr>
                <a:spLocks/>
              </p:cNvSpPr>
              <p:nvPr/>
            </p:nvSpPr>
            <p:spPr bwMode="auto">
              <a:xfrm>
                <a:off x="-60325" y="1279526"/>
                <a:ext cx="3186113" cy="4276725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111"/>
              <p:cNvSpPr>
                <a:spLocks/>
              </p:cNvSpPr>
              <p:nvPr/>
            </p:nvSpPr>
            <p:spPr bwMode="auto">
              <a:xfrm>
                <a:off x="2484437" y="684213"/>
                <a:ext cx="1468438" cy="1327150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6" name="Freeform 112"/>
              <p:cNvSpPr>
                <a:spLocks/>
              </p:cNvSpPr>
              <p:nvPr/>
            </p:nvSpPr>
            <p:spPr bwMode="auto">
              <a:xfrm>
                <a:off x="1952625" y="735013"/>
                <a:ext cx="868363" cy="539750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7" name="Freeform 113"/>
              <p:cNvSpPr>
                <a:spLocks/>
              </p:cNvSpPr>
              <p:nvPr/>
            </p:nvSpPr>
            <p:spPr bwMode="auto">
              <a:xfrm>
                <a:off x="1990725" y="884238"/>
                <a:ext cx="255588" cy="217488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114"/>
              <p:cNvSpPr>
                <a:spLocks/>
              </p:cNvSpPr>
              <p:nvPr/>
            </p:nvSpPr>
            <p:spPr bwMode="auto">
              <a:xfrm>
                <a:off x="1920875" y="1042988"/>
                <a:ext cx="125413" cy="68263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9" name="Freeform 115"/>
              <p:cNvSpPr>
                <a:spLocks/>
              </p:cNvSpPr>
              <p:nvPr/>
            </p:nvSpPr>
            <p:spPr bwMode="auto">
              <a:xfrm>
                <a:off x="1741487" y="1012826"/>
                <a:ext cx="182563" cy="98425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Freeform 116"/>
              <p:cNvSpPr>
                <a:spLocks/>
              </p:cNvSpPr>
              <p:nvPr/>
            </p:nvSpPr>
            <p:spPr bwMode="auto">
              <a:xfrm>
                <a:off x="1373187" y="1311276"/>
                <a:ext cx="409575" cy="265113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1" name="Freeform 117"/>
              <p:cNvSpPr>
                <a:spLocks/>
              </p:cNvSpPr>
              <p:nvPr/>
            </p:nvSpPr>
            <p:spPr bwMode="auto">
              <a:xfrm>
                <a:off x="1201737" y="1260476"/>
                <a:ext cx="265113" cy="187325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2" name="Freeform 118"/>
              <p:cNvSpPr>
                <a:spLocks/>
              </p:cNvSpPr>
              <p:nvPr/>
            </p:nvSpPr>
            <p:spPr bwMode="auto">
              <a:xfrm>
                <a:off x="1314450" y="1114426"/>
                <a:ext cx="198438" cy="96838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119"/>
              <p:cNvSpPr>
                <a:spLocks/>
              </p:cNvSpPr>
              <p:nvPr/>
            </p:nvSpPr>
            <p:spPr bwMode="auto">
              <a:xfrm>
                <a:off x="1520825" y="1079501"/>
                <a:ext cx="153988" cy="63500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4" name="Freeform 120"/>
              <p:cNvSpPr>
                <a:spLocks/>
              </p:cNvSpPr>
              <p:nvPr/>
            </p:nvSpPr>
            <p:spPr bwMode="auto">
              <a:xfrm>
                <a:off x="1584325" y="1036638"/>
                <a:ext cx="85725" cy="58738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5" name="Freeform 121"/>
              <p:cNvSpPr>
                <a:spLocks/>
              </p:cNvSpPr>
              <p:nvPr/>
            </p:nvSpPr>
            <p:spPr bwMode="auto">
              <a:xfrm>
                <a:off x="1428750" y="1157288"/>
                <a:ext cx="304800" cy="125413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6" name="Freeform 122"/>
              <p:cNvSpPr>
                <a:spLocks/>
              </p:cNvSpPr>
              <p:nvPr/>
            </p:nvSpPr>
            <p:spPr bwMode="auto">
              <a:xfrm>
                <a:off x="1779587" y="1282701"/>
                <a:ext cx="157163" cy="160338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7" name="Freeform 123"/>
              <p:cNvSpPr>
                <a:spLocks/>
              </p:cNvSpPr>
              <p:nvPr/>
            </p:nvSpPr>
            <p:spPr bwMode="auto">
              <a:xfrm>
                <a:off x="1755775" y="1152526"/>
                <a:ext cx="254000" cy="125413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8" name="Freeform 124"/>
              <p:cNvSpPr>
                <a:spLocks/>
              </p:cNvSpPr>
              <p:nvPr/>
            </p:nvSpPr>
            <p:spPr bwMode="auto">
              <a:xfrm>
                <a:off x="2038350" y="1298576"/>
                <a:ext cx="660400" cy="614363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9" name="Freeform 125"/>
              <p:cNvSpPr>
                <a:spLocks/>
              </p:cNvSpPr>
              <p:nvPr/>
            </p:nvSpPr>
            <p:spPr bwMode="auto">
              <a:xfrm>
                <a:off x="2046287" y="1689101"/>
                <a:ext cx="176213" cy="141288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0" name="Freeform 126"/>
              <p:cNvSpPr>
                <a:spLocks/>
              </p:cNvSpPr>
              <p:nvPr/>
            </p:nvSpPr>
            <p:spPr bwMode="auto">
              <a:xfrm>
                <a:off x="2092325" y="1841501"/>
                <a:ext cx="76200" cy="39688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1" name="Freeform 127"/>
              <p:cNvSpPr>
                <a:spLocks/>
              </p:cNvSpPr>
              <p:nvPr/>
            </p:nvSpPr>
            <p:spPr bwMode="auto">
              <a:xfrm>
                <a:off x="2171700" y="1884363"/>
                <a:ext cx="61913" cy="52388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2" name="Freeform 128"/>
              <p:cNvSpPr>
                <a:spLocks/>
              </p:cNvSpPr>
              <p:nvPr/>
            </p:nvSpPr>
            <p:spPr bwMode="auto">
              <a:xfrm>
                <a:off x="2468562" y="1974851"/>
                <a:ext cx="26988" cy="34925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3" name="Freeform 129"/>
              <p:cNvSpPr>
                <a:spLocks/>
              </p:cNvSpPr>
              <p:nvPr/>
            </p:nvSpPr>
            <p:spPr bwMode="auto">
              <a:xfrm>
                <a:off x="2547937" y="1916113"/>
                <a:ext cx="30163" cy="20638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4" name="Freeform 130"/>
              <p:cNvSpPr>
                <a:spLocks/>
              </p:cNvSpPr>
              <p:nvPr/>
            </p:nvSpPr>
            <p:spPr bwMode="auto">
              <a:xfrm>
                <a:off x="2136775" y="2170113"/>
                <a:ext cx="42863" cy="39688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5" name="Freeform 131"/>
              <p:cNvSpPr>
                <a:spLocks/>
              </p:cNvSpPr>
              <p:nvPr/>
            </p:nvSpPr>
            <p:spPr bwMode="auto">
              <a:xfrm>
                <a:off x="765175" y="2152651"/>
                <a:ext cx="58738" cy="104775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6" name="Freeform 132"/>
              <p:cNvSpPr>
                <a:spLocks/>
              </p:cNvSpPr>
              <p:nvPr/>
            </p:nvSpPr>
            <p:spPr bwMode="auto">
              <a:xfrm>
                <a:off x="769937" y="2281238"/>
                <a:ext cx="47625" cy="46038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7" name="Freeform 133"/>
              <p:cNvSpPr>
                <a:spLocks/>
              </p:cNvSpPr>
              <p:nvPr/>
            </p:nvSpPr>
            <p:spPr bwMode="auto">
              <a:xfrm>
                <a:off x="790575" y="2332038"/>
                <a:ext cx="23813" cy="15875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8" name="Freeform 134"/>
              <p:cNvSpPr>
                <a:spLocks/>
              </p:cNvSpPr>
              <p:nvPr/>
            </p:nvSpPr>
            <p:spPr bwMode="auto">
              <a:xfrm>
                <a:off x="798512" y="2338388"/>
                <a:ext cx="25400" cy="20638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9" name="Freeform 135"/>
              <p:cNvSpPr>
                <a:spLocks/>
              </p:cNvSpPr>
              <p:nvPr/>
            </p:nvSpPr>
            <p:spPr bwMode="auto">
              <a:xfrm>
                <a:off x="-177801" y="2295526"/>
                <a:ext cx="103188" cy="39688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0" name="Freeform 136"/>
              <p:cNvSpPr>
                <a:spLocks/>
              </p:cNvSpPr>
              <p:nvPr/>
            </p:nvSpPr>
            <p:spPr bwMode="auto">
              <a:xfrm>
                <a:off x="-23813" y="1982788"/>
                <a:ext cx="85725" cy="44450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1" name="Freeform 137"/>
              <p:cNvSpPr>
                <a:spLocks/>
              </p:cNvSpPr>
              <p:nvPr/>
            </p:nvSpPr>
            <p:spPr bwMode="auto">
              <a:xfrm>
                <a:off x="-71438" y="1581151"/>
                <a:ext cx="160338" cy="182563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2" name="Freeform 138"/>
              <p:cNvSpPr>
                <a:spLocks/>
              </p:cNvSpPr>
              <p:nvPr/>
            </p:nvSpPr>
            <p:spPr bwMode="auto">
              <a:xfrm>
                <a:off x="3533775" y="1589088"/>
                <a:ext cx="390525" cy="276225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3" name="Freeform 139"/>
              <p:cNvSpPr>
                <a:spLocks/>
              </p:cNvSpPr>
              <p:nvPr/>
            </p:nvSpPr>
            <p:spPr bwMode="auto">
              <a:xfrm>
                <a:off x="4773612" y="2895601"/>
                <a:ext cx="1917700" cy="1933575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4" name="Freeform 140"/>
              <p:cNvSpPr>
                <a:spLocks/>
              </p:cNvSpPr>
              <p:nvPr/>
            </p:nvSpPr>
            <p:spPr bwMode="auto">
              <a:xfrm>
                <a:off x="6515100" y="4186238"/>
                <a:ext cx="212725" cy="382588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Freeform 141"/>
              <p:cNvSpPr>
                <a:spLocks/>
              </p:cNvSpPr>
              <p:nvPr/>
            </p:nvSpPr>
            <p:spPr bwMode="auto">
              <a:xfrm>
                <a:off x="5048250" y="1098551"/>
                <a:ext cx="4883150" cy="2771775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6" name="Freeform 142"/>
              <p:cNvSpPr>
                <a:spLocks/>
              </p:cNvSpPr>
              <p:nvPr/>
            </p:nvSpPr>
            <p:spPr bwMode="auto">
              <a:xfrm>
                <a:off x="5564188" y="941388"/>
                <a:ext cx="414338" cy="223838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7" name="Freeform 143"/>
              <p:cNvSpPr>
                <a:spLocks/>
              </p:cNvSpPr>
              <p:nvPr/>
            </p:nvSpPr>
            <p:spPr bwMode="auto">
              <a:xfrm>
                <a:off x="6503988" y="1135063"/>
                <a:ext cx="427038" cy="342900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8" name="Freeform 144"/>
              <p:cNvSpPr>
                <a:spLocks/>
              </p:cNvSpPr>
              <p:nvPr/>
            </p:nvSpPr>
            <p:spPr bwMode="auto">
              <a:xfrm>
                <a:off x="6338888" y="900113"/>
                <a:ext cx="180975" cy="84138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9" name="Freeform 145"/>
              <p:cNvSpPr>
                <a:spLocks/>
              </p:cNvSpPr>
              <p:nvPr/>
            </p:nvSpPr>
            <p:spPr bwMode="auto">
              <a:xfrm>
                <a:off x="6527800" y="933451"/>
                <a:ext cx="77788" cy="31750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0" name="Freeform 146"/>
              <p:cNvSpPr>
                <a:spLocks/>
              </p:cNvSpPr>
              <p:nvPr/>
            </p:nvSpPr>
            <p:spPr bwMode="auto">
              <a:xfrm>
                <a:off x="6559550" y="860426"/>
                <a:ext cx="120650" cy="69850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1" name="Freeform 147"/>
              <p:cNvSpPr>
                <a:spLocks/>
              </p:cNvSpPr>
              <p:nvPr/>
            </p:nvSpPr>
            <p:spPr bwMode="auto">
              <a:xfrm>
                <a:off x="6613525" y="938213"/>
                <a:ext cx="74613" cy="28575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2" name="Freeform 148"/>
              <p:cNvSpPr>
                <a:spLocks/>
              </p:cNvSpPr>
              <p:nvPr/>
            </p:nvSpPr>
            <p:spPr bwMode="auto">
              <a:xfrm>
                <a:off x="6684963" y="900113"/>
                <a:ext cx="69850" cy="66675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3" name="Freeform 149"/>
              <p:cNvSpPr>
                <a:spLocks/>
              </p:cNvSpPr>
              <p:nvPr/>
            </p:nvSpPr>
            <p:spPr bwMode="auto">
              <a:xfrm>
                <a:off x="6645275" y="965201"/>
                <a:ext cx="57150" cy="19050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4" name="Freeform 150"/>
              <p:cNvSpPr>
                <a:spLocks/>
              </p:cNvSpPr>
              <p:nvPr/>
            </p:nvSpPr>
            <p:spPr bwMode="auto">
              <a:xfrm>
                <a:off x="6645275" y="839788"/>
                <a:ext cx="34925" cy="23813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5" name="Freeform 151"/>
              <p:cNvSpPr>
                <a:spLocks/>
              </p:cNvSpPr>
              <p:nvPr/>
            </p:nvSpPr>
            <p:spPr bwMode="auto">
              <a:xfrm>
                <a:off x="6746875" y="868363"/>
                <a:ext cx="77788" cy="61913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6" name="Freeform 152"/>
              <p:cNvSpPr>
                <a:spLocks/>
              </p:cNvSpPr>
              <p:nvPr/>
            </p:nvSpPr>
            <p:spPr bwMode="auto">
              <a:xfrm>
                <a:off x="7412038" y="890588"/>
                <a:ext cx="246063" cy="168275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7" name="Freeform 153"/>
              <p:cNvSpPr>
                <a:spLocks/>
              </p:cNvSpPr>
              <p:nvPr/>
            </p:nvSpPr>
            <p:spPr bwMode="auto">
              <a:xfrm>
                <a:off x="7631113" y="1004888"/>
                <a:ext cx="157163" cy="90488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8" name="Freeform 154"/>
              <p:cNvSpPr>
                <a:spLocks/>
              </p:cNvSpPr>
              <p:nvPr/>
            </p:nvSpPr>
            <p:spPr bwMode="auto">
              <a:xfrm>
                <a:off x="7227888" y="1185863"/>
                <a:ext cx="39688" cy="42863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9" name="Freeform 155"/>
              <p:cNvSpPr>
                <a:spLocks/>
              </p:cNvSpPr>
              <p:nvPr/>
            </p:nvSpPr>
            <p:spPr bwMode="auto">
              <a:xfrm>
                <a:off x="7391400" y="1114426"/>
                <a:ext cx="33338" cy="28575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0" name="Freeform 156"/>
              <p:cNvSpPr>
                <a:spLocks/>
              </p:cNvSpPr>
              <p:nvPr/>
            </p:nvSpPr>
            <p:spPr bwMode="auto">
              <a:xfrm>
                <a:off x="7131050" y="914401"/>
                <a:ext cx="30163" cy="19050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1" name="Freeform 157"/>
              <p:cNvSpPr>
                <a:spLocks/>
              </p:cNvSpPr>
              <p:nvPr/>
            </p:nvSpPr>
            <p:spPr bwMode="auto">
              <a:xfrm>
                <a:off x="8523288" y="1162051"/>
                <a:ext cx="211138" cy="101600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2" name="Freeform 158"/>
              <p:cNvSpPr>
                <a:spLocks/>
              </p:cNvSpPr>
              <p:nvPr/>
            </p:nvSpPr>
            <p:spPr bwMode="auto">
              <a:xfrm>
                <a:off x="8618538" y="1263651"/>
                <a:ext cx="101600" cy="65088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3" name="Freeform 159"/>
              <p:cNvSpPr>
                <a:spLocks/>
              </p:cNvSpPr>
              <p:nvPr/>
            </p:nvSpPr>
            <p:spPr bwMode="auto">
              <a:xfrm>
                <a:off x="8488363" y="1252538"/>
                <a:ext cx="46038" cy="41275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4" name="Freeform 160"/>
              <p:cNvSpPr>
                <a:spLocks/>
              </p:cNvSpPr>
              <p:nvPr/>
            </p:nvSpPr>
            <p:spPr bwMode="auto">
              <a:xfrm>
                <a:off x="8755063" y="1185863"/>
                <a:ext cx="109538" cy="66675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5" name="Freeform 161"/>
              <p:cNvSpPr>
                <a:spLocks/>
              </p:cNvSpPr>
              <p:nvPr/>
            </p:nvSpPr>
            <p:spPr bwMode="auto">
              <a:xfrm>
                <a:off x="9567863" y="1404938"/>
                <a:ext cx="111125" cy="46038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6" name="Freeform 162"/>
              <p:cNvSpPr>
                <a:spLocks/>
              </p:cNvSpPr>
              <p:nvPr/>
            </p:nvSpPr>
            <p:spPr bwMode="auto">
              <a:xfrm>
                <a:off x="10475913" y="1951038"/>
                <a:ext cx="60325" cy="114300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7" name="Freeform 163"/>
              <p:cNvSpPr>
                <a:spLocks/>
              </p:cNvSpPr>
              <p:nvPr/>
            </p:nvSpPr>
            <p:spPr bwMode="auto">
              <a:xfrm>
                <a:off x="10464800" y="2085976"/>
                <a:ext cx="42863" cy="33338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8" name="Freeform 164"/>
              <p:cNvSpPr>
                <a:spLocks/>
              </p:cNvSpPr>
              <p:nvPr/>
            </p:nvSpPr>
            <p:spPr bwMode="auto">
              <a:xfrm>
                <a:off x="10445750" y="2124076"/>
                <a:ext cx="74613" cy="58738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9" name="Freeform 165"/>
              <p:cNvSpPr>
                <a:spLocks/>
              </p:cNvSpPr>
              <p:nvPr/>
            </p:nvSpPr>
            <p:spPr bwMode="auto">
              <a:xfrm>
                <a:off x="10085388" y="1993901"/>
                <a:ext cx="46038" cy="39688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0" name="Freeform 166"/>
              <p:cNvSpPr>
                <a:spLocks/>
              </p:cNvSpPr>
              <p:nvPr/>
            </p:nvSpPr>
            <p:spPr bwMode="auto">
              <a:xfrm>
                <a:off x="9880600" y="1806576"/>
                <a:ext cx="114300" cy="44450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1" name="Freeform 167"/>
              <p:cNvSpPr>
                <a:spLocks/>
              </p:cNvSpPr>
              <p:nvPr/>
            </p:nvSpPr>
            <p:spPr bwMode="auto">
              <a:xfrm>
                <a:off x="10158413" y="2297113"/>
                <a:ext cx="58738" cy="46038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2" name="Freeform 168"/>
              <p:cNvSpPr>
                <a:spLocks/>
              </p:cNvSpPr>
              <p:nvPr/>
            </p:nvSpPr>
            <p:spPr bwMode="auto">
              <a:xfrm>
                <a:off x="9999663" y="2343151"/>
                <a:ext cx="65088" cy="39688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3" name="Freeform 169"/>
              <p:cNvSpPr>
                <a:spLocks/>
              </p:cNvSpPr>
              <p:nvPr/>
            </p:nvSpPr>
            <p:spPr bwMode="auto">
              <a:xfrm>
                <a:off x="9931400" y="2378076"/>
                <a:ext cx="55563" cy="20638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4" name="Freeform 170"/>
              <p:cNvSpPr>
                <a:spLocks/>
              </p:cNvSpPr>
              <p:nvPr/>
            </p:nvSpPr>
            <p:spPr bwMode="auto">
              <a:xfrm>
                <a:off x="9847263" y="2379663"/>
                <a:ext cx="46038" cy="26988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5" name="Freeform 171"/>
              <p:cNvSpPr>
                <a:spLocks/>
              </p:cNvSpPr>
              <p:nvPr/>
            </p:nvSpPr>
            <p:spPr bwMode="auto">
              <a:xfrm>
                <a:off x="9485313" y="2174876"/>
                <a:ext cx="63500" cy="61913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6" name="Freeform 172"/>
              <p:cNvSpPr>
                <a:spLocks/>
              </p:cNvSpPr>
              <p:nvPr/>
            </p:nvSpPr>
            <p:spPr bwMode="auto">
              <a:xfrm>
                <a:off x="9544050" y="2206626"/>
                <a:ext cx="50800" cy="39688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7" name="Freeform 173"/>
              <p:cNvSpPr>
                <a:spLocks/>
              </p:cNvSpPr>
              <p:nvPr/>
            </p:nvSpPr>
            <p:spPr bwMode="auto">
              <a:xfrm>
                <a:off x="8923338" y="2244726"/>
                <a:ext cx="147638" cy="330200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8" name="Freeform 174"/>
              <p:cNvSpPr>
                <a:spLocks/>
              </p:cNvSpPr>
              <p:nvPr/>
            </p:nvSpPr>
            <p:spPr bwMode="auto">
              <a:xfrm>
                <a:off x="8963025" y="2543176"/>
                <a:ext cx="276225" cy="198438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9" name="Freeform 175"/>
              <p:cNvSpPr>
                <a:spLocks/>
              </p:cNvSpPr>
              <p:nvPr/>
            </p:nvSpPr>
            <p:spPr bwMode="auto">
              <a:xfrm>
                <a:off x="8755063" y="2735263"/>
                <a:ext cx="320675" cy="360363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0" name="Freeform 176"/>
              <p:cNvSpPr>
                <a:spLocks/>
              </p:cNvSpPr>
              <p:nvPr/>
            </p:nvSpPr>
            <p:spPr bwMode="auto">
              <a:xfrm>
                <a:off x="8555038" y="3227388"/>
                <a:ext cx="61913" cy="95250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1" name="Freeform 177"/>
              <p:cNvSpPr>
                <a:spLocks/>
              </p:cNvSpPr>
              <p:nvPr/>
            </p:nvSpPr>
            <p:spPr bwMode="auto">
              <a:xfrm>
                <a:off x="8667750" y="3227388"/>
                <a:ext cx="50800" cy="42863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2" name="Freeform 178"/>
              <p:cNvSpPr>
                <a:spLocks/>
              </p:cNvSpPr>
              <p:nvPr/>
            </p:nvSpPr>
            <p:spPr bwMode="auto">
              <a:xfrm>
                <a:off x="8758238" y="3179763"/>
                <a:ext cx="23813" cy="23813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3" name="Freeform 179"/>
              <p:cNvSpPr>
                <a:spLocks/>
              </p:cNvSpPr>
              <p:nvPr/>
            </p:nvSpPr>
            <p:spPr bwMode="auto">
              <a:xfrm>
                <a:off x="8763000" y="3136901"/>
                <a:ext cx="49213" cy="34925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4" name="Freeform 180"/>
              <p:cNvSpPr>
                <a:spLocks/>
              </p:cNvSpPr>
              <p:nvPr/>
            </p:nvSpPr>
            <p:spPr bwMode="auto">
              <a:xfrm>
                <a:off x="8605838" y="3408363"/>
                <a:ext cx="136525" cy="168275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5" name="Freeform 181"/>
              <p:cNvSpPr>
                <a:spLocks/>
              </p:cNvSpPr>
              <p:nvPr/>
            </p:nvSpPr>
            <p:spPr bwMode="auto">
              <a:xfrm>
                <a:off x="8680450" y="3641726"/>
                <a:ext cx="168275" cy="111125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6" name="Freeform 182"/>
              <p:cNvSpPr>
                <a:spLocks/>
              </p:cNvSpPr>
              <p:nvPr/>
            </p:nvSpPr>
            <p:spPr bwMode="auto">
              <a:xfrm>
                <a:off x="8366125" y="3705226"/>
                <a:ext cx="298450" cy="274638"/>
              </a:xfrm>
              <a:custGeom>
                <a:avLst/>
                <a:gdLst>
                  <a:gd name="T0" fmla="*/ 94 w 112"/>
                  <a:gd name="T1" fmla="*/ 29 h 103"/>
                  <a:gd name="T2" fmla="*/ 97 w 112"/>
                  <a:gd name="T3" fmla="*/ 42 h 103"/>
                  <a:gd name="T4" fmla="*/ 107 w 112"/>
                  <a:gd name="T5" fmla="*/ 51 h 103"/>
                  <a:gd name="T6" fmla="*/ 102 w 112"/>
                  <a:gd name="T7" fmla="*/ 58 h 103"/>
                  <a:gd name="T8" fmla="*/ 94 w 112"/>
                  <a:gd name="T9" fmla="*/ 67 h 103"/>
                  <a:gd name="T10" fmla="*/ 99 w 112"/>
                  <a:gd name="T11" fmla="*/ 83 h 103"/>
                  <a:gd name="T12" fmla="*/ 91 w 112"/>
                  <a:gd name="T13" fmla="*/ 84 h 103"/>
                  <a:gd name="T14" fmla="*/ 89 w 112"/>
                  <a:gd name="T15" fmla="*/ 88 h 103"/>
                  <a:gd name="T16" fmla="*/ 91 w 112"/>
                  <a:gd name="T17" fmla="*/ 100 h 103"/>
                  <a:gd name="T18" fmla="*/ 82 w 112"/>
                  <a:gd name="T19" fmla="*/ 101 h 103"/>
                  <a:gd name="T20" fmla="*/ 65 w 112"/>
                  <a:gd name="T21" fmla="*/ 101 h 103"/>
                  <a:gd name="T22" fmla="*/ 49 w 112"/>
                  <a:gd name="T23" fmla="*/ 96 h 103"/>
                  <a:gd name="T24" fmla="*/ 36 w 112"/>
                  <a:gd name="T25" fmla="*/ 95 h 103"/>
                  <a:gd name="T26" fmla="*/ 22 w 112"/>
                  <a:gd name="T27" fmla="*/ 88 h 103"/>
                  <a:gd name="T28" fmla="*/ 9 w 112"/>
                  <a:gd name="T29" fmla="*/ 81 h 103"/>
                  <a:gd name="T30" fmla="*/ 2 w 112"/>
                  <a:gd name="T31" fmla="*/ 67 h 103"/>
                  <a:gd name="T32" fmla="*/ 9 w 112"/>
                  <a:gd name="T33" fmla="*/ 47 h 103"/>
                  <a:gd name="T34" fmla="*/ 23 w 112"/>
                  <a:gd name="T35" fmla="*/ 57 h 103"/>
                  <a:gd name="T36" fmla="*/ 37 w 112"/>
                  <a:gd name="T37" fmla="*/ 43 h 103"/>
                  <a:gd name="T38" fmla="*/ 56 w 112"/>
                  <a:gd name="T39" fmla="*/ 30 h 103"/>
                  <a:gd name="T40" fmla="*/ 61 w 112"/>
                  <a:gd name="T41" fmla="*/ 27 h 103"/>
                  <a:gd name="T42" fmla="*/ 65 w 112"/>
                  <a:gd name="T43" fmla="*/ 15 h 103"/>
                  <a:gd name="T44" fmla="*/ 76 w 112"/>
                  <a:gd name="T45" fmla="*/ 3 h 103"/>
                  <a:gd name="T46" fmla="*/ 102 w 112"/>
                  <a:gd name="T47" fmla="*/ 15 h 103"/>
                  <a:gd name="T48" fmla="*/ 94 w 112"/>
                  <a:gd name="T49" fmla="*/ 2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2" h="103">
                    <a:moveTo>
                      <a:pt x="94" y="29"/>
                    </a:moveTo>
                    <a:cubicBezTo>
                      <a:pt x="91" y="34"/>
                      <a:pt x="96" y="40"/>
                      <a:pt x="97" y="42"/>
                    </a:cubicBezTo>
                    <a:cubicBezTo>
                      <a:pt x="98" y="44"/>
                      <a:pt x="112" y="45"/>
                      <a:pt x="107" y="51"/>
                    </a:cubicBezTo>
                    <a:cubicBezTo>
                      <a:pt x="103" y="56"/>
                      <a:pt x="100" y="56"/>
                      <a:pt x="102" y="58"/>
                    </a:cubicBezTo>
                    <a:cubicBezTo>
                      <a:pt x="105" y="60"/>
                      <a:pt x="95" y="60"/>
                      <a:pt x="94" y="67"/>
                    </a:cubicBezTo>
                    <a:cubicBezTo>
                      <a:pt x="93" y="74"/>
                      <a:pt x="100" y="83"/>
                      <a:pt x="99" y="83"/>
                    </a:cubicBezTo>
                    <a:cubicBezTo>
                      <a:pt x="97" y="83"/>
                      <a:pt x="93" y="83"/>
                      <a:pt x="91" y="84"/>
                    </a:cubicBezTo>
                    <a:cubicBezTo>
                      <a:pt x="88" y="84"/>
                      <a:pt x="89" y="83"/>
                      <a:pt x="89" y="88"/>
                    </a:cubicBezTo>
                    <a:cubicBezTo>
                      <a:pt x="90" y="93"/>
                      <a:pt x="91" y="100"/>
                      <a:pt x="91" y="100"/>
                    </a:cubicBezTo>
                    <a:cubicBezTo>
                      <a:pt x="91" y="100"/>
                      <a:pt x="85" y="103"/>
                      <a:pt x="82" y="101"/>
                    </a:cubicBezTo>
                    <a:cubicBezTo>
                      <a:pt x="79" y="99"/>
                      <a:pt x="69" y="100"/>
                      <a:pt x="65" y="101"/>
                    </a:cubicBezTo>
                    <a:cubicBezTo>
                      <a:pt x="61" y="102"/>
                      <a:pt x="53" y="96"/>
                      <a:pt x="49" y="96"/>
                    </a:cubicBezTo>
                    <a:cubicBezTo>
                      <a:pt x="45" y="96"/>
                      <a:pt x="45" y="97"/>
                      <a:pt x="36" y="95"/>
                    </a:cubicBezTo>
                    <a:cubicBezTo>
                      <a:pt x="27" y="92"/>
                      <a:pt x="29" y="90"/>
                      <a:pt x="22" y="88"/>
                    </a:cubicBezTo>
                    <a:cubicBezTo>
                      <a:pt x="16" y="86"/>
                      <a:pt x="14" y="92"/>
                      <a:pt x="9" y="81"/>
                    </a:cubicBezTo>
                    <a:cubicBezTo>
                      <a:pt x="4" y="71"/>
                      <a:pt x="3" y="71"/>
                      <a:pt x="2" y="67"/>
                    </a:cubicBezTo>
                    <a:cubicBezTo>
                      <a:pt x="0" y="64"/>
                      <a:pt x="9" y="49"/>
                      <a:pt x="9" y="47"/>
                    </a:cubicBezTo>
                    <a:cubicBezTo>
                      <a:pt x="10" y="45"/>
                      <a:pt x="23" y="56"/>
                      <a:pt x="23" y="57"/>
                    </a:cubicBezTo>
                    <a:cubicBezTo>
                      <a:pt x="24" y="58"/>
                      <a:pt x="39" y="45"/>
                      <a:pt x="37" y="43"/>
                    </a:cubicBezTo>
                    <a:cubicBezTo>
                      <a:pt x="35" y="41"/>
                      <a:pt x="56" y="34"/>
                      <a:pt x="56" y="30"/>
                    </a:cubicBezTo>
                    <a:cubicBezTo>
                      <a:pt x="57" y="27"/>
                      <a:pt x="59" y="26"/>
                      <a:pt x="61" y="27"/>
                    </a:cubicBezTo>
                    <a:cubicBezTo>
                      <a:pt x="64" y="29"/>
                      <a:pt x="65" y="19"/>
                      <a:pt x="65" y="15"/>
                    </a:cubicBezTo>
                    <a:cubicBezTo>
                      <a:pt x="65" y="10"/>
                      <a:pt x="72" y="5"/>
                      <a:pt x="76" y="3"/>
                    </a:cubicBezTo>
                    <a:cubicBezTo>
                      <a:pt x="80" y="0"/>
                      <a:pt x="103" y="17"/>
                      <a:pt x="102" y="15"/>
                    </a:cubicBezTo>
                    <a:cubicBezTo>
                      <a:pt x="101" y="12"/>
                      <a:pt x="94" y="29"/>
                      <a:pt x="9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7" name="Freeform 183"/>
              <p:cNvSpPr>
                <a:spLocks/>
              </p:cNvSpPr>
              <p:nvPr/>
            </p:nvSpPr>
            <p:spPr bwMode="auto">
              <a:xfrm>
                <a:off x="9009063" y="3881438"/>
                <a:ext cx="644525" cy="273050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8" name="Freeform 184"/>
              <p:cNvSpPr>
                <a:spLocks/>
              </p:cNvSpPr>
              <p:nvPr/>
            </p:nvSpPr>
            <p:spPr bwMode="auto">
              <a:xfrm>
                <a:off x="9115425" y="4006851"/>
                <a:ext cx="53975" cy="46038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9" name="Freeform 185"/>
              <p:cNvSpPr>
                <a:spLocks/>
              </p:cNvSpPr>
              <p:nvPr/>
            </p:nvSpPr>
            <p:spPr bwMode="auto">
              <a:xfrm>
                <a:off x="8836025" y="4089401"/>
                <a:ext cx="117475" cy="65088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0" name="Freeform 186"/>
              <p:cNvSpPr>
                <a:spLocks/>
              </p:cNvSpPr>
              <p:nvPr/>
            </p:nvSpPr>
            <p:spPr bwMode="auto">
              <a:xfrm>
                <a:off x="8704263" y="4113213"/>
                <a:ext cx="80963" cy="33338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1" name="Freeform 187"/>
              <p:cNvSpPr>
                <a:spLocks/>
              </p:cNvSpPr>
              <p:nvPr/>
            </p:nvSpPr>
            <p:spPr bwMode="auto">
              <a:xfrm>
                <a:off x="8293100" y="4029076"/>
                <a:ext cx="536575" cy="82550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2" name="Freeform 188"/>
              <p:cNvSpPr>
                <a:spLocks/>
              </p:cNvSpPr>
              <p:nvPr/>
            </p:nvSpPr>
            <p:spPr bwMode="auto">
              <a:xfrm>
                <a:off x="7967663" y="3748088"/>
                <a:ext cx="365125" cy="290513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3" name="Freeform 189"/>
              <p:cNvSpPr>
                <a:spLocks/>
              </p:cNvSpPr>
              <p:nvPr/>
            </p:nvSpPr>
            <p:spPr bwMode="auto">
              <a:xfrm>
                <a:off x="7500938" y="3651251"/>
                <a:ext cx="111125" cy="92075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4" name="Freeform 190"/>
              <p:cNvSpPr>
                <a:spLocks/>
              </p:cNvSpPr>
              <p:nvPr/>
            </p:nvSpPr>
            <p:spPr bwMode="auto">
              <a:xfrm>
                <a:off x="10390188" y="4995863"/>
                <a:ext cx="203200" cy="200025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5" name="Freeform 191"/>
              <p:cNvSpPr>
                <a:spLocks/>
              </p:cNvSpPr>
              <p:nvPr/>
            </p:nvSpPr>
            <p:spPr bwMode="auto">
              <a:xfrm>
                <a:off x="10475913" y="4795838"/>
                <a:ext cx="228600" cy="223838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6" name="Freeform 192"/>
              <p:cNvSpPr>
                <a:spLocks/>
              </p:cNvSpPr>
              <p:nvPr/>
            </p:nvSpPr>
            <p:spPr bwMode="auto">
              <a:xfrm>
                <a:off x="8632825" y="4151313"/>
                <a:ext cx="1241425" cy="809625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7" name="Freeform 193"/>
              <p:cNvSpPr>
                <a:spLocks/>
              </p:cNvSpPr>
              <p:nvPr/>
            </p:nvSpPr>
            <p:spPr bwMode="auto">
              <a:xfrm>
                <a:off x="9653588" y="4995863"/>
                <a:ext cx="165100" cy="103188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3078" name="组合 3077"/>
            <p:cNvGrpSpPr/>
            <p:nvPr/>
          </p:nvGrpSpPr>
          <p:grpSpPr>
            <a:xfrm>
              <a:off x="1871700" y="951570"/>
              <a:ext cx="436233" cy="607907"/>
              <a:chOff x="1814395" y="955508"/>
              <a:chExt cx="436233" cy="607907"/>
            </a:xfrm>
          </p:grpSpPr>
          <p:sp>
            <p:nvSpPr>
              <p:cNvPr id="184" name="任意多边形 183"/>
              <p:cNvSpPr/>
              <p:nvPr/>
            </p:nvSpPr>
            <p:spPr>
              <a:xfrm>
                <a:off x="2051685" y="1186450"/>
                <a:ext cx="160207" cy="376965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42756">
                    <a:moveTo>
                      <a:pt x="326952" y="314031"/>
                    </a:moveTo>
                    <a:cubicBezTo>
                      <a:pt x="426171" y="312840"/>
                      <a:pt x="596034" y="375943"/>
                      <a:pt x="626990" y="523581"/>
                    </a:cubicBezTo>
                    <a:lnTo>
                      <a:pt x="655565" y="842668"/>
                    </a:lnTo>
                    <a:cubicBezTo>
                      <a:pt x="657152" y="878387"/>
                      <a:pt x="638102" y="906168"/>
                      <a:pt x="622227" y="909343"/>
                    </a:cubicBezTo>
                    <a:cubicBezTo>
                      <a:pt x="606352" y="912518"/>
                      <a:pt x="562696" y="900611"/>
                      <a:pt x="560315" y="861718"/>
                    </a:cubicBezTo>
                    <a:lnTo>
                      <a:pt x="536502" y="518818"/>
                    </a:lnTo>
                    <a:cubicBezTo>
                      <a:pt x="533328" y="500561"/>
                      <a:pt x="530947" y="468020"/>
                      <a:pt x="512690" y="466431"/>
                    </a:cubicBezTo>
                    <a:cubicBezTo>
                      <a:pt x="494433" y="464842"/>
                      <a:pt x="490465" y="494212"/>
                      <a:pt x="493640" y="518818"/>
                    </a:cubicBezTo>
                    <a:cubicBezTo>
                      <a:pt x="495227" y="833143"/>
                      <a:pt x="496815" y="1147468"/>
                      <a:pt x="498402" y="1461793"/>
                    </a:cubicBezTo>
                    <a:cubicBezTo>
                      <a:pt x="497608" y="1508624"/>
                      <a:pt x="457127" y="1541169"/>
                      <a:pt x="422202" y="1540375"/>
                    </a:cubicBezTo>
                    <a:cubicBezTo>
                      <a:pt x="387277" y="1539581"/>
                      <a:pt x="357114" y="1503069"/>
                      <a:pt x="355527" y="1461793"/>
                    </a:cubicBezTo>
                    <a:cubicBezTo>
                      <a:pt x="357115" y="1280818"/>
                      <a:pt x="361083" y="1109368"/>
                      <a:pt x="362671" y="928393"/>
                    </a:cubicBezTo>
                    <a:cubicBezTo>
                      <a:pt x="357909" y="905374"/>
                      <a:pt x="337668" y="895056"/>
                      <a:pt x="326952" y="895056"/>
                    </a:cubicBezTo>
                    <a:cubicBezTo>
                      <a:pt x="316236" y="895056"/>
                      <a:pt x="297583" y="914106"/>
                      <a:pt x="298377" y="928393"/>
                    </a:cubicBezTo>
                    <a:lnTo>
                      <a:pt x="288852" y="1495131"/>
                    </a:lnTo>
                    <a:cubicBezTo>
                      <a:pt x="285677" y="1528469"/>
                      <a:pt x="257102" y="1544344"/>
                      <a:pt x="222177" y="1542756"/>
                    </a:cubicBezTo>
                    <a:cubicBezTo>
                      <a:pt x="187252" y="1541168"/>
                      <a:pt x="161852" y="1522912"/>
                      <a:pt x="160265" y="1495131"/>
                    </a:cubicBezTo>
                    <a:cubicBezTo>
                      <a:pt x="161852" y="1172868"/>
                      <a:pt x="163440" y="850606"/>
                      <a:pt x="165027" y="528343"/>
                    </a:cubicBezTo>
                    <a:cubicBezTo>
                      <a:pt x="166615" y="498974"/>
                      <a:pt x="149153" y="491831"/>
                      <a:pt x="141215" y="490243"/>
                    </a:cubicBezTo>
                    <a:cubicBezTo>
                      <a:pt x="133277" y="488655"/>
                      <a:pt x="115815" y="495799"/>
                      <a:pt x="117402" y="518818"/>
                    </a:cubicBezTo>
                    <a:lnTo>
                      <a:pt x="93590" y="842668"/>
                    </a:lnTo>
                    <a:cubicBezTo>
                      <a:pt x="90415" y="908549"/>
                      <a:pt x="56680" y="913311"/>
                      <a:pt x="41202" y="914105"/>
                    </a:cubicBezTo>
                    <a:cubicBezTo>
                      <a:pt x="25724" y="914899"/>
                      <a:pt x="-867" y="893469"/>
                      <a:pt x="721" y="847431"/>
                    </a:cubicBezTo>
                    <a:cubicBezTo>
                      <a:pt x="-3248" y="741861"/>
                      <a:pt x="9452" y="681537"/>
                      <a:pt x="31677" y="530724"/>
                    </a:cubicBezTo>
                    <a:cubicBezTo>
                      <a:pt x="83271" y="372769"/>
                      <a:pt x="227733" y="315222"/>
                      <a:pt x="326952" y="314031"/>
                    </a:cubicBezTo>
                    <a:close/>
                    <a:moveTo>
                      <a:pt x="327828" y="0"/>
                    </a:moveTo>
                    <a:cubicBezTo>
                      <a:pt x="411911" y="0"/>
                      <a:pt x="480073" y="68162"/>
                      <a:pt x="480073" y="152245"/>
                    </a:cubicBezTo>
                    <a:cubicBezTo>
                      <a:pt x="480073" y="236328"/>
                      <a:pt x="411911" y="304490"/>
                      <a:pt x="327828" y="304490"/>
                    </a:cubicBezTo>
                    <a:cubicBezTo>
                      <a:pt x="243745" y="304490"/>
                      <a:pt x="175583" y="236328"/>
                      <a:pt x="175583" y="152245"/>
                    </a:cubicBezTo>
                    <a:cubicBezTo>
                      <a:pt x="175583" y="68162"/>
                      <a:pt x="243745" y="0"/>
                      <a:pt x="327828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51"/>
              <p:cNvSpPr/>
              <p:nvPr/>
            </p:nvSpPr>
            <p:spPr>
              <a:xfrm flipH="1">
                <a:off x="1909275" y="955508"/>
                <a:ext cx="222513" cy="259412"/>
              </a:xfrm>
              <a:custGeom>
                <a:avLst/>
                <a:gdLst>
                  <a:gd name="connsiteX0" fmla="*/ 135015 w 270030"/>
                  <a:gd name="connsiteY0" fmla="*/ 0 h 338368"/>
                  <a:gd name="connsiteX1" fmla="*/ 270030 w 270030"/>
                  <a:gd name="connsiteY1" fmla="*/ 135015 h 338368"/>
                  <a:gd name="connsiteX2" fmla="*/ 261121 w 270030"/>
                  <a:gd name="connsiteY2" fmla="*/ 179145 h 338368"/>
                  <a:gd name="connsiteX3" fmla="*/ 235404 w 270030"/>
                  <a:gd name="connsiteY3" fmla="*/ 223189 h 338368"/>
                  <a:gd name="connsiteX4" fmla="*/ 221769 w 270030"/>
                  <a:gd name="connsiteY4" fmla="*/ 236362 h 338368"/>
                  <a:gd name="connsiteX5" fmla="*/ 116178 w 270030"/>
                  <a:gd name="connsiteY5" fmla="*/ 338368 h 338368"/>
                  <a:gd name="connsiteX6" fmla="*/ 152171 w 270030"/>
                  <a:gd name="connsiteY6" fmla="*/ 266567 h 338368"/>
                  <a:gd name="connsiteX7" fmla="*/ 135015 w 270030"/>
                  <a:gd name="connsiteY7" fmla="*/ 270030 h 338368"/>
                  <a:gd name="connsiteX8" fmla="*/ 0 w 270030"/>
                  <a:gd name="connsiteY8" fmla="*/ 135015 h 338368"/>
                  <a:gd name="connsiteX9" fmla="*/ 135015 w 270030"/>
                  <a:gd name="connsiteY9" fmla="*/ 0 h 33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030" h="338368">
                    <a:moveTo>
                      <a:pt x="135015" y="0"/>
                    </a:moveTo>
                    <a:cubicBezTo>
                      <a:pt x="209582" y="0"/>
                      <a:pt x="270030" y="60448"/>
                      <a:pt x="270030" y="135015"/>
                    </a:cubicBezTo>
                    <a:lnTo>
                      <a:pt x="261121" y="179145"/>
                    </a:lnTo>
                    <a:lnTo>
                      <a:pt x="235404" y="223189"/>
                    </a:lnTo>
                    <a:cubicBezTo>
                      <a:pt x="232235" y="228920"/>
                      <a:pt x="227675" y="233422"/>
                      <a:pt x="221769" y="236362"/>
                    </a:cubicBezTo>
                    <a:lnTo>
                      <a:pt x="116178" y="338368"/>
                    </a:lnTo>
                    <a:lnTo>
                      <a:pt x="152171" y="266567"/>
                    </a:lnTo>
                    <a:cubicBezTo>
                      <a:pt x="146758" y="269650"/>
                      <a:pt x="140931" y="270030"/>
                      <a:pt x="135015" y="270030"/>
                    </a:cubicBezTo>
                    <a:cubicBezTo>
                      <a:pt x="60448" y="270030"/>
                      <a:pt x="0" y="209582"/>
                      <a:pt x="0" y="135015"/>
                    </a:cubicBezTo>
                    <a:cubicBezTo>
                      <a:pt x="0" y="60448"/>
                      <a:pt x="60448" y="0"/>
                      <a:pt x="135015" y="0"/>
                    </a:cubicBezTo>
                    <a:close/>
                  </a:path>
                </a:pathLst>
              </a:cu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7" name="TextBox 3076"/>
              <p:cNvSpPr txBox="1"/>
              <p:nvPr/>
            </p:nvSpPr>
            <p:spPr>
              <a:xfrm>
                <a:off x="1814395" y="964270"/>
                <a:ext cx="43623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25</a:t>
                </a:r>
                <a:r>
                  <a:rPr lang="en-US" altLang="zh-CN" sz="5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7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2404727" y="329414"/>
              <a:ext cx="436233" cy="607907"/>
              <a:chOff x="1814395" y="955508"/>
              <a:chExt cx="436233" cy="607907"/>
            </a:xfrm>
          </p:grpSpPr>
          <p:sp>
            <p:nvSpPr>
              <p:cNvPr id="192" name="任意多边形 191"/>
              <p:cNvSpPr/>
              <p:nvPr/>
            </p:nvSpPr>
            <p:spPr>
              <a:xfrm>
                <a:off x="2051685" y="1186450"/>
                <a:ext cx="160207" cy="376965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42756">
                    <a:moveTo>
                      <a:pt x="326952" y="314031"/>
                    </a:moveTo>
                    <a:cubicBezTo>
                      <a:pt x="426171" y="312840"/>
                      <a:pt x="596034" y="375943"/>
                      <a:pt x="626990" y="523581"/>
                    </a:cubicBezTo>
                    <a:lnTo>
                      <a:pt x="655565" y="842668"/>
                    </a:lnTo>
                    <a:cubicBezTo>
                      <a:pt x="657152" y="878387"/>
                      <a:pt x="638102" y="906168"/>
                      <a:pt x="622227" y="909343"/>
                    </a:cubicBezTo>
                    <a:cubicBezTo>
                      <a:pt x="606352" y="912518"/>
                      <a:pt x="562696" y="900611"/>
                      <a:pt x="560315" y="861718"/>
                    </a:cubicBezTo>
                    <a:lnTo>
                      <a:pt x="536502" y="518818"/>
                    </a:lnTo>
                    <a:cubicBezTo>
                      <a:pt x="533328" y="500561"/>
                      <a:pt x="530947" y="468020"/>
                      <a:pt x="512690" y="466431"/>
                    </a:cubicBezTo>
                    <a:cubicBezTo>
                      <a:pt x="494433" y="464842"/>
                      <a:pt x="490465" y="494212"/>
                      <a:pt x="493640" y="518818"/>
                    </a:cubicBezTo>
                    <a:cubicBezTo>
                      <a:pt x="495227" y="833143"/>
                      <a:pt x="496815" y="1147468"/>
                      <a:pt x="498402" y="1461793"/>
                    </a:cubicBezTo>
                    <a:cubicBezTo>
                      <a:pt x="497608" y="1508624"/>
                      <a:pt x="457127" y="1541169"/>
                      <a:pt x="422202" y="1540375"/>
                    </a:cubicBezTo>
                    <a:cubicBezTo>
                      <a:pt x="387277" y="1539581"/>
                      <a:pt x="357114" y="1503069"/>
                      <a:pt x="355527" y="1461793"/>
                    </a:cubicBezTo>
                    <a:cubicBezTo>
                      <a:pt x="357115" y="1280818"/>
                      <a:pt x="361083" y="1109368"/>
                      <a:pt x="362671" y="928393"/>
                    </a:cubicBezTo>
                    <a:cubicBezTo>
                      <a:pt x="357909" y="905374"/>
                      <a:pt x="337668" y="895056"/>
                      <a:pt x="326952" y="895056"/>
                    </a:cubicBezTo>
                    <a:cubicBezTo>
                      <a:pt x="316236" y="895056"/>
                      <a:pt x="297583" y="914106"/>
                      <a:pt x="298377" y="928393"/>
                    </a:cubicBezTo>
                    <a:lnTo>
                      <a:pt x="288852" y="1495131"/>
                    </a:lnTo>
                    <a:cubicBezTo>
                      <a:pt x="285677" y="1528469"/>
                      <a:pt x="257102" y="1544344"/>
                      <a:pt x="222177" y="1542756"/>
                    </a:cubicBezTo>
                    <a:cubicBezTo>
                      <a:pt x="187252" y="1541168"/>
                      <a:pt x="161852" y="1522912"/>
                      <a:pt x="160265" y="1495131"/>
                    </a:cubicBezTo>
                    <a:cubicBezTo>
                      <a:pt x="161852" y="1172868"/>
                      <a:pt x="163440" y="850606"/>
                      <a:pt x="165027" y="528343"/>
                    </a:cubicBezTo>
                    <a:cubicBezTo>
                      <a:pt x="166615" y="498974"/>
                      <a:pt x="149153" y="491831"/>
                      <a:pt x="141215" y="490243"/>
                    </a:cubicBezTo>
                    <a:cubicBezTo>
                      <a:pt x="133277" y="488655"/>
                      <a:pt x="115815" y="495799"/>
                      <a:pt x="117402" y="518818"/>
                    </a:cubicBezTo>
                    <a:lnTo>
                      <a:pt x="93590" y="842668"/>
                    </a:lnTo>
                    <a:cubicBezTo>
                      <a:pt x="90415" y="908549"/>
                      <a:pt x="56680" y="913311"/>
                      <a:pt x="41202" y="914105"/>
                    </a:cubicBezTo>
                    <a:cubicBezTo>
                      <a:pt x="25724" y="914899"/>
                      <a:pt x="-867" y="893469"/>
                      <a:pt x="721" y="847431"/>
                    </a:cubicBezTo>
                    <a:cubicBezTo>
                      <a:pt x="-3248" y="741861"/>
                      <a:pt x="9452" y="681537"/>
                      <a:pt x="31677" y="530724"/>
                    </a:cubicBezTo>
                    <a:cubicBezTo>
                      <a:pt x="83271" y="372769"/>
                      <a:pt x="227733" y="315222"/>
                      <a:pt x="326952" y="314031"/>
                    </a:cubicBezTo>
                    <a:close/>
                    <a:moveTo>
                      <a:pt x="327828" y="0"/>
                    </a:moveTo>
                    <a:cubicBezTo>
                      <a:pt x="411911" y="0"/>
                      <a:pt x="480073" y="68162"/>
                      <a:pt x="480073" y="152245"/>
                    </a:cubicBezTo>
                    <a:cubicBezTo>
                      <a:pt x="480073" y="236328"/>
                      <a:pt x="411911" y="304490"/>
                      <a:pt x="327828" y="304490"/>
                    </a:cubicBezTo>
                    <a:cubicBezTo>
                      <a:pt x="243745" y="304490"/>
                      <a:pt x="175583" y="236328"/>
                      <a:pt x="175583" y="152245"/>
                    </a:cubicBezTo>
                    <a:cubicBezTo>
                      <a:pt x="175583" y="68162"/>
                      <a:pt x="243745" y="0"/>
                      <a:pt x="327828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51"/>
              <p:cNvSpPr/>
              <p:nvPr/>
            </p:nvSpPr>
            <p:spPr>
              <a:xfrm flipH="1">
                <a:off x="1909275" y="955508"/>
                <a:ext cx="222513" cy="259412"/>
              </a:xfrm>
              <a:custGeom>
                <a:avLst/>
                <a:gdLst>
                  <a:gd name="connsiteX0" fmla="*/ 135015 w 270030"/>
                  <a:gd name="connsiteY0" fmla="*/ 0 h 338368"/>
                  <a:gd name="connsiteX1" fmla="*/ 270030 w 270030"/>
                  <a:gd name="connsiteY1" fmla="*/ 135015 h 338368"/>
                  <a:gd name="connsiteX2" fmla="*/ 261121 w 270030"/>
                  <a:gd name="connsiteY2" fmla="*/ 179145 h 338368"/>
                  <a:gd name="connsiteX3" fmla="*/ 235404 w 270030"/>
                  <a:gd name="connsiteY3" fmla="*/ 223189 h 338368"/>
                  <a:gd name="connsiteX4" fmla="*/ 221769 w 270030"/>
                  <a:gd name="connsiteY4" fmla="*/ 236362 h 338368"/>
                  <a:gd name="connsiteX5" fmla="*/ 116178 w 270030"/>
                  <a:gd name="connsiteY5" fmla="*/ 338368 h 338368"/>
                  <a:gd name="connsiteX6" fmla="*/ 152171 w 270030"/>
                  <a:gd name="connsiteY6" fmla="*/ 266567 h 338368"/>
                  <a:gd name="connsiteX7" fmla="*/ 135015 w 270030"/>
                  <a:gd name="connsiteY7" fmla="*/ 270030 h 338368"/>
                  <a:gd name="connsiteX8" fmla="*/ 0 w 270030"/>
                  <a:gd name="connsiteY8" fmla="*/ 135015 h 338368"/>
                  <a:gd name="connsiteX9" fmla="*/ 135015 w 270030"/>
                  <a:gd name="connsiteY9" fmla="*/ 0 h 33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030" h="338368">
                    <a:moveTo>
                      <a:pt x="135015" y="0"/>
                    </a:moveTo>
                    <a:cubicBezTo>
                      <a:pt x="209582" y="0"/>
                      <a:pt x="270030" y="60448"/>
                      <a:pt x="270030" y="135015"/>
                    </a:cubicBezTo>
                    <a:lnTo>
                      <a:pt x="261121" y="179145"/>
                    </a:lnTo>
                    <a:lnTo>
                      <a:pt x="235404" y="223189"/>
                    </a:lnTo>
                    <a:cubicBezTo>
                      <a:pt x="232235" y="228920"/>
                      <a:pt x="227675" y="233422"/>
                      <a:pt x="221769" y="236362"/>
                    </a:cubicBezTo>
                    <a:lnTo>
                      <a:pt x="116178" y="338368"/>
                    </a:lnTo>
                    <a:lnTo>
                      <a:pt x="152171" y="266567"/>
                    </a:lnTo>
                    <a:cubicBezTo>
                      <a:pt x="146758" y="269650"/>
                      <a:pt x="140931" y="270030"/>
                      <a:pt x="135015" y="270030"/>
                    </a:cubicBezTo>
                    <a:cubicBezTo>
                      <a:pt x="60448" y="270030"/>
                      <a:pt x="0" y="209582"/>
                      <a:pt x="0" y="135015"/>
                    </a:cubicBezTo>
                    <a:cubicBezTo>
                      <a:pt x="0" y="60448"/>
                      <a:pt x="60448" y="0"/>
                      <a:pt x="135015" y="0"/>
                    </a:cubicBezTo>
                    <a:close/>
                  </a:path>
                </a:pathLst>
              </a:cu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1814395" y="964270"/>
                <a:ext cx="43623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7</a:t>
                </a:r>
                <a:r>
                  <a:rPr lang="en-US" altLang="zh-CN" sz="7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</a:t>
                </a:r>
                <a:r>
                  <a:rPr lang="en-US" altLang="zh-CN" sz="5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7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>
              <a:off x="2958062" y="964106"/>
              <a:ext cx="436233" cy="607907"/>
              <a:chOff x="1814395" y="955508"/>
              <a:chExt cx="436233" cy="607907"/>
            </a:xfrm>
          </p:grpSpPr>
          <p:sp>
            <p:nvSpPr>
              <p:cNvPr id="196" name="任意多边形 195"/>
              <p:cNvSpPr/>
              <p:nvPr/>
            </p:nvSpPr>
            <p:spPr>
              <a:xfrm>
                <a:off x="2051685" y="1186450"/>
                <a:ext cx="160207" cy="376965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42756">
                    <a:moveTo>
                      <a:pt x="326952" y="314031"/>
                    </a:moveTo>
                    <a:cubicBezTo>
                      <a:pt x="426171" y="312840"/>
                      <a:pt x="596034" y="375943"/>
                      <a:pt x="626990" y="523581"/>
                    </a:cubicBezTo>
                    <a:lnTo>
                      <a:pt x="655565" y="842668"/>
                    </a:lnTo>
                    <a:cubicBezTo>
                      <a:pt x="657152" y="878387"/>
                      <a:pt x="638102" y="906168"/>
                      <a:pt x="622227" y="909343"/>
                    </a:cubicBezTo>
                    <a:cubicBezTo>
                      <a:pt x="606352" y="912518"/>
                      <a:pt x="562696" y="900611"/>
                      <a:pt x="560315" y="861718"/>
                    </a:cubicBezTo>
                    <a:lnTo>
                      <a:pt x="536502" y="518818"/>
                    </a:lnTo>
                    <a:cubicBezTo>
                      <a:pt x="533328" y="500561"/>
                      <a:pt x="530947" y="468020"/>
                      <a:pt x="512690" y="466431"/>
                    </a:cubicBezTo>
                    <a:cubicBezTo>
                      <a:pt x="494433" y="464842"/>
                      <a:pt x="490465" y="494212"/>
                      <a:pt x="493640" y="518818"/>
                    </a:cubicBezTo>
                    <a:cubicBezTo>
                      <a:pt x="495227" y="833143"/>
                      <a:pt x="496815" y="1147468"/>
                      <a:pt x="498402" y="1461793"/>
                    </a:cubicBezTo>
                    <a:cubicBezTo>
                      <a:pt x="497608" y="1508624"/>
                      <a:pt x="457127" y="1541169"/>
                      <a:pt x="422202" y="1540375"/>
                    </a:cubicBezTo>
                    <a:cubicBezTo>
                      <a:pt x="387277" y="1539581"/>
                      <a:pt x="357114" y="1503069"/>
                      <a:pt x="355527" y="1461793"/>
                    </a:cubicBezTo>
                    <a:cubicBezTo>
                      <a:pt x="357115" y="1280818"/>
                      <a:pt x="361083" y="1109368"/>
                      <a:pt x="362671" y="928393"/>
                    </a:cubicBezTo>
                    <a:cubicBezTo>
                      <a:pt x="357909" y="905374"/>
                      <a:pt x="337668" y="895056"/>
                      <a:pt x="326952" y="895056"/>
                    </a:cubicBezTo>
                    <a:cubicBezTo>
                      <a:pt x="316236" y="895056"/>
                      <a:pt x="297583" y="914106"/>
                      <a:pt x="298377" y="928393"/>
                    </a:cubicBezTo>
                    <a:lnTo>
                      <a:pt x="288852" y="1495131"/>
                    </a:lnTo>
                    <a:cubicBezTo>
                      <a:pt x="285677" y="1528469"/>
                      <a:pt x="257102" y="1544344"/>
                      <a:pt x="222177" y="1542756"/>
                    </a:cubicBezTo>
                    <a:cubicBezTo>
                      <a:pt x="187252" y="1541168"/>
                      <a:pt x="161852" y="1522912"/>
                      <a:pt x="160265" y="1495131"/>
                    </a:cubicBezTo>
                    <a:cubicBezTo>
                      <a:pt x="161852" y="1172868"/>
                      <a:pt x="163440" y="850606"/>
                      <a:pt x="165027" y="528343"/>
                    </a:cubicBezTo>
                    <a:cubicBezTo>
                      <a:pt x="166615" y="498974"/>
                      <a:pt x="149153" y="491831"/>
                      <a:pt x="141215" y="490243"/>
                    </a:cubicBezTo>
                    <a:cubicBezTo>
                      <a:pt x="133277" y="488655"/>
                      <a:pt x="115815" y="495799"/>
                      <a:pt x="117402" y="518818"/>
                    </a:cubicBezTo>
                    <a:lnTo>
                      <a:pt x="93590" y="842668"/>
                    </a:lnTo>
                    <a:cubicBezTo>
                      <a:pt x="90415" y="908549"/>
                      <a:pt x="56680" y="913311"/>
                      <a:pt x="41202" y="914105"/>
                    </a:cubicBezTo>
                    <a:cubicBezTo>
                      <a:pt x="25724" y="914899"/>
                      <a:pt x="-867" y="893469"/>
                      <a:pt x="721" y="847431"/>
                    </a:cubicBezTo>
                    <a:cubicBezTo>
                      <a:pt x="-3248" y="741861"/>
                      <a:pt x="9452" y="681537"/>
                      <a:pt x="31677" y="530724"/>
                    </a:cubicBezTo>
                    <a:cubicBezTo>
                      <a:pt x="83271" y="372769"/>
                      <a:pt x="227733" y="315222"/>
                      <a:pt x="326952" y="314031"/>
                    </a:cubicBezTo>
                    <a:close/>
                    <a:moveTo>
                      <a:pt x="327828" y="0"/>
                    </a:moveTo>
                    <a:cubicBezTo>
                      <a:pt x="411911" y="0"/>
                      <a:pt x="480073" y="68162"/>
                      <a:pt x="480073" y="152245"/>
                    </a:cubicBezTo>
                    <a:cubicBezTo>
                      <a:pt x="480073" y="236328"/>
                      <a:pt x="411911" y="304490"/>
                      <a:pt x="327828" y="304490"/>
                    </a:cubicBezTo>
                    <a:cubicBezTo>
                      <a:pt x="243745" y="304490"/>
                      <a:pt x="175583" y="236328"/>
                      <a:pt x="175583" y="152245"/>
                    </a:cubicBezTo>
                    <a:cubicBezTo>
                      <a:pt x="175583" y="68162"/>
                      <a:pt x="243745" y="0"/>
                      <a:pt x="327828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51"/>
              <p:cNvSpPr/>
              <p:nvPr/>
            </p:nvSpPr>
            <p:spPr>
              <a:xfrm flipH="1">
                <a:off x="1909275" y="955508"/>
                <a:ext cx="222513" cy="259412"/>
              </a:xfrm>
              <a:custGeom>
                <a:avLst/>
                <a:gdLst>
                  <a:gd name="connsiteX0" fmla="*/ 135015 w 270030"/>
                  <a:gd name="connsiteY0" fmla="*/ 0 h 338368"/>
                  <a:gd name="connsiteX1" fmla="*/ 270030 w 270030"/>
                  <a:gd name="connsiteY1" fmla="*/ 135015 h 338368"/>
                  <a:gd name="connsiteX2" fmla="*/ 261121 w 270030"/>
                  <a:gd name="connsiteY2" fmla="*/ 179145 h 338368"/>
                  <a:gd name="connsiteX3" fmla="*/ 235404 w 270030"/>
                  <a:gd name="connsiteY3" fmla="*/ 223189 h 338368"/>
                  <a:gd name="connsiteX4" fmla="*/ 221769 w 270030"/>
                  <a:gd name="connsiteY4" fmla="*/ 236362 h 338368"/>
                  <a:gd name="connsiteX5" fmla="*/ 116178 w 270030"/>
                  <a:gd name="connsiteY5" fmla="*/ 338368 h 338368"/>
                  <a:gd name="connsiteX6" fmla="*/ 152171 w 270030"/>
                  <a:gd name="connsiteY6" fmla="*/ 266567 h 338368"/>
                  <a:gd name="connsiteX7" fmla="*/ 135015 w 270030"/>
                  <a:gd name="connsiteY7" fmla="*/ 270030 h 338368"/>
                  <a:gd name="connsiteX8" fmla="*/ 0 w 270030"/>
                  <a:gd name="connsiteY8" fmla="*/ 135015 h 338368"/>
                  <a:gd name="connsiteX9" fmla="*/ 135015 w 270030"/>
                  <a:gd name="connsiteY9" fmla="*/ 0 h 33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030" h="338368">
                    <a:moveTo>
                      <a:pt x="135015" y="0"/>
                    </a:moveTo>
                    <a:cubicBezTo>
                      <a:pt x="209582" y="0"/>
                      <a:pt x="270030" y="60448"/>
                      <a:pt x="270030" y="135015"/>
                    </a:cubicBezTo>
                    <a:lnTo>
                      <a:pt x="261121" y="179145"/>
                    </a:lnTo>
                    <a:lnTo>
                      <a:pt x="235404" y="223189"/>
                    </a:lnTo>
                    <a:cubicBezTo>
                      <a:pt x="232235" y="228920"/>
                      <a:pt x="227675" y="233422"/>
                      <a:pt x="221769" y="236362"/>
                    </a:cubicBezTo>
                    <a:lnTo>
                      <a:pt x="116178" y="338368"/>
                    </a:lnTo>
                    <a:lnTo>
                      <a:pt x="152171" y="266567"/>
                    </a:lnTo>
                    <a:cubicBezTo>
                      <a:pt x="146758" y="269650"/>
                      <a:pt x="140931" y="270030"/>
                      <a:pt x="135015" y="270030"/>
                    </a:cubicBezTo>
                    <a:cubicBezTo>
                      <a:pt x="60448" y="270030"/>
                      <a:pt x="0" y="209582"/>
                      <a:pt x="0" y="135015"/>
                    </a:cubicBezTo>
                    <a:cubicBezTo>
                      <a:pt x="0" y="60448"/>
                      <a:pt x="60448" y="0"/>
                      <a:pt x="135015" y="0"/>
                    </a:cubicBezTo>
                    <a:close/>
                  </a:path>
                </a:pathLst>
              </a:cu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>
                <a:off x="1814395" y="964270"/>
                <a:ext cx="43623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65</a:t>
                </a:r>
                <a:r>
                  <a:rPr lang="en-US" altLang="zh-CN" sz="5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7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1192418" y="277651"/>
              <a:ext cx="436233" cy="607907"/>
              <a:chOff x="1814395" y="955508"/>
              <a:chExt cx="436233" cy="607907"/>
            </a:xfrm>
          </p:grpSpPr>
          <p:sp>
            <p:nvSpPr>
              <p:cNvPr id="200" name="任意多边形 199"/>
              <p:cNvSpPr/>
              <p:nvPr/>
            </p:nvSpPr>
            <p:spPr>
              <a:xfrm>
                <a:off x="2051685" y="1186450"/>
                <a:ext cx="160207" cy="376965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42756">
                    <a:moveTo>
                      <a:pt x="326952" y="314031"/>
                    </a:moveTo>
                    <a:cubicBezTo>
                      <a:pt x="426171" y="312840"/>
                      <a:pt x="596034" y="375943"/>
                      <a:pt x="626990" y="523581"/>
                    </a:cubicBezTo>
                    <a:lnTo>
                      <a:pt x="655565" y="842668"/>
                    </a:lnTo>
                    <a:cubicBezTo>
                      <a:pt x="657152" y="878387"/>
                      <a:pt x="638102" y="906168"/>
                      <a:pt x="622227" y="909343"/>
                    </a:cubicBezTo>
                    <a:cubicBezTo>
                      <a:pt x="606352" y="912518"/>
                      <a:pt x="562696" y="900611"/>
                      <a:pt x="560315" y="861718"/>
                    </a:cubicBezTo>
                    <a:lnTo>
                      <a:pt x="536502" y="518818"/>
                    </a:lnTo>
                    <a:cubicBezTo>
                      <a:pt x="533328" y="500561"/>
                      <a:pt x="530947" y="468020"/>
                      <a:pt x="512690" y="466431"/>
                    </a:cubicBezTo>
                    <a:cubicBezTo>
                      <a:pt x="494433" y="464842"/>
                      <a:pt x="490465" y="494212"/>
                      <a:pt x="493640" y="518818"/>
                    </a:cubicBezTo>
                    <a:cubicBezTo>
                      <a:pt x="495227" y="833143"/>
                      <a:pt x="496815" y="1147468"/>
                      <a:pt x="498402" y="1461793"/>
                    </a:cubicBezTo>
                    <a:cubicBezTo>
                      <a:pt x="497608" y="1508624"/>
                      <a:pt x="457127" y="1541169"/>
                      <a:pt x="422202" y="1540375"/>
                    </a:cubicBezTo>
                    <a:cubicBezTo>
                      <a:pt x="387277" y="1539581"/>
                      <a:pt x="357114" y="1503069"/>
                      <a:pt x="355527" y="1461793"/>
                    </a:cubicBezTo>
                    <a:cubicBezTo>
                      <a:pt x="357115" y="1280818"/>
                      <a:pt x="361083" y="1109368"/>
                      <a:pt x="362671" y="928393"/>
                    </a:cubicBezTo>
                    <a:cubicBezTo>
                      <a:pt x="357909" y="905374"/>
                      <a:pt x="337668" y="895056"/>
                      <a:pt x="326952" y="895056"/>
                    </a:cubicBezTo>
                    <a:cubicBezTo>
                      <a:pt x="316236" y="895056"/>
                      <a:pt x="297583" y="914106"/>
                      <a:pt x="298377" y="928393"/>
                    </a:cubicBezTo>
                    <a:lnTo>
                      <a:pt x="288852" y="1495131"/>
                    </a:lnTo>
                    <a:cubicBezTo>
                      <a:pt x="285677" y="1528469"/>
                      <a:pt x="257102" y="1544344"/>
                      <a:pt x="222177" y="1542756"/>
                    </a:cubicBezTo>
                    <a:cubicBezTo>
                      <a:pt x="187252" y="1541168"/>
                      <a:pt x="161852" y="1522912"/>
                      <a:pt x="160265" y="1495131"/>
                    </a:cubicBezTo>
                    <a:cubicBezTo>
                      <a:pt x="161852" y="1172868"/>
                      <a:pt x="163440" y="850606"/>
                      <a:pt x="165027" y="528343"/>
                    </a:cubicBezTo>
                    <a:cubicBezTo>
                      <a:pt x="166615" y="498974"/>
                      <a:pt x="149153" y="491831"/>
                      <a:pt x="141215" y="490243"/>
                    </a:cubicBezTo>
                    <a:cubicBezTo>
                      <a:pt x="133277" y="488655"/>
                      <a:pt x="115815" y="495799"/>
                      <a:pt x="117402" y="518818"/>
                    </a:cubicBezTo>
                    <a:lnTo>
                      <a:pt x="93590" y="842668"/>
                    </a:lnTo>
                    <a:cubicBezTo>
                      <a:pt x="90415" y="908549"/>
                      <a:pt x="56680" y="913311"/>
                      <a:pt x="41202" y="914105"/>
                    </a:cubicBezTo>
                    <a:cubicBezTo>
                      <a:pt x="25724" y="914899"/>
                      <a:pt x="-867" y="893469"/>
                      <a:pt x="721" y="847431"/>
                    </a:cubicBezTo>
                    <a:cubicBezTo>
                      <a:pt x="-3248" y="741861"/>
                      <a:pt x="9452" y="681537"/>
                      <a:pt x="31677" y="530724"/>
                    </a:cubicBezTo>
                    <a:cubicBezTo>
                      <a:pt x="83271" y="372769"/>
                      <a:pt x="227733" y="315222"/>
                      <a:pt x="326952" y="314031"/>
                    </a:cubicBezTo>
                    <a:close/>
                    <a:moveTo>
                      <a:pt x="327828" y="0"/>
                    </a:moveTo>
                    <a:cubicBezTo>
                      <a:pt x="411911" y="0"/>
                      <a:pt x="480073" y="68162"/>
                      <a:pt x="480073" y="152245"/>
                    </a:cubicBezTo>
                    <a:cubicBezTo>
                      <a:pt x="480073" y="236328"/>
                      <a:pt x="411911" y="304490"/>
                      <a:pt x="327828" y="304490"/>
                    </a:cubicBezTo>
                    <a:cubicBezTo>
                      <a:pt x="243745" y="304490"/>
                      <a:pt x="175583" y="236328"/>
                      <a:pt x="175583" y="152245"/>
                    </a:cubicBezTo>
                    <a:cubicBezTo>
                      <a:pt x="175583" y="68162"/>
                      <a:pt x="243745" y="0"/>
                      <a:pt x="327828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51"/>
              <p:cNvSpPr/>
              <p:nvPr/>
            </p:nvSpPr>
            <p:spPr>
              <a:xfrm flipH="1">
                <a:off x="1909275" y="955508"/>
                <a:ext cx="222513" cy="259412"/>
              </a:xfrm>
              <a:custGeom>
                <a:avLst/>
                <a:gdLst>
                  <a:gd name="connsiteX0" fmla="*/ 135015 w 270030"/>
                  <a:gd name="connsiteY0" fmla="*/ 0 h 338368"/>
                  <a:gd name="connsiteX1" fmla="*/ 270030 w 270030"/>
                  <a:gd name="connsiteY1" fmla="*/ 135015 h 338368"/>
                  <a:gd name="connsiteX2" fmla="*/ 261121 w 270030"/>
                  <a:gd name="connsiteY2" fmla="*/ 179145 h 338368"/>
                  <a:gd name="connsiteX3" fmla="*/ 235404 w 270030"/>
                  <a:gd name="connsiteY3" fmla="*/ 223189 h 338368"/>
                  <a:gd name="connsiteX4" fmla="*/ 221769 w 270030"/>
                  <a:gd name="connsiteY4" fmla="*/ 236362 h 338368"/>
                  <a:gd name="connsiteX5" fmla="*/ 116178 w 270030"/>
                  <a:gd name="connsiteY5" fmla="*/ 338368 h 338368"/>
                  <a:gd name="connsiteX6" fmla="*/ 152171 w 270030"/>
                  <a:gd name="connsiteY6" fmla="*/ 266567 h 338368"/>
                  <a:gd name="connsiteX7" fmla="*/ 135015 w 270030"/>
                  <a:gd name="connsiteY7" fmla="*/ 270030 h 338368"/>
                  <a:gd name="connsiteX8" fmla="*/ 0 w 270030"/>
                  <a:gd name="connsiteY8" fmla="*/ 135015 h 338368"/>
                  <a:gd name="connsiteX9" fmla="*/ 135015 w 270030"/>
                  <a:gd name="connsiteY9" fmla="*/ 0 h 33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030" h="338368">
                    <a:moveTo>
                      <a:pt x="135015" y="0"/>
                    </a:moveTo>
                    <a:cubicBezTo>
                      <a:pt x="209582" y="0"/>
                      <a:pt x="270030" y="60448"/>
                      <a:pt x="270030" y="135015"/>
                    </a:cubicBezTo>
                    <a:lnTo>
                      <a:pt x="261121" y="179145"/>
                    </a:lnTo>
                    <a:lnTo>
                      <a:pt x="235404" y="223189"/>
                    </a:lnTo>
                    <a:cubicBezTo>
                      <a:pt x="232235" y="228920"/>
                      <a:pt x="227675" y="233422"/>
                      <a:pt x="221769" y="236362"/>
                    </a:cubicBezTo>
                    <a:lnTo>
                      <a:pt x="116178" y="338368"/>
                    </a:lnTo>
                    <a:lnTo>
                      <a:pt x="152171" y="266567"/>
                    </a:lnTo>
                    <a:cubicBezTo>
                      <a:pt x="146758" y="269650"/>
                      <a:pt x="140931" y="270030"/>
                      <a:pt x="135015" y="270030"/>
                    </a:cubicBezTo>
                    <a:cubicBezTo>
                      <a:pt x="60448" y="270030"/>
                      <a:pt x="0" y="209582"/>
                      <a:pt x="0" y="135015"/>
                    </a:cubicBezTo>
                    <a:cubicBezTo>
                      <a:pt x="0" y="60448"/>
                      <a:pt x="60448" y="0"/>
                      <a:pt x="135015" y="0"/>
                    </a:cubicBezTo>
                    <a:close/>
                  </a:path>
                </a:pathLst>
              </a:cu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TextBox 201"/>
              <p:cNvSpPr txBox="1"/>
              <p:nvPr/>
            </p:nvSpPr>
            <p:spPr>
              <a:xfrm>
                <a:off x="1814395" y="964270"/>
                <a:ext cx="43623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3</a:t>
                </a:r>
                <a:r>
                  <a:rPr lang="en-US" altLang="zh-CN" sz="7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</a:t>
                </a:r>
                <a:r>
                  <a:rPr lang="en-US" altLang="zh-CN" sz="5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7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441511" y="666117"/>
              <a:ext cx="436233" cy="607907"/>
              <a:chOff x="1814395" y="955508"/>
              <a:chExt cx="436233" cy="607907"/>
            </a:xfrm>
          </p:grpSpPr>
          <p:sp>
            <p:nvSpPr>
              <p:cNvPr id="204" name="任意多边形 203"/>
              <p:cNvSpPr/>
              <p:nvPr/>
            </p:nvSpPr>
            <p:spPr>
              <a:xfrm>
                <a:off x="2051685" y="1186450"/>
                <a:ext cx="160207" cy="376965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42756">
                    <a:moveTo>
                      <a:pt x="326952" y="314031"/>
                    </a:moveTo>
                    <a:cubicBezTo>
                      <a:pt x="426171" y="312840"/>
                      <a:pt x="596034" y="375943"/>
                      <a:pt x="626990" y="523581"/>
                    </a:cubicBezTo>
                    <a:lnTo>
                      <a:pt x="655565" y="842668"/>
                    </a:lnTo>
                    <a:cubicBezTo>
                      <a:pt x="657152" y="878387"/>
                      <a:pt x="638102" y="906168"/>
                      <a:pt x="622227" y="909343"/>
                    </a:cubicBezTo>
                    <a:cubicBezTo>
                      <a:pt x="606352" y="912518"/>
                      <a:pt x="562696" y="900611"/>
                      <a:pt x="560315" y="861718"/>
                    </a:cubicBezTo>
                    <a:lnTo>
                      <a:pt x="536502" y="518818"/>
                    </a:lnTo>
                    <a:cubicBezTo>
                      <a:pt x="533328" y="500561"/>
                      <a:pt x="530947" y="468020"/>
                      <a:pt x="512690" y="466431"/>
                    </a:cubicBezTo>
                    <a:cubicBezTo>
                      <a:pt x="494433" y="464842"/>
                      <a:pt x="490465" y="494212"/>
                      <a:pt x="493640" y="518818"/>
                    </a:cubicBezTo>
                    <a:cubicBezTo>
                      <a:pt x="495227" y="833143"/>
                      <a:pt x="496815" y="1147468"/>
                      <a:pt x="498402" y="1461793"/>
                    </a:cubicBezTo>
                    <a:cubicBezTo>
                      <a:pt x="497608" y="1508624"/>
                      <a:pt x="457127" y="1541169"/>
                      <a:pt x="422202" y="1540375"/>
                    </a:cubicBezTo>
                    <a:cubicBezTo>
                      <a:pt x="387277" y="1539581"/>
                      <a:pt x="357114" y="1503069"/>
                      <a:pt x="355527" y="1461793"/>
                    </a:cubicBezTo>
                    <a:cubicBezTo>
                      <a:pt x="357115" y="1280818"/>
                      <a:pt x="361083" y="1109368"/>
                      <a:pt x="362671" y="928393"/>
                    </a:cubicBezTo>
                    <a:cubicBezTo>
                      <a:pt x="357909" y="905374"/>
                      <a:pt x="337668" y="895056"/>
                      <a:pt x="326952" y="895056"/>
                    </a:cubicBezTo>
                    <a:cubicBezTo>
                      <a:pt x="316236" y="895056"/>
                      <a:pt x="297583" y="914106"/>
                      <a:pt x="298377" y="928393"/>
                    </a:cubicBezTo>
                    <a:lnTo>
                      <a:pt x="288852" y="1495131"/>
                    </a:lnTo>
                    <a:cubicBezTo>
                      <a:pt x="285677" y="1528469"/>
                      <a:pt x="257102" y="1544344"/>
                      <a:pt x="222177" y="1542756"/>
                    </a:cubicBezTo>
                    <a:cubicBezTo>
                      <a:pt x="187252" y="1541168"/>
                      <a:pt x="161852" y="1522912"/>
                      <a:pt x="160265" y="1495131"/>
                    </a:cubicBezTo>
                    <a:cubicBezTo>
                      <a:pt x="161852" y="1172868"/>
                      <a:pt x="163440" y="850606"/>
                      <a:pt x="165027" y="528343"/>
                    </a:cubicBezTo>
                    <a:cubicBezTo>
                      <a:pt x="166615" y="498974"/>
                      <a:pt x="149153" y="491831"/>
                      <a:pt x="141215" y="490243"/>
                    </a:cubicBezTo>
                    <a:cubicBezTo>
                      <a:pt x="133277" y="488655"/>
                      <a:pt x="115815" y="495799"/>
                      <a:pt x="117402" y="518818"/>
                    </a:cubicBezTo>
                    <a:lnTo>
                      <a:pt x="93590" y="842668"/>
                    </a:lnTo>
                    <a:cubicBezTo>
                      <a:pt x="90415" y="908549"/>
                      <a:pt x="56680" y="913311"/>
                      <a:pt x="41202" y="914105"/>
                    </a:cubicBezTo>
                    <a:cubicBezTo>
                      <a:pt x="25724" y="914899"/>
                      <a:pt x="-867" y="893469"/>
                      <a:pt x="721" y="847431"/>
                    </a:cubicBezTo>
                    <a:cubicBezTo>
                      <a:pt x="-3248" y="741861"/>
                      <a:pt x="9452" y="681537"/>
                      <a:pt x="31677" y="530724"/>
                    </a:cubicBezTo>
                    <a:cubicBezTo>
                      <a:pt x="83271" y="372769"/>
                      <a:pt x="227733" y="315222"/>
                      <a:pt x="326952" y="314031"/>
                    </a:cubicBezTo>
                    <a:close/>
                    <a:moveTo>
                      <a:pt x="327828" y="0"/>
                    </a:moveTo>
                    <a:cubicBezTo>
                      <a:pt x="411911" y="0"/>
                      <a:pt x="480073" y="68162"/>
                      <a:pt x="480073" y="152245"/>
                    </a:cubicBezTo>
                    <a:cubicBezTo>
                      <a:pt x="480073" y="236328"/>
                      <a:pt x="411911" y="304490"/>
                      <a:pt x="327828" y="304490"/>
                    </a:cubicBezTo>
                    <a:cubicBezTo>
                      <a:pt x="243745" y="304490"/>
                      <a:pt x="175583" y="236328"/>
                      <a:pt x="175583" y="152245"/>
                    </a:cubicBezTo>
                    <a:cubicBezTo>
                      <a:pt x="175583" y="68162"/>
                      <a:pt x="243745" y="0"/>
                      <a:pt x="327828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51"/>
              <p:cNvSpPr/>
              <p:nvPr/>
            </p:nvSpPr>
            <p:spPr>
              <a:xfrm flipH="1">
                <a:off x="1909275" y="955508"/>
                <a:ext cx="222513" cy="259412"/>
              </a:xfrm>
              <a:custGeom>
                <a:avLst/>
                <a:gdLst>
                  <a:gd name="connsiteX0" fmla="*/ 135015 w 270030"/>
                  <a:gd name="connsiteY0" fmla="*/ 0 h 338368"/>
                  <a:gd name="connsiteX1" fmla="*/ 270030 w 270030"/>
                  <a:gd name="connsiteY1" fmla="*/ 135015 h 338368"/>
                  <a:gd name="connsiteX2" fmla="*/ 261121 w 270030"/>
                  <a:gd name="connsiteY2" fmla="*/ 179145 h 338368"/>
                  <a:gd name="connsiteX3" fmla="*/ 235404 w 270030"/>
                  <a:gd name="connsiteY3" fmla="*/ 223189 h 338368"/>
                  <a:gd name="connsiteX4" fmla="*/ 221769 w 270030"/>
                  <a:gd name="connsiteY4" fmla="*/ 236362 h 338368"/>
                  <a:gd name="connsiteX5" fmla="*/ 116178 w 270030"/>
                  <a:gd name="connsiteY5" fmla="*/ 338368 h 338368"/>
                  <a:gd name="connsiteX6" fmla="*/ 152171 w 270030"/>
                  <a:gd name="connsiteY6" fmla="*/ 266567 h 338368"/>
                  <a:gd name="connsiteX7" fmla="*/ 135015 w 270030"/>
                  <a:gd name="connsiteY7" fmla="*/ 270030 h 338368"/>
                  <a:gd name="connsiteX8" fmla="*/ 0 w 270030"/>
                  <a:gd name="connsiteY8" fmla="*/ 135015 h 338368"/>
                  <a:gd name="connsiteX9" fmla="*/ 135015 w 270030"/>
                  <a:gd name="connsiteY9" fmla="*/ 0 h 33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030" h="338368">
                    <a:moveTo>
                      <a:pt x="135015" y="0"/>
                    </a:moveTo>
                    <a:cubicBezTo>
                      <a:pt x="209582" y="0"/>
                      <a:pt x="270030" y="60448"/>
                      <a:pt x="270030" y="135015"/>
                    </a:cubicBezTo>
                    <a:lnTo>
                      <a:pt x="261121" y="179145"/>
                    </a:lnTo>
                    <a:lnTo>
                      <a:pt x="235404" y="223189"/>
                    </a:lnTo>
                    <a:cubicBezTo>
                      <a:pt x="232235" y="228920"/>
                      <a:pt x="227675" y="233422"/>
                      <a:pt x="221769" y="236362"/>
                    </a:cubicBezTo>
                    <a:lnTo>
                      <a:pt x="116178" y="338368"/>
                    </a:lnTo>
                    <a:lnTo>
                      <a:pt x="152171" y="266567"/>
                    </a:lnTo>
                    <a:cubicBezTo>
                      <a:pt x="146758" y="269650"/>
                      <a:pt x="140931" y="270030"/>
                      <a:pt x="135015" y="270030"/>
                    </a:cubicBezTo>
                    <a:cubicBezTo>
                      <a:pt x="60448" y="270030"/>
                      <a:pt x="0" y="209582"/>
                      <a:pt x="0" y="135015"/>
                    </a:cubicBezTo>
                    <a:cubicBezTo>
                      <a:pt x="0" y="60448"/>
                      <a:pt x="60448" y="0"/>
                      <a:pt x="135015" y="0"/>
                    </a:cubicBezTo>
                    <a:close/>
                  </a:path>
                </a:pathLst>
              </a:cu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1814395" y="964270"/>
                <a:ext cx="43623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55</a:t>
                </a:r>
                <a:r>
                  <a:rPr lang="en-US" altLang="zh-CN" sz="5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7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</p:grpSp>
      <p:grpSp>
        <p:nvGrpSpPr>
          <p:cNvPr id="3081" name="组合 3080"/>
          <p:cNvGrpSpPr/>
          <p:nvPr/>
        </p:nvGrpSpPr>
        <p:grpSpPr>
          <a:xfrm>
            <a:off x="57164" y="1548905"/>
            <a:ext cx="1772151" cy="795200"/>
            <a:chOff x="57164" y="1548905"/>
            <a:chExt cx="1772151" cy="795200"/>
          </a:xfrm>
        </p:grpSpPr>
        <p:sp>
          <p:nvSpPr>
            <p:cNvPr id="182" name="TextBox 181"/>
            <p:cNvSpPr txBox="1"/>
            <p:nvPr/>
          </p:nvSpPr>
          <p:spPr>
            <a:xfrm>
              <a:off x="132935" y="1548905"/>
              <a:ext cx="115097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 smtClean="0">
                  <a:solidFill>
                    <a:srgbClr val="634A3D"/>
                  </a:solidFill>
                  <a:latin typeface="+mj-ea"/>
                  <a:ea typeface="+mj-ea"/>
                </a:rPr>
                <a:t>单击添加标题</a:t>
              </a:r>
              <a:endParaRPr lang="zh-CN" altLang="en-US" sz="700" dirty="0">
                <a:solidFill>
                  <a:srgbClr val="634A3D"/>
                </a:solidFill>
                <a:latin typeface="+mj-ea"/>
                <a:ea typeface="+mj-ea"/>
              </a:endParaRPr>
            </a:p>
          </p:txBody>
        </p:sp>
        <p:grpSp>
          <p:nvGrpSpPr>
            <p:cNvPr id="3080" name="组合 3079"/>
            <p:cNvGrpSpPr/>
            <p:nvPr/>
          </p:nvGrpSpPr>
          <p:grpSpPr>
            <a:xfrm>
              <a:off x="57164" y="1625019"/>
              <a:ext cx="1772151" cy="719086"/>
              <a:chOff x="57164" y="1569055"/>
              <a:chExt cx="1772151" cy="719086"/>
            </a:xfrm>
          </p:grpSpPr>
          <p:graphicFrame>
            <p:nvGraphicFramePr>
              <p:cNvPr id="207" name="图表 206"/>
              <p:cNvGraphicFramePr/>
              <p:nvPr>
                <p:extLst>
                  <p:ext uri="{D42A27DB-BD31-4B8C-83A1-F6EECF244321}">
                    <p14:modId xmlns:p14="http://schemas.microsoft.com/office/powerpoint/2010/main" val="1774126301"/>
                  </p:ext>
                </p:extLst>
              </p:nvPr>
            </p:nvGraphicFramePr>
            <p:xfrm>
              <a:off x="57164" y="1569055"/>
              <a:ext cx="1580242" cy="7190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sp>
            <p:nvSpPr>
              <p:cNvPr id="209" name="TextBox 208"/>
              <p:cNvSpPr txBox="1"/>
              <p:nvPr/>
            </p:nvSpPr>
            <p:spPr>
              <a:xfrm>
                <a:off x="877657" y="1655450"/>
                <a:ext cx="951658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75%</a:t>
                </a:r>
                <a:endParaRPr lang="zh-CN" altLang="en-US" sz="5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727525" y="1764510"/>
                <a:ext cx="951658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65%</a:t>
                </a:r>
                <a:endParaRPr lang="zh-CN" altLang="en-US" sz="5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>
                <a:off x="586918" y="1854520"/>
                <a:ext cx="951658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55%</a:t>
                </a:r>
                <a:endParaRPr lang="zh-CN" altLang="en-US" sz="5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3" name="TextBox 212"/>
              <p:cNvSpPr txBox="1"/>
              <p:nvPr/>
            </p:nvSpPr>
            <p:spPr>
              <a:xfrm>
                <a:off x="465361" y="1925480"/>
                <a:ext cx="951658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45%</a:t>
                </a:r>
                <a:endParaRPr lang="zh-CN" altLang="en-US" sz="5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362854" y="2025015"/>
                <a:ext cx="951658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35%</a:t>
                </a:r>
                <a:endParaRPr lang="zh-CN" altLang="en-US" sz="5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5" name="矩形 214"/>
            <p:cNvSpPr/>
            <p:nvPr/>
          </p:nvSpPr>
          <p:spPr>
            <a:xfrm>
              <a:off x="132934" y="1650220"/>
              <a:ext cx="728872" cy="123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" dirty="0">
                  <a:solidFill>
                    <a:srgbClr val="79645C"/>
                  </a:solidFill>
                </a:rPr>
                <a:t>上海锐普广告有限公司是中国第一家精品</a:t>
              </a:r>
              <a:r>
                <a:rPr lang="en-US" altLang="zh-CN" sz="100" dirty="0">
                  <a:solidFill>
                    <a:srgbClr val="79645C"/>
                  </a:solidFill>
                </a:rPr>
                <a:t>PPT</a:t>
              </a:r>
              <a:r>
                <a:rPr lang="zh-CN" altLang="en-US" sz="100" dirty="0">
                  <a:solidFill>
                    <a:srgbClr val="79645C"/>
                  </a:solidFill>
                </a:rPr>
                <a:t>设计机构。拥有顶尖的</a:t>
              </a:r>
              <a:r>
                <a:rPr lang="en-US" altLang="zh-CN" sz="100" dirty="0">
                  <a:solidFill>
                    <a:srgbClr val="79645C"/>
                  </a:solidFill>
                </a:rPr>
                <a:t>PPT</a:t>
              </a:r>
              <a:r>
                <a:rPr lang="zh-CN" altLang="en-US" sz="100" dirty="0">
                  <a:solidFill>
                    <a:srgbClr val="79645C"/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100" dirty="0">
                  <a:solidFill>
                    <a:srgbClr val="79645C"/>
                  </a:solidFill>
                </a:rPr>
                <a:t>PPT</a:t>
              </a:r>
              <a:r>
                <a:rPr lang="zh-CN" altLang="en-US" sz="100" dirty="0">
                  <a:solidFill>
                    <a:srgbClr val="79645C"/>
                  </a:solidFill>
                </a:rPr>
                <a:t>设计。</a:t>
              </a:r>
            </a:p>
          </p:txBody>
        </p:sp>
      </p:grpSp>
      <p:grpSp>
        <p:nvGrpSpPr>
          <p:cNvPr id="219" name="组合 218"/>
          <p:cNvGrpSpPr/>
          <p:nvPr/>
        </p:nvGrpSpPr>
        <p:grpSpPr>
          <a:xfrm rot="10800000">
            <a:off x="18876" y="1511749"/>
            <a:ext cx="213416" cy="1359853"/>
            <a:chOff x="8930584" y="-1"/>
            <a:chExt cx="213416" cy="906565"/>
          </a:xfrm>
        </p:grpSpPr>
        <p:pic>
          <p:nvPicPr>
            <p:cNvPr id="22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0110" y="30641"/>
              <a:ext cx="114300" cy="490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1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0584" y="326263"/>
              <a:ext cx="114300" cy="490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2" name="矩形 221"/>
            <p:cNvSpPr/>
            <p:nvPr/>
          </p:nvSpPr>
          <p:spPr>
            <a:xfrm>
              <a:off x="8967024" y="-1"/>
              <a:ext cx="176976" cy="906565"/>
            </a:xfrm>
            <a:prstGeom prst="rect">
              <a:avLst/>
            </a:pr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25082" y="2571750"/>
            <a:ext cx="810090" cy="1215135"/>
            <a:chOff x="2649642" y="2571750"/>
            <a:chExt cx="810090" cy="1215135"/>
          </a:xfrm>
        </p:grpSpPr>
        <p:sp>
          <p:nvSpPr>
            <p:cNvPr id="232" name="矩形 231"/>
            <p:cNvSpPr/>
            <p:nvPr/>
          </p:nvSpPr>
          <p:spPr>
            <a:xfrm>
              <a:off x="2775971" y="2739749"/>
              <a:ext cx="555608" cy="927088"/>
            </a:xfrm>
            <a:prstGeom prst="rect">
              <a:avLst/>
            </a:prstGeom>
            <a:solidFill>
              <a:srgbClr val="79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3" name="组合 232"/>
            <p:cNvGrpSpPr/>
            <p:nvPr/>
          </p:nvGrpSpPr>
          <p:grpSpPr>
            <a:xfrm>
              <a:off x="2649642" y="2571750"/>
              <a:ext cx="810090" cy="1215135"/>
              <a:chOff x="5679972" y="1963227"/>
              <a:chExt cx="810090" cy="1215135"/>
            </a:xfrm>
          </p:grpSpPr>
          <p:graphicFrame>
            <p:nvGraphicFramePr>
              <p:cNvPr id="234" name="图表 233"/>
              <p:cNvGraphicFramePr/>
              <p:nvPr>
                <p:extLst>
                  <p:ext uri="{D42A27DB-BD31-4B8C-83A1-F6EECF244321}">
                    <p14:modId xmlns:p14="http://schemas.microsoft.com/office/powerpoint/2010/main" val="1048094157"/>
                  </p:ext>
                </p:extLst>
              </p:nvPr>
            </p:nvGraphicFramePr>
            <p:xfrm>
              <a:off x="5679972" y="1963227"/>
              <a:ext cx="810090" cy="12151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sp>
            <p:nvSpPr>
              <p:cNvPr id="235" name="矩形 111"/>
              <p:cNvSpPr/>
              <p:nvPr/>
            </p:nvSpPr>
            <p:spPr>
              <a:xfrm>
                <a:off x="5787135" y="2131226"/>
                <a:ext cx="585065" cy="936614"/>
              </a:xfrm>
              <a:custGeom>
                <a:avLst/>
                <a:gdLst/>
                <a:ahLst/>
                <a:cxnLst/>
                <a:rect l="l" t="t" r="r" b="b"/>
                <a:pathLst>
                  <a:path w="585065" h="936614">
                    <a:moveTo>
                      <a:pt x="463900" y="815174"/>
                    </a:moveTo>
                    <a:lnTo>
                      <a:pt x="463900" y="877244"/>
                    </a:lnTo>
                    <a:lnTo>
                      <a:pt x="514070" y="877244"/>
                    </a:lnTo>
                    <a:lnTo>
                      <a:pt x="514070" y="815174"/>
                    </a:lnTo>
                    <a:close/>
                    <a:moveTo>
                      <a:pt x="399606" y="815174"/>
                    </a:moveTo>
                    <a:lnTo>
                      <a:pt x="399606" y="877244"/>
                    </a:lnTo>
                    <a:lnTo>
                      <a:pt x="449776" y="877244"/>
                    </a:lnTo>
                    <a:lnTo>
                      <a:pt x="449776" y="815174"/>
                    </a:lnTo>
                    <a:close/>
                    <a:moveTo>
                      <a:pt x="332931" y="815174"/>
                    </a:moveTo>
                    <a:lnTo>
                      <a:pt x="332931" y="877244"/>
                    </a:lnTo>
                    <a:lnTo>
                      <a:pt x="383101" y="877244"/>
                    </a:lnTo>
                    <a:lnTo>
                      <a:pt x="383101" y="815174"/>
                    </a:lnTo>
                    <a:close/>
                    <a:moveTo>
                      <a:pt x="271019" y="815174"/>
                    </a:moveTo>
                    <a:lnTo>
                      <a:pt x="271019" y="877244"/>
                    </a:lnTo>
                    <a:lnTo>
                      <a:pt x="321189" y="877244"/>
                    </a:lnTo>
                    <a:lnTo>
                      <a:pt x="321189" y="815174"/>
                    </a:lnTo>
                    <a:close/>
                    <a:moveTo>
                      <a:pt x="204344" y="815174"/>
                    </a:moveTo>
                    <a:lnTo>
                      <a:pt x="204344" y="877244"/>
                    </a:lnTo>
                    <a:lnTo>
                      <a:pt x="254514" y="877244"/>
                    </a:lnTo>
                    <a:lnTo>
                      <a:pt x="254514" y="815174"/>
                    </a:lnTo>
                    <a:close/>
                    <a:moveTo>
                      <a:pt x="137669" y="815174"/>
                    </a:moveTo>
                    <a:lnTo>
                      <a:pt x="137669" y="877244"/>
                    </a:lnTo>
                    <a:lnTo>
                      <a:pt x="187839" y="877244"/>
                    </a:lnTo>
                    <a:lnTo>
                      <a:pt x="187839" y="815174"/>
                    </a:lnTo>
                    <a:close/>
                    <a:moveTo>
                      <a:pt x="70994" y="815174"/>
                    </a:moveTo>
                    <a:lnTo>
                      <a:pt x="70994" y="877244"/>
                    </a:lnTo>
                    <a:lnTo>
                      <a:pt x="121164" y="877244"/>
                    </a:lnTo>
                    <a:lnTo>
                      <a:pt x="121164" y="815174"/>
                    </a:lnTo>
                    <a:close/>
                    <a:moveTo>
                      <a:pt x="463900" y="728101"/>
                    </a:moveTo>
                    <a:lnTo>
                      <a:pt x="463900" y="790171"/>
                    </a:lnTo>
                    <a:lnTo>
                      <a:pt x="514070" y="790171"/>
                    </a:lnTo>
                    <a:lnTo>
                      <a:pt x="514070" y="728101"/>
                    </a:lnTo>
                    <a:close/>
                    <a:moveTo>
                      <a:pt x="399606" y="728101"/>
                    </a:moveTo>
                    <a:lnTo>
                      <a:pt x="399606" y="790171"/>
                    </a:lnTo>
                    <a:lnTo>
                      <a:pt x="449776" y="790171"/>
                    </a:lnTo>
                    <a:lnTo>
                      <a:pt x="449776" y="728101"/>
                    </a:lnTo>
                    <a:close/>
                    <a:moveTo>
                      <a:pt x="332931" y="728101"/>
                    </a:moveTo>
                    <a:lnTo>
                      <a:pt x="332931" y="790171"/>
                    </a:lnTo>
                    <a:lnTo>
                      <a:pt x="383101" y="790171"/>
                    </a:lnTo>
                    <a:lnTo>
                      <a:pt x="383101" y="728101"/>
                    </a:lnTo>
                    <a:close/>
                    <a:moveTo>
                      <a:pt x="271019" y="728101"/>
                    </a:moveTo>
                    <a:lnTo>
                      <a:pt x="271019" y="790171"/>
                    </a:lnTo>
                    <a:lnTo>
                      <a:pt x="321189" y="790171"/>
                    </a:lnTo>
                    <a:lnTo>
                      <a:pt x="321189" y="728101"/>
                    </a:lnTo>
                    <a:close/>
                    <a:moveTo>
                      <a:pt x="204344" y="728101"/>
                    </a:moveTo>
                    <a:lnTo>
                      <a:pt x="204344" y="790171"/>
                    </a:lnTo>
                    <a:lnTo>
                      <a:pt x="254514" y="790171"/>
                    </a:lnTo>
                    <a:lnTo>
                      <a:pt x="254514" y="728101"/>
                    </a:lnTo>
                    <a:close/>
                    <a:moveTo>
                      <a:pt x="137669" y="728101"/>
                    </a:moveTo>
                    <a:lnTo>
                      <a:pt x="137669" y="790171"/>
                    </a:lnTo>
                    <a:lnTo>
                      <a:pt x="187839" y="790171"/>
                    </a:lnTo>
                    <a:lnTo>
                      <a:pt x="187839" y="728101"/>
                    </a:lnTo>
                    <a:close/>
                    <a:moveTo>
                      <a:pt x="70994" y="728101"/>
                    </a:moveTo>
                    <a:lnTo>
                      <a:pt x="70994" y="790171"/>
                    </a:lnTo>
                    <a:lnTo>
                      <a:pt x="121164" y="790171"/>
                    </a:lnTo>
                    <a:lnTo>
                      <a:pt x="121164" y="728101"/>
                    </a:lnTo>
                    <a:close/>
                    <a:moveTo>
                      <a:pt x="463900" y="640472"/>
                    </a:moveTo>
                    <a:lnTo>
                      <a:pt x="463900" y="702542"/>
                    </a:lnTo>
                    <a:lnTo>
                      <a:pt x="514070" y="702542"/>
                    </a:lnTo>
                    <a:lnTo>
                      <a:pt x="514070" y="640472"/>
                    </a:lnTo>
                    <a:close/>
                    <a:moveTo>
                      <a:pt x="399606" y="640472"/>
                    </a:moveTo>
                    <a:lnTo>
                      <a:pt x="399606" y="702542"/>
                    </a:lnTo>
                    <a:lnTo>
                      <a:pt x="449776" y="702542"/>
                    </a:lnTo>
                    <a:lnTo>
                      <a:pt x="449776" y="640472"/>
                    </a:lnTo>
                    <a:close/>
                    <a:moveTo>
                      <a:pt x="332931" y="640472"/>
                    </a:moveTo>
                    <a:lnTo>
                      <a:pt x="332931" y="702542"/>
                    </a:lnTo>
                    <a:lnTo>
                      <a:pt x="383101" y="702542"/>
                    </a:lnTo>
                    <a:lnTo>
                      <a:pt x="383101" y="640472"/>
                    </a:lnTo>
                    <a:close/>
                    <a:moveTo>
                      <a:pt x="271019" y="640472"/>
                    </a:moveTo>
                    <a:lnTo>
                      <a:pt x="271019" y="702542"/>
                    </a:lnTo>
                    <a:lnTo>
                      <a:pt x="321189" y="702542"/>
                    </a:lnTo>
                    <a:lnTo>
                      <a:pt x="321189" y="640472"/>
                    </a:lnTo>
                    <a:close/>
                    <a:moveTo>
                      <a:pt x="204344" y="640472"/>
                    </a:moveTo>
                    <a:lnTo>
                      <a:pt x="204344" y="702542"/>
                    </a:lnTo>
                    <a:lnTo>
                      <a:pt x="254514" y="702542"/>
                    </a:lnTo>
                    <a:lnTo>
                      <a:pt x="254514" y="640472"/>
                    </a:lnTo>
                    <a:close/>
                    <a:moveTo>
                      <a:pt x="137669" y="640472"/>
                    </a:moveTo>
                    <a:lnTo>
                      <a:pt x="137669" y="702542"/>
                    </a:lnTo>
                    <a:lnTo>
                      <a:pt x="187839" y="702542"/>
                    </a:lnTo>
                    <a:lnTo>
                      <a:pt x="187839" y="640472"/>
                    </a:lnTo>
                    <a:close/>
                    <a:moveTo>
                      <a:pt x="70994" y="640472"/>
                    </a:moveTo>
                    <a:lnTo>
                      <a:pt x="70994" y="702542"/>
                    </a:lnTo>
                    <a:lnTo>
                      <a:pt x="121164" y="702542"/>
                    </a:lnTo>
                    <a:lnTo>
                      <a:pt x="121164" y="640472"/>
                    </a:lnTo>
                    <a:close/>
                    <a:moveTo>
                      <a:pt x="463900" y="554747"/>
                    </a:moveTo>
                    <a:lnTo>
                      <a:pt x="463900" y="616817"/>
                    </a:lnTo>
                    <a:lnTo>
                      <a:pt x="514070" y="616817"/>
                    </a:lnTo>
                    <a:lnTo>
                      <a:pt x="514070" y="554747"/>
                    </a:lnTo>
                    <a:close/>
                    <a:moveTo>
                      <a:pt x="399606" y="554747"/>
                    </a:moveTo>
                    <a:lnTo>
                      <a:pt x="399606" y="616817"/>
                    </a:lnTo>
                    <a:lnTo>
                      <a:pt x="449776" y="616817"/>
                    </a:lnTo>
                    <a:lnTo>
                      <a:pt x="449776" y="554747"/>
                    </a:lnTo>
                    <a:close/>
                    <a:moveTo>
                      <a:pt x="332931" y="554747"/>
                    </a:moveTo>
                    <a:lnTo>
                      <a:pt x="332931" y="616817"/>
                    </a:lnTo>
                    <a:lnTo>
                      <a:pt x="383101" y="616817"/>
                    </a:lnTo>
                    <a:lnTo>
                      <a:pt x="383101" y="554747"/>
                    </a:lnTo>
                    <a:close/>
                    <a:moveTo>
                      <a:pt x="271019" y="554747"/>
                    </a:moveTo>
                    <a:lnTo>
                      <a:pt x="271019" y="616817"/>
                    </a:lnTo>
                    <a:lnTo>
                      <a:pt x="321189" y="616817"/>
                    </a:lnTo>
                    <a:lnTo>
                      <a:pt x="321189" y="554747"/>
                    </a:lnTo>
                    <a:close/>
                    <a:moveTo>
                      <a:pt x="204344" y="554747"/>
                    </a:moveTo>
                    <a:lnTo>
                      <a:pt x="204344" y="616817"/>
                    </a:lnTo>
                    <a:lnTo>
                      <a:pt x="254514" y="616817"/>
                    </a:lnTo>
                    <a:lnTo>
                      <a:pt x="254514" y="554747"/>
                    </a:lnTo>
                    <a:close/>
                    <a:moveTo>
                      <a:pt x="137669" y="554747"/>
                    </a:moveTo>
                    <a:lnTo>
                      <a:pt x="137669" y="616817"/>
                    </a:lnTo>
                    <a:lnTo>
                      <a:pt x="187839" y="616817"/>
                    </a:lnTo>
                    <a:lnTo>
                      <a:pt x="187839" y="554747"/>
                    </a:lnTo>
                    <a:close/>
                    <a:moveTo>
                      <a:pt x="70994" y="554747"/>
                    </a:moveTo>
                    <a:lnTo>
                      <a:pt x="70994" y="616817"/>
                    </a:lnTo>
                    <a:lnTo>
                      <a:pt x="121164" y="616817"/>
                    </a:lnTo>
                    <a:lnTo>
                      <a:pt x="121164" y="554747"/>
                    </a:lnTo>
                    <a:close/>
                    <a:moveTo>
                      <a:pt x="463900" y="467118"/>
                    </a:moveTo>
                    <a:lnTo>
                      <a:pt x="463900" y="529188"/>
                    </a:lnTo>
                    <a:lnTo>
                      <a:pt x="514070" y="529188"/>
                    </a:lnTo>
                    <a:lnTo>
                      <a:pt x="514070" y="467118"/>
                    </a:lnTo>
                    <a:close/>
                    <a:moveTo>
                      <a:pt x="399606" y="467118"/>
                    </a:moveTo>
                    <a:lnTo>
                      <a:pt x="399606" y="529188"/>
                    </a:lnTo>
                    <a:lnTo>
                      <a:pt x="449776" y="529188"/>
                    </a:lnTo>
                    <a:lnTo>
                      <a:pt x="449776" y="467118"/>
                    </a:lnTo>
                    <a:close/>
                    <a:moveTo>
                      <a:pt x="332931" y="467118"/>
                    </a:moveTo>
                    <a:lnTo>
                      <a:pt x="332931" y="529188"/>
                    </a:lnTo>
                    <a:lnTo>
                      <a:pt x="383101" y="529188"/>
                    </a:lnTo>
                    <a:lnTo>
                      <a:pt x="383101" y="467118"/>
                    </a:lnTo>
                    <a:close/>
                    <a:moveTo>
                      <a:pt x="271019" y="467118"/>
                    </a:moveTo>
                    <a:lnTo>
                      <a:pt x="271019" y="529188"/>
                    </a:lnTo>
                    <a:lnTo>
                      <a:pt x="321189" y="529188"/>
                    </a:lnTo>
                    <a:lnTo>
                      <a:pt x="321189" y="467118"/>
                    </a:lnTo>
                    <a:close/>
                    <a:moveTo>
                      <a:pt x="204344" y="467118"/>
                    </a:moveTo>
                    <a:lnTo>
                      <a:pt x="204344" y="529188"/>
                    </a:lnTo>
                    <a:lnTo>
                      <a:pt x="254514" y="529188"/>
                    </a:lnTo>
                    <a:lnTo>
                      <a:pt x="254514" y="467118"/>
                    </a:lnTo>
                    <a:close/>
                    <a:moveTo>
                      <a:pt x="137669" y="467118"/>
                    </a:moveTo>
                    <a:lnTo>
                      <a:pt x="137669" y="529188"/>
                    </a:lnTo>
                    <a:lnTo>
                      <a:pt x="187839" y="529188"/>
                    </a:lnTo>
                    <a:lnTo>
                      <a:pt x="187839" y="467118"/>
                    </a:lnTo>
                    <a:close/>
                    <a:moveTo>
                      <a:pt x="70994" y="467118"/>
                    </a:moveTo>
                    <a:lnTo>
                      <a:pt x="70994" y="529188"/>
                    </a:lnTo>
                    <a:lnTo>
                      <a:pt x="121164" y="529188"/>
                    </a:lnTo>
                    <a:lnTo>
                      <a:pt x="121164" y="467118"/>
                    </a:lnTo>
                    <a:close/>
                    <a:moveTo>
                      <a:pt x="463900" y="378534"/>
                    </a:moveTo>
                    <a:lnTo>
                      <a:pt x="463900" y="440604"/>
                    </a:lnTo>
                    <a:lnTo>
                      <a:pt x="514070" y="440604"/>
                    </a:lnTo>
                    <a:lnTo>
                      <a:pt x="514070" y="378534"/>
                    </a:lnTo>
                    <a:close/>
                    <a:moveTo>
                      <a:pt x="399606" y="378534"/>
                    </a:moveTo>
                    <a:lnTo>
                      <a:pt x="399606" y="440604"/>
                    </a:lnTo>
                    <a:lnTo>
                      <a:pt x="449776" y="440604"/>
                    </a:lnTo>
                    <a:lnTo>
                      <a:pt x="449776" y="378534"/>
                    </a:lnTo>
                    <a:close/>
                    <a:moveTo>
                      <a:pt x="332931" y="378534"/>
                    </a:moveTo>
                    <a:lnTo>
                      <a:pt x="332931" y="440604"/>
                    </a:lnTo>
                    <a:lnTo>
                      <a:pt x="383101" y="440604"/>
                    </a:lnTo>
                    <a:lnTo>
                      <a:pt x="383101" y="378534"/>
                    </a:lnTo>
                    <a:close/>
                    <a:moveTo>
                      <a:pt x="271019" y="378534"/>
                    </a:moveTo>
                    <a:lnTo>
                      <a:pt x="271019" y="440604"/>
                    </a:lnTo>
                    <a:lnTo>
                      <a:pt x="321189" y="440604"/>
                    </a:lnTo>
                    <a:lnTo>
                      <a:pt x="321189" y="378534"/>
                    </a:lnTo>
                    <a:close/>
                    <a:moveTo>
                      <a:pt x="204344" y="378534"/>
                    </a:moveTo>
                    <a:lnTo>
                      <a:pt x="204344" y="440604"/>
                    </a:lnTo>
                    <a:lnTo>
                      <a:pt x="254514" y="440604"/>
                    </a:lnTo>
                    <a:lnTo>
                      <a:pt x="254514" y="378534"/>
                    </a:lnTo>
                    <a:close/>
                    <a:moveTo>
                      <a:pt x="137669" y="378534"/>
                    </a:moveTo>
                    <a:lnTo>
                      <a:pt x="137669" y="440604"/>
                    </a:lnTo>
                    <a:lnTo>
                      <a:pt x="187839" y="440604"/>
                    </a:lnTo>
                    <a:lnTo>
                      <a:pt x="187839" y="378534"/>
                    </a:lnTo>
                    <a:close/>
                    <a:moveTo>
                      <a:pt x="70994" y="378534"/>
                    </a:moveTo>
                    <a:lnTo>
                      <a:pt x="70994" y="440604"/>
                    </a:lnTo>
                    <a:lnTo>
                      <a:pt x="121164" y="440604"/>
                    </a:lnTo>
                    <a:lnTo>
                      <a:pt x="121164" y="378534"/>
                    </a:lnTo>
                    <a:close/>
                    <a:moveTo>
                      <a:pt x="463900" y="290427"/>
                    </a:moveTo>
                    <a:lnTo>
                      <a:pt x="463900" y="352497"/>
                    </a:lnTo>
                    <a:lnTo>
                      <a:pt x="514070" y="352497"/>
                    </a:lnTo>
                    <a:lnTo>
                      <a:pt x="514070" y="290427"/>
                    </a:lnTo>
                    <a:close/>
                    <a:moveTo>
                      <a:pt x="399606" y="290427"/>
                    </a:moveTo>
                    <a:lnTo>
                      <a:pt x="399606" y="352497"/>
                    </a:lnTo>
                    <a:lnTo>
                      <a:pt x="449776" y="352497"/>
                    </a:lnTo>
                    <a:lnTo>
                      <a:pt x="449776" y="290427"/>
                    </a:lnTo>
                    <a:close/>
                    <a:moveTo>
                      <a:pt x="332931" y="290427"/>
                    </a:moveTo>
                    <a:lnTo>
                      <a:pt x="332931" y="352497"/>
                    </a:lnTo>
                    <a:lnTo>
                      <a:pt x="383101" y="352497"/>
                    </a:lnTo>
                    <a:lnTo>
                      <a:pt x="383101" y="290427"/>
                    </a:lnTo>
                    <a:close/>
                    <a:moveTo>
                      <a:pt x="271019" y="290427"/>
                    </a:moveTo>
                    <a:lnTo>
                      <a:pt x="271019" y="352497"/>
                    </a:lnTo>
                    <a:lnTo>
                      <a:pt x="321189" y="352497"/>
                    </a:lnTo>
                    <a:lnTo>
                      <a:pt x="321189" y="290427"/>
                    </a:lnTo>
                    <a:close/>
                    <a:moveTo>
                      <a:pt x="204344" y="290427"/>
                    </a:moveTo>
                    <a:lnTo>
                      <a:pt x="204344" y="352497"/>
                    </a:lnTo>
                    <a:lnTo>
                      <a:pt x="254514" y="352497"/>
                    </a:lnTo>
                    <a:lnTo>
                      <a:pt x="254514" y="290427"/>
                    </a:lnTo>
                    <a:close/>
                    <a:moveTo>
                      <a:pt x="137669" y="290427"/>
                    </a:moveTo>
                    <a:lnTo>
                      <a:pt x="137669" y="352497"/>
                    </a:lnTo>
                    <a:lnTo>
                      <a:pt x="187839" y="352497"/>
                    </a:lnTo>
                    <a:lnTo>
                      <a:pt x="187839" y="290427"/>
                    </a:lnTo>
                    <a:close/>
                    <a:moveTo>
                      <a:pt x="70994" y="290427"/>
                    </a:moveTo>
                    <a:lnTo>
                      <a:pt x="70994" y="352497"/>
                    </a:lnTo>
                    <a:lnTo>
                      <a:pt x="121164" y="352497"/>
                    </a:lnTo>
                    <a:lnTo>
                      <a:pt x="121164" y="290427"/>
                    </a:lnTo>
                    <a:close/>
                    <a:moveTo>
                      <a:pt x="463900" y="202321"/>
                    </a:moveTo>
                    <a:lnTo>
                      <a:pt x="463900" y="264391"/>
                    </a:lnTo>
                    <a:lnTo>
                      <a:pt x="514070" y="264391"/>
                    </a:lnTo>
                    <a:lnTo>
                      <a:pt x="514070" y="202321"/>
                    </a:lnTo>
                    <a:close/>
                    <a:moveTo>
                      <a:pt x="399606" y="202321"/>
                    </a:moveTo>
                    <a:lnTo>
                      <a:pt x="399606" y="264391"/>
                    </a:lnTo>
                    <a:lnTo>
                      <a:pt x="449776" y="264391"/>
                    </a:lnTo>
                    <a:lnTo>
                      <a:pt x="449776" y="202321"/>
                    </a:lnTo>
                    <a:close/>
                    <a:moveTo>
                      <a:pt x="332931" y="202321"/>
                    </a:moveTo>
                    <a:lnTo>
                      <a:pt x="332931" y="264391"/>
                    </a:lnTo>
                    <a:lnTo>
                      <a:pt x="383101" y="264391"/>
                    </a:lnTo>
                    <a:lnTo>
                      <a:pt x="383101" y="202321"/>
                    </a:lnTo>
                    <a:close/>
                    <a:moveTo>
                      <a:pt x="271019" y="202321"/>
                    </a:moveTo>
                    <a:lnTo>
                      <a:pt x="271019" y="264391"/>
                    </a:lnTo>
                    <a:lnTo>
                      <a:pt x="321189" y="264391"/>
                    </a:lnTo>
                    <a:lnTo>
                      <a:pt x="321189" y="202321"/>
                    </a:lnTo>
                    <a:close/>
                    <a:moveTo>
                      <a:pt x="204344" y="202321"/>
                    </a:moveTo>
                    <a:lnTo>
                      <a:pt x="204344" y="264391"/>
                    </a:lnTo>
                    <a:lnTo>
                      <a:pt x="254514" y="264391"/>
                    </a:lnTo>
                    <a:lnTo>
                      <a:pt x="254514" y="202321"/>
                    </a:lnTo>
                    <a:close/>
                    <a:moveTo>
                      <a:pt x="137669" y="202321"/>
                    </a:moveTo>
                    <a:lnTo>
                      <a:pt x="137669" y="264391"/>
                    </a:lnTo>
                    <a:lnTo>
                      <a:pt x="187839" y="264391"/>
                    </a:lnTo>
                    <a:lnTo>
                      <a:pt x="187839" y="202321"/>
                    </a:lnTo>
                    <a:close/>
                    <a:moveTo>
                      <a:pt x="70994" y="202321"/>
                    </a:moveTo>
                    <a:lnTo>
                      <a:pt x="70994" y="264391"/>
                    </a:lnTo>
                    <a:lnTo>
                      <a:pt x="121164" y="264391"/>
                    </a:lnTo>
                    <a:lnTo>
                      <a:pt x="121164" y="202321"/>
                    </a:lnTo>
                    <a:close/>
                    <a:moveTo>
                      <a:pt x="463900" y="114215"/>
                    </a:moveTo>
                    <a:lnTo>
                      <a:pt x="463900" y="176285"/>
                    </a:lnTo>
                    <a:lnTo>
                      <a:pt x="514070" y="176285"/>
                    </a:lnTo>
                    <a:lnTo>
                      <a:pt x="514070" y="114215"/>
                    </a:lnTo>
                    <a:close/>
                    <a:moveTo>
                      <a:pt x="399606" y="114215"/>
                    </a:moveTo>
                    <a:lnTo>
                      <a:pt x="399606" y="176285"/>
                    </a:lnTo>
                    <a:lnTo>
                      <a:pt x="449776" y="176285"/>
                    </a:lnTo>
                    <a:lnTo>
                      <a:pt x="449776" y="114215"/>
                    </a:lnTo>
                    <a:close/>
                    <a:moveTo>
                      <a:pt x="332931" y="114215"/>
                    </a:moveTo>
                    <a:lnTo>
                      <a:pt x="332931" y="176285"/>
                    </a:lnTo>
                    <a:lnTo>
                      <a:pt x="383101" y="176285"/>
                    </a:lnTo>
                    <a:lnTo>
                      <a:pt x="383101" y="114215"/>
                    </a:lnTo>
                    <a:close/>
                    <a:moveTo>
                      <a:pt x="271019" y="114215"/>
                    </a:moveTo>
                    <a:lnTo>
                      <a:pt x="271019" y="176285"/>
                    </a:lnTo>
                    <a:lnTo>
                      <a:pt x="321189" y="176285"/>
                    </a:lnTo>
                    <a:lnTo>
                      <a:pt x="321189" y="114215"/>
                    </a:lnTo>
                    <a:close/>
                    <a:moveTo>
                      <a:pt x="204344" y="114215"/>
                    </a:moveTo>
                    <a:lnTo>
                      <a:pt x="204344" y="176285"/>
                    </a:lnTo>
                    <a:lnTo>
                      <a:pt x="254514" y="176285"/>
                    </a:lnTo>
                    <a:lnTo>
                      <a:pt x="254514" y="114215"/>
                    </a:lnTo>
                    <a:close/>
                    <a:moveTo>
                      <a:pt x="137669" y="114215"/>
                    </a:moveTo>
                    <a:lnTo>
                      <a:pt x="137669" y="176285"/>
                    </a:lnTo>
                    <a:lnTo>
                      <a:pt x="187839" y="176285"/>
                    </a:lnTo>
                    <a:lnTo>
                      <a:pt x="187839" y="114215"/>
                    </a:lnTo>
                    <a:close/>
                    <a:moveTo>
                      <a:pt x="70994" y="114215"/>
                    </a:moveTo>
                    <a:lnTo>
                      <a:pt x="70994" y="176285"/>
                    </a:lnTo>
                    <a:lnTo>
                      <a:pt x="121164" y="176285"/>
                    </a:lnTo>
                    <a:lnTo>
                      <a:pt x="121164" y="114215"/>
                    </a:lnTo>
                    <a:close/>
                    <a:moveTo>
                      <a:pt x="463900" y="28967"/>
                    </a:moveTo>
                    <a:lnTo>
                      <a:pt x="463900" y="91037"/>
                    </a:lnTo>
                    <a:lnTo>
                      <a:pt x="514070" y="91037"/>
                    </a:lnTo>
                    <a:lnTo>
                      <a:pt x="514070" y="28967"/>
                    </a:lnTo>
                    <a:close/>
                    <a:moveTo>
                      <a:pt x="399606" y="28967"/>
                    </a:moveTo>
                    <a:lnTo>
                      <a:pt x="399606" y="91037"/>
                    </a:lnTo>
                    <a:lnTo>
                      <a:pt x="449776" y="91037"/>
                    </a:lnTo>
                    <a:lnTo>
                      <a:pt x="449776" y="28967"/>
                    </a:lnTo>
                    <a:close/>
                    <a:moveTo>
                      <a:pt x="332931" y="28967"/>
                    </a:moveTo>
                    <a:lnTo>
                      <a:pt x="332931" y="91037"/>
                    </a:lnTo>
                    <a:lnTo>
                      <a:pt x="383101" y="91037"/>
                    </a:lnTo>
                    <a:lnTo>
                      <a:pt x="383101" y="28967"/>
                    </a:lnTo>
                    <a:close/>
                    <a:moveTo>
                      <a:pt x="271019" y="28967"/>
                    </a:moveTo>
                    <a:lnTo>
                      <a:pt x="271019" y="91037"/>
                    </a:lnTo>
                    <a:lnTo>
                      <a:pt x="321189" y="91037"/>
                    </a:lnTo>
                    <a:lnTo>
                      <a:pt x="321189" y="28967"/>
                    </a:lnTo>
                    <a:close/>
                    <a:moveTo>
                      <a:pt x="204344" y="28967"/>
                    </a:moveTo>
                    <a:lnTo>
                      <a:pt x="204344" y="91037"/>
                    </a:lnTo>
                    <a:lnTo>
                      <a:pt x="254514" y="91037"/>
                    </a:lnTo>
                    <a:lnTo>
                      <a:pt x="254514" y="28967"/>
                    </a:lnTo>
                    <a:close/>
                    <a:moveTo>
                      <a:pt x="137669" y="28967"/>
                    </a:moveTo>
                    <a:lnTo>
                      <a:pt x="137669" y="91037"/>
                    </a:lnTo>
                    <a:lnTo>
                      <a:pt x="187839" y="91037"/>
                    </a:lnTo>
                    <a:lnTo>
                      <a:pt x="187839" y="28967"/>
                    </a:lnTo>
                    <a:close/>
                    <a:moveTo>
                      <a:pt x="70994" y="28967"/>
                    </a:moveTo>
                    <a:lnTo>
                      <a:pt x="70994" y="91037"/>
                    </a:lnTo>
                    <a:lnTo>
                      <a:pt x="121164" y="91037"/>
                    </a:lnTo>
                    <a:lnTo>
                      <a:pt x="121164" y="28967"/>
                    </a:lnTo>
                    <a:close/>
                    <a:moveTo>
                      <a:pt x="0" y="0"/>
                    </a:moveTo>
                    <a:lnTo>
                      <a:pt x="585065" y="0"/>
                    </a:lnTo>
                    <a:lnTo>
                      <a:pt x="585065" y="936614"/>
                    </a:lnTo>
                    <a:lnTo>
                      <a:pt x="0" y="936614"/>
                    </a:lnTo>
                    <a:close/>
                  </a:path>
                </a:pathLst>
              </a:cu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1" name="TextBox 250"/>
          <p:cNvSpPr txBox="1"/>
          <p:nvPr/>
        </p:nvSpPr>
        <p:spPr>
          <a:xfrm>
            <a:off x="131768" y="2706765"/>
            <a:ext cx="990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79645C"/>
                </a:solidFill>
                <a:latin typeface="+mj-ea"/>
                <a:ea typeface="+mj-ea"/>
              </a:rPr>
              <a:t>添加标题</a:t>
            </a:r>
            <a:endParaRPr lang="zh-CN" altLang="en-US" sz="1000" dirty="0">
              <a:solidFill>
                <a:srgbClr val="79645C"/>
              </a:solidFill>
              <a:latin typeface="+mj-ea"/>
              <a:ea typeface="+mj-ea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130509" y="2869808"/>
            <a:ext cx="70292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" dirty="0">
                <a:solidFill>
                  <a:srgbClr val="79645C"/>
                </a:solidFill>
              </a:rPr>
              <a:t>上海锐普广告有限公司是中国第一家精品</a:t>
            </a:r>
            <a:r>
              <a:rPr lang="en-US" altLang="zh-CN" sz="200" dirty="0">
                <a:solidFill>
                  <a:srgbClr val="79645C"/>
                </a:solidFill>
              </a:rPr>
              <a:t>PPT</a:t>
            </a:r>
            <a:r>
              <a:rPr lang="zh-CN" altLang="en-US" sz="200" dirty="0">
                <a:solidFill>
                  <a:srgbClr val="79645C"/>
                </a:solidFill>
              </a:rPr>
              <a:t>设计机构。拥有顶尖的</a:t>
            </a:r>
            <a:r>
              <a:rPr lang="en-US" altLang="zh-CN" sz="200" dirty="0">
                <a:solidFill>
                  <a:srgbClr val="79645C"/>
                </a:solidFill>
              </a:rPr>
              <a:t>PPT</a:t>
            </a:r>
            <a:r>
              <a:rPr lang="zh-CN" altLang="en-US" sz="200" dirty="0">
                <a:solidFill>
                  <a:srgbClr val="79645C"/>
                </a:solidFill>
              </a:rPr>
              <a:t>设计团队，坚持精益求精，拒接平庸的设计理念。帮您实现精致、美观、动感的</a:t>
            </a:r>
            <a:r>
              <a:rPr lang="en-US" altLang="zh-CN" sz="200" dirty="0">
                <a:solidFill>
                  <a:srgbClr val="79645C"/>
                </a:solidFill>
              </a:rPr>
              <a:t>PPT</a:t>
            </a:r>
            <a:r>
              <a:rPr lang="zh-CN" altLang="en-US" sz="200" dirty="0">
                <a:solidFill>
                  <a:srgbClr val="79645C"/>
                </a:solidFill>
              </a:rPr>
              <a:t>设计。</a:t>
            </a:r>
          </a:p>
        </p:txBody>
      </p:sp>
      <p:sp>
        <p:nvSpPr>
          <p:cNvPr id="253" name="矩形 252"/>
          <p:cNvSpPr/>
          <p:nvPr/>
        </p:nvSpPr>
        <p:spPr>
          <a:xfrm>
            <a:off x="135554" y="3179481"/>
            <a:ext cx="69312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" dirty="0">
                <a:solidFill>
                  <a:srgbClr val="79645C"/>
                </a:solidFill>
              </a:rPr>
              <a:t>上海锐普广告有限公司是中国第一家精品</a:t>
            </a:r>
            <a:r>
              <a:rPr lang="en-US" altLang="zh-CN" sz="200" dirty="0">
                <a:solidFill>
                  <a:srgbClr val="79645C"/>
                </a:solidFill>
              </a:rPr>
              <a:t>PPT</a:t>
            </a:r>
            <a:r>
              <a:rPr lang="zh-CN" altLang="en-US" sz="200" dirty="0">
                <a:solidFill>
                  <a:srgbClr val="79645C"/>
                </a:solidFill>
              </a:rPr>
              <a:t>设计机构。拥有顶尖的</a:t>
            </a:r>
            <a:r>
              <a:rPr lang="en-US" altLang="zh-CN" sz="200" dirty="0">
                <a:solidFill>
                  <a:srgbClr val="79645C"/>
                </a:solidFill>
              </a:rPr>
              <a:t>PPT</a:t>
            </a:r>
            <a:r>
              <a:rPr lang="zh-CN" altLang="en-US" sz="200" dirty="0">
                <a:solidFill>
                  <a:srgbClr val="79645C"/>
                </a:solidFill>
              </a:rPr>
              <a:t>设计团队，坚持精益求精，拒接平庸的设计理念。帮您实现精致、美观、动感的</a:t>
            </a:r>
            <a:r>
              <a:rPr lang="en-US" altLang="zh-CN" sz="200" dirty="0">
                <a:solidFill>
                  <a:srgbClr val="79645C"/>
                </a:solidFill>
              </a:rPr>
              <a:t>PPT</a:t>
            </a:r>
            <a:r>
              <a:rPr lang="zh-CN" altLang="en-US" sz="200" dirty="0">
                <a:solidFill>
                  <a:srgbClr val="79645C"/>
                </a:solidFill>
              </a:rPr>
              <a:t>设计。</a:t>
            </a:r>
          </a:p>
        </p:txBody>
      </p:sp>
      <p:sp>
        <p:nvSpPr>
          <p:cNvPr id="254" name="矩形 253"/>
          <p:cNvSpPr/>
          <p:nvPr/>
        </p:nvSpPr>
        <p:spPr>
          <a:xfrm>
            <a:off x="116505" y="3066805"/>
            <a:ext cx="675198" cy="161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50" dirty="0" smtClean="0">
                <a:solidFill>
                  <a:srgbClr val="79645C"/>
                </a:solidFill>
                <a:latin typeface="+mn-ea"/>
              </a:rPr>
              <a:t>锐意进取 普及精品</a:t>
            </a:r>
            <a:endParaRPr lang="zh-CN" altLang="en-US" sz="450" dirty="0">
              <a:solidFill>
                <a:srgbClr val="79645C"/>
              </a:solidFill>
              <a:latin typeface="+mn-ea"/>
            </a:endParaRPr>
          </a:p>
        </p:txBody>
      </p:sp>
      <p:sp>
        <p:nvSpPr>
          <p:cNvPr id="13" name="左箭头 12"/>
          <p:cNvSpPr/>
          <p:nvPr/>
        </p:nvSpPr>
        <p:spPr>
          <a:xfrm>
            <a:off x="482247" y="3425702"/>
            <a:ext cx="209798" cy="216657"/>
          </a:xfrm>
          <a:prstGeom prst="leftArrow">
            <a:avLst/>
          </a:prstGeom>
          <a:solidFill>
            <a:srgbClr val="BCC7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647040" y="2571750"/>
            <a:ext cx="810090" cy="1215135"/>
            <a:chOff x="1279726" y="2571750"/>
            <a:chExt cx="810090" cy="1215135"/>
          </a:xfrm>
        </p:grpSpPr>
        <p:sp>
          <p:nvSpPr>
            <p:cNvPr id="256" name="矩形 255"/>
            <p:cNvSpPr/>
            <p:nvPr/>
          </p:nvSpPr>
          <p:spPr>
            <a:xfrm>
              <a:off x="1406055" y="2739749"/>
              <a:ext cx="555608" cy="927088"/>
            </a:xfrm>
            <a:prstGeom prst="rect">
              <a:avLst/>
            </a:prstGeom>
            <a:solidFill>
              <a:srgbClr val="79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7" name="组合 256"/>
            <p:cNvGrpSpPr/>
            <p:nvPr/>
          </p:nvGrpSpPr>
          <p:grpSpPr>
            <a:xfrm>
              <a:off x="1279726" y="2571750"/>
              <a:ext cx="810090" cy="1215135"/>
              <a:chOff x="5679972" y="1963227"/>
              <a:chExt cx="810090" cy="1215135"/>
            </a:xfrm>
          </p:grpSpPr>
          <p:graphicFrame>
            <p:nvGraphicFramePr>
              <p:cNvPr id="258" name="图表 257"/>
              <p:cNvGraphicFramePr/>
              <p:nvPr>
                <p:extLst>
                  <p:ext uri="{D42A27DB-BD31-4B8C-83A1-F6EECF244321}">
                    <p14:modId xmlns:p14="http://schemas.microsoft.com/office/powerpoint/2010/main" val="56684918"/>
                  </p:ext>
                </p:extLst>
              </p:nvPr>
            </p:nvGraphicFramePr>
            <p:xfrm>
              <a:off x="5679972" y="1963227"/>
              <a:ext cx="810090" cy="12151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sp>
            <p:nvSpPr>
              <p:cNvPr id="259" name="矩形 111"/>
              <p:cNvSpPr/>
              <p:nvPr/>
            </p:nvSpPr>
            <p:spPr>
              <a:xfrm>
                <a:off x="5791898" y="2131226"/>
                <a:ext cx="585065" cy="927088"/>
              </a:xfrm>
              <a:custGeom>
                <a:avLst/>
                <a:gdLst/>
                <a:ahLst/>
                <a:cxnLst/>
                <a:rect l="l" t="t" r="r" b="b"/>
                <a:pathLst>
                  <a:path w="585065" h="936614">
                    <a:moveTo>
                      <a:pt x="463900" y="815174"/>
                    </a:moveTo>
                    <a:lnTo>
                      <a:pt x="463900" y="877244"/>
                    </a:lnTo>
                    <a:lnTo>
                      <a:pt x="514070" y="877244"/>
                    </a:lnTo>
                    <a:lnTo>
                      <a:pt x="514070" y="815174"/>
                    </a:lnTo>
                    <a:close/>
                    <a:moveTo>
                      <a:pt x="399606" y="815174"/>
                    </a:moveTo>
                    <a:lnTo>
                      <a:pt x="399606" y="877244"/>
                    </a:lnTo>
                    <a:lnTo>
                      <a:pt x="449776" y="877244"/>
                    </a:lnTo>
                    <a:lnTo>
                      <a:pt x="449776" y="815174"/>
                    </a:lnTo>
                    <a:close/>
                    <a:moveTo>
                      <a:pt x="332931" y="815174"/>
                    </a:moveTo>
                    <a:lnTo>
                      <a:pt x="332931" y="877244"/>
                    </a:lnTo>
                    <a:lnTo>
                      <a:pt x="383101" y="877244"/>
                    </a:lnTo>
                    <a:lnTo>
                      <a:pt x="383101" y="815174"/>
                    </a:lnTo>
                    <a:close/>
                    <a:moveTo>
                      <a:pt x="271019" y="815174"/>
                    </a:moveTo>
                    <a:lnTo>
                      <a:pt x="271019" y="877244"/>
                    </a:lnTo>
                    <a:lnTo>
                      <a:pt x="321189" y="877244"/>
                    </a:lnTo>
                    <a:lnTo>
                      <a:pt x="321189" y="815174"/>
                    </a:lnTo>
                    <a:close/>
                    <a:moveTo>
                      <a:pt x="204344" y="815174"/>
                    </a:moveTo>
                    <a:lnTo>
                      <a:pt x="204344" y="877244"/>
                    </a:lnTo>
                    <a:lnTo>
                      <a:pt x="254514" y="877244"/>
                    </a:lnTo>
                    <a:lnTo>
                      <a:pt x="254514" y="815174"/>
                    </a:lnTo>
                    <a:close/>
                    <a:moveTo>
                      <a:pt x="137669" y="815174"/>
                    </a:moveTo>
                    <a:lnTo>
                      <a:pt x="137669" y="877244"/>
                    </a:lnTo>
                    <a:lnTo>
                      <a:pt x="187839" y="877244"/>
                    </a:lnTo>
                    <a:lnTo>
                      <a:pt x="187839" y="815174"/>
                    </a:lnTo>
                    <a:close/>
                    <a:moveTo>
                      <a:pt x="70994" y="815174"/>
                    </a:moveTo>
                    <a:lnTo>
                      <a:pt x="70994" y="877244"/>
                    </a:lnTo>
                    <a:lnTo>
                      <a:pt x="121164" y="877244"/>
                    </a:lnTo>
                    <a:lnTo>
                      <a:pt x="121164" y="815174"/>
                    </a:lnTo>
                    <a:close/>
                    <a:moveTo>
                      <a:pt x="463900" y="728101"/>
                    </a:moveTo>
                    <a:lnTo>
                      <a:pt x="463900" y="790171"/>
                    </a:lnTo>
                    <a:lnTo>
                      <a:pt x="514070" y="790171"/>
                    </a:lnTo>
                    <a:lnTo>
                      <a:pt x="514070" y="728101"/>
                    </a:lnTo>
                    <a:close/>
                    <a:moveTo>
                      <a:pt x="399606" y="728101"/>
                    </a:moveTo>
                    <a:lnTo>
                      <a:pt x="399606" y="790171"/>
                    </a:lnTo>
                    <a:lnTo>
                      <a:pt x="449776" y="790171"/>
                    </a:lnTo>
                    <a:lnTo>
                      <a:pt x="449776" y="728101"/>
                    </a:lnTo>
                    <a:close/>
                    <a:moveTo>
                      <a:pt x="332931" y="728101"/>
                    </a:moveTo>
                    <a:lnTo>
                      <a:pt x="332931" y="790171"/>
                    </a:lnTo>
                    <a:lnTo>
                      <a:pt x="383101" y="790171"/>
                    </a:lnTo>
                    <a:lnTo>
                      <a:pt x="383101" y="728101"/>
                    </a:lnTo>
                    <a:close/>
                    <a:moveTo>
                      <a:pt x="271019" y="728101"/>
                    </a:moveTo>
                    <a:lnTo>
                      <a:pt x="271019" y="790171"/>
                    </a:lnTo>
                    <a:lnTo>
                      <a:pt x="321189" y="790171"/>
                    </a:lnTo>
                    <a:lnTo>
                      <a:pt x="321189" y="728101"/>
                    </a:lnTo>
                    <a:close/>
                    <a:moveTo>
                      <a:pt x="204344" y="728101"/>
                    </a:moveTo>
                    <a:lnTo>
                      <a:pt x="204344" y="790171"/>
                    </a:lnTo>
                    <a:lnTo>
                      <a:pt x="254514" y="790171"/>
                    </a:lnTo>
                    <a:lnTo>
                      <a:pt x="254514" y="728101"/>
                    </a:lnTo>
                    <a:close/>
                    <a:moveTo>
                      <a:pt x="137669" y="728101"/>
                    </a:moveTo>
                    <a:lnTo>
                      <a:pt x="137669" y="790171"/>
                    </a:lnTo>
                    <a:lnTo>
                      <a:pt x="187839" y="790171"/>
                    </a:lnTo>
                    <a:lnTo>
                      <a:pt x="187839" y="728101"/>
                    </a:lnTo>
                    <a:close/>
                    <a:moveTo>
                      <a:pt x="70994" y="728101"/>
                    </a:moveTo>
                    <a:lnTo>
                      <a:pt x="70994" y="790171"/>
                    </a:lnTo>
                    <a:lnTo>
                      <a:pt x="121164" y="790171"/>
                    </a:lnTo>
                    <a:lnTo>
                      <a:pt x="121164" y="728101"/>
                    </a:lnTo>
                    <a:close/>
                    <a:moveTo>
                      <a:pt x="463900" y="640472"/>
                    </a:moveTo>
                    <a:lnTo>
                      <a:pt x="463900" y="702542"/>
                    </a:lnTo>
                    <a:lnTo>
                      <a:pt x="514070" y="702542"/>
                    </a:lnTo>
                    <a:lnTo>
                      <a:pt x="514070" y="640472"/>
                    </a:lnTo>
                    <a:close/>
                    <a:moveTo>
                      <a:pt x="399606" y="640472"/>
                    </a:moveTo>
                    <a:lnTo>
                      <a:pt x="399606" y="702542"/>
                    </a:lnTo>
                    <a:lnTo>
                      <a:pt x="449776" y="702542"/>
                    </a:lnTo>
                    <a:lnTo>
                      <a:pt x="449776" y="640472"/>
                    </a:lnTo>
                    <a:close/>
                    <a:moveTo>
                      <a:pt x="332931" y="640472"/>
                    </a:moveTo>
                    <a:lnTo>
                      <a:pt x="332931" y="702542"/>
                    </a:lnTo>
                    <a:lnTo>
                      <a:pt x="383101" y="702542"/>
                    </a:lnTo>
                    <a:lnTo>
                      <a:pt x="383101" y="640472"/>
                    </a:lnTo>
                    <a:close/>
                    <a:moveTo>
                      <a:pt x="271019" y="640472"/>
                    </a:moveTo>
                    <a:lnTo>
                      <a:pt x="271019" y="702542"/>
                    </a:lnTo>
                    <a:lnTo>
                      <a:pt x="321189" y="702542"/>
                    </a:lnTo>
                    <a:lnTo>
                      <a:pt x="321189" y="640472"/>
                    </a:lnTo>
                    <a:close/>
                    <a:moveTo>
                      <a:pt x="204344" y="640472"/>
                    </a:moveTo>
                    <a:lnTo>
                      <a:pt x="204344" y="702542"/>
                    </a:lnTo>
                    <a:lnTo>
                      <a:pt x="254514" y="702542"/>
                    </a:lnTo>
                    <a:lnTo>
                      <a:pt x="254514" y="640472"/>
                    </a:lnTo>
                    <a:close/>
                    <a:moveTo>
                      <a:pt x="137669" y="640472"/>
                    </a:moveTo>
                    <a:lnTo>
                      <a:pt x="137669" y="702542"/>
                    </a:lnTo>
                    <a:lnTo>
                      <a:pt x="187839" y="702542"/>
                    </a:lnTo>
                    <a:lnTo>
                      <a:pt x="187839" y="640472"/>
                    </a:lnTo>
                    <a:close/>
                    <a:moveTo>
                      <a:pt x="70994" y="640472"/>
                    </a:moveTo>
                    <a:lnTo>
                      <a:pt x="70994" y="702542"/>
                    </a:lnTo>
                    <a:lnTo>
                      <a:pt x="121164" y="702542"/>
                    </a:lnTo>
                    <a:lnTo>
                      <a:pt x="121164" y="640472"/>
                    </a:lnTo>
                    <a:close/>
                    <a:moveTo>
                      <a:pt x="463900" y="554747"/>
                    </a:moveTo>
                    <a:lnTo>
                      <a:pt x="463900" y="616817"/>
                    </a:lnTo>
                    <a:lnTo>
                      <a:pt x="514070" y="616817"/>
                    </a:lnTo>
                    <a:lnTo>
                      <a:pt x="514070" y="554747"/>
                    </a:lnTo>
                    <a:close/>
                    <a:moveTo>
                      <a:pt x="399606" y="554747"/>
                    </a:moveTo>
                    <a:lnTo>
                      <a:pt x="399606" y="616817"/>
                    </a:lnTo>
                    <a:lnTo>
                      <a:pt x="449776" y="616817"/>
                    </a:lnTo>
                    <a:lnTo>
                      <a:pt x="449776" y="554747"/>
                    </a:lnTo>
                    <a:close/>
                    <a:moveTo>
                      <a:pt x="332931" y="554747"/>
                    </a:moveTo>
                    <a:lnTo>
                      <a:pt x="332931" y="616817"/>
                    </a:lnTo>
                    <a:lnTo>
                      <a:pt x="383101" y="616817"/>
                    </a:lnTo>
                    <a:lnTo>
                      <a:pt x="383101" y="554747"/>
                    </a:lnTo>
                    <a:close/>
                    <a:moveTo>
                      <a:pt x="271019" y="554747"/>
                    </a:moveTo>
                    <a:lnTo>
                      <a:pt x="271019" y="616817"/>
                    </a:lnTo>
                    <a:lnTo>
                      <a:pt x="321189" y="616817"/>
                    </a:lnTo>
                    <a:lnTo>
                      <a:pt x="321189" y="554747"/>
                    </a:lnTo>
                    <a:close/>
                    <a:moveTo>
                      <a:pt x="204344" y="554747"/>
                    </a:moveTo>
                    <a:lnTo>
                      <a:pt x="204344" y="616817"/>
                    </a:lnTo>
                    <a:lnTo>
                      <a:pt x="254514" y="616817"/>
                    </a:lnTo>
                    <a:lnTo>
                      <a:pt x="254514" y="554747"/>
                    </a:lnTo>
                    <a:close/>
                    <a:moveTo>
                      <a:pt x="137669" y="554747"/>
                    </a:moveTo>
                    <a:lnTo>
                      <a:pt x="137669" y="616817"/>
                    </a:lnTo>
                    <a:lnTo>
                      <a:pt x="187839" y="616817"/>
                    </a:lnTo>
                    <a:lnTo>
                      <a:pt x="187839" y="554747"/>
                    </a:lnTo>
                    <a:close/>
                    <a:moveTo>
                      <a:pt x="70994" y="554747"/>
                    </a:moveTo>
                    <a:lnTo>
                      <a:pt x="70994" y="616817"/>
                    </a:lnTo>
                    <a:lnTo>
                      <a:pt x="121164" y="616817"/>
                    </a:lnTo>
                    <a:lnTo>
                      <a:pt x="121164" y="554747"/>
                    </a:lnTo>
                    <a:close/>
                    <a:moveTo>
                      <a:pt x="463900" y="467118"/>
                    </a:moveTo>
                    <a:lnTo>
                      <a:pt x="463900" y="529188"/>
                    </a:lnTo>
                    <a:lnTo>
                      <a:pt x="514070" y="529188"/>
                    </a:lnTo>
                    <a:lnTo>
                      <a:pt x="514070" y="467118"/>
                    </a:lnTo>
                    <a:close/>
                    <a:moveTo>
                      <a:pt x="399606" y="467118"/>
                    </a:moveTo>
                    <a:lnTo>
                      <a:pt x="399606" y="529188"/>
                    </a:lnTo>
                    <a:lnTo>
                      <a:pt x="449776" y="529188"/>
                    </a:lnTo>
                    <a:lnTo>
                      <a:pt x="449776" y="467118"/>
                    </a:lnTo>
                    <a:close/>
                    <a:moveTo>
                      <a:pt x="332931" y="467118"/>
                    </a:moveTo>
                    <a:lnTo>
                      <a:pt x="332931" y="529188"/>
                    </a:lnTo>
                    <a:lnTo>
                      <a:pt x="383101" y="529188"/>
                    </a:lnTo>
                    <a:lnTo>
                      <a:pt x="383101" y="467118"/>
                    </a:lnTo>
                    <a:close/>
                    <a:moveTo>
                      <a:pt x="271019" y="467118"/>
                    </a:moveTo>
                    <a:lnTo>
                      <a:pt x="271019" y="529188"/>
                    </a:lnTo>
                    <a:lnTo>
                      <a:pt x="321189" y="529188"/>
                    </a:lnTo>
                    <a:lnTo>
                      <a:pt x="321189" y="467118"/>
                    </a:lnTo>
                    <a:close/>
                    <a:moveTo>
                      <a:pt x="204344" y="467118"/>
                    </a:moveTo>
                    <a:lnTo>
                      <a:pt x="204344" y="529188"/>
                    </a:lnTo>
                    <a:lnTo>
                      <a:pt x="254514" y="529188"/>
                    </a:lnTo>
                    <a:lnTo>
                      <a:pt x="254514" y="467118"/>
                    </a:lnTo>
                    <a:close/>
                    <a:moveTo>
                      <a:pt x="137669" y="467118"/>
                    </a:moveTo>
                    <a:lnTo>
                      <a:pt x="137669" y="529188"/>
                    </a:lnTo>
                    <a:lnTo>
                      <a:pt x="187839" y="529188"/>
                    </a:lnTo>
                    <a:lnTo>
                      <a:pt x="187839" y="467118"/>
                    </a:lnTo>
                    <a:close/>
                    <a:moveTo>
                      <a:pt x="70994" y="467118"/>
                    </a:moveTo>
                    <a:lnTo>
                      <a:pt x="70994" y="529188"/>
                    </a:lnTo>
                    <a:lnTo>
                      <a:pt x="121164" y="529188"/>
                    </a:lnTo>
                    <a:lnTo>
                      <a:pt x="121164" y="467118"/>
                    </a:lnTo>
                    <a:close/>
                    <a:moveTo>
                      <a:pt x="463900" y="378534"/>
                    </a:moveTo>
                    <a:lnTo>
                      <a:pt x="463900" y="440604"/>
                    </a:lnTo>
                    <a:lnTo>
                      <a:pt x="514070" y="440604"/>
                    </a:lnTo>
                    <a:lnTo>
                      <a:pt x="514070" y="378534"/>
                    </a:lnTo>
                    <a:close/>
                    <a:moveTo>
                      <a:pt x="399606" y="378534"/>
                    </a:moveTo>
                    <a:lnTo>
                      <a:pt x="399606" y="440604"/>
                    </a:lnTo>
                    <a:lnTo>
                      <a:pt x="449776" y="440604"/>
                    </a:lnTo>
                    <a:lnTo>
                      <a:pt x="449776" y="378534"/>
                    </a:lnTo>
                    <a:close/>
                    <a:moveTo>
                      <a:pt x="332931" y="378534"/>
                    </a:moveTo>
                    <a:lnTo>
                      <a:pt x="332931" y="440604"/>
                    </a:lnTo>
                    <a:lnTo>
                      <a:pt x="383101" y="440604"/>
                    </a:lnTo>
                    <a:lnTo>
                      <a:pt x="383101" y="378534"/>
                    </a:lnTo>
                    <a:close/>
                    <a:moveTo>
                      <a:pt x="271019" y="378534"/>
                    </a:moveTo>
                    <a:lnTo>
                      <a:pt x="271019" y="440604"/>
                    </a:lnTo>
                    <a:lnTo>
                      <a:pt x="321189" y="440604"/>
                    </a:lnTo>
                    <a:lnTo>
                      <a:pt x="321189" y="378534"/>
                    </a:lnTo>
                    <a:close/>
                    <a:moveTo>
                      <a:pt x="204344" y="378534"/>
                    </a:moveTo>
                    <a:lnTo>
                      <a:pt x="204344" y="440604"/>
                    </a:lnTo>
                    <a:lnTo>
                      <a:pt x="254514" y="440604"/>
                    </a:lnTo>
                    <a:lnTo>
                      <a:pt x="254514" y="378534"/>
                    </a:lnTo>
                    <a:close/>
                    <a:moveTo>
                      <a:pt x="137669" y="378534"/>
                    </a:moveTo>
                    <a:lnTo>
                      <a:pt x="137669" y="440604"/>
                    </a:lnTo>
                    <a:lnTo>
                      <a:pt x="187839" y="440604"/>
                    </a:lnTo>
                    <a:lnTo>
                      <a:pt x="187839" y="378534"/>
                    </a:lnTo>
                    <a:close/>
                    <a:moveTo>
                      <a:pt x="70994" y="378534"/>
                    </a:moveTo>
                    <a:lnTo>
                      <a:pt x="70994" y="440604"/>
                    </a:lnTo>
                    <a:lnTo>
                      <a:pt x="121164" y="440604"/>
                    </a:lnTo>
                    <a:lnTo>
                      <a:pt x="121164" y="378534"/>
                    </a:lnTo>
                    <a:close/>
                    <a:moveTo>
                      <a:pt x="463900" y="290427"/>
                    </a:moveTo>
                    <a:lnTo>
                      <a:pt x="463900" y="352497"/>
                    </a:lnTo>
                    <a:lnTo>
                      <a:pt x="514070" y="352497"/>
                    </a:lnTo>
                    <a:lnTo>
                      <a:pt x="514070" y="290427"/>
                    </a:lnTo>
                    <a:close/>
                    <a:moveTo>
                      <a:pt x="399606" y="290427"/>
                    </a:moveTo>
                    <a:lnTo>
                      <a:pt x="399606" y="352497"/>
                    </a:lnTo>
                    <a:lnTo>
                      <a:pt x="449776" y="352497"/>
                    </a:lnTo>
                    <a:lnTo>
                      <a:pt x="449776" y="290427"/>
                    </a:lnTo>
                    <a:close/>
                    <a:moveTo>
                      <a:pt x="332931" y="290427"/>
                    </a:moveTo>
                    <a:lnTo>
                      <a:pt x="332931" y="352497"/>
                    </a:lnTo>
                    <a:lnTo>
                      <a:pt x="383101" y="352497"/>
                    </a:lnTo>
                    <a:lnTo>
                      <a:pt x="383101" y="290427"/>
                    </a:lnTo>
                    <a:close/>
                    <a:moveTo>
                      <a:pt x="271019" y="290427"/>
                    </a:moveTo>
                    <a:lnTo>
                      <a:pt x="271019" y="352497"/>
                    </a:lnTo>
                    <a:lnTo>
                      <a:pt x="321189" y="352497"/>
                    </a:lnTo>
                    <a:lnTo>
                      <a:pt x="321189" y="290427"/>
                    </a:lnTo>
                    <a:close/>
                    <a:moveTo>
                      <a:pt x="204344" y="290427"/>
                    </a:moveTo>
                    <a:lnTo>
                      <a:pt x="204344" y="352497"/>
                    </a:lnTo>
                    <a:lnTo>
                      <a:pt x="254514" y="352497"/>
                    </a:lnTo>
                    <a:lnTo>
                      <a:pt x="254514" y="290427"/>
                    </a:lnTo>
                    <a:close/>
                    <a:moveTo>
                      <a:pt x="137669" y="290427"/>
                    </a:moveTo>
                    <a:lnTo>
                      <a:pt x="137669" y="352497"/>
                    </a:lnTo>
                    <a:lnTo>
                      <a:pt x="187839" y="352497"/>
                    </a:lnTo>
                    <a:lnTo>
                      <a:pt x="187839" y="290427"/>
                    </a:lnTo>
                    <a:close/>
                    <a:moveTo>
                      <a:pt x="70994" y="290427"/>
                    </a:moveTo>
                    <a:lnTo>
                      <a:pt x="70994" y="352497"/>
                    </a:lnTo>
                    <a:lnTo>
                      <a:pt x="121164" y="352497"/>
                    </a:lnTo>
                    <a:lnTo>
                      <a:pt x="121164" y="290427"/>
                    </a:lnTo>
                    <a:close/>
                    <a:moveTo>
                      <a:pt x="463900" y="202321"/>
                    </a:moveTo>
                    <a:lnTo>
                      <a:pt x="463900" y="264391"/>
                    </a:lnTo>
                    <a:lnTo>
                      <a:pt x="514070" y="264391"/>
                    </a:lnTo>
                    <a:lnTo>
                      <a:pt x="514070" y="202321"/>
                    </a:lnTo>
                    <a:close/>
                    <a:moveTo>
                      <a:pt x="399606" y="202321"/>
                    </a:moveTo>
                    <a:lnTo>
                      <a:pt x="399606" y="264391"/>
                    </a:lnTo>
                    <a:lnTo>
                      <a:pt x="449776" y="264391"/>
                    </a:lnTo>
                    <a:lnTo>
                      <a:pt x="449776" y="202321"/>
                    </a:lnTo>
                    <a:close/>
                    <a:moveTo>
                      <a:pt x="332931" y="202321"/>
                    </a:moveTo>
                    <a:lnTo>
                      <a:pt x="332931" y="264391"/>
                    </a:lnTo>
                    <a:lnTo>
                      <a:pt x="383101" y="264391"/>
                    </a:lnTo>
                    <a:lnTo>
                      <a:pt x="383101" y="202321"/>
                    </a:lnTo>
                    <a:close/>
                    <a:moveTo>
                      <a:pt x="271019" y="202321"/>
                    </a:moveTo>
                    <a:lnTo>
                      <a:pt x="271019" y="264391"/>
                    </a:lnTo>
                    <a:lnTo>
                      <a:pt x="321189" y="264391"/>
                    </a:lnTo>
                    <a:lnTo>
                      <a:pt x="321189" y="202321"/>
                    </a:lnTo>
                    <a:close/>
                    <a:moveTo>
                      <a:pt x="204344" y="202321"/>
                    </a:moveTo>
                    <a:lnTo>
                      <a:pt x="204344" y="264391"/>
                    </a:lnTo>
                    <a:lnTo>
                      <a:pt x="254514" y="264391"/>
                    </a:lnTo>
                    <a:lnTo>
                      <a:pt x="254514" y="202321"/>
                    </a:lnTo>
                    <a:close/>
                    <a:moveTo>
                      <a:pt x="137669" y="202321"/>
                    </a:moveTo>
                    <a:lnTo>
                      <a:pt x="137669" y="264391"/>
                    </a:lnTo>
                    <a:lnTo>
                      <a:pt x="187839" y="264391"/>
                    </a:lnTo>
                    <a:lnTo>
                      <a:pt x="187839" y="202321"/>
                    </a:lnTo>
                    <a:close/>
                    <a:moveTo>
                      <a:pt x="70994" y="202321"/>
                    </a:moveTo>
                    <a:lnTo>
                      <a:pt x="70994" y="264391"/>
                    </a:lnTo>
                    <a:lnTo>
                      <a:pt x="121164" y="264391"/>
                    </a:lnTo>
                    <a:lnTo>
                      <a:pt x="121164" y="202321"/>
                    </a:lnTo>
                    <a:close/>
                    <a:moveTo>
                      <a:pt x="463900" y="114215"/>
                    </a:moveTo>
                    <a:lnTo>
                      <a:pt x="463900" y="176285"/>
                    </a:lnTo>
                    <a:lnTo>
                      <a:pt x="514070" y="176285"/>
                    </a:lnTo>
                    <a:lnTo>
                      <a:pt x="514070" y="114215"/>
                    </a:lnTo>
                    <a:close/>
                    <a:moveTo>
                      <a:pt x="399606" y="114215"/>
                    </a:moveTo>
                    <a:lnTo>
                      <a:pt x="399606" y="176285"/>
                    </a:lnTo>
                    <a:lnTo>
                      <a:pt x="449776" y="176285"/>
                    </a:lnTo>
                    <a:lnTo>
                      <a:pt x="449776" y="114215"/>
                    </a:lnTo>
                    <a:close/>
                    <a:moveTo>
                      <a:pt x="332931" y="114215"/>
                    </a:moveTo>
                    <a:lnTo>
                      <a:pt x="332931" y="176285"/>
                    </a:lnTo>
                    <a:lnTo>
                      <a:pt x="383101" y="176285"/>
                    </a:lnTo>
                    <a:lnTo>
                      <a:pt x="383101" y="114215"/>
                    </a:lnTo>
                    <a:close/>
                    <a:moveTo>
                      <a:pt x="271019" y="114215"/>
                    </a:moveTo>
                    <a:lnTo>
                      <a:pt x="271019" y="176285"/>
                    </a:lnTo>
                    <a:lnTo>
                      <a:pt x="321189" y="176285"/>
                    </a:lnTo>
                    <a:lnTo>
                      <a:pt x="321189" y="114215"/>
                    </a:lnTo>
                    <a:close/>
                    <a:moveTo>
                      <a:pt x="204344" y="114215"/>
                    </a:moveTo>
                    <a:lnTo>
                      <a:pt x="204344" y="176285"/>
                    </a:lnTo>
                    <a:lnTo>
                      <a:pt x="254514" y="176285"/>
                    </a:lnTo>
                    <a:lnTo>
                      <a:pt x="254514" y="114215"/>
                    </a:lnTo>
                    <a:close/>
                    <a:moveTo>
                      <a:pt x="137669" y="114215"/>
                    </a:moveTo>
                    <a:lnTo>
                      <a:pt x="137669" y="176285"/>
                    </a:lnTo>
                    <a:lnTo>
                      <a:pt x="187839" y="176285"/>
                    </a:lnTo>
                    <a:lnTo>
                      <a:pt x="187839" y="114215"/>
                    </a:lnTo>
                    <a:close/>
                    <a:moveTo>
                      <a:pt x="70994" y="114215"/>
                    </a:moveTo>
                    <a:lnTo>
                      <a:pt x="70994" y="176285"/>
                    </a:lnTo>
                    <a:lnTo>
                      <a:pt x="121164" y="176285"/>
                    </a:lnTo>
                    <a:lnTo>
                      <a:pt x="121164" y="114215"/>
                    </a:lnTo>
                    <a:close/>
                    <a:moveTo>
                      <a:pt x="463900" y="28967"/>
                    </a:moveTo>
                    <a:lnTo>
                      <a:pt x="463900" y="91037"/>
                    </a:lnTo>
                    <a:lnTo>
                      <a:pt x="514070" y="91037"/>
                    </a:lnTo>
                    <a:lnTo>
                      <a:pt x="514070" y="28967"/>
                    </a:lnTo>
                    <a:close/>
                    <a:moveTo>
                      <a:pt x="399606" y="28967"/>
                    </a:moveTo>
                    <a:lnTo>
                      <a:pt x="399606" y="91037"/>
                    </a:lnTo>
                    <a:lnTo>
                      <a:pt x="449776" y="91037"/>
                    </a:lnTo>
                    <a:lnTo>
                      <a:pt x="449776" y="28967"/>
                    </a:lnTo>
                    <a:close/>
                    <a:moveTo>
                      <a:pt x="332931" y="28967"/>
                    </a:moveTo>
                    <a:lnTo>
                      <a:pt x="332931" y="91037"/>
                    </a:lnTo>
                    <a:lnTo>
                      <a:pt x="383101" y="91037"/>
                    </a:lnTo>
                    <a:lnTo>
                      <a:pt x="383101" y="28967"/>
                    </a:lnTo>
                    <a:close/>
                    <a:moveTo>
                      <a:pt x="271019" y="28967"/>
                    </a:moveTo>
                    <a:lnTo>
                      <a:pt x="271019" y="91037"/>
                    </a:lnTo>
                    <a:lnTo>
                      <a:pt x="321189" y="91037"/>
                    </a:lnTo>
                    <a:lnTo>
                      <a:pt x="321189" y="28967"/>
                    </a:lnTo>
                    <a:close/>
                    <a:moveTo>
                      <a:pt x="204344" y="28967"/>
                    </a:moveTo>
                    <a:lnTo>
                      <a:pt x="204344" y="91037"/>
                    </a:lnTo>
                    <a:lnTo>
                      <a:pt x="254514" y="91037"/>
                    </a:lnTo>
                    <a:lnTo>
                      <a:pt x="254514" y="28967"/>
                    </a:lnTo>
                    <a:close/>
                    <a:moveTo>
                      <a:pt x="137669" y="28967"/>
                    </a:moveTo>
                    <a:lnTo>
                      <a:pt x="137669" y="91037"/>
                    </a:lnTo>
                    <a:lnTo>
                      <a:pt x="187839" y="91037"/>
                    </a:lnTo>
                    <a:lnTo>
                      <a:pt x="187839" y="28967"/>
                    </a:lnTo>
                    <a:close/>
                    <a:moveTo>
                      <a:pt x="70994" y="28967"/>
                    </a:moveTo>
                    <a:lnTo>
                      <a:pt x="70994" y="91037"/>
                    </a:lnTo>
                    <a:lnTo>
                      <a:pt x="121164" y="91037"/>
                    </a:lnTo>
                    <a:lnTo>
                      <a:pt x="121164" y="28967"/>
                    </a:lnTo>
                    <a:close/>
                    <a:moveTo>
                      <a:pt x="0" y="0"/>
                    </a:moveTo>
                    <a:lnTo>
                      <a:pt x="585065" y="0"/>
                    </a:lnTo>
                    <a:lnTo>
                      <a:pt x="585065" y="936614"/>
                    </a:lnTo>
                    <a:lnTo>
                      <a:pt x="0" y="936614"/>
                    </a:lnTo>
                    <a:close/>
                  </a:path>
                </a:pathLst>
              </a:cu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0" name="组合 259"/>
          <p:cNvGrpSpPr/>
          <p:nvPr/>
        </p:nvGrpSpPr>
        <p:grpSpPr>
          <a:xfrm>
            <a:off x="1206387" y="2571750"/>
            <a:ext cx="810090" cy="1215135"/>
            <a:chOff x="1279726" y="2571750"/>
            <a:chExt cx="810090" cy="1215135"/>
          </a:xfrm>
        </p:grpSpPr>
        <p:sp>
          <p:nvSpPr>
            <p:cNvPr id="261" name="矩形 260"/>
            <p:cNvSpPr/>
            <p:nvPr/>
          </p:nvSpPr>
          <p:spPr>
            <a:xfrm>
              <a:off x="1406055" y="2739749"/>
              <a:ext cx="555608" cy="927088"/>
            </a:xfrm>
            <a:prstGeom prst="rect">
              <a:avLst/>
            </a:prstGeom>
            <a:solidFill>
              <a:srgbClr val="79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1279726" y="2571750"/>
              <a:ext cx="810090" cy="1215135"/>
              <a:chOff x="5679972" y="1963227"/>
              <a:chExt cx="810090" cy="1215135"/>
            </a:xfrm>
          </p:grpSpPr>
          <p:graphicFrame>
            <p:nvGraphicFramePr>
              <p:cNvPr id="263" name="图表 262"/>
              <p:cNvGraphicFramePr/>
              <p:nvPr>
                <p:extLst>
                  <p:ext uri="{D42A27DB-BD31-4B8C-83A1-F6EECF244321}">
                    <p14:modId xmlns:p14="http://schemas.microsoft.com/office/powerpoint/2010/main" val="3296150002"/>
                  </p:ext>
                </p:extLst>
              </p:nvPr>
            </p:nvGraphicFramePr>
            <p:xfrm>
              <a:off x="5679972" y="1963227"/>
              <a:ext cx="810090" cy="12151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3"/>
              </a:graphicData>
            </a:graphic>
          </p:graphicFrame>
          <p:sp>
            <p:nvSpPr>
              <p:cNvPr id="264" name="矩形 111"/>
              <p:cNvSpPr/>
              <p:nvPr/>
            </p:nvSpPr>
            <p:spPr>
              <a:xfrm>
                <a:off x="5791898" y="2131226"/>
                <a:ext cx="585065" cy="927088"/>
              </a:xfrm>
              <a:custGeom>
                <a:avLst/>
                <a:gdLst/>
                <a:ahLst/>
                <a:cxnLst/>
                <a:rect l="l" t="t" r="r" b="b"/>
                <a:pathLst>
                  <a:path w="585065" h="936614">
                    <a:moveTo>
                      <a:pt x="463900" y="815174"/>
                    </a:moveTo>
                    <a:lnTo>
                      <a:pt x="463900" y="877244"/>
                    </a:lnTo>
                    <a:lnTo>
                      <a:pt x="514070" y="877244"/>
                    </a:lnTo>
                    <a:lnTo>
                      <a:pt x="514070" y="815174"/>
                    </a:lnTo>
                    <a:close/>
                    <a:moveTo>
                      <a:pt x="399606" y="815174"/>
                    </a:moveTo>
                    <a:lnTo>
                      <a:pt x="399606" y="877244"/>
                    </a:lnTo>
                    <a:lnTo>
                      <a:pt x="449776" y="877244"/>
                    </a:lnTo>
                    <a:lnTo>
                      <a:pt x="449776" y="815174"/>
                    </a:lnTo>
                    <a:close/>
                    <a:moveTo>
                      <a:pt x="332931" y="815174"/>
                    </a:moveTo>
                    <a:lnTo>
                      <a:pt x="332931" y="877244"/>
                    </a:lnTo>
                    <a:lnTo>
                      <a:pt x="383101" y="877244"/>
                    </a:lnTo>
                    <a:lnTo>
                      <a:pt x="383101" y="815174"/>
                    </a:lnTo>
                    <a:close/>
                    <a:moveTo>
                      <a:pt x="271019" y="815174"/>
                    </a:moveTo>
                    <a:lnTo>
                      <a:pt x="271019" y="877244"/>
                    </a:lnTo>
                    <a:lnTo>
                      <a:pt x="321189" y="877244"/>
                    </a:lnTo>
                    <a:lnTo>
                      <a:pt x="321189" y="815174"/>
                    </a:lnTo>
                    <a:close/>
                    <a:moveTo>
                      <a:pt x="204344" y="815174"/>
                    </a:moveTo>
                    <a:lnTo>
                      <a:pt x="204344" y="877244"/>
                    </a:lnTo>
                    <a:lnTo>
                      <a:pt x="254514" y="877244"/>
                    </a:lnTo>
                    <a:lnTo>
                      <a:pt x="254514" y="815174"/>
                    </a:lnTo>
                    <a:close/>
                    <a:moveTo>
                      <a:pt x="137669" y="815174"/>
                    </a:moveTo>
                    <a:lnTo>
                      <a:pt x="137669" y="877244"/>
                    </a:lnTo>
                    <a:lnTo>
                      <a:pt x="187839" y="877244"/>
                    </a:lnTo>
                    <a:lnTo>
                      <a:pt x="187839" y="815174"/>
                    </a:lnTo>
                    <a:close/>
                    <a:moveTo>
                      <a:pt x="70994" y="815174"/>
                    </a:moveTo>
                    <a:lnTo>
                      <a:pt x="70994" y="877244"/>
                    </a:lnTo>
                    <a:lnTo>
                      <a:pt x="121164" y="877244"/>
                    </a:lnTo>
                    <a:lnTo>
                      <a:pt x="121164" y="815174"/>
                    </a:lnTo>
                    <a:close/>
                    <a:moveTo>
                      <a:pt x="463900" y="728101"/>
                    </a:moveTo>
                    <a:lnTo>
                      <a:pt x="463900" y="790171"/>
                    </a:lnTo>
                    <a:lnTo>
                      <a:pt x="514070" y="790171"/>
                    </a:lnTo>
                    <a:lnTo>
                      <a:pt x="514070" y="728101"/>
                    </a:lnTo>
                    <a:close/>
                    <a:moveTo>
                      <a:pt x="399606" y="728101"/>
                    </a:moveTo>
                    <a:lnTo>
                      <a:pt x="399606" y="790171"/>
                    </a:lnTo>
                    <a:lnTo>
                      <a:pt x="449776" y="790171"/>
                    </a:lnTo>
                    <a:lnTo>
                      <a:pt x="449776" y="728101"/>
                    </a:lnTo>
                    <a:close/>
                    <a:moveTo>
                      <a:pt x="332931" y="728101"/>
                    </a:moveTo>
                    <a:lnTo>
                      <a:pt x="332931" y="790171"/>
                    </a:lnTo>
                    <a:lnTo>
                      <a:pt x="383101" y="790171"/>
                    </a:lnTo>
                    <a:lnTo>
                      <a:pt x="383101" y="728101"/>
                    </a:lnTo>
                    <a:close/>
                    <a:moveTo>
                      <a:pt x="271019" y="728101"/>
                    </a:moveTo>
                    <a:lnTo>
                      <a:pt x="271019" y="790171"/>
                    </a:lnTo>
                    <a:lnTo>
                      <a:pt x="321189" y="790171"/>
                    </a:lnTo>
                    <a:lnTo>
                      <a:pt x="321189" y="728101"/>
                    </a:lnTo>
                    <a:close/>
                    <a:moveTo>
                      <a:pt x="204344" y="728101"/>
                    </a:moveTo>
                    <a:lnTo>
                      <a:pt x="204344" y="790171"/>
                    </a:lnTo>
                    <a:lnTo>
                      <a:pt x="254514" y="790171"/>
                    </a:lnTo>
                    <a:lnTo>
                      <a:pt x="254514" y="728101"/>
                    </a:lnTo>
                    <a:close/>
                    <a:moveTo>
                      <a:pt x="137669" y="728101"/>
                    </a:moveTo>
                    <a:lnTo>
                      <a:pt x="137669" y="790171"/>
                    </a:lnTo>
                    <a:lnTo>
                      <a:pt x="187839" y="790171"/>
                    </a:lnTo>
                    <a:lnTo>
                      <a:pt x="187839" y="728101"/>
                    </a:lnTo>
                    <a:close/>
                    <a:moveTo>
                      <a:pt x="70994" y="728101"/>
                    </a:moveTo>
                    <a:lnTo>
                      <a:pt x="70994" y="790171"/>
                    </a:lnTo>
                    <a:lnTo>
                      <a:pt x="121164" y="790171"/>
                    </a:lnTo>
                    <a:lnTo>
                      <a:pt x="121164" y="728101"/>
                    </a:lnTo>
                    <a:close/>
                    <a:moveTo>
                      <a:pt x="463900" y="640472"/>
                    </a:moveTo>
                    <a:lnTo>
                      <a:pt x="463900" y="702542"/>
                    </a:lnTo>
                    <a:lnTo>
                      <a:pt x="514070" y="702542"/>
                    </a:lnTo>
                    <a:lnTo>
                      <a:pt x="514070" y="640472"/>
                    </a:lnTo>
                    <a:close/>
                    <a:moveTo>
                      <a:pt x="399606" y="640472"/>
                    </a:moveTo>
                    <a:lnTo>
                      <a:pt x="399606" y="702542"/>
                    </a:lnTo>
                    <a:lnTo>
                      <a:pt x="449776" y="702542"/>
                    </a:lnTo>
                    <a:lnTo>
                      <a:pt x="449776" y="640472"/>
                    </a:lnTo>
                    <a:close/>
                    <a:moveTo>
                      <a:pt x="332931" y="640472"/>
                    </a:moveTo>
                    <a:lnTo>
                      <a:pt x="332931" y="702542"/>
                    </a:lnTo>
                    <a:lnTo>
                      <a:pt x="383101" y="702542"/>
                    </a:lnTo>
                    <a:lnTo>
                      <a:pt x="383101" y="640472"/>
                    </a:lnTo>
                    <a:close/>
                    <a:moveTo>
                      <a:pt x="271019" y="640472"/>
                    </a:moveTo>
                    <a:lnTo>
                      <a:pt x="271019" y="702542"/>
                    </a:lnTo>
                    <a:lnTo>
                      <a:pt x="321189" y="702542"/>
                    </a:lnTo>
                    <a:lnTo>
                      <a:pt x="321189" y="640472"/>
                    </a:lnTo>
                    <a:close/>
                    <a:moveTo>
                      <a:pt x="204344" y="640472"/>
                    </a:moveTo>
                    <a:lnTo>
                      <a:pt x="204344" y="702542"/>
                    </a:lnTo>
                    <a:lnTo>
                      <a:pt x="254514" y="702542"/>
                    </a:lnTo>
                    <a:lnTo>
                      <a:pt x="254514" y="640472"/>
                    </a:lnTo>
                    <a:close/>
                    <a:moveTo>
                      <a:pt x="137669" y="640472"/>
                    </a:moveTo>
                    <a:lnTo>
                      <a:pt x="137669" y="702542"/>
                    </a:lnTo>
                    <a:lnTo>
                      <a:pt x="187839" y="702542"/>
                    </a:lnTo>
                    <a:lnTo>
                      <a:pt x="187839" y="640472"/>
                    </a:lnTo>
                    <a:close/>
                    <a:moveTo>
                      <a:pt x="70994" y="640472"/>
                    </a:moveTo>
                    <a:lnTo>
                      <a:pt x="70994" y="702542"/>
                    </a:lnTo>
                    <a:lnTo>
                      <a:pt x="121164" y="702542"/>
                    </a:lnTo>
                    <a:lnTo>
                      <a:pt x="121164" y="640472"/>
                    </a:lnTo>
                    <a:close/>
                    <a:moveTo>
                      <a:pt x="463900" y="554747"/>
                    </a:moveTo>
                    <a:lnTo>
                      <a:pt x="463900" y="616817"/>
                    </a:lnTo>
                    <a:lnTo>
                      <a:pt x="514070" y="616817"/>
                    </a:lnTo>
                    <a:lnTo>
                      <a:pt x="514070" y="554747"/>
                    </a:lnTo>
                    <a:close/>
                    <a:moveTo>
                      <a:pt x="399606" y="554747"/>
                    </a:moveTo>
                    <a:lnTo>
                      <a:pt x="399606" y="616817"/>
                    </a:lnTo>
                    <a:lnTo>
                      <a:pt x="449776" y="616817"/>
                    </a:lnTo>
                    <a:lnTo>
                      <a:pt x="449776" y="554747"/>
                    </a:lnTo>
                    <a:close/>
                    <a:moveTo>
                      <a:pt x="332931" y="554747"/>
                    </a:moveTo>
                    <a:lnTo>
                      <a:pt x="332931" y="616817"/>
                    </a:lnTo>
                    <a:lnTo>
                      <a:pt x="383101" y="616817"/>
                    </a:lnTo>
                    <a:lnTo>
                      <a:pt x="383101" y="554747"/>
                    </a:lnTo>
                    <a:close/>
                    <a:moveTo>
                      <a:pt x="271019" y="554747"/>
                    </a:moveTo>
                    <a:lnTo>
                      <a:pt x="271019" y="616817"/>
                    </a:lnTo>
                    <a:lnTo>
                      <a:pt x="321189" y="616817"/>
                    </a:lnTo>
                    <a:lnTo>
                      <a:pt x="321189" y="554747"/>
                    </a:lnTo>
                    <a:close/>
                    <a:moveTo>
                      <a:pt x="204344" y="554747"/>
                    </a:moveTo>
                    <a:lnTo>
                      <a:pt x="204344" y="616817"/>
                    </a:lnTo>
                    <a:lnTo>
                      <a:pt x="254514" y="616817"/>
                    </a:lnTo>
                    <a:lnTo>
                      <a:pt x="254514" y="554747"/>
                    </a:lnTo>
                    <a:close/>
                    <a:moveTo>
                      <a:pt x="137669" y="554747"/>
                    </a:moveTo>
                    <a:lnTo>
                      <a:pt x="137669" y="616817"/>
                    </a:lnTo>
                    <a:lnTo>
                      <a:pt x="187839" y="616817"/>
                    </a:lnTo>
                    <a:lnTo>
                      <a:pt x="187839" y="554747"/>
                    </a:lnTo>
                    <a:close/>
                    <a:moveTo>
                      <a:pt x="70994" y="554747"/>
                    </a:moveTo>
                    <a:lnTo>
                      <a:pt x="70994" y="616817"/>
                    </a:lnTo>
                    <a:lnTo>
                      <a:pt x="121164" y="616817"/>
                    </a:lnTo>
                    <a:lnTo>
                      <a:pt x="121164" y="554747"/>
                    </a:lnTo>
                    <a:close/>
                    <a:moveTo>
                      <a:pt x="463900" y="467118"/>
                    </a:moveTo>
                    <a:lnTo>
                      <a:pt x="463900" y="529188"/>
                    </a:lnTo>
                    <a:lnTo>
                      <a:pt x="514070" y="529188"/>
                    </a:lnTo>
                    <a:lnTo>
                      <a:pt x="514070" y="467118"/>
                    </a:lnTo>
                    <a:close/>
                    <a:moveTo>
                      <a:pt x="399606" y="467118"/>
                    </a:moveTo>
                    <a:lnTo>
                      <a:pt x="399606" y="529188"/>
                    </a:lnTo>
                    <a:lnTo>
                      <a:pt x="449776" y="529188"/>
                    </a:lnTo>
                    <a:lnTo>
                      <a:pt x="449776" y="467118"/>
                    </a:lnTo>
                    <a:close/>
                    <a:moveTo>
                      <a:pt x="332931" y="467118"/>
                    </a:moveTo>
                    <a:lnTo>
                      <a:pt x="332931" y="529188"/>
                    </a:lnTo>
                    <a:lnTo>
                      <a:pt x="383101" y="529188"/>
                    </a:lnTo>
                    <a:lnTo>
                      <a:pt x="383101" y="467118"/>
                    </a:lnTo>
                    <a:close/>
                    <a:moveTo>
                      <a:pt x="271019" y="467118"/>
                    </a:moveTo>
                    <a:lnTo>
                      <a:pt x="271019" y="529188"/>
                    </a:lnTo>
                    <a:lnTo>
                      <a:pt x="321189" y="529188"/>
                    </a:lnTo>
                    <a:lnTo>
                      <a:pt x="321189" y="467118"/>
                    </a:lnTo>
                    <a:close/>
                    <a:moveTo>
                      <a:pt x="204344" y="467118"/>
                    </a:moveTo>
                    <a:lnTo>
                      <a:pt x="204344" y="529188"/>
                    </a:lnTo>
                    <a:lnTo>
                      <a:pt x="254514" y="529188"/>
                    </a:lnTo>
                    <a:lnTo>
                      <a:pt x="254514" y="467118"/>
                    </a:lnTo>
                    <a:close/>
                    <a:moveTo>
                      <a:pt x="137669" y="467118"/>
                    </a:moveTo>
                    <a:lnTo>
                      <a:pt x="137669" y="529188"/>
                    </a:lnTo>
                    <a:lnTo>
                      <a:pt x="187839" y="529188"/>
                    </a:lnTo>
                    <a:lnTo>
                      <a:pt x="187839" y="467118"/>
                    </a:lnTo>
                    <a:close/>
                    <a:moveTo>
                      <a:pt x="70994" y="467118"/>
                    </a:moveTo>
                    <a:lnTo>
                      <a:pt x="70994" y="529188"/>
                    </a:lnTo>
                    <a:lnTo>
                      <a:pt x="121164" y="529188"/>
                    </a:lnTo>
                    <a:lnTo>
                      <a:pt x="121164" y="467118"/>
                    </a:lnTo>
                    <a:close/>
                    <a:moveTo>
                      <a:pt x="463900" y="378534"/>
                    </a:moveTo>
                    <a:lnTo>
                      <a:pt x="463900" y="440604"/>
                    </a:lnTo>
                    <a:lnTo>
                      <a:pt x="514070" y="440604"/>
                    </a:lnTo>
                    <a:lnTo>
                      <a:pt x="514070" y="378534"/>
                    </a:lnTo>
                    <a:close/>
                    <a:moveTo>
                      <a:pt x="399606" y="378534"/>
                    </a:moveTo>
                    <a:lnTo>
                      <a:pt x="399606" y="440604"/>
                    </a:lnTo>
                    <a:lnTo>
                      <a:pt x="449776" y="440604"/>
                    </a:lnTo>
                    <a:lnTo>
                      <a:pt x="449776" y="378534"/>
                    </a:lnTo>
                    <a:close/>
                    <a:moveTo>
                      <a:pt x="332931" y="378534"/>
                    </a:moveTo>
                    <a:lnTo>
                      <a:pt x="332931" y="440604"/>
                    </a:lnTo>
                    <a:lnTo>
                      <a:pt x="383101" y="440604"/>
                    </a:lnTo>
                    <a:lnTo>
                      <a:pt x="383101" y="378534"/>
                    </a:lnTo>
                    <a:close/>
                    <a:moveTo>
                      <a:pt x="271019" y="378534"/>
                    </a:moveTo>
                    <a:lnTo>
                      <a:pt x="271019" y="440604"/>
                    </a:lnTo>
                    <a:lnTo>
                      <a:pt x="321189" y="440604"/>
                    </a:lnTo>
                    <a:lnTo>
                      <a:pt x="321189" y="378534"/>
                    </a:lnTo>
                    <a:close/>
                    <a:moveTo>
                      <a:pt x="204344" y="378534"/>
                    </a:moveTo>
                    <a:lnTo>
                      <a:pt x="204344" y="440604"/>
                    </a:lnTo>
                    <a:lnTo>
                      <a:pt x="254514" y="440604"/>
                    </a:lnTo>
                    <a:lnTo>
                      <a:pt x="254514" y="378534"/>
                    </a:lnTo>
                    <a:close/>
                    <a:moveTo>
                      <a:pt x="137669" y="378534"/>
                    </a:moveTo>
                    <a:lnTo>
                      <a:pt x="137669" y="440604"/>
                    </a:lnTo>
                    <a:lnTo>
                      <a:pt x="187839" y="440604"/>
                    </a:lnTo>
                    <a:lnTo>
                      <a:pt x="187839" y="378534"/>
                    </a:lnTo>
                    <a:close/>
                    <a:moveTo>
                      <a:pt x="70994" y="378534"/>
                    </a:moveTo>
                    <a:lnTo>
                      <a:pt x="70994" y="440604"/>
                    </a:lnTo>
                    <a:lnTo>
                      <a:pt x="121164" y="440604"/>
                    </a:lnTo>
                    <a:lnTo>
                      <a:pt x="121164" y="378534"/>
                    </a:lnTo>
                    <a:close/>
                    <a:moveTo>
                      <a:pt x="463900" y="290427"/>
                    </a:moveTo>
                    <a:lnTo>
                      <a:pt x="463900" y="352497"/>
                    </a:lnTo>
                    <a:lnTo>
                      <a:pt x="514070" y="352497"/>
                    </a:lnTo>
                    <a:lnTo>
                      <a:pt x="514070" y="290427"/>
                    </a:lnTo>
                    <a:close/>
                    <a:moveTo>
                      <a:pt x="399606" y="290427"/>
                    </a:moveTo>
                    <a:lnTo>
                      <a:pt x="399606" y="352497"/>
                    </a:lnTo>
                    <a:lnTo>
                      <a:pt x="449776" y="352497"/>
                    </a:lnTo>
                    <a:lnTo>
                      <a:pt x="449776" y="290427"/>
                    </a:lnTo>
                    <a:close/>
                    <a:moveTo>
                      <a:pt x="332931" y="290427"/>
                    </a:moveTo>
                    <a:lnTo>
                      <a:pt x="332931" y="352497"/>
                    </a:lnTo>
                    <a:lnTo>
                      <a:pt x="383101" y="352497"/>
                    </a:lnTo>
                    <a:lnTo>
                      <a:pt x="383101" y="290427"/>
                    </a:lnTo>
                    <a:close/>
                    <a:moveTo>
                      <a:pt x="271019" y="290427"/>
                    </a:moveTo>
                    <a:lnTo>
                      <a:pt x="271019" y="352497"/>
                    </a:lnTo>
                    <a:lnTo>
                      <a:pt x="321189" y="352497"/>
                    </a:lnTo>
                    <a:lnTo>
                      <a:pt x="321189" y="290427"/>
                    </a:lnTo>
                    <a:close/>
                    <a:moveTo>
                      <a:pt x="204344" y="290427"/>
                    </a:moveTo>
                    <a:lnTo>
                      <a:pt x="204344" y="352497"/>
                    </a:lnTo>
                    <a:lnTo>
                      <a:pt x="254514" y="352497"/>
                    </a:lnTo>
                    <a:lnTo>
                      <a:pt x="254514" y="290427"/>
                    </a:lnTo>
                    <a:close/>
                    <a:moveTo>
                      <a:pt x="137669" y="290427"/>
                    </a:moveTo>
                    <a:lnTo>
                      <a:pt x="137669" y="352497"/>
                    </a:lnTo>
                    <a:lnTo>
                      <a:pt x="187839" y="352497"/>
                    </a:lnTo>
                    <a:lnTo>
                      <a:pt x="187839" y="290427"/>
                    </a:lnTo>
                    <a:close/>
                    <a:moveTo>
                      <a:pt x="70994" y="290427"/>
                    </a:moveTo>
                    <a:lnTo>
                      <a:pt x="70994" y="352497"/>
                    </a:lnTo>
                    <a:lnTo>
                      <a:pt x="121164" y="352497"/>
                    </a:lnTo>
                    <a:lnTo>
                      <a:pt x="121164" y="290427"/>
                    </a:lnTo>
                    <a:close/>
                    <a:moveTo>
                      <a:pt x="463900" y="202321"/>
                    </a:moveTo>
                    <a:lnTo>
                      <a:pt x="463900" y="264391"/>
                    </a:lnTo>
                    <a:lnTo>
                      <a:pt x="514070" y="264391"/>
                    </a:lnTo>
                    <a:lnTo>
                      <a:pt x="514070" y="202321"/>
                    </a:lnTo>
                    <a:close/>
                    <a:moveTo>
                      <a:pt x="399606" y="202321"/>
                    </a:moveTo>
                    <a:lnTo>
                      <a:pt x="399606" y="264391"/>
                    </a:lnTo>
                    <a:lnTo>
                      <a:pt x="449776" y="264391"/>
                    </a:lnTo>
                    <a:lnTo>
                      <a:pt x="449776" y="202321"/>
                    </a:lnTo>
                    <a:close/>
                    <a:moveTo>
                      <a:pt x="332931" y="202321"/>
                    </a:moveTo>
                    <a:lnTo>
                      <a:pt x="332931" y="264391"/>
                    </a:lnTo>
                    <a:lnTo>
                      <a:pt x="383101" y="264391"/>
                    </a:lnTo>
                    <a:lnTo>
                      <a:pt x="383101" y="202321"/>
                    </a:lnTo>
                    <a:close/>
                    <a:moveTo>
                      <a:pt x="271019" y="202321"/>
                    </a:moveTo>
                    <a:lnTo>
                      <a:pt x="271019" y="264391"/>
                    </a:lnTo>
                    <a:lnTo>
                      <a:pt x="321189" y="264391"/>
                    </a:lnTo>
                    <a:lnTo>
                      <a:pt x="321189" y="202321"/>
                    </a:lnTo>
                    <a:close/>
                    <a:moveTo>
                      <a:pt x="204344" y="202321"/>
                    </a:moveTo>
                    <a:lnTo>
                      <a:pt x="204344" y="264391"/>
                    </a:lnTo>
                    <a:lnTo>
                      <a:pt x="254514" y="264391"/>
                    </a:lnTo>
                    <a:lnTo>
                      <a:pt x="254514" y="202321"/>
                    </a:lnTo>
                    <a:close/>
                    <a:moveTo>
                      <a:pt x="137669" y="202321"/>
                    </a:moveTo>
                    <a:lnTo>
                      <a:pt x="137669" y="264391"/>
                    </a:lnTo>
                    <a:lnTo>
                      <a:pt x="187839" y="264391"/>
                    </a:lnTo>
                    <a:lnTo>
                      <a:pt x="187839" y="202321"/>
                    </a:lnTo>
                    <a:close/>
                    <a:moveTo>
                      <a:pt x="70994" y="202321"/>
                    </a:moveTo>
                    <a:lnTo>
                      <a:pt x="70994" y="264391"/>
                    </a:lnTo>
                    <a:lnTo>
                      <a:pt x="121164" y="264391"/>
                    </a:lnTo>
                    <a:lnTo>
                      <a:pt x="121164" y="202321"/>
                    </a:lnTo>
                    <a:close/>
                    <a:moveTo>
                      <a:pt x="463900" y="114215"/>
                    </a:moveTo>
                    <a:lnTo>
                      <a:pt x="463900" y="176285"/>
                    </a:lnTo>
                    <a:lnTo>
                      <a:pt x="514070" y="176285"/>
                    </a:lnTo>
                    <a:lnTo>
                      <a:pt x="514070" y="114215"/>
                    </a:lnTo>
                    <a:close/>
                    <a:moveTo>
                      <a:pt x="399606" y="114215"/>
                    </a:moveTo>
                    <a:lnTo>
                      <a:pt x="399606" y="176285"/>
                    </a:lnTo>
                    <a:lnTo>
                      <a:pt x="449776" y="176285"/>
                    </a:lnTo>
                    <a:lnTo>
                      <a:pt x="449776" y="114215"/>
                    </a:lnTo>
                    <a:close/>
                    <a:moveTo>
                      <a:pt x="332931" y="114215"/>
                    </a:moveTo>
                    <a:lnTo>
                      <a:pt x="332931" y="176285"/>
                    </a:lnTo>
                    <a:lnTo>
                      <a:pt x="383101" y="176285"/>
                    </a:lnTo>
                    <a:lnTo>
                      <a:pt x="383101" y="114215"/>
                    </a:lnTo>
                    <a:close/>
                    <a:moveTo>
                      <a:pt x="271019" y="114215"/>
                    </a:moveTo>
                    <a:lnTo>
                      <a:pt x="271019" y="176285"/>
                    </a:lnTo>
                    <a:lnTo>
                      <a:pt x="321189" y="176285"/>
                    </a:lnTo>
                    <a:lnTo>
                      <a:pt x="321189" y="114215"/>
                    </a:lnTo>
                    <a:close/>
                    <a:moveTo>
                      <a:pt x="204344" y="114215"/>
                    </a:moveTo>
                    <a:lnTo>
                      <a:pt x="204344" y="176285"/>
                    </a:lnTo>
                    <a:lnTo>
                      <a:pt x="254514" y="176285"/>
                    </a:lnTo>
                    <a:lnTo>
                      <a:pt x="254514" y="114215"/>
                    </a:lnTo>
                    <a:close/>
                    <a:moveTo>
                      <a:pt x="137669" y="114215"/>
                    </a:moveTo>
                    <a:lnTo>
                      <a:pt x="137669" y="176285"/>
                    </a:lnTo>
                    <a:lnTo>
                      <a:pt x="187839" y="176285"/>
                    </a:lnTo>
                    <a:lnTo>
                      <a:pt x="187839" y="114215"/>
                    </a:lnTo>
                    <a:close/>
                    <a:moveTo>
                      <a:pt x="70994" y="114215"/>
                    </a:moveTo>
                    <a:lnTo>
                      <a:pt x="70994" y="176285"/>
                    </a:lnTo>
                    <a:lnTo>
                      <a:pt x="121164" y="176285"/>
                    </a:lnTo>
                    <a:lnTo>
                      <a:pt x="121164" y="114215"/>
                    </a:lnTo>
                    <a:close/>
                    <a:moveTo>
                      <a:pt x="463900" y="28967"/>
                    </a:moveTo>
                    <a:lnTo>
                      <a:pt x="463900" y="91037"/>
                    </a:lnTo>
                    <a:lnTo>
                      <a:pt x="514070" y="91037"/>
                    </a:lnTo>
                    <a:lnTo>
                      <a:pt x="514070" y="28967"/>
                    </a:lnTo>
                    <a:close/>
                    <a:moveTo>
                      <a:pt x="399606" y="28967"/>
                    </a:moveTo>
                    <a:lnTo>
                      <a:pt x="399606" y="91037"/>
                    </a:lnTo>
                    <a:lnTo>
                      <a:pt x="449776" y="91037"/>
                    </a:lnTo>
                    <a:lnTo>
                      <a:pt x="449776" y="28967"/>
                    </a:lnTo>
                    <a:close/>
                    <a:moveTo>
                      <a:pt x="332931" y="28967"/>
                    </a:moveTo>
                    <a:lnTo>
                      <a:pt x="332931" y="91037"/>
                    </a:lnTo>
                    <a:lnTo>
                      <a:pt x="383101" y="91037"/>
                    </a:lnTo>
                    <a:lnTo>
                      <a:pt x="383101" y="28967"/>
                    </a:lnTo>
                    <a:close/>
                    <a:moveTo>
                      <a:pt x="271019" y="28967"/>
                    </a:moveTo>
                    <a:lnTo>
                      <a:pt x="271019" y="91037"/>
                    </a:lnTo>
                    <a:lnTo>
                      <a:pt x="321189" y="91037"/>
                    </a:lnTo>
                    <a:lnTo>
                      <a:pt x="321189" y="28967"/>
                    </a:lnTo>
                    <a:close/>
                    <a:moveTo>
                      <a:pt x="204344" y="28967"/>
                    </a:moveTo>
                    <a:lnTo>
                      <a:pt x="204344" y="91037"/>
                    </a:lnTo>
                    <a:lnTo>
                      <a:pt x="254514" y="91037"/>
                    </a:lnTo>
                    <a:lnTo>
                      <a:pt x="254514" y="28967"/>
                    </a:lnTo>
                    <a:close/>
                    <a:moveTo>
                      <a:pt x="137669" y="28967"/>
                    </a:moveTo>
                    <a:lnTo>
                      <a:pt x="137669" y="91037"/>
                    </a:lnTo>
                    <a:lnTo>
                      <a:pt x="187839" y="91037"/>
                    </a:lnTo>
                    <a:lnTo>
                      <a:pt x="187839" y="28967"/>
                    </a:lnTo>
                    <a:close/>
                    <a:moveTo>
                      <a:pt x="70994" y="28967"/>
                    </a:moveTo>
                    <a:lnTo>
                      <a:pt x="70994" y="91037"/>
                    </a:lnTo>
                    <a:lnTo>
                      <a:pt x="121164" y="91037"/>
                    </a:lnTo>
                    <a:lnTo>
                      <a:pt x="121164" y="28967"/>
                    </a:lnTo>
                    <a:close/>
                    <a:moveTo>
                      <a:pt x="0" y="0"/>
                    </a:moveTo>
                    <a:lnTo>
                      <a:pt x="585065" y="0"/>
                    </a:lnTo>
                    <a:lnTo>
                      <a:pt x="585065" y="936614"/>
                    </a:lnTo>
                    <a:lnTo>
                      <a:pt x="0" y="936614"/>
                    </a:lnTo>
                    <a:close/>
                  </a:path>
                </a:pathLst>
              </a:cu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5" name="组合 264"/>
          <p:cNvGrpSpPr/>
          <p:nvPr/>
        </p:nvGrpSpPr>
        <p:grpSpPr>
          <a:xfrm>
            <a:off x="1765734" y="2571750"/>
            <a:ext cx="810090" cy="1215135"/>
            <a:chOff x="1279726" y="2571750"/>
            <a:chExt cx="810090" cy="1215135"/>
          </a:xfrm>
        </p:grpSpPr>
        <p:sp>
          <p:nvSpPr>
            <p:cNvPr id="266" name="矩形 265"/>
            <p:cNvSpPr/>
            <p:nvPr/>
          </p:nvSpPr>
          <p:spPr>
            <a:xfrm>
              <a:off x="1406055" y="2739749"/>
              <a:ext cx="555608" cy="927088"/>
            </a:xfrm>
            <a:prstGeom prst="rect">
              <a:avLst/>
            </a:prstGeom>
            <a:solidFill>
              <a:srgbClr val="79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7" name="组合 266"/>
            <p:cNvGrpSpPr/>
            <p:nvPr/>
          </p:nvGrpSpPr>
          <p:grpSpPr>
            <a:xfrm>
              <a:off x="1279726" y="2571750"/>
              <a:ext cx="810090" cy="1215135"/>
              <a:chOff x="5679972" y="1963227"/>
              <a:chExt cx="810090" cy="1215135"/>
            </a:xfrm>
          </p:grpSpPr>
          <p:graphicFrame>
            <p:nvGraphicFramePr>
              <p:cNvPr id="268" name="图表 267"/>
              <p:cNvGraphicFramePr/>
              <p:nvPr>
                <p:extLst>
                  <p:ext uri="{D42A27DB-BD31-4B8C-83A1-F6EECF244321}">
                    <p14:modId xmlns:p14="http://schemas.microsoft.com/office/powerpoint/2010/main" val="1516902001"/>
                  </p:ext>
                </p:extLst>
              </p:nvPr>
            </p:nvGraphicFramePr>
            <p:xfrm>
              <a:off x="5679972" y="1963227"/>
              <a:ext cx="810090" cy="12151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4"/>
              </a:graphicData>
            </a:graphic>
          </p:graphicFrame>
          <p:sp>
            <p:nvSpPr>
              <p:cNvPr id="269" name="矩形 111"/>
              <p:cNvSpPr/>
              <p:nvPr/>
            </p:nvSpPr>
            <p:spPr>
              <a:xfrm>
                <a:off x="5791898" y="2131226"/>
                <a:ext cx="585065" cy="927088"/>
              </a:xfrm>
              <a:custGeom>
                <a:avLst/>
                <a:gdLst/>
                <a:ahLst/>
                <a:cxnLst/>
                <a:rect l="l" t="t" r="r" b="b"/>
                <a:pathLst>
                  <a:path w="585065" h="936614">
                    <a:moveTo>
                      <a:pt x="463900" y="815174"/>
                    </a:moveTo>
                    <a:lnTo>
                      <a:pt x="463900" y="877244"/>
                    </a:lnTo>
                    <a:lnTo>
                      <a:pt x="514070" y="877244"/>
                    </a:lnTo>
                    <a:lnTo>
                      <a:pt x="514070" y="815174"/>
                    </a:lnTo>
                    <a:close/>
                    <a:moveTo>
                      <a:pt x="399606" y="815174"/>
                    </a:moveTo>
                    <a:lnTo>
                      <a:pt x="399606" y="877244"/>
                    </a:lnTo>
                    <a:lnTo>
                      <a:pt x="449776" y="877244"/>
                    </a:lnTo>
                    <a:lnTo>
                      <a:pt x="449776" y="815174"/>
                    </a:lnTo>
                    <a:close/>
                    <a:moveTo>
                      <a:pt x="332931" y="815174"/>
                    </a:moveTo>
                    <a:lnTo>
                      <a:pt x="332931" y="877244"/>
                    </a:lnTo>
                    <a:lnTo>
                      <a:pt x="383101" y="877244"/>
                    </a:lnTo>
                    <a:lnTo>
                      <a:pt x="383101" y="815174"/>
                    </a:lnTo>
                    <a:close/>
                    <a:moveTo>
                      <a:pt x="271019" y="815174"/>
                    </a:moveTo>
                    <a:lnTo>
                      <a:pt x="271019" y="877244"/>
                    </a:lnTo>
                    <a:lnTo>
                      <a:pt x="321189" y="877244"/>
                    </a:lnTo>
                    <a:lnTo>
                      <a:pt x="321189" y="815174"/>
                    </a:lnTo>
                    <a:close/>
                    <a:moveTo>
                      <a:pt x="204344" y="815174"/>
                    </a:moveTo>
                    <a:lnTo>
                      <a:pt x="204344" y="877244"/>
                    </a:lnTo>
                    <a:lnTo>
                      <a:pt x="254514" y="877244"/>
                    </a:lnTo>
                    <a:lnTo>
                      <a:pt x="254514" y="815174"/>
                    </a:lnTo>
                    <a:close/>
                    <a:moveTo>
                      <a:pt x="137669" y="815174"/>
                    </a:moveTo>
                    <a:lnTo>
                      <a:pt x="137669" y="877244"/>
                    </a:lnTo>
                    <a:lnTo>
                      <a:pt x="187839" y="877244"/>
                    </a:lnTo>
                    <a:lnTo>
                      <a:pt x="187839" y="815174"/>
                    </a:lnTo>
                    <a:close/>
                    <a:moveTo>
                      <a:pt x="70994" y="815174"/>
                    </a:moveTo>
                    <a:lnTo>
                      <a:pt x="70994" y="877244"/>
                    </a:lnTo>
                    <a:lnTo>
                      <a:pt x="121164" y="877244"/>
                    </a:lnTo>
                    <a:lnTo>
                      <a:pt x="121164" y="815174"/>
                    </a:lnTo>
                    <a:close/>
                    <a:moveTo>
                      <a:pt x="463900" y="728101"/>
                    </a:moveTo>
                    <a:lnTo>
                      <a:pt x="463900" y="790171"/>
                    </a:lnTo>
                    <a:lnTo>
                      <a:pt x="514070" y="790171"/>
                    </a:lnTo>
                    <a:lnTo>
                      <a:pt x="514070" y="728101"/>
                    </a:lnTo>
                    <a:close/>
                    <a:moveTo>
                      <a:pt x="399606" y="728101"/>
                    </a:moveTo>
                    <a:lnTo>
                      <a:pt x="399606" y="790171"/>
                    </a:lnTo>
                    <a:lnTo>
                      <a:pt x="449776" y="790171"/>
                    </a:lnTo>
                    <a:lnTo>
                      <a:pt x="449776" y="728101"/>
                    </a:lnTo>
                    <a:close/>
                    <a:moveTo>
                      <a:pt x="332931" y="728101"/>
                    </a:moveTo>
                    <a:lnTo>
                      <a:pt x="332931" y="790171"/>
                    </a:lnTo>
                    <a:lnTo>
                      <a:pt x="383101" y="790171"/>
                    </a:lnTo>
                    <a:lnTo>
                      <a:pt x="383101" y="728101"/>
                    </a:lnTo>
                    <a:close/>
                    <a:moveTo>
                      <a:pt x="271019" y="728101"/>
                    </a:moveTo>
                    <a:lnTo>
                      <a:pt x="271019" y="790171"/>
                    </a:lnTo>
                    <a:lnTo>
                      <a:pt x="321189" y="790171"/>
                    </a:lnTo>
                    <a:lnTo>
                      <a:pt x="321189" y="728101"/>
                    </a:lnTo>
                    <a:close/>
                    <a:moveTo>
                      <a:pt x="204344" y="728101"/>
                    </a:moveTo>
                    <a:lnTo>
                      <a:pt x="204344" y="790171"/>
                    </a:lnTo>
                    <a:lnTo>
                      <a:pt x="254514" y="790171"/>
                    </a:lnTo>
                    <a:lnTo>
                      <a:pt x="254514" y="728101"/>
                    </a:lnTo>
                    <a:close/>
                    <a:moveTo>
                      <a:pt x="137669" y="728101"/>
                    </a:moveTo>
                    <a:lnTo>
                      <a:pt x="137669" y="790171"/>
                    </a:lnTo>
                    <a:lnTo>
                      <a:pt x="187839" y="790171"/>
                    </a:lnTo>
                    <a:lnTo>
                      <a:pt x="187839" y="728101"/>
                    </a:lnTo>
                    <a:close/>
                    <a:moveTo>
                      <a:pt x="70994" y="728101"/>
                    </a:moveTo>
                    <a:lnTo>
                      <a:pt x="70994" y="790171"/>
                    </a:lnTo>
                    <a:lnTo>
                      <a:pt x="121164" y="790171"/>
                    </a:lnTo>
                    <a:lnTo>
                      <a:pt x="121164" y="728101"/>
                    </a:lnTo>
                    <a:close/>
                    <a:moveTo>
                      <a:pt x="463900" y="640472"/>
                    </a:moveTo>
                    <a:lnTo>
                      <a:pt x="463900" y="702542"/>
                    </a:lnTo>
                    <a:lnTo>
                      <a:pt x="514070" y="702542"/>
                    </a:lnTo>
                    <a:lnTo>
                      <a:pt x="514070" y="640472"/>
                    </a:lnTo>
                    <a:close/>
                    <a:moveTo>
                      <a:pt x="399606" y="640472"/>
                    </a:moveTo>
                    <a:lnTo>
                      <a:pt x="399606" y="702542"/>
                    </a:lnTo>
                    <a:lnTo>
                      <a:pt x="449776" y="702542"/>
                    </a:lnTo>
                    <a:lnTo>
                      <a:pt x="449776" y="640472"/>
                    </a:lnTo>
                    <a:close/>
                    <a:moveTo>
                      <a:pt x="332931" y="640472"/>
                    </a:moveTo>
                    <a:lnTo>
                      <a:pt x="332931" y="702542"/>
                    </a:lnTo>
                    <a:lnTo>
                      <a:pt x="383101" y="702542"/>
                    </a:lnTo>
                    <a:lnTo>
                      <a:pt x="383101" y="640472"/>
                    </a:lnTo>
                    <a:close/>
                    <a:moveTo>
                      <a:pt x="271019" y="640472"/>
                    </a:moveTo>
                    <a:lnTo>
                      <a:pt x="271019" y="702542"/>
                    </a:lnTo>
                    <a:lnTo>
                      <a:pt x="321189" y="702542"/>
                    </a:lnTo>
                    <a:lnTo>
                      <a:pt x="321189" y="640472"/>
                    </a:lnTo>
                    <a:close/>
                    <a:moveTo>
                      <a:pt x="204344" y="640472"/>
                    </a:moveTo>
                    <a:lnTo>
                      <a:pt x="204344" y="702542"/>
                    </a:lnTo>
                    <a:lnTo>
                      <a:pt x="254514" y="702542"/>
                    </a:lnTo>
                    <a:lnTo>
                      <a:pt x="254514" y="640472"/>
                    </a:lnTo>
                    <a:close/>
                    <a:moveTo>
                      <a:pt x="137669" y="640472"/>
                    </a:moveTo>
                    <a:lnTo>
                      <a:pt x="137669" y="702542"/>
                    </a:lnTo>
                    <a:lnTo>
                      <a:pt x="187839" y="702542"/>
                    </a:lnTo>
                    <a:lnTo>
                      <a:pt x="187839" y="640472"/>
                    </a:lnTo>
                    <a:close/>
                    <a:moveTo>
                      <a:pt x="70994" y="640472"/>
                    </a:moveTo>
                    <a:lnTo>
                      <a:pt x="70994" y="702542"/>
                    </a:lnTo>
                    <a:lnTo>
                      <a:pt x="121164" y="702542"/>
                    </a:lnTo>
                    <a:lnTo>
                      <a:pt x="121164" y="640472"/>
                    </a:lnTo>
                    <a:close/>
                    <a:moveTo>
                      <a:pt x="463900" y="554747"/>
                    </a:moveTo>
                    <a:lnTo>
                      <a:pt x="463900" y="616817"/>
                    </a:lnTo>
                    <a:lnTo>
                      <a:pt x="514070" y="616817"/>
                    </a:lnTo>
                    <a:lnTo>
                      <a:pt x="514070" y="554747"/>
                    </a:lnTo>
                    <a:close/>
                    <a:moveTo>
                      <a:pt x="399606" y="554747"/>
                    </a:moveTo>
                    <a:lnTo>
                      <a:pt x="399606" y="616817"/>
                    </a:lnTo>
                    <a:lnTo>
                      <a:pt x="449776" y="616817"/>
                    </a:lnTo>
                    <a:lnTo>
                      <a:pt x="449776" y="554747"/>
                    </a:lnTo>
                    <a:close/>
                    <a:moveTo>
                      <a:pt x="332931" y="554747"/>
                    </a:moveTo>
                    <a:lnTo>
                      <a:pt x="332931" y="616817"/>
                    </a:lnTo>
                    <a:lnTo>
                      <a:pt x="383101" y="616817"/>
                    </a:lnTo>
                    <a:lnTo>
                      <a:pt x="383101" y="554747"/>
                    </a:lnTo>
                    <a:close/>
                    <a:moveTo>
                      <a:pt x="271019" y="554747"/>
                    </a:moveTo>
                    <a:lnTo>
                      <a:pt x="271019" y="616817"/>
                    </a:lnTo>
                    <a:lnTo>
                      <a:pt x="321189" y="616817"/>
                    </a:lnTo>
                    <a:lnTo>
                      <a:pt x="321189" y="554747"/>
                    </a:lnTo>
                    <a:close/>
                    <a:moveTo>
                      <a:pt x="204344" y="554747"/>
                    </a:moveTo>
                    <a:lnTo>
                      <a:pt x="204344" y="616817"/>
                    </a:lnTo>
                    <a:lnTo>
                      <a:pt x="254514" y="616817"/>
                    </a:lnTo>
                    <a:lnTo>
                      <a:pt x="254514" y="554747"/>
                    </a:lnTo>
                    <a:close/>
                    <a:moveTo>
                      <a:pt x="137669" y="554747"/>
                    </a:moveTo>
                    <a:lnTo>
                      <a:pt x="137669" y="616817"/>
                    </a:lnTo>
                    <a:lnTo>
                      <a:pt x="187839" y="616817"/>
                    </a:lnTo>
                    <a:lnTo>
                      <a:pt x="187839" y="554747"/>
                    </a:lnTo>
                    <a:close/>
                    <a:moveTo>
                      <a:pt x="70994" y="554747"/>
                    </a:moveTo>
                    <a:lnTo>
                      <a:pt x="70994" y="616817"/>
                    </a:lnTo>
                    <a:lnTo>
                      <a:pt x="121164" y="616817"/>
                    </a:lnTo>
                    <a:lnTo>
                      <a:pt x="121164" y="554747"/>
                    </a:lnTo>
                    <a:close/>
                    <a:moveTo>
                      <a:pt x="463900" y="467118"/>
                    </a:moveTo>
                    <a:lnTo>
                      <a:pt x="463900" y="529188"/>
                    </a:lnTo>
                    <a:lnTo>
                      <a:pt x="514070" y="529188"/>
                    </a:lnTo>
                    <a:lnTo>
                      <a:pt x="514070" y="467118"/>
                    </a:lnTo>
                    <a:close/>
                    <a:moveTo>
                      <a:pt x="399606" y="467118"/>
                    </a:moveTo>
                    <a:lnTo>
                      <a:pt x="399606" y="529188"/>
                    </a:lnTo>
                    <a:lnTo>
                      <a:pt x="449776" y="529188"/>
                    </a:lnTo>
                    <a:lnTo>
                      <a:pt x="449776" y="467118"/>
                    </a:lnTo>
                    <a:close/>
                    <a:moveTo>
                      <a:pt x="332931" y="467118"/>
                    </a:moveTo>
                    <a:lnTo>
                      <a:pt x="332931" y="529188"/>
                    </a:lnTo>
                    <a:lnTo>
                      <a:pt x="383101" y="529188"/>
                    </a:lnTo>
                    <a:lnTo>
                      <a:pt x="383101" y="467118"/>
                    </a:lnTo>
                    <a:close/>
                    <a:moveTo>
                      <a:pt x="271019" y="467118"/>
                    </a:moveTo>
                    <a:lnTo>
                      <a:pt x="271019" y="529188"/>
                    </a:lnTo>
                    <a:lnTo>
                      <a:pt x="321189" y="529188"/>
                    </a:lnTo>
                    <a:lnTo>
                      <a:pt x="321189" y="467118"/>
                    </a:lnTo>
                    <a:close/>
                    <a:moveTo>
                      <a:pt x="204344" y="467118"/>
                    </a:moveTo>
                    <a:lnTo>
                      <a:pt x="204344" y="529188"/>
                    </a:lnTo>
                    <a:lnTo>
                      <a:pt x="254514" y="529188"/>
                    </a:lnTo>
                    <a:lnTo>
                      <a:pt x="254514" y="467118"/>
                    </a:lnTo>
                    <a:close/>
                    <a:moveTo>
                      <a:pt x="137669" y="467118"/>
                    </a:moveTo>
                    <a:lnTo>
                      <a:pt x="137669" y="529188"/>
                    </a:lnTo>
                    <a:lnTo>
                      <a:pt x="187839" y="529188"/>
                    </a:lnTo>
                    <a:lnTo>
                      <a:pt x="187839" y="467118"/>
                    </a:lnTo>
                    <a:close/>
                    <a:moveTo>
                      <a:pt x="70994" y="467118"/>
                    </a:moveTo>
                    <a:lnTo>
                      <a:pt x="70994" y="529188"/>
                    </a:lnTo>
                    <a:lnTo>
                      <a:pt x="121164" y="529188"/>
                    </a:lnTo>
                    <a:lnTo>
                      <a:pt x="121164" y="467118"/>
                    </a:lnTo>
                    <a:close/>
                    <a:moveTo>
                      <a:pt x="463900" y="378534"/>
                    </a:moveTo>
                    <a:lnTo>
                      <a:pt x="463900" y="440604"/>
                    </a:lnTo>
                    <a:lnTo>
                      <a:pt x="514070" y="440604"/>
                    </a:lnTo>
                    <a:lnTo>
                      <a:pt x="514070" y="378534"/>
                    </a:lnTo>
                    <a:close/>
                    <a:moveTo>
                      <a:pt x="399606" y="378534"/>
                    </a:moveTo>
                    <a:lnTo>
                      <a:pt x="399606" y="440604"/>
                    </a:lnTo>
                    <a:lnTo>
                      <a:pt x="449776" y="440604"/>
                    </a:lnTo>
                    <a:lnTo>
                      <a:pt x="449776" y="378534"/>
                    </a:lnTo>
                    <a:close/>
                    <a:moveTo>
                      <a:pt x="332931" y="378534"/>
                    </a:moveTo>
                    <a:lnTo>
                      <a:pt x="332931" y="440604"/>
                    </a:lnTo>
                    <a:lnTo>
                      <a:pt x="383101" y="440604"/>
                    </a:lnTo>
                    <a:lnTo>
                      <a:pt x="383101" y="378534"/>
                    </a:lnTo>
                    <a:close/>
                    <a:moveTo>
                      <a:pt x="271019" y="378534"/>
                    </a:moveTo>
                    <a:lnTo>
                      <a:pt x="271019" y="440604"/>
                    </a:lnTo>
                    <a:lnTo>
                      <a:pt x="321189" y="440604"/>
                    </a:lnTo>
                    <a:lnTo>
                      <a:pt x="321189" y="378534"/>
                    </a:lnTo>
                    <a:close/>
                    <a:moveTo>
                      <a:pt x="204344" y="378534"/>
                    </a:moveTo>
                    <a:lnTo>
                      <a:pt x="204344" y="440604"/>
                    </a:lnTo>
                    <a:lnTo>
                      <a:pt x="254514" y="440604"/>
                    </a:lnTo>
                    <a:lnTo>
                      <a:pt x="254514" y="378534"/>
                    </a:lnTo>
                    <a:close/>
                    <a:moveTo>
                      <a:pt x="137669" y="378534"/>
                    </a:moveTo>
                    <a:lnTo>
                      <a:pt x="137669" y="440604"/>
                    </a:lnTo>
                    <a:lnTo>
                      <a:pt x="187839" y="440604"/>
                    </a:lnTo>
                    <a:lnTo>
                      <a:pt x="187839" y="378534"/>
                    </a:lnTo>
                    <a:close/>
                    <a:moveTo>
                      <a:pt x="70994" y="378534"/>
                    </a:moveTo>
                    <a:lnTo>
                      <a:pt x="70994" y="440604"/>
                    </a:lnTo>
                    <a:lnTo>
                      <a:pt x="121164" y="440604"/>
                    </a:lnTo>
                    <a:lnTo>
                      <a:pt x="121164" y="378534"/>
                    </a:lnTo>
                    <a:close/>
                    <a:moveTo>
                      <a:pt x="463900" y="290427"/>
                    </a:moveTo>
                    <a:lnTo>
                      <a:pt x="463900" y="352497"/>
                    </a:lnTo>
                    <a:lnTo>
                      <a:pt x="514070" y="352497"/>
                    </a:lnTo>
                    <a:lnTo>
                      <a:pt x="514070" y="290427"/>
                    </a:lnTo>
                    <a:close/>
                    <a:moveTo>
                      <a:pt x="399606" y="290427"/>
                    </a:moveTo>
                    <a:lnTo>
                      <a:pt x="399606" y="352497"/>
                    </a:lnTo>
                    <a:lnTo>
                      <a:pt x="449776" y="352497"/>
                    </a:lnTo>
                    <a:lnTo>
                      <a:pt x="449776" y="290427"/>
                    </a:lnTo>
                    <a:close/>
                    <a:moveTo>
                      <a:pt x="332931" y="290427"/>
                    </a:moveTo>
                    <a:lnTo>
                      <a:pt x="332931" y="352497"/>
                    </a:lnTo>
                    <a:lnTo>
                      <a:pt x="383101" y="352497"/>
                    </a:lnTo>
                    <a:lnTo>
                      <a:pt x="383101" y="290427"/>
                    </a:lnTo>
                    <a:close/>
                    <a:moveTo>
                      <a:pt x="271019" y="290427"/>
                    </a:moveTo>
                    <a:lnTo>
                      <a:pt x="271019" y="352497"/>
                    </a:lnTo>
                    <a:lnTo>
                      <a:pt x="321189" y="352497"/>
                    </a:lnTo>
                    <a:lnTo>
                      <a:pt x="321189" y="290427"/>
                    </a:lnTo>
                    <a:close/>
                    <a:moveTo>
                      <a:pt x="204344" y="290427"/>
                    </a:moveTo>
                    <a:lnTo>
                      <a:pt x="204344" y="352497"/>
                    </a:lnTo>
                    <a:lnTo>
                      <a:pt x="254514" y="352497"/>
                    </a:lnTo>
                    <a:lnTo>
                      <a:pt x="254514" y="290427"/>
                    </a:lnTo>
                    <a:close/>
                    <a:moveTo>
                      <a:pt x="137669" y="290427"/>
                    </a:moveTo>
                    <a:lnTo>
                      <a:pt x="137669" y="352497"/>
                    </a:lnTo>
                    <a:lnTo>
                      <a:pt x="187839" y="352497"/>
                    </a:lnTo>
                    <a:lnTo>
                      <a:pt x="187839" y="290427"/>
                    </a:lnTo>
                    <a:close/>
                    <a:moveTo>
                      <a:pt x="70994" y="290427"/>
                    </a:moveTo>
                    <a:lnTo>
                      <a:pt x="70994" y="352497"/>
                    </a:lnTo>
                    <a:lnTo>
                      <a:pt x="121164" y="352497"/>
                    </a:lnTo>
                    <a:lnTo>
                      <a:pt x="121164" y="290427"/>
                    </a:lnTo>
                    <a:close/>
                    <a:moveTo>
                      <a:pt x="463900" y="202321"/>
                    </a:moveTo>
                    <a:lnTo>
                      <a:pt x="463900" y="264391"/>
                    </a:lnTo>
                    <a:lnTo>
                      <a:pt x="514070" y="264391"/>
                    </a:lnTo>
                    <a:lnTo>
                      <a:pt x="514070" y="202321"/>
                    </a:lnTo>
                    <a:close/>
                    <a:moveTo>
                      <a:pt x="399606" y="202321"/>
                    </a:moveTo>
                    <a:lnTo>
                      <a:pt x="399606" y="264391"/>
                    </a:lnTo>
                    <a:lnTo>
                      <a:pt x="449776" y="264391"/>
                    </a:lnTo>
                    <a:lnTo>
                      <a:pt x="449776" y="202321"/>
                    </a:lnTo>
                    <a:close/>
                    <a:moveTo>
                      <a:pt x="332931" y="202321"/>
                    </a:moveTo>
                    <a:lnTo>
                      <a:pt x="332931" y="264391"/>
                    </a:lnTo>
                    <a:lnTo>
                      <a:pt x="383101" y="264391"/>
                    </a:lnTo>
                    <a:lnTo>
                      <a:pt x="383101" y="202321"/>
                    </a:lnTo>
                    <a:close/>
                    <a:moveTo>
                      <a:pt x="271019" y="202321"/>
                    </a:moveTo>
                    <a:lnTo>
                      <a:pt x="271019" y="264391"/>
                    </a:lnTo>
                    <a:lnTo>
                      <a:pt x="321189" y="264391"/>
                    </a:lnTo>
                    <a:lnTo>
                      <a:pt x="321189" y="202321"/>
                    </a:lnTo>
                    <a:close/>
                    <a:moveTo>
                      <a:pt x="204344" y="202321"/>
                    </a:moveTo>
                    <a:lnTo>
                      <a:pt x="204344" y="264391"/>
                    </a:lnTo>
                    <a:lnTo>
                      <a:pt x="254514" y="264391"/>
                    </a:lnTo>
                    <a:lnTo>
                      <a:pt x="254514" y="202321"/>
                    </a:lnTo>
                    <a:close/>
                    <a:moveTo>
                      <a:pt x="137669" y="202321"/>
                    </a:moveTo>
                    <a:lnTo>
                      <a:pt x="137669" y="264391"/>
                    </a:lnTo>
                    <a:lnTo>
                      <a:pt x="187839" y="264391"/>
                    </a:lnTo>
                    <a:lnTo>
                      <a:pt x="187839" y="202321"/>
                    </a:lnTo>
                    <a:close/>
                    <a:moveTo>
                      <a:pt x="70994" y="202321"/>
                    </a:moveTo>
                    <a:lnTo>
                      <a:pt x="70994" y="264391"/>
                    </a:lnTo>
                    <a:lnTo>
                      <a:pt x="121164" y="264391"/>
                    </a:lnTo>
                    <a:lnTo>
                      <a:pt x="121164" y="202321"/>
                    </a:lnTo>
                    <a:close/>
                    <a:moveTo>
                      <a:pt x="463900" y="114215"/>
                    </a:moveTo>
                    <a:lnTo>
                      <a:pt x="463900" y="176285"/>
                    </a:lnTo>
                    <a:lnTo>
                      <a:pt x="514070" y="176285"/>
                    </a:lnTo>
                    <a:lnTo>
                      <a:pt x="514070" y="114215"/>
                    </a:lnTo>
                    <a:close/>
                    <a:moveTo>
                      <a:pt x="399606" y="114215"/>
                    </a:moveTo>
                    <a:lnTo>
                      <a:pt x="399606" y="176285"/>
                    </a:lnTo>
                    <a:lnTo>
                      <a:pt x="449776" y="176285"/>
                    </a:lnTo>
                    <a:lnTo>
                      <a:pt x="449776" y="114215"/>
                    </a:lnTo>
                    <a:close/>
                    <a:moveTo>
                      <a:pt x="332931" y="114215"/>
                    </a:moveTo>
                    <a:lnTo>
                      <a:pt x="332931" y="176285"/>
                    </a:lnTo>
                    <a:lnTo>
                      <a:pt x="383101" y="176285"/>
                    </a:lnTo>
                    <a:lnTo>
                      <a:pt x="383101" y="114215"/>
                    </a:lnTo>
                    <a:close/>
                    <a:moveTo>
                      <a:pt x="271019" y="114215"/>
                    </a:moveTo>
                    <a:lnTo>
                      <a:pt x="271019" y="176285"/>
                    </a:lnTo>
                    <a:lnTo>
                      <a:pt x="321189" y="176285"/>
                    </a:lnTo>
                    <a:lnTo>
                      <a:pt x="321189" y="114215"/>
                    </a:lnTo>
                    <a:close/>
                    <a:moveTo>
                      <a:pt x="204344" y="114215"/>
                    </a:moveTo>
                    <a:lnTo>
                      <a:pt x="204344" y="176285"/>
                    </a:lnTo>
                    <a:lnTo>
                      <a:pt x="254514" y="176285"/>
                    </a:lnTo>
                    <a:lnTo>
                      <a:pt x="254514" y="114215"/>
                    </a:lnTo>
                    <a:close/>
                    <a:moveTo>
                      <a:pt x="137669" y="114215"/>
                    </a:moveTo>
                    <a:lnTo>
                      <a:pt x="137669" y="176285"/>
                    </a:lnTo>
                    <a:lnTo>
                      <a:pt x="187839" y="176285"/>
                    </a:lnTo>
                    <a:lnTo>
                      <a:pt x="187839" y="114215"/>
                    </a:lnTo>
                    <a:close/>
                    <a:moveTo>
                      <a:pt x="70994" y="114215"/>
                    </a:moveTo>
                    <a:lnTo>
                      <a:pt x="70994" y="176285"/>
                    </a:lnTo>
                    <a:lnTo>
                      <a:pt x="121164" y="176285"/>
                    </a:lnTo>
                    <a:lnTo>
                      <a:pt x="121164" y="114215"/>
                    </a:lnTo>
                    <a:close/>
                    <a:moveTo>
                      <a:pt x="463900" y="28967"/>
                    </a:moveTo>
                    <a:lnTo>
                      <a:pt x="463900" y="91037"/>
                    </a:lnTo>
                    <a:lnTo>
                      <a:pt x="514070" y="91037"/>
                    </a:lnTo>
                    <a:lnTo>
                      <a:pt x="514070" y="28967"/>
                    </a:lnTo>
                    <a:close/>
                    <a:moveTo>
                      <a:pt x="399606" y="28967"/>
                    </a:moveTo>
                    <a:lnTo>
                      <a:pt x="399606" y="91037"/>
                    </a:lnTo>
                    <a:lnTo>
                      <a:pt x="449776" y="91037"/>
                    </a:lnTo>
                    <a:lnTo>
                      <a:pt x="449776" y="28967"/>
                    </a:lnTo>
                    <a:close/>
                    <a:moveTo>
                      <a:pt x="332931" y="28967"/>
                    </a:moveTo>
                    <a:lnTo>
                      <a:pt x="332931" y="91037"/>
                    </a:lnTo>
                    <a:lnTo>
                      <a:pt x="383101" y="91037"/>
                    </a:lnTo>
                    <a:lnTo>
                      <a:pt x="383101" y="28967"/>
                    </a:lnTo>
                    <a:close/>
                    <a:moveTo>
                      <a:pt x="271019" y="28967"/>
                    </a:moveTo>
                    <a:lnTo>
                      <a:pt x="271019" y="91037"/>
                    </a:lnTo>
                    <a:lnTo>
                      <a:pt x="321189" y="91037"/>
                    </a:lnTo>
                    <a:lnTo>
                      <a:pt x="321189" y="28967"/>
                    </a:lnTo>
                    <a:close/>
                    <a:moveTo>
                      <a:pt x="204344" y="28967"/>
                    </a:moveTo>
                    <a:lnTo>
                      <a:pt x="204344" y="91037"/>
                    </a:lnTo>
                    <a:lnTo>
                      <a:pt x="254514" y="91037"/>
                    </a:lnTo>
                    <a:lnTo>
                      <a:pt x="254514" y="28967"/>
                    </a:lnTo>
                    <a:close/>
                    <a:moveTo>
                      <a:pt x="137669" y="28967"/>
                    </a:moveTo>
                    <a:lnTo>
                      <a:pt x="137669" y="91037"/>
                    </a:lnTo>
                    <a:lnTo>
                      <a:pt x="187839" y="91037"/>
                    </a:lnTo>
                    <a:lnTo>
                      <a:pt x="187839" y="28967"/>
                    </a:lnTo>
                    <a:close/>
                    <a:moveTo>
                      <a:pt x="70994" y="28967"/>
                    </a:moveTo>
                    <a:lnTo>
                      <a:pt x="70994" y="91037"/>
                    </a:lnTo>
                    <a:lnTo>
                      <a:pt x="121164" y="91037"/>
                    </a:lnTo>
                    <a:lnTo>
                      <a:pt x="121164" y="28967"/>
                    </a:lnTo>
                    <a:close/>
                    <a:moveTo>
                      <a:pt x="0" y="0"/>
                    </a:moveTo>
                    <a:lnTo>
                      <a:pt x="585065" y="0"/>
                    </a:lnTo>
                    <a:lnTo>
                      <a:pt x="585065" y="936614"/>
                    </a:lnTo>
                    <a:lnTo>
                      <a:pt x="0" y="936614"/>
                    </a:lnTo>
                    <a:close/>
                  </a:path>
                </a:pathLst>
              </a:cu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270" name="图表 269"/>
          <p:cNvGraphicFramePr/>
          <p:nvPr>
            <p:extLst>
              <p:ext uri="{D42A27DB-BD31-4B8C-83A1-F6EECF244321}">
                <p14:modId xmlns:p14="http://schemas.microsoft.com/office/powerpoint/2010/main" val="2815741270"/>
              </p:ext>
            </p:extLst>
          </p:nvPr>
        </p:nvGraphicFramePr>
        <p:xfrm>
          <a:off x="3100010" y="2829875"/>
          <a:ext cx="2597115" cy="1043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271" name="椭圆 51"/>
          <p:cNvSpPr/>
          <p:nvPr/>
        </p:nvSpPr>
        <p:spPr>
          <a:xfrm>
            <a:off x="3438323" y="2676339"/>
            <a:ext cx="311654" cy="390526"/>
          </a:xfrm>
          <a:custGeom>
            <a:avLst/>
            <a:gdLst>
              <a:gd name="connsiteX0" fmla="*/ 135015 w 270030"/>
              <a:gd name="connsiteY0" fmla="*/ 0 h 338368"/>
              <a:gd name="connsiteX1" fmla="*/ 270030 w 270030"/>
              <a:gd name="connsiteY1" fmla="*/ 135015 h 338368"/>
              <a:gd name="connsiteX2" fmla="*/ 261121 w 270030"/>
              <a:gd name="connsiteY2" fmla="*/ 179145 h 338368"/>
              <a:gd name="connsiteX3" fmla="*/ 235404 w 270030"/>
              <a:gd name="connsiteY3" fmla="*/ 223189 h 338368"/>
              <a:gd name="connsiteX4" fmla="*/ 221769 w 270030"/>
              <a:gd name="connsiteY4" fmla="*/ 236362 h 338368"/>
              <a:gd name="connsiteX5" fmla="*/ 116178 w 270030"/>
              <a:gd name="connsiteY5" fmla="*/ 338368 h 338368"/>
              <a:gd name="connsiteX6" fmla="*/ 152171 w 270030"/>
              <a:gd name="connsiteY6" fmla="*/ 266567 h 338368"/>
              <a:gd name="connsiteX7" fmla="*/ 135015 w 270030"/>
              <a:gd name="connsiteY7" fmla="*/ 270030 h 338368"/>
              <a:gd name="connsiteX8" fmla="*/ 0 w 270030"/>
              <a:gd name="connsiteY8" fmla="*/ 135015 h 338368"/>
              <a:gd name="connsiteX9" fmla="*/ 135015 w 270030"/>
              <a:gd name="connsiteY9" fmla="*/ 0 h 33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030" h="338368">
                <a:moveTo>
                  <a:pt x="135015" y="0"/>
                </a:moveTo>
                <a:cubicBezTo>
                  <a:pt x="209582" y="0"/>
                  <a:pt x="270030" y="60448"/>
                  <a:pt x="270030" y="135015"/>
                </a:cubicBezTo>
                <a:lnTo>
                  <a:pt x="261121" y="179145"/>
                </a:lnTo>
                <a:lnTo>
                  <a:pt x="235404" y="223189"/>
                </a:lnTo>
                <a:cubicBezTo>
                  <a:pt x="232235" y="228920"/>
                  <a:pt x="227675" y="233422"/>
                  <a:pt x="221769" y="236362"/>
                </a:cubicBezTo>
                <a:lnTo>
                  <a:pt x="116178" y="338368"/>
                </a:lnTo>
                <a:lnTo>
                  <a:pt x="152171" y="266567"/>
                </a:lnTo>
                <a:cubicBezTo>
                  <a:pt x="146758" y="269650"/>
                  <a:pt x="140931" y="270030"/>
                  <a:pt x="135015" y="270030"/>
                </a:cubicBezTo>
                <a:cubicBezTo>
                  <a:pt x="60448" y="270030"/>
                  <a:pt x="0" y="209582"/>
                  <a:pt x="0" y="135015"/>
                </a:cubicBezTo>
                <a:cubicBezTo>
                  <a:pt x="0" y="60448"/>
                  <a:pt x="60448" y="0"/>
                  <a:pt x="135015" y="0"/>
                </a:cubicBezTo>
                <a:close/>
              </a:path>
            </a:pathLst>
          </a:custGeom>
          <a:solidFill>
            <a:srgbClr val="EB1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2" name="椭圆 51"/>
          <p:cNvSpPr/>
          <p:nvPr/>
        </p:nvSpPr>
        <p:spPr>
          <a:xfrm>
            <a:off x="4028794" y="2676339"/>
            <a:ext cx="311654" cy="390526"/>
          </a:xfrm>
          <a:custGeom>
            <a:avLst/>
            <a:gdLst>
              <a:gd name="connsiteX0" fmla="*/ 135015 w 270030"/>
              <a:gd name="connsiteY0" fmla="*/ 0 h 338368"/>
              <a:gd name="connsiteX1" fmla="*/ 270030 w 270030"/>
              <a:gd name="connsiteY1" fmla="*/ 135015 h 338368"/>
              <a:gd name="connsiteX2" fmla="*/ 261121 w 270030"/>
              <a:gd name="connsiteY2" fmla="*/ 179145 h 338368"/>
              <a:gd name="connsiteX3" fmla="*/ 235404 w 270030"/>
              <a:gd name="connsiteY3" fmla="*/ 223189 h 338368"/>
              <a:gd name="connsiteX4" fmla="*/ 221769 w 270030"/>
              <a:gd name="connsiteY4" fmla="*/ 236362 h 338368"/>
              <a:gd name="connsiteX5" fmla="*/ 116178 w 270030"/>
              <a:gd name="connsiteY5" fmla="*/ 338368 h 338368"/>
              <a:gd name="connsiteX6" fmla="*/ 152171 w 270030"/>
              <a:gd name="connsiteY6" fmla="*/ 266567 h 338368"/>
              <a:gd name="connsiteX7" fmla="*/ 135015 w 270030"/>
              <a:gd name="connsiteY7" fmla="*/ 270030 h 338368"/>
              <a:gd name="connsiteX8" fmla="*/ 0 w 270030"/>
              <a:gd name="connsiteY8" fmla="*/ 135015 h 338368"/>
              <a:gd name="connsiteX9" fmla="*/ 135015 w 270030"/>
              <a:gd name="connsiteY9" fmla="*/ 0 h 33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030" h="338368">
                <a:moveTo>
                  <a:pt x="135015" y="0"/>
                </a:moveTo>
                <a:cubicBezTo>
                  <a:pt x="209582" y="0"/>
                  <a:pt x="270030" y="60448"/>
                  <a:pt x="270030" y="135015"/>
                </a:cubicBezTo>
                <a:lnTo>
                  <a:pt x="261121" y="179145"/>
                </a:lnTo>
                <a:lnTo>
                  <a:pt x="235404" y="223189"/>
                </a:lnTo>
                <a:cubicBezTo>
                  <a:pt x="232235" y="228920"/>
                  <a:pt x="227675" y="233422"/>
                  <a:pt x="221769" y="236362"/>
                </a:cubicBezTo>
                <a:lnTo>
                  <a:pt x="116178" y="338368"/>
                </a:lnTo>
                <a:lnTo>
                  <a:pt x="152171" y="266567"/>
                </a:lnTo>
                <a:cubicBezTo>
                  <a:pt x="146758" y="269650"/>
                  <a:pt x="140931" y="270030"/>
                  <a:pt x="135015" y="270030"/>
                </a:cubicBezTo>
                <a:cubicBezTo>
                  <a:pt x="60448" y="270030"/>
                  <a:pt x="0" y="209582"/>
                  <a:pt x="0" y="135015"/>
                </a:cubicBezTo>
                <a:cubicBezTo>
                  <a:pt x="0" y="60448"/>
                  <a:pt x="60448" y="0"/>
                  <a:pt x="135015" y="0"/>
                </a:cubicBezTo>
                <a:close/>
              </a:path>
            </a:pathLst>
          </a:custGeom>
          <a:solidFill>
            <a:srgbClr val="FF7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3" name="椭圆 51"/>
          <p:cNvSpPr/>
          <p:nvPr/>
        </p:nvSpPr>
        <p:spPr>
          <a:xfrm>
            <a:off x="4605631" y="2676339"/>
            <a:ext cx="311654" cy="390526"/>
          </a:xfrm>
          <a:custGeom>
            <a:avLst/>
            <a:gdLst>
              <a:gd name="connsiteX0" fmla="*/ 135015 w 270030"/>
              <a:gd name="connsiteY0" fmla="*/ 0 h 338368"/>
              <a:gd name="connsiteX1" fmla="*/ 270030 w 270030"/>
              <a:gd name="connsiteY1" fmla="*/ 135015 h 338368"/>
              <a:gd name="connsiteX2" fmla="*/ 261121 w 270030"/>
              <a:gd name="connsiteY2" fmla="*/ 179145 h 338368"/>
              <a:gd name="connsiteX3" fmla="*/ 235404 w 270030"/>
              <a:gd name="connsiteY3" fmla="*/ 223189 h 338368"/>
              <a:gd name="connsiteX4" fmla="*/ 221769 w 270030"/>
              <a:gd name="connsiteY4" fmla="*/ 236362 h 338368"/>
              <a:gd name="connsiteX5" fmla="*/ 116178 w 270030"/>
              <a:gd name="connsiteY5" fmla="*/ 338368 h 338368"/>
              <a:gd name="connsiteX6" fmla="*/ 152171 w 270030"/>
              <a:gd name="connsiteY6" fmla="*/ 266567 h 338368"/>
              <a:gd name="connsiteX7" fmla="*/ 135015 w 270030"/>
              <a:gd name="connsiteY7" fmla="*/ 270030 h 338368"/>
              <a:gd name="connsiteX8" fmla="*/ 0 w 270030"/>
              <a:gd name="connsiteY8" fmla="*/ 135015 h 338368"/>
              <a:gd name="connsiteX9" fmla="*/ 135015 w 270030"/>
              <a:gd name="connsiteY9" fmla="*/ 0 h 33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030" h="338368">
                <a:moveTo>
                  <a:pt x="135015" y="0"/>
                </a:moveTo>
                <a:cubicBezTo>
                  <a:pt x="209582" y="0"/>
                  <a:pt x="270030" y="60448"/>
                  <a:pt x="270030" y="135015"/>
                </a:cubicBezTo>
                <a:lnTo>
                  <a:pt x="261121" y="179145"/>
                </a:lnTo>
                <a:lnTo>
                  <a:pt x="235404" y="223189"/>
                </a:lnTo>
                <a:cubicBezTo>
                  <a:pt x="232235" y="228920"/>
                  <a:pt x="227675" y="233422"/>
                  <a:pt x="221769" y="236362"/>
                </a:cubicBezTo>
                <a:lnTo>
                  <a:pt x="116178" y="338368"/>
                </a:lnTo>
                <a:lnTo>
                  <a:pt x="152171" y="266567"/>
                </a:lnTo>
                <a:cubicBezTo>
                  <a:pt x="146758" y="269650"/>
                  <a:pt x="140931" y="270030"/>
                  <a:pt x="135015" y="270030"/>
                </a:cubicBezTo>
                <a:cubicBezTo>
                  <a:pt x="60448" y="270030"/>
                  <a:pt x="0" y="209582"/>
                  <a:pt x="0" y="135015"/>
                </a:cubicBezTo>
                <a:cubicBezTo>
                  <a:pt x="0" y="60448"/>
                  <a:pt x="60448" y="0"/>
                  <a:pt x="135015" y="0"/>
                </a:cubicBezTo>
                <a:close/>
              </a:path>
            </a:pathLst>
          </a:custGeom>
          <a:solidFill>
            <a:srgbClr val="FFA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4" name="椭圆 51"/>
          <p:cNvSpPr/>
          <p:nvPr/>
        </p:nvSpPr>
        <p:spPr>
          <a:xfrm>
            <a:off x="5144543" y="2676339"/>
            <a:ext cx="311654" cy="390526"/>
          </a:xfrm>
          <a:custGeom>
            <a:avLst/>
            <a:gdLst>
              <a:gd name="connsiteX0" fmla="*/ 135015 w 270030"/>
              <a:gd name="connsiteY0" fmla="*/ 0 h 338368"/>
              <a:gd name="connsiteX1" fmla="*/ 270030 w 270030"/>
              <a:gd name="connsiteY1" fmla="*/ 135015 h 338368"/>
              <a:gd name="connsiteX2" fmla="*/ 261121 w 270030"/>
              <a:gd name="connsiteY2" fmla="*/ 179145 h 338368"/>
              <a:gd name="connsiteX3" fmla="*/ 235404 w 270030"/>
              <a:gd name="connsiteY3" fmla="*/ 223189 h 338368"/>
              <a:gd name="connsiteX4" fmla="*/ 221769 w 270030"/>
              <a:gd name="connsiteY4" fmla="*/ 236362 h 338368"/>
              <a:gd name="connsiteX5" fmla="*/ 116178 w 270030"/>
              <a:gd name="connsiteY5" fmla="*/ 338368 h 338368"/>
              <a:gd name="connsiteX6" fmla="*/ 152171 w 270030"/>
              <a:gd name="connsiteY6" fmla="*/ 266567 h 338368"/>
              <a:gd name="connsiteX7" fmla="*/ 135015 w 270030"/>
              <a:gd name="connsiteY7" fmla="*/ 270030 h 338368"/>
              <a:gd name="connsiteX8" fmla="*/ 0 w 270030"/>
              <a:gd name="connsiteY8" fmla="*/ 135015 h 338368"/>
              <a:gd name="connsiteX9" fmla="*/ 135015 w 270030"/>
              <a:gd name="connsiteY9" fmla="*/ 0 h 33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030" h="338368">
                <a:moveTo>
                  <a:pt x="135015" y="0"/>
                </a:moveTo>
                <a:cubicBezTo>
                  <a:pt x="209582" y="0"/>
                  <a:pt x="270030" y="60448"/>
                  <a:pt x="270030" y="135015"/>
                </a:cubicBezTo>
                <a:lnTo>
                  <a:pt x="261121" y="179145"/>
                </a:lnTo>
                <a:lnTo>
                  <a:pt x="235404" y="223189"/>
                </a:lnTo>
                <a:cubicBezTo>
                  <a:pt x="232235" y="228920"/>
                  <a:pt x="227675" y="233422"/>
                  <a:pt x="221769" y="236362"/>
                </a:cubicBezTo>
                <a:lnTo>
                  <a:pt x="116178" y="338368"/>
                </a:lnTo>
                <a:lnTo>
                  <a:pt x="152171" y="266567"/>
                </a:lnTo>
                <a:cubicBezTo>
                  <a:pt x="146758" y="269650"/>
                  <a:pt x="140931" y="270030"/>
                  <a:pt x="135015" y="270030"/>
                </a:cubicBezTo>
                <a:cubicBezTo>
                  <a:pt x="60448" y="270030"/>
                  <a:pt x="0" y="209582"/>
                  <a:pt x="0" y="135015"/>
                </a:cubicBezTo>
                <a:cubicBezTo>
                  <a:pt x="0" y="60448"/>
                  <a:pt x="60448" y="0"/>
                  <a:pt x="135015" y="0"/>
                </a:cubicBezTo>
                <a:close/>
              </a:path>
            </a:pathLst>
          </a:custGeom>
          <a:solidFill>
            <a:srgbClr val="BCC7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5" name="TextBox 274"/>
          <p:cNvSpPr txBox="1"/>
          <p:nvPr/>
        </p:nvSpPr>
        <p:spPr>
          <a:xfrm>
            <a:off x="3389170" y="2723103"/>
            <a:ext cx="4362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65</a:t>
            </a:r>
            <a:r>
              <a:rPr lang="en-US" altLang="zh-CN" sz="7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%</a:t>
            </a:r>
            <a:endParaRPr lang="zh-CN" altLang="en-US" sz="9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277" name="TextBox 276"/>
          <p:cNvSpPr txBox="1"/>
          <p:nvPr/>
        </p:nvSpPr>
        <p:spPr>
          <a:xfrm>
            <a:off x="3966504" y="2723103"/>
            <a:ext cx="4362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56</a:t>
            </a:r>
            <a:r>
              <a:rPr lang="en-US" altLang="zh-CN" sz="7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%</a:t>
            </a:r>
            <a:endParaRPr lang="zh-CN" altLang="en-US" sz="9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4553073" y="2723103"/>
            <a:ext cx="4362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</a:t>
            </a:r>
            <a:r>
              <a:rPr lang="en-US" altLang="zh-CN" sz="9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5</a:t>
            </a:r>
            <a:r>
              <a:rPr lang="en-US" altLang="zh-CN" sz="7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%</a:t>
            </a:r>
            <a:endParaRPr lang="zh-CN" altLang="en-US" sz="9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5082253" y="2723103"/>
            <a:ext cx="4362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4</a:t>
            </a:r>
            <a:r>
              <a:rPr lang="en-US" altLang="zh-CN" sz="9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5</a:t>
            </a:r>
            <a:r>
              <a:rPr lang="en-US" altLang="zh-CN" sz="7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%</a:t>
            </a:r>
            <a:endParaRPr lang="zh-CN" altLang="en-US" sz="9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68958" y="714232"/>
            <a:ext cx="2298397" cy="1725123"/>
            <a:chOff x="5468958" y="714232"/>
            <a:chExt cx="2298397" cy="1725123"/>
          </a:xfrm>
        </p:grpSpPr>
        <p:graphicFrame>
          <p:nvGraphicFramePr>
            <p:cNvPr id="281" name="图表 280"/>
            <p:cNvGraphicFramePr/>
            <p:nvPr>
              <p:extLst>
                <p:ext uri="{D42A27DB-BD31-4B8C-83A1-F6EECF244321}">
                  <p14:modId xmlns:p14="http://schemas.microsoft.com/office/powerpoint/2010/main" val="1478705208"/>
                </p:ext>
              </p:extLst>
            </p:nvPr>
          </p:nvGraphicFramePr>
          <p:xfrm>
            <a:off x="5468958" y="861560"/>
            <a:ext cx="2298397" cy="15322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6"/>
            </a:graphicData>
          </a:graphic>
        </p:graphicFrame>
        <p:sp>
          <p:nvSpPr>
            <p:cNvPr id="282" name="椭圆 281"/>
            <p:cNvSpPr/>
            <p:nvPr/>
          </p:nvSpPr>
          <p:spPr>
            <a:xfrm>
              <a:off x="6247765" y="1257301"/>
              <a:ext cx="740784" cy="740782"/>
            </a:xfrm>
            <a:prstGeom prst="ellipse">
              <a:avLst/>
            </a:prstGeom>
            <a:solidFill>
              <a:schemeClr val="tx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1639933">
              <a:off x="6880476" y="948552"/>
              <a:ext cx="198018" cy="170705"/>
            </a:xfrm>
            <a:prstGeom prst="triangle">
              <a:avLst/>
            </a:prstGeom>
            <a:solidFill>
              <a:srgbClr val="FF7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8599986">
              <a:off x="6888514" y="2123391"/>
              <a:ext cx="198019" cy="170705"/>
            </a:xfrm>
            <a:prstGeom prst="triangle">
              <a:avLst/>
            </a:pr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13542213">
              <a:off x="6061631" y="2051176"/>
              <a:ext cx="198019" cy="170705"/>
            </a:xfrm>
            <a:prstGeom prst="triangle">
              <a:avLst/>
            </a:prstGeom>
            <a:solidFill>
              <a:srgbClr val="A3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15906081">
              <a:off x="5836439" y="1585881"/>
              <a:ext cx="198019" cy="170705"/>
            </a:xfrm>
            <a:prstGeom prst="triangle">
              <a:avLst/>
            </a:prstGeom>
            <a:solidFill>
              <a:srgbClr val="BCC7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19843253">
              <a:off x="6189083" y="947743"/>
              <a:ext cx="198019" cy="170705"/>
            </a:xfrm>
            <a:prstGeom prst="triangle">
              <a:avLst/>
            </a:prstGeom>
            <a:solidFill>
              <a:srgbClr val="FFA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056800" y="771550"/>
              <a:ext cx="495055" cy="336102"/>
              <a:chOff x="7151847" y="840493"/>
              <a:chExt cx="495055" cy="336102"/>
            </a:xfrm>
          </p:grpSpPr>
          <p:sp>
            <p:nvSpPr>
              <p:cNvPr id="288" name="TextBox 287"/>
              <p:cNvSpPr txBox="1"/>
              <p:nvPr/>
            </p:nvSpPr>
            <p:spPr>
              <a:xfrm>
                <a:off x="7151847" y="840493"/>
                <a:ext cx="4950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en-US" altLang="zh-CN" sz="1200" dirty="0" smtClean="0">
                    <a:solidFill>
                      <a:srgbClr val="634A3D"/>
                    </a:solidFill>
                  </a:rPr>
                  <a:t>30%</a:t>
                </a:r>
                <a:endParaRPr lang="zh-CN" altLang="en-US" sz="12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290" name="TextBox 289"/>
              <p:cNvSpPr txBox="1"/>
              <p:nvPr/>
            </p:nvSpPr>
            <p:spPr>
              <a:xfrm>
                <a:off x="7152525" y="991929"/>
                <a:ext cx="41810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zh-CN" altLang="en-US" sz="6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标题一</a:t>
                </a:r>
                <a:endParaRPr lang="zh-CN" altLang="en-US" sz="6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064577" y="2034581"/>
              <a:ext cx="495055" cy="336102"/>
              <a:chOff x="7151847" y="840493"/>
              <a:chExt cx="495055" cy="336102"/>
            </a:xfrm>
          </p:grpSpPr>
          <p:sp>
            <p:nvSpPr>
              <p:cNvPr id="292" name="TextBox 291"/>
              <p:cNvSpPr txBox="1"/>
              <p:nvPr/>
            </p:nvSpPr>
            <p:spPr>
              <a:xfrm>
                <a:off x="7151847" y="840493"/>
                <a:ext cx="4950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en-US" altLang="zh-CN" sz="1200" dirty="0" smtClean="0">
                    <a:solidFill>
                      <a:srgbClr val="634A3D"/>
                    </a:solidFill>
                  </a:rPr>
                  <a:t>45%</a:t>
                </a:r>
                <a:endParaRPr lang="zh-CN" altLang="en-US" sz="12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293" name="TextBox 292"/>
              <p:cNvSpPr txBox="1"/>
              <p:nvPr/>
            </p:nvSpPr>
            <p:spPr>
              <a:xfrm>
                <a:off x="7152525" y="991929"/>
                <a:ext cx="41810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zh-CN" altLang="en-US" sz="6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标题一</a:t>
                </a:r>
                <a:endParaRPr lang="zh-CN" altLang="en-US" sz="6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5652120" y="2103253"/>
              <a:ext cx="495055" cy="336102"/>
              <a:chOff x="7151847" y="840493"/>
              <a:chExt cx="495055" cy="336102"/>
            </a:xfrm>
          </p:grpSpPr>
          <p:sp>
            <p:nvSpPr>
              <p:cNvPr id="295" name="TextBox 294"/>
              <p:cNvSpPr txBox="1"/>
              <p:nvPr/>
            </p:nvSpPr>
            <p:spPr>
              <a:xfrm>
                <a:off x="7151847" y="840493"/>
                <a:ext cx="4950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en-US" altLang="zh-CN" sz="1200" dirty="0" smtClean="0">
                    <a:solidFill>
                      <a:srgbClr val="634A3D"/>
                    </a:solidFill>
                  </a:rPr>
                  <a:t>15%</a:t>
                </a:r>
                <a:endParaRPr lang="zh-CN" altLang="en-US" sz="12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296" name="TextBox 295"/>
              <p:cNvSpPr txBox="1"/>
              <p:nvPr/>
            </p:nvSpPr>
            <p:spPr>
              <a:xfrm>
                <a:off x="7152525" y="991929"/>
                <a:ext cx="41810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zh-CN" altLang="en-US" sz="6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标题一</a:t>
                </a:r>
                <a:endParaRPr lang="zh-CN" altLang="en-US" sz="6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97" name="组合 296"/>
            <p:cNvGrpSpPr/>
            <p:nvPr/>
          </p:nvGrpSpPr>
          <p:grpSpPr>
            <a:xfrm>
              <a:off x="5526849" y="1332662"/>
              <a:ext cx="495055" cy="336102"/>
              <a:chOff x="7151847" y="840493"/>
              <a:chExt cx="495055" cy="336102"/>
            </a:xfrm>
          </p:grpSpPr>
          <p:sp>
            <p:nvSpPr>
              <p:cNvPr id="298" name="TextBox 297"/>
              <p:cNvSpPr txBox="1"/>
              <p:nvPr/>
            </p:nvSpPr>
            <p:spPr>
              <a:xfrm>
                <a:off x="7151847" y="840493"/>
                <a:ext cx="4950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634A3D"/>
                    </a:solidFill>
                  </a:rPr>
                  <a:t>2</a:t>
                </a:r>
                <a:r>
                  <a:rPr lang="en-US" altLang="zh-CN" sz="1200" dirty="0" smtClean="0">
                    <a:solidFill>
                      <a:srgbClr val="634A3D"/>
                    </a:solidFill>
                  </a:rPr>
                  <a:t>0%</a:t>
                </a:r>
                <a:endParaRPr lang="zh-CN" altLang="en-US" sz="12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299" name="TextBox 298"/>
              <p:cNvSpPr txBox="1"/>
              <p:nvPr/>
            </p:nvSpPr>
            <p:spPr>
              <a:xfrm>
                <a:off x="7152525" y="991929"/>
                <a:ext cx="41810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zh-CN" altLang="en-US" sz="6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标题一</a:t>
                </a:r>
                <a:endParaRPr lang="zh-CN" altLang="en-US" sz="6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00" name="组合 299"/>
            <p:cNvGrpSpPr/>
            <p:nvPr/>
          </p:nvGrpSpPr>
          <p:grpSpPr>
            <a:xfrm>
              <a:off x="5822200" y="714232"/>
              <a:ext cx="495055" cy="336102"/>
              <a:chOff x="7151847" y="840493"/>
              <a:chExt cx="495055" cy="336102"/>
            </a:xfrm>
          </p:grpSpPr>
          <p:sp>
            <p:nvSpPr>
              <p:cNvPr id="301" name="TextBox 300"/>
              <p:cNvSpPr txBox="1"/>
              <p:nvPr/>
            </p:nvSpPr>
            <p:spPr>
              <a:xfrm>
                <a:off x="7151847" y="840493"/>
                <a:ext cx="4950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en-US" altLang="zh-CN" sz="1200" dirty="0" smtClean="0">
                    <a:solidFill>
                      <a:srgbClr val="634A3D"/>
                    </a:solidFill>
                  </a:rPr>
                  <a:t>23%</a:t>
                </a:r>
                <a:endParaRPr lang="zh-CN" altLang="en-US" sz="12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302" name="TextBox 301"/>
              <p:cNvSpPr txBox="1"/>
              <p:nvPr/>
            </p:nvSpPr>
            <p:spPr>
              <a:xfrm>
                <a:off x="7152525" y="991929"/>
                <a:ext cx="41810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defRPr>
                </a:lvl1pPr>
              </a:lstStyle>
              <a:p>
                <a:r>
                  <a:rPr lang="zh-CN" altLang="en-US" sz="600" dirty="0" smtClean="0">
                    <a:solidFill>
                      <a:srgbClr val="79645C"/>
                    </a:solidFill>
                    <a:latin typeface="+mj-ea"/>
                    <a:ea typeface="+mj-ea"/>
                  </a:rPr>
                  <a:t>标题一</a:t>
                </a:r>
                <a:endParaRPr lang="zh-CN" altLang="en-US" sz="600" dirty="0">
                  <a:solidFill>
                    <a:srgbClr val="79645C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3" name="椭圆 302"/>
            <p:cNvSpPr/>
            <p:nvPr/>
          </p:nvSpPr>
          <p:spPr>
            <a:xfrm>
              <a:off x="6295388" y="1304925"/>
              <a:ext cx="645538" cy="645534"/>
            </a:xfrm>
            <a:prstGeom prst="ellipse">
              <a:avLst/>
            </a:pr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62825" y="2461072"/>
            <a:ext cx="2160240" cy="1371533"/>
            <a:chOff x="5652120" y="2353917"/>
            <a:chExt cx="2160240" cy="1371533"/>
          </a:xfrm>
        </p:grpSpPr>
        <p:grpSp>
          <p:nvGrpSpPr>
            <p:cNvPr id="304" name="组合 303"/>
            <p:cNvGrpSpPr/>
            <p:nvPr/>
          </p:nvGrpSpPr>
          <p:grpSpPr>
            <a:xfrm>
              <a:off x="5652120" y="2353917"/>
              <a:ext cx="2160240" cy="1371533"/>
              <a:chOff x="3321385" y="1823602"/>
              <a:chExt cx="2160240" cy="1371533"/>
            </a:xfrm>
          </p:grpSpPr>
          <p:sp>
            <p:nvSpPr>
              <p:cNvPr id="305" name="矩形 304"/>
              <p:cNvSpPr/>
              <p:nvPr/>
            </p:nvSpPr>
            <p:spPr>
              <a:xfrm>
                <a:off x="3446875" y="1986685"/>
                <a:ext cx="1935215" cy="810090"/>
              </a:xfrm>
              <a:prstGeom prst="rect">
                <a:avLst/>
              </a:pr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306" name="图表 305"/>
              <p:cNvGraphicFramePr/>
              <p:nvPr>
                <p:extLst>
                  <p:ext uri="{D42A27DB-BD31-4B8C-83A1-F6EECF244321}">
                    <p14:modId xmlns:p14="http://schemas.microsoft.com/office/powerpoint/2010/main" val="3896832300"/>
                  </p:ext>
                </p:extLst>
              </p:nvPr>
            </p:nvGraphicFramePr>
            <p:xfrm>
              <a:off x="3356865" y="1823602"/>
              <a:ext cx="2023662" cy="134910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7"/>
              </a:graphicData>
            </a:graphic>
          </p:graphicFrame>
          <p:sp>
            <p:nvSpPr>
              <p:cNvPr id="307" name="矩形 214"/>
              <p:cNvSpPr/>
              <p:nvPr/>
            </p:nvSpPr>
            <p:spPr>
              <a:xfrm>
                <a:off x="3321385" y="1859946"/>
                <a:ext cx="2160240" cy="1335189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1335189">
                    <a:moveTo>
                      <a:pt x="1632674" y="396077"/>
                    </a:moveTo>
                    <a:cubicBezTo>
                      <a:pt x="1710551" y="396077"/>
                      <a:pt x="1773683" y="459209"/>
                      <a:pt x="1773683" y="537086"/>
                    </a:cubicBezTo>
                    <a:cubicBezTo>
                      <a:pt x="1773683" y="614963"/>
                      <a:pt x="1710551" y="678095"/>
                      <a:pt x="1632674" y="678095"/>
                    </a:cubicBezTo>
                    <a:cubicBezTo>
                      <a:pt x="1554797" y="678095"/>
                      <a:pt x="1491665" y="614963"/>
                      <a:pt x="1491665" y="537086"/>
                    </a:cubicBezTo>
                    <a:cubicBezTo>
                      <a:pt x="1491665" y="459209"/>
                      <a:pt x="1554797" y="396077"/>
                      <a:pt x="1632674" y="396077"/>
                    </a:cubicBezTo>
                    <a:close/>
                    <a:moveTo>
                      <a:pt x="1048035" y="396077"/>
                    </a:moveTo>
                    <a:cubicBezTo>
                      <a:pt x="1125912" y="396077"/>
                      <a:pt x="1189044" y="459209"/>
                      <a:pt x="1189044" y="537086"/>
                    </a:cubicBezTo>
                    <a:cubicBezTo>
                      <a:pt x="1189044" y="614963"/>
                      <a:pt x="1125912" y="678095"/>
                      <a:pt x="1048035" y="678095"/>
                    </a:cubicBezTo>
                    <a:cubicBezTo>
                      <a:pt x="970158" y="678095"/>
                      <a:pt x="907026" y="614963"/>
                      <a:pt x="907026" y="537086"/>
                    </a:cubicBezTo>
                    <a:cubicBezTo>
                      <a:pt x="907026" y="459209"/>
                      <a:pt x="970158" y="396077"/>
                      <a:pt x="1048035" y="396077"/>
                    </a:cubicBezTo>
                    <a:close/>
                    <a:moveTo>
                      <a:pt x="463396" y="396077"/>
                    </a:moveTo>
                    <a:cubicBezTo>
                      <a:pt x="541273" y="396077"/>
                      <a:pt x="604405" y="459209"/>
                      <a:pt x="604405" y="537086"/>
                    </a:cubicBezTo>
                    <a:cubicBezTo>
                      <a:pt x="604405" y="614963"/>
                      <a:pt x="541273" y="678095"/>
                      <a:pt x="463396" y="678095"/>
                    </a:cubicBezTo>
                    <a:cubicBezTo>
                      <a:pt x="385519" y="678095"/>
                      <a:pt x="322387" y="614963"/>
                      <a:pt x="322387" y="537086"/>
                    </a:cubicBezTo>
                    <a:cubicBezTo>
                      <a:pt x="322387" y="459209"/>
                      <a:pt x="385519" y="396077"/>
                      <a:pt x="463396" y="396077"/>
                    </a:cubicBezTo>
                    <a:close/>
                    <a:moveTo>
                      <a:pt x="1632673" y="255069"/>
                    </a:moveTo>
                    <a:cubicBezTo>
                      <a:pt x="1476919" y="255069"/>
                      <a:pt x="1350656" y="381332"/>
                      <a:pt x="1350656" y="537086"/>
                    </a:cubicBezTo>
                    <a:cubicBezTo>
                      <a:pt x="1350656" y="692840"/>
                      <a:pt x="1476919" y="819103"/>
                      <a:pt x="1632673" y="819103"/>
                    </a:cubicBezTo>
                    <a:cubicBezTo>
                      <a:pt x="1788427" y="819103"/>
                      <a:pt x="1914690" y="692840"/>
                      <a:pt x="1914690" y="537086"/>
                    </a:cubicBezTo>
                    <a:cubicBezTo>
                      <a:pt x="1914690" y="381332"/>
                      <a:pt x="1788427" y="255069"/>
                      <a:pt x="1632673" y="255069"/>
                    </a:cubicBezTo>
                    <a:close/>
                    <a:moveTo>
                      <a:pt x="1048034" y="255069"/>
                    </a:moveTo>
                    <a:cubicBezTo>
                      <a:pt x="892280" y="255069"/>
                      <a:pt x="766017" y="381332"/>
                      <a:pt x="766017" y="537086"/>
                    </a:cubicBezTo>
                    <a:cubicBezTo>
                      <a:pt x="766017" y="692840"/>
                      <a:pt x="892280" y="819103"/>
                      <a:pt x="1048034" y="819103"/>
                    </a:cubicBezTo>
                    <a:cubicBezTo>
                      <a:pt x="1203788" y="819103"/>
                      <a:pt x="1330051" y="692840"/>
                      <a:pt x="1330051" y="537086"/>
                    </a:cubicBezTo>
                    <a:cubicBezTo>
                      <a:pt x="1330051" y="381332"/>
                      <a:pt x="1203788" y="255069"/>
                      <a:pt x="1048034" y="255069"/>
                    </a:cubicBezTo>
                    <a:close/>
                    <a:moveTo>
                      <a:pt x="463395" y="255069"/>
                    </a:moveTo>
                    <a:cubicBezTo>
                      <a:pt x="307641" y="255069"/>
                      <a:pt x="181378" y="381332"/>
                      <a:pt x="181378" y="537086"/>
                    </a:cubicBezTo>
                    <a:cubicBezTo>
                      <a:pt x="181378" y="692840"/>
                      <a:pt x="307641" y="819103"/>
                      <a:pt x="463395" y="819103"/>
                    </a:cubicBezTo>
                    <a:cubicBezTo>
                      <a:pt x="619149" y="819103"/>
                      <a:pt x="745412" y="692840"/>
                      <a:pt x="745412" y="537086"/>
                    </a:cubicBezTo>
                    <a:cubicBezTo>
                      <a:pt x="745412" y="381332"/>
                      <a:pt x="619149" y="255069"/>
                      <a:pt x="463395" y="255069"/>
                    </a:cubicBezTo>
                    <a:close/>
                    <a:moveTo>
                      <a:pt x="0" y="0"/>
                    </a:moveTo>
                    <a:lnTo>
                      <a:pt x="2160240" y="0"/>
                    </a:lnTo>
                    <a:lnTo>
                      <a:pt x="2160240" y="1335189"/>
                    </a:lnTo>
                    <a:lnTo>
                      <a:pt x="0" y="1335189"/>
                    </a:lnTo>
                    <a:close/>
                  </a:path>
                </a:pathLst>
              </a:cu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同心圆 307"/>
              <p:cNvSpPr/>
              <p:nvPr/>
            </p:nvSpPr>
            <p:spPr>
              <a:xfrm>
                <a:off x="3506274" y="2113264"/>
                <a:ext cx="564034" cy="564034"/>
              </a:xfrm>
              <a:prstGeom prst="donut">
                <a:avLst/>
              </a:prstGeom>
              <a:noFill/>
              <a:ln w="15875">
                <a:solidFill>
                  <a:srgbClr val="7964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同心圆 308"/>
              <p:cNvSpPr/>
              <p:nvPr/>
            </p:nvSpPr>
            <p:spPr>
              <a:xfrm>
                <a:off x="4090913" y="2113264"/>
                <a:ext cx="564034" cy="564034"/>
              </a:xfrm>
              <a:prstGeom prst="donut">
                <a:avLst/>
              </a:prstGeom>
              <a:noFill/>
              <a:ln w="15875">
                <a:solidFill>
                  <a:srgbClr val="7964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同心圆 309"/>
              <p:cNvSpPr/>
              <p:nvPr/>
            </p:nvSpPr>
            <p:spPr>
              <a:xfrm>
                <a:off x="4675552" y="2113264"/>
                <a:ext cx="564034" cy="564034"/>
              </a:xfrm>
              <a:prstGeom prst="donut">
                <a:avLst/>
              </a:prstGeom>
              <a:noFill/>
              <a:ln w="15875">
                <a:solidFill>
                  <a:srgbClr val="7964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1" name="TextBox 310"/>
              <p:cNvSpPr txBox="1"/>
              <p:nvPr/>
            </p:nvSpPr>
            <p:spPr>
              <a:xfrm>
                <a:off x="3555935" y="2279483"/>
                <a:ext cx="46401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 smtClean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73</a:t>
                </a:r>
                <a:r>
                  <a:rPr lang="en-US" altLang="zh-CN" sz="500" dirty="0" smtClean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900" dirty="0">
                  <a:solidFill>
                    <a:srgbClr val="634A3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12" name="TextBox 311"/>
              <p:cNvSpPr txBox="1"/>
              <p:nvPr/>
            </p:nvSpPr>
            <p:spPr>
              <a:xfrm>
                <a:off x="4169496" y="2279483"/>
                <a:ext cx="46401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4</a:t>
                </a:r>
                <a:r>
                  <a:rPr lang="en-US" altLang="zh-CN" sz="900" dirty="0" smtClean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3</a:t>
                </a:r>
                <a:r>
                  <a:rPr lang="en-US" altLang="zh-CN" sz="500" dirty="0" smtClean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900" dirty="0">
                  <a:solidFill>
                    <a:srgbClr val="634A3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13" name="TextBox 312"/>
              <p:cNvSpPr txBox="1"/>
              <p:nvPr/>
            </p:nvSpPr>
            <p:spPr>
              <a:xfrm>
                <a:off x="4725560" y="2279483"/>
                <a:ext cx="46401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 smtClean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</a:t>
                </a:r>
                <a:r>
                  <a:rPr lang="en-US" altLang="zh-CN" sz="500" dirty="0" smtClean="0">
                    <a:solidFill>
                      <a:srgbClr val="634A3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%</a:t>
                </a:r>
                <a:endParaRPr lang="zh-CN" altLang="en-US" sz="900" dirty="0">
                  <a:solidFill>
                    <a:srgbClr val="634A3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sp>
          <p:nvSpPr>
            <p:cNvPr id="314" name="TextBox 313"/>
            <p:cNvSpPr txBox="1"/>
            <p:nvPr/>
          </p:nvSpPr>
          <p:spPr>
            <a:xfrm>
              <a:off x="5766399" y="3216847"/>
              <a:ext cx="7338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 smtClean="0">
                  <a:solidFill>
                    <a:srgbClr val="634A3D"/>
                  </a:solidFill>
                  <a:latin typeface="+mj-ea"/>
                  <a:ea typeface="+mj-ea"/>
                </a:rPr>
                <a:t>添加标题</a:t>
              </a:r>
              <a:endParaRPr lang="zh-CN" altLang="en-US" sz="900" dirty="0">
                <a:solidFill>
                  <a:srgbClr val="634A3D"/>
                </a:solidFill>
                <a:latin typeface="+mj-ea"/>
                <a:ea typeface="+mj-ea"/>
              </a:endParaRP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6336749" y="3216847"/>
              <a:ext cx="7338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 smtClean="0">
                  <a:solidFill>
                    <a:srgbClr val="634A3D"/>
                  </a:solidFill>
                  <a:latin typeface="+mj-ea"/>
                  <a:ea typeface="+mj-ea"/>
                </a:rPr>
                <a:t>添加标题</a:t>
              </a:r>
              <a:endParaRPr lang="zh-CN" altLang="en-US" sz="900" dirty="0">
                <a:solidFill>
                  <a:srgbClr val="634A3D"/>
                </a:solidFill>
                <a:latin typeface="+mj-ea"/>
                <a:ea typeface="+mj-ea"/>
              </a:endParaRPr>
            </a:p>
          </p:txBody>
        </p:sp>
        <p:sp>
          <p:nvSpPr>
            <p:cNvPr id="316" name="TextBox 315"/>
            <p:cNvSpPr txBox="1"/>
            <p:nvPr/>
          </p:nvSpPr>
          <p:spPr>
            <a:xfrm>
              <a:off x="6937411" y="3216847"/>
              <a:ext cx="7338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 smtClean="0">
                  <a:solidFill>
                    <a:srgbClr val="634A3D"/>
                  </a:solidFill>
                  <a:latin typeface="+mj-ea"/>
                  <a:ea typeface="+mj-ea"/>
                </a:rPr>
                <a:t>添加标题</a:t>
              </a:r>
              <a:endParaRPr lang="zh-CN" altLang="en-US" sz="900" dirty="0">
                <a:solidFill>
                  <a:srgbClr val="634A3D"/>
                </a:solidFill>
                <a:latin typeface="+mj-ea"/>
                <a:ea typeface="+mj-ea"/>
              </a:endParaRPr>
            </a:p>
          </p:txBody>
        </p:sp>
        <p:sp>
          <p:nvSpPr>
            <p:cNvPr id="317" name="矩形 316"/>
            <p:cNvSpPr/>
            <p:nvPr/>
          </p:nvSpPr>
          <p:spPr>
            <a:xfrm>
              <a:off x="5801233" y="3368181"/>
              <a:ext cx="62994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rgbClr val="79645C"/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设计。</a:t>
              </a:r>
            </a:p>
          </p:txBody>
        </p:sp>
        <p:sp>
          <p:nvSpPr>
            <p:cNvPr id="318" name="矩形 317"/>
            <p:cNvSpPr/>
            <p:nvPr/>
          </p:nvSpPr>
          <p:spPr>
            <a:xfrm>
              <a:off x="6388695" y="3368181"/>
              <a:ext cx="62994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rgbClr val="79645C"/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设计。</a:t>
              </a:r>
            </a:p>
          </p:txBody>
        </p:sp>
        <p:sp>
          <p:nvSpPr>
            <p:cNvPr id="319" name="矩形 318"/>
            <p:cNvSpPr/>
            <p:nvPr/>
          </p:nvSpPr>
          <p:spPr>
            <a:xfrm>
              <a:off x="6999184" y="3368181"/>
              <a:ext cx="62994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rgbClr val="79645C"/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rgbClr val="79645C"/>
                  </a:solidFill>
                </a:rPr>
                <a:t>PPT</a:t>
              </a:r>
              <a:r>
                <a:rPr lang="zh-CN" altLang="en-US" sz="200" dirty="0">
                  <a:solidFill>
                    <a:srgbClr val="79645C"/>
                  </a:solidFill>
                </a:rPr>
                <a:t>设计。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12103" y="2425077"/>
            <a:ext cx="1946197" cy="1349108"/>
            <a:chOff x="7312103" y="2299206"/>
            <a:chExt cx="1946197" cy="1349108"/>
          </a:xfrm>
        </p:grpSpPr>
        <p:graphicFrame>
          <p:nvGraphicFramePr>
            <p:cNvPr id="324" name="图表 323"/>
            <p:cNvGraphicFramePr/>
            <p:nvPr>
              <p:extLst>
                <p:ext uri="{D42A27DB-BD31-4B8C-83A1-F6EECF244321}">
                  <p14:modId xmlns:p14="http://schemas.microsoft.com/office/powerpoint/2010/main" val="3201337832"/>
                </p:ext>
              </p:extLst>
            </p:nvPr>
          </p:nvGraphicFramePr>
          <p:xfrm>
            <a:off x="7312103" y="2299206"/>
            <a:ext cx="1946197" cy="13491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8"/>
            </a:graphicData>
          </a:graphic>
        </p:graphicFrame>
        <p:sp>
          <p:nvSpPr>
            <p:cNvPr id="325" name="TextBox 324"/>
            <p:cNvSpPr txBox="1"/>
            <p:nvPr/>
          </p:nvSpPr>
          <p:spPr>
            <a:xfrm>
              <a:off x="7551855" y="2989889"/>
              <a:ext cx="4950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pPr algn="ctr"/>
              <a:r>
                <a:rPr lang="en-US" altLang="zh-CN" sz="900" dirty="0" smtClean="0">
                  <a:solidFill>
                    <a:srgbClr val="79645C"/>
                  </a:solidFill>
                </a:rPr>
                <a:t>15</a:t>
              </a:r>
              <a:endParaRPr lang="zh-CN" altLang="en-US" sz="900" dirty="0">
                <a:solidFill>
                  <a:srgbClr val="79645C"/>
                </a:solidFill>
              </a:endParaRPr>
            </a:p>
          </p:txBody>
        </p:sp>
        <p:sp>
          <p:nvSpPr>
            <p:cNvPr id="326" name="TextBox 325"/>
            <p:cNvSpPr txBox="1"/>
            <p:nvPr/>
          </p:nvSpPr>
          <p:spPr>
            <a:xfrm>
              <a:off x="7814745" y="2681279"/>
              <a:ext cx="4950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rgbClr val="79645C"/>
                  </a:solidFill>
                </a:rPr>
                <a:t>4</a:t>
              </a:r>
              <a:r>
                <a:rPr lang="en-US" altLang="zh-CN" sz="900" dirty="0" smtClean="0">
                  <a:solidFill>
                    <a:srgbClr val="79645C"/>
                  </a:solidFill>
                </a:rPr>
                <a:t>5</a:t>
              </a:r>
              <a:endParaRPr lang="zh-CN" altLang="en-US" sz="900" dirty="0">
                <a:solidFill>
                  <a:srgbClr val="79645C"/>
                </a:solidFill>
              </a:endParaRPr>
            </a:p>
          </p:txBody>
        </p:sp>
        <p:sp>
          <p:nvSpPr>
            <p:cNvPr id="327" name="TextBox 326"/>
            <p:cNvSpPr txBox="1"/>
            <p:nvPr/>
          </p:nvSpPr>
          <p:spPr>
            <a:xfrm>
              <a:off x="8054775" y="2772719"/>
              <a:ext cx="4950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pPr algn="ctr"/>
              <a:r>
                <a:rPr lang="en-US" altLang="zh-CN" sz="900" dirty="0" smtClean="0">
                  <a:solidFill>
                    <a:srgbClr val="79645C"/>
                  </a:solidFill>
                </a:rPr>
                <a:t>30</a:t>
              </a:r>
              <a:endParaRPr lang="zh-CN" altLang="en-US" sz="900" dirty="0">
                <a:solidFill>
                  <a:srgbClr val="79645C"/>
                </a:solidFill>
              </a:endParaRPr>
            </a:p>
          </p:txBody>
        </p:sp>
        <p:sp>
          <p:nvSpPr>
            <p:cNvPr id="328" name="TextBox 327"/>
            <p:cNvSpPr txBox="1"/>
            <p:nvPr/>
          </p:nvSpPr>
          <p:spPr>
            <a:xfrm>
              <a:off x="8294805" y="2864159"/>
              <a:ext cx="4950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pPr algn="ctr"/>
              <a:r>
                <a:rPr lang="en-US" altLang="zh-CN" sz="900" dirty="0" smtClean="0">
                  <a:solidFill>
                    <a:srgbClr val="79645C"/>
                  </a:solidFill>
                </a:rPr>
                <a:t>25</a:t>
              </a:r>
              <a:endParaRPr lang="zh-CN" altLang="en-US" sz="900" dirty="0">
                <a:solidFill>
                  <a:srgbClr val="79645C"/>
                </a:solidFill>
              </a:endParaRPr>
            </a:p>
          </p:txBody>
        </p:sp>
        <p:sp>
          <p:nvSpPr>
            <p:cNvPr id="329" name="TextBox 328"/>
            <p:cNvSpPr txBox="1"/>
            <p:nvPr/>
          </p:nvSpPr>
          <p:spPr>
            <a:xfrm>
              <a:off x="8523405" y="2681279"/>
              <a:ext cx="4950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pPr algn="ctr"/>
              <a:r>
                <a:rPr lang="en-US" altLang="zh-CN" sz="900" dirty="0" smtClean="0">
                  <a:solidFill>
                    <a:srgbClr val="79645C"/>
                  </a:solidFill>
                </a:rPr>
                <a:t>42</a:t>
              </a:r>
              <a:endParaRPr lang="zh-CN" altLang="en-US" sz="900" dirty="0">
                <a:solidFill>
                  <a:srgbClr val="79645C"/>
                </a:solidFill>
              </a:endParaRP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7605628" y="1880691"/>
            <a:ext cx="1556559" cy="962416"/>
            <a:chOff x="7605628" y="1880691"/>
            <a:chExt cx="1556559" cy="962416"/>
          </a:xfrm>
        </p:grpSpPr>
        <p:sp>
          <p:nvSpPr>
            <p:cNvPr id="40" name="矩形 39"/>
            <p:cNvSpPr/>
            <p:nvPr/>
          </p:nvSpPr>
          <p:spPr>
            <a:xfrm>
              <a:off x="7692370" y="2000811"/>
              <a:ext cx="1284410" cy="724823"/>
            </a:xfrm>
            <a:prstGeom prst="rect">
              <a:avLst/>
            </a:prstGeom>
            <a:solidFill>
              <a:srgbClr val="79645C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30" name="图表 329"/>
            <p:cNvGraphicFramePr/>
            <p:nvPr>
              <p:extLst>
                <p:ext uri="{D42A27DB-BD31-4B8C-83A1-F6EECF244321}">
                  <p14:modId xmlns:p14="http://schemas.microsoft.com/office/powerpoint/2010/main" val="437745301"/>
                </p:ext>
              </p:extLst>
            </p:nvPr>
          </p:nvGraphicFramePr>
          <p:xfrm>
            <a:off x="7644533" y="1880691"/>
            <a:ext cx="1517654" cy="9624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9"/>
            </a:graphicData>
          </a:graphic>
        </p:graphicFrame>
        <p:sp>
          <p:nvSpPr>
            <p:cNvPr id="331" name="矩形 297"/>
            <p:cNvSpPr/>
            <p:nvPr/>
          </p:nvSpPr>
          <p:spPr>
            <a:xfrm>
              <a:off x="7692372" y="2000811"/>
              <a:ext cx="1284409" cy="178802"/>
            </a:xfrm>
            <a:custGeom>
              <a:avLst/>
              <a:gdLst/>
              <a:ahLst/>
              <a:cxnLst/>
              <a:rect l="l" t="t" r="r" b="b"/>
              <a:pathLst>
                <a:path w="1550898" h="215900">
                  <a:moveTo>
                    <a:pt x="1391637" y="59152"/>
                  </a:moveTo>
                  <a:cubicBezTo>
                    <a:pt x="1381050" y="59279"/>
                    <a:pt x="1365636" y="65419"/>
                    <a:pt x="1360131" y="82273"/>
                  </a:cubicBezTo>
                  <a:cubicBezTo>
                    <a:pt x="1357760" y="98364"/>
                    <a:pt x="1356405" y="104801"/>
                    <a:pt x="1356828" y="116065"/>
                  </a:cubicBezTo>
                  <a:cubicBezTo>
                    <a:pt x="1356659" y="120977"/>
                    <a:pt x="1359496" y="123264"/>
                    <a:pt x="1361147" y="123179"/>
                  </a:cubicBezTo>
                  <a:cubicBezTo>
                    <a:pt x="1362799" y="123094"/>
                    <a:pt x="1366398" y="122586"/>
                    <a:pt x="1366737" y="115557"/>
                  </a:cubicBezTo>
                  <a:lnTo>
                    <a:pt x="1369278" y="81002"/>
                  </a:lnTo>
                  <a:cubicBezTo>
                    <a:pt x="1369109" y="78546"/>
                    <a:pt x="1370972" y="77784"/>
                    <a:pt x="1371819" y="77953"/>
                  </a:cubicBezTo>
                  <a:cubicBezTo>
                    <a:pt x="1374190" y="116404"/>
                    <a:pt x="1374021" y="150789"/>
                    <a:pt x="1373851" y="185174"/>
                  </a:cubicBezTo>
                  <a:cubicBezTo>
                    <a:pt x="1374021" y="188138"/>
                    <a:pt x="1376731" y="190086"/>
                    <a:pt x="1380457" y="190255"/>
                  </a:cubicBezTo>
                  <a:cubicBezTo>
                    <a:pt x="1384184" y="190425"/>
                    <a:pt x="1387233" y="188731"/>
                    <a:pt x="1387571" y="185174"/>
                  </a:cubicBezTo>
                  <a:lnTo>
                    <a:pt x="1388588" y="124703"/>
                  </a:lnTo>
                  <a:lnTo>
                    <a:pt x="1395448" y="124703"/>
                  </a:lnTo>
                  <a:cubicBezTo>
                    <a:pt x="1395278" y="144013"/>
                    <a:pt x="1394855" y="162307"/>
                    <a:pt x="1394686" y="181616"/>
                  </a:cubicBezTo>
                  <a:cubicBezTo>
                    <a:pt x="1394855" y="186021"/>
                    <a:pt x="1398073" y="189916"/>
                    <a:pt x="1401800" y="190001"/>
                  </a:cubicBezTo>
                  <a:cubicBezTo>
                    <a:pt x="1405526" y="190086"/>
                    <a:pt x="1409846" y="186613"/>
                    <a:pt x="1409930" y="181616"/>
                  </a:cubicBezTo>
                  <a:cubicBezTo>
                    <a:pt x="1409761" y="148078"/>
                    <a:pt x="1409592" y="114540"/>
                    <a:pt x="1409422" y="81002"/>
                  </a:cubicBezTo>
                  <a:cubicBezTo>
                    <a:pt x="1409083" y="78377"/>
                    <a:pt x="1409507" y="75243"/>
                    <a:pt x="1411455" y="75413"/>
                  </a:cubicBezTo>
                  <a:lnTo>
                    <a:pt x="1413996" y="81002"/>
                  </a:lnTo>
                  <a:lnTo>
                    <a:pt x="1416536" y="117589"/>
                  </a:lnTo>
                  <a:cubicBezTo>
                    <a:pt x="1416790" y="121739"/>
                    <a:pt x="1421448" y="123010"/>
                    <a:pt x="1423142" y="122671"/>
                  </a:cubicBezTo>
                  <a:lnTo>
                    <a:pt x="1426699" y="115557"/>
                  </a:lnTo>
                  <a:lnTo>
                    <a:pt x="1423651" y="81511"/>
                  </a:lnTo>
                  <a:cubicBezTo>
                    <a:pt x="1420348" y="65758"/>
                    <a:pt x="1402223" y="59025"/>
                    <a:pt x="1391637" y="59152"/>
                  </a:cubicBezTo>
                  <a:close/>
                  <a:moveTo>
                    <a:pt x="1298599" y="59152"/>
                  </a:moveTo>
                  <a:cubicBezTo>
                    <a:pt x="1288012" y="59279"/>
                    <a:pt x="1272598" y="65419"/>
                    <a:pt x="1267093" y="82273"/>
                  </a:cubicBezTo>
                  <a:cubicBezTo>
                    <a:pt x="1264722" y="98364"/>
                    <a:pt x="1263367" y="104801"/>
                    <a:pt x="1263790" y="116065"/>
                  </a:cubicBezTo>
                  <a:lnTo>
                    <a:pt x="1268109" y="123179"/>
                  </a:lnTo>
                  <a:cubicBezTo>
                    <a:pt x="1269761" y="123094"/>
                    <a:pt x="1273360" y="122586"/>
                    <a:pt x="1273699" y="115557"/>
                  </a:cubicBezTo>
                  <a:lnTo>
                    <a:pt x="1276240" y="81002"/>
                  </a:lnTo>
                  <a:cubicBezTo>
                    <a:pt x="1281152" y="116404"/>
                    <a:pt x="1280983" y="150789"/>
                    <a:pt x="1280813" y="185174"/>
                  </a:cubicBezTo>
                  <a:cubicBezTo>
                    <a:pt x="1280983" y="188138"/>
                    <a:pt x="1283693" y="190086"/>
                    <a:pt x="1287419" y="190255"/>
                  </a:cubicBezTo>
                  <a:cubicBezTo>
                    <a:pt x="1291146" y="190425"/>
                    <a:pt x="1294195" y="188731"/>
                    <a:pt x="1294533" y="185174"/>
                  </a:cubicBezTo>
                  <a:lnTo>
                    <a:pt x="1295550" y="124703"/>
                  </a:lnTo>
                  <a:lnTo>
                    <a:pt x="1302410" y="124703"/>
                  </a:lnTo>
                  <a:cubicBezTo>
                    <a:pt x="1302240" y="144013"/>
                    <a:pt x="1301817" y="162307"/>
                    <a:pt x="1301648" y="181616"/>
                  </a:cubicBezTo>
                  <a:cubicBezTo>
                    <a:pt x="1301817" y="186021"/>
                    <a:pt x="1305035" y="189916"/>
                    <a:pt x="1308762" y="190001"/>
                  </a:cubicBezTo>
                  <a:cubicBezTo>
                    <a:pt x="1312488" y="190086"/>
                    <a:pt x="1316808" y="186613"/>
                    <a:pt x="1316892" y="181616"/>
                  </a:cubicBezTo>
                  <a:cubicBezTo>
                    <a:pt x="1316723" y="148078"/>
                    <a:pt x="1316554" y="114540"/>
                    <a:pt x="1316384" y="81002"/>
                  </a:cubicBezTo>
                  <a:lnTo>
                    <a:pt x="1318417" y="75413"/>
                  </a:lnTo>
                  <a:lnTo>
                    <a:pt x="1320958" y="81002"/>
                  </a:lnTo>
                  <a:lnTo>
                    <a:pt x="1323498" y="117589"/>
                  </a:lnTo>
                  <a:lnTo>
                    <a:pt x="1330104" y="122671"/>
                  </a:lnTo>
                  <a:lnTo>
                    <a:pt x="1333661" y="115557"/>
                  </a:lnTo>
                  <a:lnTo>
                    <a:pt x="1330613" y="81511"/>
                  </a:lnTo>
                  <a:cubicBezTo>
                    <a:pt x="1327310" y="65758"/>
                    <a:pt x="1309185" y="59025"/>
                    <a:pt x="1298599" y="59152"/>
                  </a:cubicBezTo>
                  <a:close/>
                  <a:moveTo>
                    <a:pt x="1205562" y="59152"/>
                  </a:moveTo>
                  <a:cubicBezTo>
                    <a:pt x="1194975" y="59279"/>
                    <a:pt x="1179561" y="65419"/>
                    <a:pt x="1174056" y="82273"/>
                  </a:cubicBezTo>
                  <a:cubicBezTo>
                    <a:pt x="1171685" y="98364"/>
                    <a:pt x="1170330" y="104801"/>
                    <a:pt x="1170753" y="116065"/>
                  </a:cubicBezTo>
                  <a:lnTo>
                    <a:pt x="1175072" y="123179"/>
                  </a:lnTo>
                  <a:cubicBezTo>
                    <a:pt x="1176724" y="123094"/>
                    <a:pt x="1180323" y="122586"/>
                    <a:pt x="1180662" y="115557"/>
                  </a:cubicBezTo>
                  <a:lnTo>
                    <a:pt x="1183203" y="81002"/>
                  </a:lnTo>
                  <a:cubicBezTo>
                    <a:pt x="1188115" y="116404"/>
                    <a:pt x="1187946" y="150789"/>
                    <a:pt x="1187776" y="185174"/>
                  </a:cubicBezTo>
                  <a:cubicBezTo>
                    <a:pt x="1187946" y="188138"/>
                    <a:pt x="1190656" y="190086"/>
                    <a:pt x="1194382" y="190255"/>
                  </a:cubicBezTo>
                  <a:cubicBezTo>
                    <a:pt x="1198109" y="190425"/>
                    <a:pt x="1201158" y="188731"/>
                    <a:pt x="1201496" y="185174"/>
                  </a:cubicBezTo>
                  <a:lnTo>
                    <a:pt x="1202513" y="124703"/>
                  </a:lnTo>
                  <a:lnTo>
                    <a:pt x="1209373" y="124703"/>
                  </a:lnTo>
                  <a:cubicBezTo>
                    <a:pt x="1209203" y="144013"/>
                    <a:pt x="1208780" y="162307"/>
                    <a:pt x="1208611" y="181616"/>
                  </a:cubicBezTo>
                  <a:cubicBezTo>
                    <a:pt x="1208780" y="186021"/>
                    <a:pt x="1211998" y="189916"/>
                    <a:pt x="1215725" y="190001"/>
                  </a:cubicBezTo>
                  <a:cubicBezTo>
                    <a:pt x="1219451" y="190086"/>
                    <a:pt x="1223771" y="186613"/>
                    <a:pt x="1223855" y="181616"/>
                  </a:cubicBezTo>
                  <a:cubicBezTo>
                    <a:pt x="1223686" y="148078"/>
                    <a:pt x="1223517" y="114540"/>
                    <a:pt x="1223347" y="81002"/>
                  </a:cubicBezTo>
                  <a:lnTo>
                    <a:pt x="1225380" y="75413"/>
                  </a:lnTo>
                  <a:lnTo>
                    <a:pt x="1227921" y="81002"/>
                  </a:lnTo>
                  <a:lnTo>
                    <a:pt x="1230461" y="117589"/>
                  </a:lnTo>
                  <a:lnTo>
                    <a:pt x="1237067" y="122671"/>
                  </a:lnTo>
                  <a:lnTo>
                    <a:pt x="1240624" y="115557"/>
                  </a:lnTo>
                  <a:lnTo>
                    <a:pt x="1237576" y="81511"/>
                  </a:lnTo>
                  <a:cubicBezTo>
                    <a:pt x="1234273" y="65758"/>
                    <a:pt x="1216148" y="59025"/>
                    <a:pt x="1205562" y="59152"/>
                  </a:cubicBezTo>
                  <a:close/>
                  <a:moveTo>
                    <a:pt x="1112525" y="59152"/>
                  </a:moveTo>
                  <a:cubicBezTo>
                    <a:pt x="1101938" y="59279"/>
                    <a:pt x="1086524" y="65419"/>
                    <a:pt x="1081019" y="82273"/>
                  </a:cubicBezTo>
                  <a:cubicBezTo>
                    <a:pt x="1078648" y="98364"/>
                    <a:pt x="1077293" y="104801"/>
                    <a:pt x="1077716" y="116065"/>
                  </a:cubicBezTo>
                  <a:lnTo>
                    <a:pt x="1082035" y="123179"/>
                  </a:lnTo>
                  <a:cubicBezTo>
                    <a:pt x="1083687" y="123094"/>
                    <a:pt x="1087286" y="122586"/>
                    <a:pt x="1087625" y="115557"/>
                  </a:cubicBezTo>
                  <a:lnTo>
                    <a:pt x="1090166" y="81002"/>
                  </a:lnTo>
                  <a:cubicBezTo>
                    <a:pt x="1095078" y="116404"/>
                    <a:pt x="1094909" y="150789"/>
                    <a:pt x="1094739" y="185174"/>
                  </a:cubicBezTo>
                  <a:cubicBezTo>
                    <a:pt x="1094909" y="188138"/>
                    <a:pt x="1097619" y="190086"/>
                    <a:pt x="1101345" y="190255"/>
                  </a:cubicBezTo>
                  <a:cubicBezTo>
                    <a:pt x="1105072" y="190425"/>
                    <a:pt x="1108121" y="188731"/>
                    <a:pt x="1108459" y="185174"/>
                  </a:cubicBezTo>
                  <a:lnTo>
                    <a:pt x="1109476" y="124703"/>
                  </a:lnTo>
                  <a:lnTo>
                    <a:pt x="1116336" y="124703"/>
                  </a:lnTo>
                  <a:cubicBezTo>
                    <a:pt x="1116166" y="144013"/>
                    <a:pt x="1115743" y="162307"/>
                    <a:pt x="1115574" y="181616"/>
                  </a:cubicBezTo>
                  <a:cubicBezTo>
                    <a:pt x="1115743" y="186021"/>
                    <a:pt x="1118961" y="189916"/>
                    <a:pt x="1122688" y="190001"/>
                  </a:cubicBezTo>
                  <a:cubicBezTo>
                    <a:pt x="1126414" y="190086"/>
                    <a:pt x="1130734" y="186613"/>
                    <a:pt x="1130818" y="181616"/>
                  </a:cubicBezTo>
                  <a:cubicBezTo>
                    <a:pt x="1130649" y="148078"/>
                    <a:pt x="1130480" y="114540"/>
                    <a:pt x="1130310" y="81002"/>
                  </a:cubicBezTo>
                  <a:lnTo>
                    <a:pt x="1132343" y="75413"/>
                  </a:lnTo>
                  <a:lnTo>
                    <a:pt x="1134884" y="81002"/>
                  </a:lnTo>
                  <a:lnTo>
                    <a:pt x="1137424" y="117589"/>
                  </a:lnTo>
                  <a:lnTo>
                    <a:pt x="1144030" y="122671"/>
                  </a:lnTo>
                  <a:lnTo>
                    <a:pt x="1147587" y="115557"/>
                  </a:lnTo>
                  <a:lnTo>
                    <a:pt x="1144539" y="81511"/>
                  </a:lnTo>
                  <a:cubicBezTo>
                    <a:pt x="1141236" y="65758"/>
                    <a:pt x="1123111" y="59025"/>
                    <a:pt x="1112525" y="59152"/>
                  </a:cubicBezTo>
                  <a:close/>
                  <a:moveTo>
                    <a:pt x="1019488" y="59152"/>
                  </a:moveTo>
                  <a:cubicBezTo>
                    <a:pt x="1008901" y="59279"/>
                    <a:pt x="993487" y="65419"/>
                    <a:pt x="987982" y="82273"/>
                  </a:cubicBezTo>
                  <a:cubicBezTo>
                    <a:pt x="985611" y="98364"/>
                    <a:pt x="984256" y="104801"/>
                    <a:pt x="984679" y="116065"/>
                  </a:cubicBezTo>
                  <a:lnTo>
                    <a:pt x="988998" y="123179"/>
                  </a:lnTo>
                  <a:cubicBezTo>
                    <a:pt x="990650" y="123094"/>
                    <a:pt x="994249" y="122586"/>
                    <a:pt x="994588" y="115557"/>
                  </a:cubicBezTo>
                  <a:lnTo>
                    <a:pt x="997129" y="81002"/>
                  </a:lnTo>
                  <a:cubicBezTo>
                    <a:pt x="1002041" y="116404"/>
                    <a:pt x="1001872" y="150789"/>
                    <a:pt x="1001702" y="185174"/>
                  </a:cubicBezTo>
                  <a:cubicBezTo>
                    <a:pt x="1001872" y="188138"/>
                    <a:pt x="1004582" y="190086"/>
                    <a:pt x="1008308" y="190255"/>
                  </a:cubicBezTo>
                  <a:cubicBezTo>
                    <a:pt x="1012035" y="190425"/>
                    <a:pt x="1015084" y="188731"/>
                    <a:pt x="1015422" y="185174"/>
                  </a:cubicBezTo>
                  <a:lnTo>
                    <a:pt x="1016439" y="124703"/>
                  </a:lnTo>
                  <a:lnTo>
                    <a:pt x="1023299" y="124703"/>
                  </a:lnTo>
                  <a:cubicBezTo>
                    <a:pt x="1023129" y="144013"/>
                    <a:pt x="1022706" y="162307"/>
                    <a:pt x="1022537" y="181616"/>
                  </a:cubicBezTo>
                  <a:cubicBezTo>
                    <a:pt x="1022706" y="186021"/>
                    <a:pt x="1025924" y="189916"/>
                    <a:pt x="1029651" y="190001"/>
                  </a:cubicBezTo>
                  <a:cubicBezTo>
                    <a:pt x="1033377" y="190086"/>
                    <a:pt x="1037697" y="186613"/>
                    <a:pt x="1037781" y="181616"/>
                  </a:cubicBezTo>
                  <a:cubicBezTo>
                    <a:pt x="1037612" y="148078"/>
                    <a:pt x="1037443" y="114540"/>
                    <a:pt x="1037273" y="81002"/>
                  </a:cubicBezTo>
                  <a:lnTo>
                    <a:pt x="1039306" y="75413"/>
                  </a:lnTo>
                  <a:lnTo>
                    <a:pt x="1041847" y="81002"/>
                  </a:lnTo>
                  <a:lnTo>
                    <a:pt x="1044387" y="117589"/>
                  </a:lnTo>
                  <a:lnTo>
                    <a:pt x="1050993" y="122671"/>
                  </a:lnTo>
                  <a:lnTo>
                    <a:pt x="1054550" y="115557"/>
                  </a:lnTo>
                  <a:lnTo>
                    <a:pt x="1051502" y="81511"/>
                  </a:lnTo>
                  <a:cubicBezTo>
                    <a:pt x="1048199" y="65758"/>
                    <a:pt x="1030074" y="59025"/>
                    <a:pt x="1019488" y="59152"/>
                  </a:cubicBezTo>
                  <a:close/>
                  <a:moveTo>
                    <a:pt x="926451" y="59152"/>
                  </a:moveTo>
                  <a:cubicBezTo>
                    <a:pt x="915864" y="59279"/>
                    <a:pt x="900450" y="65419"/>
                    <a:pt x="894945" y="82273"/>
                  </a:cubicBezTo>
                  <a:cubicBezTo>
                    <a:pt x="892574" y="98364"/>
                    <a:pt x="891219" y="104801"/>
                    <a:pt x="891642" y="116065"/>
                  </a:cubicBezTo>
                  <a:lnTo>
                    <a:pt x="895961" y="123179"/>
                  </a:lnTo>
                  <a:cubicBezTo>
                    <a:pt x="897613" y="123094"/>
                    <a:pt x="901212" y="122586"/>
                    <a:pt x="901551" y="115557"/>
                  </a:cubicBezTo>
                  <a:lnTo>
                    <a:pt x="904092" y="81002"/>
                  </a:lnTo>
                  <a:cubicBezTo>
                    <a:pt x="909004" y="116404"/>
                    <a:pt x="908835" y="150789"/>
                    <a:pt x="908665" y="185174"/>
                  </a:cubicBezTo>
                  <a:cubicBezTo>
                    <a:pt x="908835" y="188138"/>
                    <a:pt x="911545" y="190086"/>
                    <a:pt x="915271" y="190255"/>
                  </a:cubicBezTo>
                  <a:cubicBezTo>
                    <a:pt x="918998" y="190425"/>
                    <a:pt x="922047" y="188731"/>
                    <a:pt x="922385" y="185174"/>
                  </a:cubicBezTo>
                  <a:lnTo>
                    <a:pt x="923402" y="124703"/>
                  </a:lnTo>
                  <a:lnTo>
                    <a:pt x="930262" y="124703"/>
                  </a:lnTo>
                  <a:cubicBezTo>
                    <a:pt x="930092" y="144013"/>
                    <a:pt x="929669" y="162307"/>
                    <a:pt x="929500" y="181616"/>
                  </a:cubicBezTo>
                  <a:cubicBezTo>
                    <a:pt x="929669" y="186021"/>
                    <a:pt x="932887" y="189916"/>
                    <a:pt x="936614" y="190001"/>
                  </a:cubicBezTo>
                  <a:cubicBezTo>
                    <a:pt x="940340" y="190086"/>
                    <a:pt x="944660" y="186613"/>
                    <a:pt x="944744" y="181616"/>
                  </a:cubicBezTo>
                  <a:cubicBezTo>
                    <a:pt x="944575" y="148078"/>
                    <a:pt x="944406" y="114540"/>
                    <a:pt x="944236" y="81002"/>
                  </a:cubicBezTo>
                  <a:lnTo>
                    <a:pt x="946269" y="75413"/>
                  </a:lnTo>
                  <a:lnTo>
                    <a:pt x="948810" y="81002"/>
                  </a:lnTo>
                  <a:lnTo>
                    <a:pt x="951350" y="117589"/>
                  </a:lnTo>
                  <a:lnTo>
                    <a:pt x="957956" y="122671"/>
                  </a:lnTo>
                  <a:lnTo>
                    <a:pt x="961513" y="115557"/>
                  </a:lnTo>
                  <a:lnTo>
                    <a:pt x="958465" y="81511"/>
                  </a:lnTo>
                  <a:cubicBezTo>
                    <a:pt x="955162" y="65758"/>
                    <a:pt x="937037" y="59025"/>
                    <a:pt x="926451" y="59152"/>
                  </a:cubicBezTo>
                  <a:close/>
                  <a:moveTo>
                    <a:pt x="833414" y="59152"/>
                  </a:moveTo>
                  <a:cubicBezTo>
                    <a:pt x="822827" y="59279"/>
                    <a:pt x="807413" y="65419"/>
                    <a:pt x="801908" y="82273"/>
                  </a:cubicBezTo>
                  <a:cubicBezTo>
                    <a:pt x="799537" y="98364"/>
                    <a:pt x="798182" y="104801"/>
                    <a:pt x="798605" y="116065"/>
                  </a:cubicBezTo>
                  <a:lnTo>
                    <a:pt x="802924" y="123179"/>
                  </a:lnTo>
                  <a:cubicBezTo>
                    <a:pt x="804576" y="123094"/>
                    <a:pt x="808175" y="122586"/>
                    <a:pt x="808514" y="115557"/>
                  </a:cubicBezTo>
                  <a:lnTo>
                    <a:pt x="811055" y="81002"/>
                  </a:lnTo>
                  <a:cubicBezTo>
                    <a:pt x="815967" y="116404"/>
                    <a:pt x="815798" y="150789"/>
                    <a:pt x="815628" y="185174"/>
                  </a:cubicBezTo>
                  <a:cubicBezTo>
                    <a:pt x="815798" y="188138"/>
                    <a:pt x="818508" y="190086"/>
                    <a:pt x="822234" y="190255"/>
                  </a:cubicBezTo>
                  <a:cubicBezTo>
                    <a:pt x="825961" y="190425"/>
                    <a:pt x="829010" y="188731"/>
                    <a:pt x="829348" y="185174"/>
                  </a:cubicBezTo>
                  <a:lnTo>
                    <a:pt x="830365" y="124703"/>
                  </a:lnTo>
                  <a:lnTo>
                    <a:pt x="837225" y="124703"/>
                  </a:lnTo>
                  <a:cubicBezTo>
                    <a:pt x="837055" y="144013"/>
                    <a:pt x="836632" y="162307"/>
                    <a:pt x="836463" y="181616"/>
                  </a:cubicBezTo>
                  <a:cubicBezTo>
                    <a:pt x="836632" y="186021"/>
                    <a:pt x="839850" y="189916"/>
                    <a:pt x="843577" y="190001"/>
                  </a:cubicBezTo>
                  <a:cubicBezTo>
                    <a:pt x="847303" y="190086"/>
                    <a:pt x="851623" y="186613"/>
                    <a:pt x="851707" y="181616"/>
                  </a:cubicBezTo>
                  <a:cubicBezTo>
                    <a:pt x="851538" y="148078"/>
                    <a:pt x="851369" y="114540"/>
                    <a:pt x="851199" y="81002"/>
                  </a:cubicBezTo>
                  <a:lnTo>
                    <a:pt x="853232" y="75413"/>
                  </a:lnTo>
                  <a:lnTo>
                    <a:pt x="855773" y="81002"/>
                  </a:lnTo>
                  <a:lnTo>
                    <a:pt x="858313" y="117589"/>
                  </a:lnTo>
                  <a:lnTo>
                    <a:pt x="864919" y="122671"/>
                  </a:lnTo>
                  <a:lnTo>
                    <a:pt x="868476" y="115557"/>
                  </a:lnTo>
                  <a:lnTo>
                    <a:pt x="865428" y="81511"/>
                  </a:lnTo>
                  <a:cubicBezTo>
                    <a:pt x="862125" y="65758"/>
                    <a:pt x="844000" y="59025"/>
                    <a:pt x="833414" y="59152"/>
                  </a:cubicBezTo>
                  <a:close/>
                  <a:moveTo>
                    <a:pt x="740377" y="59152"/>
                  </a:moveTo>
                  <a:cubicBezTo>
                    <a:pt x="729790" y="59279"/>
                    <a:pt x="714376" y="65419"/>
                    <a:pt x="708871" y="82273"/>
                  </a:cubicBezTo>
                  <a:cubicBezTo>
                    <a:pt x="706500" y="98364"/>
                    <a:pt x="705145" y="104801"/>
                    <a:pt x="705568" y="116065"/>
                  </a:cubicBezTo>
                  <a:lnTo>
                    <a:pt x="709887" y="123179"/>
                  </a:lnTo>
                  <a:cubicBezTo>
                    <a:pt x="711539" y="123094"/>
                    <a:pt x="715138" y="122586"/>
                    <a:pt x="715477" y="115557"/>
                  </a:cubicBezTo>
                  <a:lnTo>
                    <a:pt x="718018" y="81002"/>
                  </a:lnTo>
                  <a:cubicBezTo>
                    <a:pt x="722930" y="116404"/>
                    <a:pt x="722761" y="150789"/>
                    <a:pt x="722591" y="185174"/>
                  </a:cubicBezTo>
                  <a:cubicBezTo>
                    <a:pt x="722761" y="188138"/>
                    <a:pt x="725471" y="190086"/>
                    <a:pt x="729197" y="190255"/>
                  </a:cubicBezTo>
                  <a:cubicBezTo>
                    <a:pt x="732924" y="190425"/>
                    <a:pt x="735973" y="188731"/>
                    <a:pt x="736311" y="185174"/>
                  </a:cubicBezTo>
                  <a:lnTo>
                    <a:pt x="737328" y="124703"/>
                  </a:lnTo>
                  <a:lnTo>
                    <a:pt x="744188" y="124703"/>
                  </a:lnTo>
                  <a:cubicBezTo>
                    <a:pt x="744018" y="144013"/>
                    <a:pt x="743595" y="162307"/>
                    <a:pt x="743426" y="181616"/>
                  </a:cubicBezTo>
                  <a:cubicBezTo>
                    <a:pt x="743595" y="186021"/>
                    <a:pt x="746813" y="189916"/>
                    <a:pt x="750540" y="190001"/>
                  </a:cubicBezTo>
                  <a:cubicBezTo>
                    <a:pt x="754266" y="190086"/>
                    <a:pt x="758586" y="186613"/>
                    <a:pt x="758670" y="181616"/>
                  </a:cubicBezTo>
                  <a:cubicBezTo>
                    <a:pt x="758501" y="148078"/>
                    <a:pt x="758332" y="114540"/>
                    <a:pt x="758162" y="81002"/>
                  </a:cubicBezTo>
                  <a:lnTo>
                    <a:pt x="760195" y="75413"/>
                  </a:lnTo>
                  <a:lnTo>
                    <a:pt x="762736" y="81002"/>
                  </a:lnTo>
                  <a:lnTo>
                    <a:pt x="765276" y="117589"/>
                  </a:lnTo>
                  <a:lnTo>
                    <a:pt x="771882" y="122671"/>
                  </a:lnTo>
                  <a:lnTo>
                    <a:pt x="775439" y="115557"/>
                  </a:lnTo>
                  <a:lnTo>
                    <a:pt x="772391" y="81511"/>
                  </a:lnTo>
                  <a:cubicBezTo>
                    <a:pt x="769088" y="65758"/>
                    <a:pt x="750963" y="59025"/>
                    <a:pt x="740377" y="59152"/>
                  </a:cubicBezTo>
                  <a:close/>
                  <a:moveTo>
                    <a:pt x="647340" y="59152"/>
                  </a:moveTo>
                  <a:cubicBezTo>
                    <a:pt x="636753" y="59279"/>
                    <a:pt x="621339" y="65419"/>
                    <a:pt x="615834" y="82273"/>
                  </a:cubicBezTo>
                  <a:cubicBezTo>
                    <a:pt x="613463" y="98364"/>
                    <a:pt x="612108" y="104801"/>
                    <a:pt x="612531" y="116065"/>
                  </a:cubicBezTo>
                  <a:lnTo>
                    <a:pt x="616850" y="123179"/>
                  </a:lnTo>
                  <a:cubicBezTo>
                    <a:pt x="618502" y="123094"/>
                    <a:pt x="622101" y="122586"/>
                    <a:pt x="622440" y="115557"/>
                  </a:cubicBezTo>
                  <a:lnTo>
                    <a:pt x="624981" y="81002"/>
                  </a:lnTo>
                  <a:cubicBezTo>
                    <a:pt x="629893" y="116404"/>
                    <a:pt x="629724" y="150789"/>
                    <a:pt x="629554" y="185174"/>
                  </a:cubicBezTo>
                  <a:cubicBezTo>
                    <a:pt x="629724" y="188138"/>
                    <a:pt x="632434" y="190086"/>
                    <a:pt x="636160" y="190255"/>
                  </a:cubicBezTo>
                  <a:cubicBezTo>
                    <a:pt x="639887" y="190425"/>
                    <a:pt x="642936" y="188731"/>
                    <a:pt x="643274" y="185174"/>
                  </a:cubicBezTo>
                  <a:lnTo>
                    <a:pt x="644291" y="124703"/>
                  </a:lnTo>
                  <a:lnTo>
                    <a:pt x="651151" y="124703"/>
                  </a:lnTo>
                  <a:cubicBezTo>
                    <a:pt x="650981" y="144013"/>
                    <a:pt x="650558" y="162307"/>
                    <a:pt x="650389" y="181616"/>
                  </a:cubicBezTo>
                  <a:cubicBezTo>
                    <a:pt x="650558" y="186021"/>
                    <a:pt x="653776" y="189916"/>
                    <a:pt x="657503" y="190001"/>
                  </a:cubicBezTo>
                  <a:cubicBezTo>
                    <a:pt x="661229" y="190086"/>
                    <a:pt x="665549" y="186613"/>
                    <a:pt x="665633" y="181616"/>
                  </a:cubicBezTo>
                  <a:cubicBezTo>
                    <a:pt x="665464" y="148078"/>
                    <a:pt x="665295" y="114540"/>
                    <a:pt x="665125" y="81002"/>
                  </a:cubicBezTo>
                  <a:lnTo>
                    <a:pt x="667158" y="75413"/>
                  </a:lnTo>
                  <a:lnTo>
                    <a:pt x="669699" y="81002"/>
                  </a:lnTo>
                  <a:lnTo>
                    <a:pt x="672239" y="117589"/>
                  </a:lnTo>
                  <a:lnTo>
                    <a:pt x="678845" y="122671"/>
                  </a:lnTo>
                  <a:lnTo>
                    <a:pt x="682402" y="115557"/>
                  </a:lnTo>
                  <a:lnTo>
                    <a:pt x="679354" y="81511"/>
                  </a:lnTo>
                  <a:cubicBezTo>
                    <a:pt x="676051" y="65758"/>
                    <a:pt x="657926" y="59025"/>
                    <a:pt x="647340" y="59152"/>
                  </a:cubicBezTo>
                  <a:close/>
                  <a:moveTo>
                    <a:pt x="554303" y="59152"/>
                  </a:moveTo>
                  <a:cubicBezTo>
                    <a:pt x="543716" y="59279"/>
                    <a:pt x="528302" y="65419"/>
                    <a:pt x="522797" y="82273"/>
                  </a:cubicBezTo>
                  <a:cubicBezTo>
                    <a:pt x="520426" y="98364"/>
                    <a:pt x="519071" y="104801"/>
                    <a:pt x="519494" y="116065"/>
                  </a:cubicBezTo>
                  <a:lnTo>
                    <a:pt x="523813" y="123179"/>
                  </a:lnTo>
                  <a:cubicBezTo>
                    <a:pt x="525465" y="123094"/>
                    <a:pt x="529064" y="122586"/>
                    <a:pt x="529403" y="115557"/>
                  </a:cubicBezTo>
                  <a:lnTo>
                    <a:pt x="531944" y="81002"/>
                  </a:lnTo>
                  <a:cubicBezTo>
                    <a:pt x="536856" y="116404"/>
                    <a:pt x="536687" y="150789"/>
                    <a:pt x="536517" y="185174"/>
                  </a:cubicBezTo>
                  <a:cubicBezTo>
                    <a:pt x="536687" y="188138"/>
                    <a:pt x="539397" y="190086"/>
                    <a:pt x="543123" y="190255"/>
                  </a:cubicBezTo>
                  <a:cubicBezTo>
                    <a:pt x="546850" y="190425"/>
                    <a:pt x="549899" y="188731"/>
                    <a:pt x="550237" y="185174"/>
                  </a:cubicBezTo>
                  <a:lnTo>
                    <a:pt x="551254" y="124703"/>
                  </a:lnTo>
                  <a:lnTo>
                    <a:pt x="558114" y="124703"/>
                  </a:lnTo>
                  <a:cubicBezTo>
                    <a:pt x="557944" y="144013"/>
                    <a:pt x="557521" y="162307"/>
                    <a:pt x="557352" y="181616"/>
                  </a:cubicBezTo>
                  <a:cubicBezTo>
                    <a:pt x="557521" y="186021"/>
                    <a:pt x="560739" y="189916"/>
                    <a:pt x="564466" y="190001"/>
                  </a:cubicBezTo>
                  <a:cubicBezTo>
                    <a:pt x="568192" y="190086"/>
                    <a:pt x="572512" y="186613"/>
                    <a:pt x="572596" y="181616"/>
                  </a:cubicBezTo>
                  <a:cubicBezTo>
                    <a:pt x="572427" y="148078"/>
                    <a:pt x="572258" y="114540"/>
                    <a:pt x="572088" y="81002"/>
                  </a:cubicBezTo>
                  <a:lnTo>
                    <a:pt x="574121" y="75413"/>
                  </a:lnTo>
                  <a:lnTo>
                    <a:pt x="576662" y="81002"/>
                  </a:lnTo>
                  <a:lnTo>
                    <a:pt x="579202" y="117589"/>
                  </a:lnTo>
                  <a:lnTo>
                    <a:pt x="585808" y="122671"/>
                  </a:lnTo>
                  <a:lnTo>
                    <a:pt x="589365" y="115557"/>
                  </a:lnTo>
                  <a:lnTo>
                    <a:pt x="586317" y="81511"/>
                  </a:lnTo>
                  <a:cubicBezTo>
                    <a:pt x="583014" y="65758"/>
                    <a:pt x="564889" y="59025"/>
                    <a:pt x="554303" y="59152"/>
                  </a:cubicBezTo>
                  <a:close/>
                  <a:moveTo>
                    <a:pt x="461266" y="59152"/>
                  </a:moveTo>
                  <a:cubicBezTo>
                    <a:pt x="450679" y="59279"/>
                    <a:pt x="435265" y="65419"/>
                    <a:pt x="429760" y="82273"/>
                  </a:cubicBezTo>
                  <a:cubicBezTo>
                    <a:pt x="427389" y="98364"/>
                    <a:pt x="426034" y="104801"/>
                    <a:pt x="426457" y="116065"/>
                  </a:cubicBezTo>
                  <a:lnTo>
                    <a:pt x="430776" y="123179"/>
                  </a:lnTo>
                  <a:cubicBezTo>
                    <a:pt x="432428" y="123094"/>
                    <a:pt x="436027" y="122586"/>
                    <a:pt x="436366" y="115557"/>
                  </a:cubicBezTo>
                  <a:lnTo>
                    <a:pt x="438907" y="81002"/>
                  </a:lnTo>
                  <a:cubicBezTo>
                    <a:pt x="443819" y="116404"/>
                    <a:pt x="443650" y="150789"/>
                    <a:pt x="443480" y="185174"/>
                  </a:cubicBezTo>
                  <a:cubicBezTo>
                    <a:pt x="443650" y="188138"/>
                    <a:pt x="446360" y="190086"/>
                    <a:pt x="450086" y="190255"/>
                  </a:cubicBezTo>
                  <a:cubicBezTo>
                    <a:pt x="453813" y="190425"/>
                    <a:pt x="456862" y="188731"/>
                    <a:pt x="457200" y="185174"/>
                  </a:cubicBezTo>
                  <a:lnTo>
                    <a:pt x="458217" y="124703"/>
                  </a:lnTo>
                  <a:lnTo>
                    <a:pt x="465077" y="124703"/>
                  </a:lnTo>
                  <a:cubicBezTo>
                    <a:pt x="464907" y="144013"/>
                    <a:pt x="464484" y="162307"/>
                    <a:pt x="464315" y="181616"/>
                  </a:cubicBezTo>
                  <a:cubicBezTo>
                    <a:pt x="464484" y="186021"/>
                    <a:pt x="467702" y="189916"/>
                    <a:pt x="471429" y="190001"/>
                  </a:cubicBezTo>
                  <a:cubicBezTo>
                    <a:pt x="475155" y="190086"/>
                    <a:pt x="479475" y="186613"/>
                    <a:pt x="479559" y="181616"/>
                  </a:cubicBezTo>
                  <a:cubicBezTo>
                    <a:pt x="479390" y="148078"/>
                    <a:pt x="479221" y="114540"/>
                    <a:pt x="479051" y="81002"/>
                  </a:cubicBezTo>
                  <a:lnTo>
                    <a:pt x="481084" y="75413"/>
                  </a:lnTo>
                  <a:lnTo>
                    <a:pt x="483625" y="81002"/>
                  </a:lnTo>
                  <a:lnTo>
                    <a:pt x="486165" y="117589"/>
                  </a:lnTo>
                  <a:lnTo>
                    <a:pt x="492771" y="122671"/>
                  </a:lnTo>
                  <a:lnTo>
                    <a:pt x="496328" y="115557"/>
                  </a:lnTo>
                  <a:lnTo>
                    <a:pt x="493280" y="81511"/>
                  </a:lnTo>
                  <a:cubicBezTo>
                    <a:pt x="489977" y="65758"/>
                    <a:pt x="471852" y="59025"/>
                    <a:pt x="461266" y="59152"/>
                  </a:cubicBezTo>
                  <a:close/>
                  <a:moveTo>
                    <a:pt x="368229" y="59152"/>
                  </a:moveTo>
                  <a:cubicBezTo>
                    <a:pt x="357642" y="59279"/>
                    <a:pt x="342228" y="65419"/>
                    <a:pt x="336723" y="82273"/>
                  </a:cubicBezTo>
                  <a:cubicBezTo>
                    <a:pt x="334352" y="98364"/>
                    <a:pt x="332997" y="104801"/>
                    <a:pt x="333420" y="116065"/>
                  </a:cubicBezTo>
                  <a:lnTo>
                    <a:pt x="337739" y="123179"/>
                  </a:lnTo>
                  <a:cubicBezTo>
                    <a:pt x="339391" y="123094"/>
                    <a:pt x="342990" y="122586"/>
                    <a:pt x="343329" y="115557"/>
                  </a:cubicBezTo>
                  <a:lnTo>
                    <a:pt x="345870" y="81002"/>
                  </a:lnTo>
                  <a:cubicBezTo>
                    <a:pt x="350782" y="116404"/>
                    <a:pt x="350613" y="150789"/>
                    <a:pt x="350443" y="185174"/>
                  </a:cubicBezTo>
                  <a:cubicBezTo>
                    <a:pt x="350613" y="188138"/>
                    <a:pt x="353323" y="190086"/>
                    <a:pt x="357049" y="190255"/>
                  </a:cubicBezTo>
                  <a:cubicBezTo>
                    <a:pt x="360776" y="190425"/>
                    <a:pt x="363825" y="188731"/>
                    <a:pt x="364163" y="185174"/>
                  </a:cubicBezTo>
                  <a:lnTo>
                    <a:pt x="365180" y="124703"/>
                  </a:lnTo>
                  <a:lnTo>
                    <a:pt x="372040" y="124703"/>
                  </a:lnTo>
                  <a:cubicBezTo>
                    <a:pt x="371870" y="144013"/>
                    <a:pt x="371447" y="162307"/>
                    <a:pt x="371278" y="181616"/>
                  </a:cubicBezTo>
                  <a:cubicBezTo>
                    <a:pt x="371447" y="186021"/>
                    <a:pt x="374665" y="189916"/>
                    <a:pt x="378392" y="190001"/>
                  </a:cubicBezTo>
                  <a:cubicBezTo>
                    <a:pt x="382118" y="190086"/>
                    <a:pt x="386438" y="186613"/>
                    <a:pt x="386522" y="181616"/>
                  </a:cubicBezTo>
                  <a:cubicBezTo>
                    <a:pt x="386353" y="148078"/>
                    <a:pt x="386184" y="114540"/>
                    <a:pt x="386014" y="81002"/>
                  </a:cubicBezTo>
                  <a:lnTo>
                    <a:pt x="388047" y="75413"/>
                  </a:lnTo>
                  <a:lnTo>
                    <a:pt x="390588" y="81002"/>
                  </a:lnTo>
                  <a:lnTo>
                    <a:pt x="393128" y="117589"/>
                  </a:lnTo>
                  <a:lnTo>
                    <a:pt x="399734" y="122671"/>
                  </a:lnTo>
                  <a:lnTo>
                    <a:pt x="403291" y="115557"/>
                  </a:lnTo>
                  <a:lnTo>
                    <a:pt x="400243" y="81511"/>
                  </a:lnTo>
                  <a:cubicBezTo>
                    <a:pt x="396940" y="65758"/>
                    <a:pt x="378815" y="59025"/>
                    <a:pt x="368229" y="59152"/>
                  </a:cubicBezTo>
                  <a:close/>
                  <a:moveTo>
                    <a:pt x="1391730" y="25645"/>
                  </a:moveTo>
                  <a:cubicBezTo>
                    <a:pt x="1382759" y="25645"/>
                    <a:pt x="1375486" y="32918"/>
                    <a:pt x="1375486" y="41889"/>
                  </a:cubicBezTo>
                  <a:cubicBezTo>
                    <a:pt x="1375486" y="50861"/>
                    <a:pt x="1382759" y="58134"/>
                    <a:pt x="1391730" y="58134"/>
                  </a:cubicBezTo>
                  <a:cubicBezTo>
                    <a:pt x="1400702" y="58134"/>
                    <a:pt x="1407975" y="50861"/>
                    <a:pt x="1407975" y="41889"/>
                  </a:cubicBezTo>
                  <a:cubicBezTo>
                    <a:pt x="1407975" y="32918"/>
                    <a:pt x="1400702" y="25645"/>
                    <a:pt x="1391730" y="25645"/>
                  </a:cubicBezTo>
                  <a:close/>
                  <a:moveTo>
                    <a:pt x="1298692" y="25645"/>
                  </a:moveTo>
                  <a:cubicBezTo>
                    <a:pt x="1289721" y="25645"/>
                    <a:pt x="1282448" y="32918"/>
                    <a:pt x="1282448" y="41889"/>
                  </a:cubicBezTo>
                  <a:cubicBezTo>
                    <a:pt x="1282448" y="50861"/>
                    <a:pt x="1289721" y="58134"/>
                    <a:pt x="1298692" y="58134"/>
                  </a:cubicBezTo>
                  <a:cubicBezTo>
                    <a:pt x="1307664" y="58134"/>
                    <a:pt x="1314937" y="50861"/>
                    <a:pt x="1314937" y="41889"/>
                  </a:cubicBezTo>
                  <a:cubicBezTo>
                    <a:pt x="1314937" y="32918"/>
                    <a:pt x="1307664" y="25645"/>
                    <a:pt x="1298692" y="25645"/>
                  </a:cubicBezTo>
                  <a:close/>
                  <a:moveTo>
                    <a:pt x="1205655" y="25645"/>
                  </a:moveTo>
                  <a:cubicBezTo>
                    <a:pt x="1196684" y="25645"/>
                    <a:pt x="1189411" y="32918"/>
                    <a:pt x="1189411" y="41889"/>
                  </a:cubicBezTo>
                  <a:cubicBezTo>
                    <a:pt x="1189411" y="50861"/>
                    <a:pt x="1196684" y="58134"/>
                    <a:pt x="1205655" y="58134"/>
                  </a:cubicBezTo>
                  <a:cubicBezTo>
                    <a:pt x="1214627" y="58134"/>
                    <a:pt x="1221900" y="50861"/>
                    <a:pt x="1221900" y="41889"/>
                  </a:cubicBezTo>
                  <a:cubicBezTo>
                    <a:pt x="1221900" y="32918"/>
                    <a:pt x="1214627" y="25645"/>
                    <a:pt x="1205655" y="25645"/>
                  </a:cubicBezTo>
                  <a:close/>
                  <a:moveTo>
                    <a:pt x="1112618" y="25645"/>
                  </a:moveTo>
                  <a:cubicBezTo>
                    <a:pt x="1103647" y="25645"/>
                    <a:pt x="1096374" y="32918"/>
                    <a:pt x="1096374" y="41889"/>
                  </a:cubicBezTo>
                  <a:cubicBezTo>
                    <a:pt x="1096374" y="50861"/>
                    <a:pt x="1103647" y="58134"/>
                    <a:pt x="1112618" y="58134"/>
                  </a:cubicBezTo>
                  <a:cubicBezTo>
                    <a:pt x="1121590" y="58134"/>
                    <a:pt x="1128863" y="50861"/>
                    <a:pt x="1128863" y="41889"/>
                  </a:cubicBezTo>
                  <a:cubicBezTo>
                    <a:pt x="1128863" y="32918"/>
                    <a:pt x="1121590" y="25645"/>
                    <a:pt x="1112618" y="25645"/>
                  </a:cubicBezTo>
                  <a:close/>
                  <a:moveTo>
                    <a:pt x="1019581" y="25645"/>
                  </a:moveTo>
                  <a:cubicBezTo>
                    <a:pt x="1010610" y="25645"/>
                    <a:pt x="1003337" y="32918"/>
                    <a:pt x="1003337" y="41889"/>
                  </a:cubicBezTo>
                  <a:cubicBezTo>
                    <a:pt x="1003337" y="50861"/>
                    <a:pt x="1010610" y="58134"/>
                    <a:pt x="1019581" y="58134"/>
                  </a:cubicBezTo>
                  <a:cubicBezTo>
                    <a:pt x="1028553" y="58134"/>
                    <a:pt x="1035826" y="50861"/>
                    <a:pt x="1035826" y="41889"/>
                  </a:cubicBezTo>
                  <a:cubicBezTo>
                    <a:pt x="1035826" y="32918"/>
                    <a:pt x="1028553" y="25645"/>
                    <a:pt x="1019581" y="25645"/>
                  </a:cubicBezTo>
                  <a:close/>
                  <a:moveTo>
                    <a:pt x="926544" y="25645"/>
                  </a:moveTo>
                  <a:cubicBezTo>
                    <a:pt x="917573" y="25645"/>
                    <a:pt x="910300" y="32918"/>
                    <a:pt x="910300" y="41889"/>
                  </a:cubicBezTo>
                  <a:cubicBezTo>
                    <a:pt x="910300" y="50861"/>
                    <a:pt x="917573" y="58134"/>
                    <a:pt x="926544" y="58134"/>
                  </a:cubicBezTo>
                  <a:cubicBezTo>
                    <a:pt x="935516" y="58134"/>
                    <a:pt x="942789" y="50861"/>
                    <a:pt x="942789" y="41889"/>
                  </a:cubicBezTo>
                  <a:cubicBezTo>
                    <a:pt x="942789" y="32918"/>
                    <a:pt x="935516" y="25645"/>
                    <a:pt x="926544" y="25645"/>
                  </a:cubicBezTo>
                  <a:close/>
                  <a:moveTo>
                    <a:pt x="833507" y="25645"/>
                  </a:moveTo>
                  <a:cubicBezTo>
                    <a:pt x="824536" y="25645"/>
                    <a:pt x="817263" y="32918"/>
                    <a:pt x="817263" y="41889"/>
                  </a:cubicBezTo>
                  <a:cubicBezTo>
                    <a:pt x="817263" y="50861"/>
                    <a:pt x="824536" y="58134"/>
                    <a:pt x="833507" y="58134"/>
                  </a:cubicBezTo>
                  <a:cubicBezTo>
                    <a:pt x="842479" y="58134"/>
                    <a:pt x="849752" y="50861"/>
                    <a:pt x="849752" y="41889"/>
                  </a:cubicBezTo>
                  <a:cubicBezTo>
                    <a:pt x="849752" y="32918"/>
                    <a:pt x="842479" y="25645"/>
                    <a:pt x="833507" y="25645"/>
                  </a:cubicBezTo>
                  <a:close/>
                  <a:moveTo>
                    <a:pt x="740470" y="25645"/>
                  </a:moveTo>
                  <a:cubicBezTo>
                    <a:pt x="731499" y="25645"/>
                    <a:pt x="724226" y="32918"/>
                    <a:pt x="724226" y="41889"/>
                  </a:cubicBezTo>
                  <a:cubicBezTo>
                    <a:pt x="724226" y="50861"/>
                    <a:pt x="731499" y="58134"/>
                    <a:pt x="740470" y="58134"/>
                  </a:cubicBezTo>
                  <a:cubicBezTo>
                    <a:pt x="749442" y="58134"/>
                    <a:pt x="756715" y="50861"/>
                    <a:pt x="756715" y="41889"/>
                  </a:cubicBezTo>
                  <a:cubicBezTo>
                    <a:pt x="756715" y="32918"/>
                    <a:pt x="749442" y="25645"/>
                    <a:pt x="740470" y="25645"/>
                  </a:cubicBezTo>
                  <a:close/>
                  <a:moveTo>
                    <a:pt x="647433" y="25645"/>
                  </a:moveTo>
                  <a:cubicBezTo>
                    <a:pt x="638462" y="25645"/>
                    <a:pt x="631189" y="32918"/>
                    <a:pt x="631189" y="41889"/>
                  </a:cubicBezTo>
                  <a:cubicBezTo>
                    <a:pt x="631189" y="50861"/>
                    <a:pt x="638462" y="58134"/>
                    <a:pt x="647433" y="58134"/>
                  </a:cubicBezTo>
                  <a:cubicBezTo>
                    <a:pt x="656405" y="58134"/>
                    <a:pt x="663678" y="50861"/>
                    <a:pt x="663678" y="41889"/>
                  </a:cubicBezTo>
                  <a:cubicBezTo>
                    <a:pt x="663678" y="32918"/>
                    <a:pt x="656405" y="25645"/>
                    <a:pt x="647433" y="25645"/>
                  </a:cubicBezTo>
                  <a:close/>
                  <a:moveTo>
                    <a:pt x="554396" y="25645"/>
                  </a:moveTo>
                  <a:cubicBezTo>
                    <a:pt x="545425" y="25645"/>
                    <a:pt x="538152" y="32918"/>
                    <a:pt x="538152" y="41889"/>
                  </a:cubicBezTo>
                  <a:cubicBezTo>
                    <a:pt x="538152" y="50861"/>
                    <a:pt x="545425" y="58134"/>
                    <a:pt x="554396" y="58134"/>
                  </a:cubicBezTo>
                  <a:cubicBezTo>
                    <a:pt x="563368" y="58134"/>
                    <a:pt x="570641" y="50861"/>
                    <a:pt x="570641" y="41889"/>
                  </a:cubicBezTo>
                  <a:cubicBezTo>
                    <a:pt x="570641" y="32918"/>
                    <a:pt x="563368" y="25645"/>
                    <a:pt x="554396" y="25645"/>
                  </a:cubicBezTo>
                  <a:close/>
                  <a:moveTo>
                    <a:pt x="461359" y="25645"/>
                  </a:moveTo>
                  <a:cubicBezTo>
                    <a:pt x="452388" y="25645"/>
                    <a:pt x="445115" y="32918"/>
                    <a:pt x="445115" y="41889"/>
                  </a:cubicBezTo>
                  <a:cubicBezTo>
                    <a:pt x="445115" y="50861"/>
                    <a:pt x="452388" y="58134"/>
                    <a:pt x="461359" y="58134"/>
                  </a:cubicBezTo>
                  <a:cubicBezTo>
                    <a:pt x="470331" y="58134"/>
                    <a:pt x="477604" y="50861"/>
                    <a:pt x="477604" y="41889"/>
                  </a:cubicBezTo>
                  <a:cubicBezTo>
                    <a:pt x="477604" y="32918"/>
                    <a:pt x="470331" y="25645"/>
                    <a:pt x="461359" y="25645"/>
                  </a:cubicBezTo>
                  <a:close/>
                  <a:moveTo>
                    <a:pt x="368322" y="25645"/>
                  </a:moveTo>
                  <a:cubicBezTo>
                    <a:pt x="359350" y="25645"/>
                    <a:pt x="352078" y="32918"/>
                    <a:pt x="352078" y="41889"/>
                  </a:cubicBezTo>
                  <a:cubicBezTo>
                    <a:pt x="352078" y="50861"/>
                    <a:pt x="359350" y="58134"/>
                    <a:pt x="368322" y="58134"/>
                  </a:cubicBezTo>
                  <a:cubicBezTo>
                    <a:pt x="377294" y="58134"/>
                    <a:pt x="384567" y="50861"/>
                    <a:pt x="384567" y="41889"/>
                  </a:cubicBezTo>
                  <a:cubicBezTo>
                    <a:pt x="384567" y="32918"/>
                    <a:pt x="377294" y="25645"/>
                    <a:pt x="368322" y="25645"/>
                  </a:cubicBezTo>
                  <a:close/>
                  <a:moveTo>
                    <a:pt x="0" y="0"/>
                  </a:moveTo>
                  <a:lnTo>
                    <a:pt x="1550898" y="0"/>
                  </a:lnTo>
                  <a:lnTo>
                    <a:pt x="1550898" y="215900"/>
                  </a:lnTo>
                  <a:lnTo>
                    <a:pt x="0" y="215900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矩形 297"/>
            <p:cNvSpPr/>
            <p:nvPr/>
          </p:nvSpPr>
          <p:spPr>
            <a:xfrm>
              <a:off x="7692372" y="2185203"/>
              <a:ext cx="1284409" cy="178802"/>
            </a:xfrm>
            <a:custGeom>
              <a:avLst/>
              <a:gdLst/>
              <a:ahLst/>
              <a:cxnLst/>
              <a:rect l="l" t="t" r="r" b="b"/>
              <a:pathLst>
                <a:path w="1550898" h="215900">
                  <a:moveTo>
                    <a:pt x="1391637" y="59152"/>
                  </a:moveTo>
                  <a:cubicBezTo>
                    <a:pt x="1381050" y="59279"/>
                    <a:pt x="1365636" y="65419"/>
                    <a:pt x="1360131" y="82273"/>
                  </a:cubicBezTo>
                  <a:cubicBezTo>
                    <a:pt x="1357760" y="98364"/>
                    <a:pt x="1356405" y="104801"/>
                    <a:pt x="1356828" y="116065"/>
                  </a:cubicBezTo>
                  <a:cubicBezTo>
                    <a:pt x="1356659" y="120977"/>
                    <a:pt x="1359496" y="123264"/>
                    <a:pt x="1361147" y="123179"/>
                  </a:cubicBezTo>
                  <a:cubicBezTo>
                    <a:pt x="1362799" y="123094"/>
                    <a:pt x="1366398" y="122586"/>
                    <a:pt x="1366737" y="115557"/>
                  </a:cubicBezTo>
                  <a:lnTo>
                    <a:pt x="1369278" y="81002"/>
                  </a:lnTo>
                  <a:cubicBezTo>
                    <a:pt x="1369109" y="78546"/>
                    <a:pt x="1370972" y="77784"/>
                    <a:pt x="1371819" y="77953"/>
                  </a:cubicBezTo>
                  <a:cubicBezTo>
                    <a:pt x="1374190" y="116404"/>
                    <a:pt x="1374021" y="150789"/>
                    <a:pt x="1373851" y="185174"/>
                  </a:cubicBezTo>
                  <a:cubicBezTo>
                    <a:pt x="1374021" y="188138"/>
                    <a:pt x="1376731" y="190086"/>
                    <a:pt x="1380457" y="190255"/>
                  </a:cubicBezTo>
                  <a:cubicBezTo>
                    <a:pt x="1384184" y="190425"/>
                    <a:pt x="1387233" y="188731"/>
                    <a:pt x="1387571" y="185174"/>
                  </a:cubicBezTo>
                  <a:lnTo>
                    <a:pt x="1388588" y="124703"/>
                  </a:lnTo>
                  <a:lnTo>
                    <a:pt x="1395448" y="124703"/>
                  </a:lnTo>
                  <a:cubicBezTo>
                    <a:pt x="1395278" y="144013"/>
                    <a:pt x="1394855" y="162307"/>
                    <a:pt x="1394686" y="181616"/>
                  </a:cubicBezTo>
                  <a:cubicBezTo>
                    <a:pt x="1394855" y="186021"/>
                    <a:pt x="1398073" y="189916"/>
                    <a:pt x="1401800" y="190001"/>
                  </a:cubicBezTo>
                  <a:cubicBezTo>
                    <a:pt x="1405526" y="190086"/>
                    <a:pt x="1409846" y="186613"/>
                    <a:pt x="1409930" y="181616"/>
                  </a:cubicBezTo>
                  <a:cubicBezTo>
                    <a:pt x="1409761" y="148078"/>
                    <a:pt x="1409592" y="114540"/>
                    <a:pt x="1409422" y="81002"/>
                  </a:cubicBezTo>
                  <a:cubicBezTo>
                    <a:pt x="1409083" y="78377"/>
                    <a:pt x="1409507" y="75243"/>
                    <a:pt x="1411455" y="75413"/>
                  </a:cubicBezTo>
                  <a:lnTo>
                    <a:pt x="1413996" y="81002"/>
                  </a:lnTo>
                  <a:lnTo>
                    <a:pt x="1416536" y="117589"/>
                  </a:lnTo>
                  <a:cubicBezTo>
                    <a:pt x="1416790" y="121739"/>
                    <a:pt x="1421448" y="123010"/>
                    <a:pt x="1423142" y="122671"/>
                  </a:cubicBezTo>
                  <a:lnTo>
                    <a:pt x="1426699" y="115557"/>
                  </a:lnTo>
                  <a:lnTo>
                    <a:pt x="1423651" y="81511"/>
                  </a:lnTo>
                  <a:cubicBezTo>
                    <a:pt x="1420348" y="65758"/>
                    <a:pt x="1402223" y="59025"/>
                    <a:pt x="1391637" y="59152"/>
                  </a:cubicBezTo>
                  <a:close/>
                  <a:moveTo>
                    <a:pt x="1298599" y="59152"/>
                  </a:moveTo>
                  <a:cubicBezTo>
                    <a:pt x="1288012" y="59279"/>
                    <a:pt x="1272598" y="65419"/>
                    <a:pt x="1267093" y="82273"/>
                  </a:cubicBezTo>
                  <a:cubicBezTo>
                    <a:pt x="1264722" y="98364"/>
                    <a:pt x="1263367" y="104801"/>
                    <a:pt x="1263790" y="116065"/>
                  </a:cubicBezTo>
                  <a:lnTo>
                    <a:pt x="1268109" y="123179"/>
                  </a:lnTo>
                  <a:cubicBezTo>
                    <a:pt x="1269761" y="123094"/>
                    <a:pt x="1273360" y="122586"/>
                    <a:pt x="1273699" y="115557"/>
                  </a:cubicBezTo>
                  <a:lnTo>
                    <a:pt x="1276240" y="81002"/>
                  </a:lnTo>
                  <a:cubicBezTo>
                    <a:pt x="1281152" y="116404"/>
                    <a:pt x="1280983" y="150789"/>
                    <a:pt x="1280813" y="185174"/>
                  </a:cubicBezTo>
                  <a:cubicBezTo>
                    <a:pt x="1280983" y="188138"/>
                    <a:pt x="1283693" y="190086"/>
                    <a:pt x="1287419" y="190255"/>
                  </a:cubicBezTo>
                  <a:cubicBezTo>
                    <a:pt x="1291146" y="190425"/>
                    <a:pt x="1294195" y="188731"/>
                    <a:pt x="1294533" y="185174"/>
                  </a:cubicBezTo>
                  <a:lnTo>
                    <a:pt x="1295550" y="124703"/>
                  </a:lnTo>
                  <a:lnTo>
                    <a:pt x="1302410" y="124703"/>
                  </a:lnTo>
                  <a:cubicBezTo>
                    <a:pt x="1302240" y="144013"/>
                    <a:pt x="1301817" y="162307"/>
                    <a:pt x="1301648" y="181616"/>
                  </a:cubicBezTo>
                  <a:cubicBezTo>
                    <a:pt x="1301817" y="186021"/>
                    <a:pt x="1305035" y="189916"/>
                    <a:pt x="1308762" y="190001"/>
                  </a:cubicBezTo>
                  <a:cubicBezTo>
                    <a:pt x="1312488" y="190086"/>
                    <a:pt x="1316808" y="186613"/>
                    <a:pt x="1316892" y="181616"/>
                  </a:cubicBezTo>
                  <a:cubicBezTo>
                    <a:pt x="1316723" y="148078"/>
                    <a:pt x="1316554" y="114540"/>
                    <a:pt x="1316384" y="81002"/>
                  </a:cubicBezTo>
                  <a:lnTo>
                    <a:pt x="1318417" y="75413"/>
                  </a:lnTo>
                  <a:lnTo>
                    <a:pt x="1320958" y="81002"/>
                  </a:lnTo>
                  <a:lnTo>
                    <a:pt x="1323498" y="117589"/>
                  </a:lnTo>
                  <a:lnTo>
                    <a:pt x="1330104" y="122671"/>
                  </a:lnTo>
                  <a:lnTo>
                    <a:pt x="1333661" y="115557"/>
                  </a:lnTo>
                  <a:lnTo>
                    <a:pt x="1330613" y="81511"/>
                  </a:lnTo>
                  <a:cubicBezTo>
                    <a:pt x="1327310" y="65758"/>
                    <a:pt x="1309185" y="59025"/>
                    <a:pt x="1298599" y="59152"/>
                  </a:cubicBezTo>
                  <a:close/>
                  <a:moveTo>
                    <a:pt x="1205562" y="59152"/>
                  </a:moveTo>
                  <a:cubicBezTo>
                    <a:pt x="1194975" y="59279"/>
                    <a:pt x="1179561" y="65419"/>
                    <a:pt x="1174056" y="82273"/>
                  </a:cubicBezTo>
                  <a:cubicBezTo>
                    <a:pt x="1171685" y="98364"/>
                    <a:pt x="1170330" y="104801"/>
                    <a:pt x="1170753" y="116065"/>
                  </a:cubicBezTo>
                  <a:lnTo>
                    <a:pt x="1175072" y="123179"/>
                  </a:lnTo>
                  <a:cubicBezTo>
                    <a:pt x="1176724" y="123094"/>
                    <a:pt x="1180323" y="122586"/>
                    <a:pt x="1180662" y="115557"/>
                  </a:cubicBezTo>
                  <a:lnTo>
                    <a:pt x="1183203" y="81002"/>
                  </a:lnTo>
                  <a:cubicBezTo>
                    <a:pt x="1188115" y="116404"/>
                    <a:pt x="1187946" y="150789"/>
                    <a:pt x="1187776" y="185174"/>
                  </a:cubicBezTo>
                  <a:cubicBezTo>
                    <a:pt x="1187946" y="188138"/>
                    <a:pt x="1190656" y="190086"/>
                    <a:pt x="1194382" y="190255"/>
                  </a:cubicBezTo>
                  <a:cubicBezTo>
                    <a:pt x="1198109" y="190425"/>
                    <a:pt x="1201158" y="188731"/>
                    <a:pt x="1201496" y="185174"/>
                  </a:cubicBezTo>
                  <a:lnTo>
                    <a:pt x="1202513" y="124703"/>
                  </a:lnTo>
                  <a:lnTo>
                    <a:pt x="1209373" y="124703"/>
                  </a:lnTo>
                  <a:cubicBezTo>
                    <a:pt x="1209203" y="144013"/>
                    <a:pt x="1208780" y="162307"/>
                    <a:pt x="1208611" y="181616"/>
                  </a:cubicBezTo>
                  <a:cubicBezTo>
                    <a:pt x="1208780" y="186021"/>
                    <a:pt x="1211998" y="189916"/>
                    <a:pt x="1215725" y="190001"/>
                  </a:cubicBezTo>
                  <a:cubicBezTo>
                    <a:pt x="1219451" y="190086"/>
                    <a:pt x="1223771" y="186613"/>
                    <a:pt x="1223855" y="181616"/>
                  </a:cubicBezTo>
                  <a:cubicBezTo>
                    <a:pt x="1223686" y="148078"/>
                    <a:pt x="1223517" y="114540"/>
                    <a:pt x="1223347" y="81002"/>
                  </a:cubicBezTo>
                  <a:lnTo>
                    <a:pt x="1225380" y="75413"/>
                  </a:lnTo>
                  <a:lnTo>
                    <a:pt x="1227921" y="81002"/>
                  </a:lnTo>
                  <a:lnTo>
                    <a:pt x="1230461" y="117589"/>
                  </a:lnTo>
                  <a:lnTo>
                    <a:pt x="1237067" y="122671"/>
                  </a:lnTo>
                  <a:lnTo>
                    <a:pt x="1240624" y="115557"/>
                  </a:lnTo>
                  <a:lnTo>
                    <a:pt x="1237576" y="81511"/>
                  </a:lnTo>
                  <a:cubicBezTo>
                    <a:pt x="1234273" y="65758"/>
                    <a:pt x="1216148" y="59025"/>
                    <a:pt x="1205562" y="59152"/>
                  </a:cubicBezTo>
                  <a:close/>
                  <a:moveTo>
                    <a:pt x="1112525" y="59152"/>
                  </a:moveTo>
                  <a:cubicBezTo>
                    <a:pt x="1101938" y="59279"/>
                    <a:pt x="1086524" y="65419"/>
                    <a:pt x="1081019" y="82273"/>
                  </a:cubicBezTo>
                  <a:cubicBezTo>
                    <a:pt x="1078648" y="98364"/>
                    <a:pt x="1077293" y="104801"/>
                    <a:pt x="1077716" y="116065"/>
                  </a:cubicBezTo>
                  <a:lnTo>
                    <a:pt x="1082035" y="123179"/>
                  </a:lnTo>
                  <a:cubicBezTo>
                    <a:pt x="1083687" y="123094"/>
                    <a:pt x="1087286" y="122586"/>
                    <a:pt x="1087625" y="115557"/>
                  </a:cubicBezTo>
                  <a:lnTo>
                    <a:pt x="1090166" y="81002"/>
                  </a:lnTo>
                  <a:cubicBezTo>
                    <a:pt x="1095078" y="116404"/>
                    <a:pt x="1094909" y="150789"/>
                    <a:pt x="1094739" y="185174"/>
                  </a:cubicBezTo>
                  <a:cubicBezTo>
                    <a:pt x="1094909" y="188138"/>
                    <a:pt x="1097619" y="190086"/>
                    <a:pt x="1101345" y="190255"/>
                  </a:cubicBezTo>
                  <a:cubicBezTo>
                    <a:pt x="1105072" y="190425"/>
                    <a:pt x="1108121" y="188731"/>
                    <a:pt x="1108459" y="185174"/>
                  </a:cubicBezTo>
                  <a:lnTo>
                    <a:pt x="1109476" y="124703"/>
                  </a:lnTo>
                  <a:lnTo>
                    <a:pt x="1116336" y="124703"/>
                  </a:lnTo>
                  <a:cubicBezTo>
                    <a:pt x="1116166" y="144013"/>
                    <a:pt x="1115743" y="162307"/>
                    <a:pt x="1115574" y="181616"/>
                  </a:cubicBezTo>
                  <a:cubicBezTo>
                    <a:pt x="1115743" y="186021"/>
                    <a:pt x="1118961" y="189916"/>
                    <a:pt x="1122688" y="190001"/>
                  </a:cubicBezTo>
                  <a:cubicBezTo>
                    <a:pt x="1126414" y="190086"/>
                    <a:pt x="1130734" y="186613"/>
                    <a:pt x="1130818" y="181616"/>
                  </a:cubicBezTo>
                  <a:cubicBezTo>
                    <a:pt x="1130649" y="148078"/>
                    <a:pt x="1130480" y="114540"/>
                    <a:pt x="1130310" y="81002"/>
                  </a:cubicBezTo>
                  <a:lnTo>
                    <a:pt x="1132343" y="75413"/>
                  </a:lnTo>
                  <a:lnTo>
                    <a:pt x="1134884" y="81002"/>
                  </a:lnTo>
                  <a:lnTo>
                    <a:pt x="1137424" y="117589"/>
                  </a:lnTo>
                  <a:lnTo>
                    <a:pt x="1144030" y="122671"/>
                  </a:lnTo>
                  <a:lnTo>
                    <a:pt x="1147587" y="115557"/>
                  </a:lnTo>
                  <a:lnTo>
                    <a:pt x="1144539" y="81511"/>
                  </a:lnTo>
                  <a:cubicBezTo>
                    <a:pt x="1141236" y="65758"/>
                    <a:pt x="1123111" y="59025"/>
                    <a:pt x="1112525" y="59152"/>
                  </a:cubicBezTo>
                  <a:close/>
                  <a:moveTo>
                    <a:pt x="1019488" y="59152"/>
                  </a:moveTo>
                  <a:cubicBezTo>
                    <a:pt x="1008901" y="59279"/>
                    <a:pt x="993487" y="65419"/>
                    <a:pt x="987982" y="82273"/>
                  </a:cubicBezTo>
                  <a:cubicBezTo>
                    <a:pt x="985611" y="98364"/>
                    <a:pt x="984256" y="104801"/>
                    <a:pt x="984679" y="116065"/>
                  </a:cubicBezTo>
                  <a:lnTo>
                    <a:pt x="988998" y="123179"/>
                  </a:lnTo>
                  <a:cubicBezTo>
                    <a:pt x="990650" y="123094"/>
                    <a:pt x="994249" y="122586"/>
                    <a:pt x="994588" y="115557"/>
                  </a:cubicBezTo>
                  <a:lnTo>
                    <a:pt x="997129" y="81002"/>
                  </a:lnTo>
                  <a:cubicBezTo>
                    <a:pt x="1002041" y="116404"/>
                    <a:pt x="1001872" y="150789"/>
                    <a:pt x="1001702" y="185174"/>
                  </a:cubicBezTo>
                  <a:cubicBezTo>
                    <a:pt x="1001872" y="188138"/>
                    <a:pt x="1004582" y="190086"/>
                    <a:pt x="1008308" y="190255"/>
                  </a:cubicBezTo>
                  <a:cubicBezTo>
                    <a:pt x="1012035" y="190425"/>
                    <a:pt x="1015084" y="188731"/>
                    <a:pt x="1015422" y="185174"/>
                  </a:cubicBezTo>
                  <a:lnTo>
                    <a:pt x="1016439" y="124703"/>
                  </a:lnTo>
                  <a:lnTo>
                    <a:pt x="1023299" y="124703"/>
                  </a:lnTo>
                  <a:cubicBezTo>
                    <a:pt x="1023129" y="144013"/>
                    <a:pt x="1022706" y="162307"/>
                    <a:pt x="1022537" y="181616"/>
                  </a:cubicBezTo>
                  <a:cubicBezTo>
                    <a:pt x="1022706" y="186021"/>
                    <a:pt x="1025924" y="189916"/>
                    <a:pt x="1029651" y="190001"/>
                  </a:cubicBezTo>
                  <a:cubicBezTo>
                    <a:pt x="1033377" y="190086"/>
                    <a:pt x="1037697" y="186613"/>
                    <a:pt x="1037781" y="181616"/>
                  </a:cubicBezTo>
                  <a:cubicBezTo>
                    <a:pt x="1037612" y="148078"/>
                    <a:pt x="1037443" y="114540"/>
                    <a:pt x="1037273" y="81002"/>
                  </a:cubicBezTo>
                  <a:lnTo>
                    <a:pt x="1039306" y="75413"/>
                  </a:lnTo>
                  <a:lnTo>
                    <a:pt x="1041847" y="81002"/>
                  </a:lnTo>
                  <a:lnTo>
                    <a:pt x="1044387" y="117589"/>
                  </a:lnTo>
                  <a:lnTo>
                    <a:pt x="1050993" y="122671"/>
                  </a:lnTo>
                  <a:lnTo>
                    <a:pt x="1054550" y="115557"/>
                  </a:lnTo>
                  <a:lnTo>
                    <a:pt x="1051502" y="81511"/>
                  </a:lnTo>
                  <a:cubicBezTo>
                    <a:pt x="1048199" y="65758"/>
                    <a:pt x="1030074" y="59025"/>
                    <a:pt x="1019488" y="59152"/>
                  </a:cubicBezTo>
                  <a:close/>
                  <a:moveTo>
                    <a:pt x="926451" y="59152"/>
                  </a:moveTo>
                  <a:cubicBezTo>
                    <a:pt x="915864" y="59279"/>
                    <a:pt x="900450" y="65419"/>
                    <a:pt x="894945" y="82273"/>
                  </a:cubicBezTo>
                  <a:cubicBezTo>
                    <a:pt x="892574" y="98364"/>
                    <a:pt x="891219" y="104801"/>
                    <a:pt x="891642" y="116065"/>
                  </a:cubicBezTo>
                  <a:lnTo>
                    <a:pt x="895961" y="123179"/>
                  </a:lnTo>
                  <a:cubicBezTo>
                    <a:pt x="897613" y="123094"/>
                    <a:pt x="901212" y="122586"/>
                    <a:pt x="901551" y="115557"/>
                  </a:cubicBezTo>
                  <a:lnTo>
                    <a:pt x="904092" y="81002"/>
                  </a:lnTo>
                  <a:cubicBezTo>
                    <a:pt x="909004" y="116404"/>
                    <a:pt x="908835" y="150789"/>
                    <a:pt x="908665" y="185174"/>
                  </a:cubicBezTo>
                  <a:cubicBezTo>
                    <a:pt x="908835" y="188138"/>
                    <a:pt x="911545" y="190086"/>
                    <a:pt x="915271" y="190255"/>
                  </a:cubicBezTo>
                  <a:cubicBezTo>
                    <a:pt x="918998" y="190425"/>
                    <a:pt x="922047" y="188731"/>
                    <a:pt x="922385" y="185174"/>
                  </a:cubicBezTo>
                  <a:lnTo>
                    <a:pt x="923402" y="124703"/>
                  </a:lnTo>
                  <a:lnTo>
                    <a:pt x="930262" y="124703"/>
                  </a:lnTo>
                  <a:cubicBezTo>
                    <a:pt x="930092" y="144013"/>
                    <a:pt x="929669" y="162307"/>
                    <a:pt x="929500" y="181616"/>
                  </a:cubicBezTo>
                  <a:cubicBezTo>
                    <a:pt x="929669" y="186021"/>
                    <a:pt x="932887" y="189916"/>
                    <a:pt x="936614" y="190001"/>
                  </a:cubicBezTo>
                  <a:cubicBezTo>
                    <a:pt x="940340" y="190086"/>
                    <a:pt x="944660" y="186613"/>
                    <a:pt x="944744" y="181616"/>
                  </a:cubicBezTo>
                  <a:cubicBezTo>
                    <a:pt x="944575" y="148078"/>
                    <a:pt x="944406" y="114540"/>
                    <a:pt x="944236" y="81002"/>
                  </a:cubicBezTo>
                  <a:lnTo>
                    <a:pt x="946269" y="75413"/>
                  </a:lnTo>
                  <a:lnTo>
                    <a:pt x="948810" y="81002"/>
                  </a:lnTo>
                  <a:lnTo>
                    <a:pt x="951350" y="117589"/>
                  </a:lnTo>
                  <a:lnTo>
                    <a:pt x="957956" y="122671"/>
                  </a:lnTo>
                  <a:lnTo>
                    <a:pt x="961513" y="115557"/>
                  </a:lnTo>
                  <a:lnTo>
                    <a:pt x="958465" y="81511"/>
                  </a:lnTo>
                  <a:cubicBezTo>
                    <a:pt x="955162" y="65758"/>
                    <a:pt x="937037" y="59025"/>
                    <a:pt x="926451" y="59152"/>
                  </a:cubicBezTo>
                  <a:close/>
                  <a:moveTo>
                    <a:pt x="833414" y="59152"/>
                  </a:moveTo>
                  <a:cubicBezTo>
                    <a:pt x="822827" y="59279"/>
                    <a:pt x="807413" y="65419"/>
                    <a:pt x="801908" y="82273"/>
                  </a:cubicBezTo>
                  <a:cubicBezTo>
                    <a:pt x="799537" y="98364"/>
                    <a:pt x="798182" y="104801"/>
                    <a:pt x="798605" y="116065"/>
                  </a:cubicBezTo>
                  <a:lnTo>
                    <a:pt x="802924" y="123179"/>
                  </a:lnTo>
                  <a:cubicBezTo>
                    <a:pt x="804576" y="123094"/>
                    <a:pt x="808175" y="122586"/>
                    <a:pt x="808514" y="115557"/>
                  </a:cubicBezTo>
                  <a:lnTo>
                    <a:pt x="811055" y="81002"/>
                  </a:lnTo>
                  <a:cubicBezTo>
                    <a:pt x="815967" y="116404"/>
                    <a:pt x="815798" y="150789"/>
                    <a:pt x="815628" y="185174"/>
                  </a:cubicBezTo>
                  <a:cubicBezTo>
                    <a:pt x="815798" y="188138"/>
                    <a:pt x="818508" y="190086"/>
                    <a:pt x="822234" y="190255"/>
                  </a:cubicBezTo>
                  <a:cubicBezTo>
                    <a:pt x="825961" y="190425"/>
                    <a:pt x="829010" y="188731"/>
                    <a:pt x="829348" y="185174"/>
                  </a:cubicBezTo>
                  <a:lnTo>
                    <a:pt x="830365" y="124703"/>
                  </a:lnTo>
                  <a:lnTo>
                    <a:pt x="837225" y="124703"/>
                  </a:lnTo>
                  <a:cubicBezTo>
                    <a:pt x="837055" y="144013"/>
                    <a:pt x="836632" y="162307"/>
                    <a:pt x="836463" y="181616"/>
                  </a:cubicBezTo>
                  <a:cubicBezTo>
                    <a:pt x="836632" y="186021"/>
                    <a:pt x="839850" y="189916"/>
                    <a:pt x="843577" y="190001"/>
                  </a:cubicBezTo>
                  <a:cubicBezTo>
                    <a:pt x="847303" y="190086"/>
                    <a:pt x="851623" y="186613"/>
                    <a:pt x="851707" y="181616"/>
                  </a:cubicBezTo>
                  <a:cubicBezTo>
                    <a:pt x="851538" y="148078"/>
                    <a:pt x="851369" y="114540"/>
                    <a:pt x="851199" y="81002"/>
                  </a:cubicBezTo>
                  <a:lnTo>
                    <a:pt x="853232" y="75413"/>
                  </a:lnTo>
                  <a:lnTo>
                    <a:pt x="855773" y="81002"/>
                  </a:lnTo>
                  <a:lnTo>
                    <a:pt x="858313" y="117589"/>
                  </a:lnTo>
                  <a:lnTo>
                    <a:pt x="864919" y="122671"/>
                  </a:lnTo>
                  <a:lnTo>
                    <a:pt x="868476" y="115557"/>
                  </a:lnTo>
                  <a:lnTo>
                    <a:pt x="865428" y="81511"/>
                  </a:lnTo>
                  <a:cubicBezTo>
                    <a:pt x="862125" y="65758"/>
                    <a:pt x="844000" y="59025"/>
                    <a:pt x="833414" y="59152"/>
                  </a:cubicBezTo>
                  <a:close/>
                  <a:moveTo>
                    <a:pt x="740377" y="59152"/>
                  </a:moveTo>
                  <a:cubicBezTo>
                    <a:pt x="729790" y="59279"/>
                    <a:pt x="714376" y="65419"/>
                    <a:pt x="708871" y="82273"/>
                  </a:cubicBezTo>
                  <a:cubicBezTo>
                    <a:pt x="706500" y="98364"/>
                    <a:pt x="705145" y="104801"/>
                    <a:pt x="705568" y="116065"/>
                  </a:cubicBezTo>
                  <a:lnTo>
                    <a:pt x="709887" y="123179"/>
                  </a:lnTo>
                  <a:cubicBezTo>
                    <a:pt x="711539" y="123094"/>
                    <a:pt x="715138" y="122586"/>
                    <a:pt x="715477" y="115557"/>
                  </a:cubicBezTo>
                  <a:lnTo>
                    <a:pt x="718018" y="81002"/>
                  </a:lnTo>
                  <a:cubicBezTo>
                    <a:pt x="722930" y="116404"/>
                    <a:pt x="722761" y="150789"/>
                    <a:pt x="722591" y="185174"/>
                  </a:cubicBezTo>
                  <a:cubicBezTo>
                    <a:pt x="722761" y="188138"/>
                    <a:pt x="725471" y="190086"/>
                    <a:pt x="729197" y="190255"/>
                  </a:cubicBezTo>
                  <a:cubicBezTo>
                    <a:pt x="732924" y="190425"/>
                    <a:pt x="735973" y="188731"/>
                    <a:pt x="736311" y="185174"/>
                  </a:cubicBezTo>
                  <a:lnTo>
                    <a:pt x="737328" y="124703"/>
                  </a:lnTo>
                  <a:lnTo>
                    <a:pt x="744188" y="124703"/>
                  </a:lnTo>
                  <a:cubicBezTo>
                    <a:pt x="744018" y="144013"/>
                    <a:pt x="743595" y="162307"/>
                    <a:pt x="743426" y="181616"/>
                  </a:cubicBezTo>
                  <a:cubicBezTo>
                    <a:pt x="743595" y="186021"/>
                    <a:pt x="746813" y="189916"/>
                    <a:pt x="750540" y="190001"/>
                  </a:cubicBezTo>
                  <a:cubicBezTo>
                    <a:pt x="754266" y="190086"/>
                    <a:pt x="758586" y="186613"/>
                    <a:pt x="758670" y="181616"/>
                  </a:cubicBezTo>
                  <a:cubicBezTo>
                    <a:pt x="758501" y="148078"/>
                    <a:pt x="758332" y="114540"/>
                    <a:pt x="758162" y="81002"/>
                  </a:cubicBezTo>
                  <a:lnTo>
                    <a:pt x="760195" y="75413"/>
                  </a:lnTo>
                  <a:lnTo>
                    <a:pt x="762736" y="81002"/>
                  </a:lnTo>
                  <a:lnTo>
                    <a:pt x="765276" y="117589"/>
                  </a:lnTo>
                  <a:lnTo>
                    <a:pt x="771882" y="122671"/>
                  </a:lnTo>
                  <a:lnTo>
                    <a:pt x="775439" y="115557"/>
                  </a:lnTo>
                  <a:lnTo>
                    <a:pt x="772391" y="81511"/>
                  </a:lnTo>
                  <a:cubicBezTo>
                    <a:pt x="769088" y="65758"/>
                    <a:pt x="750963" y="59025"/>
                    <a:pt x="740377" y="59152"/>
                  </a:cubicBezTo>
                  <a:close/>
                  <a:moveTo>
                    <a:pt x="647340" y="59152"/>
                  </a:moveTo>
                  <a:cubicBezTo>
                    <a:pt x="636753" y="59279"/>
                    <a:pt x="621339" y="65419"/>
                    <a:pt x="615834" y="82273"/>
                  </a:cubicBezTo>
                  <a:cubicBezTo>
                    <a:pt x="613463" y="98364"/>
                    <a:pt x="612108" y="104801"/>
                    <a:pt x="612531" y="116065"/>
                  </a:cubicBezTo>
                  <a:lnTo>
                    <a:pt x="616850" y="123179"/>
                  </a:lnTo>
                  <a:cubicBezTo>
                    <a:pt x="618502" y="123094"/>
                    <a:pt x="622101" y="122586"/>
                    <a:pt x="622440" y="115557"/>
                  </a:cubicBezTo>
                  <a:lnTo>
                    <a:pt x="624981" y="81002"/>
                  </a:lnTo>
                  <a:cubicBezTo>
                    <a:pt x="629893" y="116404"/>
                    <a:pt x="629724" y="150789"/>
                    <a:pt x="629554" y="185174"/>
                  </a:cubicBezTo>
                  <a:cubicBezTo>
                    <a:pt x="629724" y="188138"/>
                    <a:pt x="632434" y="190086"/>
                    <a:pt x="636160" y="190255"/>
                  </a:cubicBezTo>
                  <a:cubicBezTo>
                    <a:pt x="639887" y="190425"/>
                    <a:pt x="642936" y="188731"/>
                    <a:pt x="643274" y="185174"/>
                  </a:cubicBezTo>
                  <a:lnTo>
                    <a:pt x="644291" y="124703"/>
                  </a:lnTo>
                  <a:lnTo>
                    <a:pt x="651151" y="124703"/>
                  </a:lnTo>
                  <a:cubicBezTo>
                    <a:pt x="650981" y="144013"/>
                    <a:pt x="650558" y="162307"/>
                    <a:pt x="650389" y="181616"/>
                  </a:cubicBezTo>
                  <a:cubicBezTo>
                    <a:pt x="650558" y="186021"/>
                    <a:pt x="653776" y="189916"/>
                    <a:pt x="657503" y="190001"/>
                  </a:cubicBezTo>
                  <a:cubicBezTo>
                    <a:pt x="661229" y="190086"/>
                    <a:pt x="665549" y="186613"/>
                    <a:pt x="665633" y="181616"/>
                  </a:cubicBezTo>
                  <a:cubicBezTo>
                    <a:pt x="665464" y="148078"/>
                    <a:pt x="665295" y="114540"/>
                    <a:pt x="665125" y="81002"/>
                  </a:cubicBezTo>
                  <a:lnTo>
                    <a:pt x="667158" y="75413"/>
                  </a:lnTo>
                  <a:lnTo>
                    <a:pt x="669699" y="81002"/>
                  </a:lnTo>
                  <a:lnTo>
                    <a:pt x="672239" y="117589"/>
                  </a:lnTo>
                  <a:lnTo>
                    <a:pt x="678845" y="122671"/>
                  </a:lnTo>
                  <a:lnTo>
                    <a:pt x="682402" y="115557"/>
                  </a:lnTo>
                  <a:lnTo>
                    <a:pt x="679354" y="81511"/>
                  </a:lnTo>
                  <a:cubicBezTo>
                    <a:pt x="676051" y="65758"/>
                    <a:pt x="657926" y="59025"/>
                    <a:pt x="647340" y="59152"/>
                  </a:cubicBezTo>
                  <a:close/>
                  <a:moveTo>
                    <a:pt x="554303" y="59152"/>
                  </a:moveTo>
                  <a:cubicBezTo>
                    <a:pt x="543716" y="59279"/>
                    <a:pt x="528302" y="65419"/>
                    <a:pt x="522797" y="82273"/>
                  </a:cubicBezTo>
                  <a:cubicBezTo>
                    <a:pt x="520426" y="98364"/>
                    <a:pt x="519071" y="104801"/>
                    <a:pt x="519494" y="116065"/>
                  </a:cubicBezTo>
                  <a:lnTo>
                    <a:pt x="523813" y="123179"/>
                  </a:lnTo>
                  <a:cubicBezTo>
                    <a:pt x="525465" y="123094"/>
                    <a:pt x="529064" y="122586"/>
                    <a:pt x="529403" y="115557"/>
                  </a:cubicBezTo>
                  <a:lnTo>
                    <a:pt x="531944" y="81002"/>
                  </a:lnTo>
                  <a:cubicBezTo>
                    <a:pt x="536856" y="116404"/>
                    <a:pt x="536687" y="150789"/>
                    <a:pt x="536517" y="185174"/>
                  </a:cubicBezTo>
                  <a:cubicBezTo>
                    <a:pt x="536687" y="188138"/>
                    <a:pt x="539397" y="190086"/>
                    <a:pt x="543123" y="190255"/>
                  </a:cubicBezTo>
                  <a:cubicBezTo>
                    <a:pt x="546850" y="190425"/>
                    <a:pt x="549899" y="188731"/>
                    <a:pt x="550237" y="185174"/>
                  </a:cubicBezTo>
                  <a:lnTo>
                    <a:pt x="551254" y="124703"/>
                  </a:lnTo>
                  <a:lnTo>
                    <a:pt x="558114" y="124703"/>
                  </a:lnTo>
                  <a:cubicBezTo>
                    <a:pt x="557944" y="144013"/>
                    <a:pt x="557521" y="162307"/>
                    <a:pt x="557352" y="181616"/>
                  </a:cubicBezTo>
                  <a:cubicBezTo>
                    <a:pt x="557521" y="186021"/>
                    <a:pt x="560739" y="189916"/>
                    <a:pt x="564466" y="190001"/>
                  </a:cubicBezTo>
                  <a:cubicBezTo>
                    <a:pt x="568192" y="190086"/>
                    <a:pt x="572512" y="186613"/>
                    <a:pt x="572596" y="181616"/>
                  </a:cubicBezTo>
                  <a:cubicBezTo>
                    <a:pt x="572427" y="148078"/>
                    <a:pt x="572258" y="114540"/>
                    <a:pt x="572088" y="81002"/>
                  </a:cubicBezTo>
                  <a:lnTo>
                    <a:pt x="574121" y="75413"/>
                  </a:lnTo>
                  <a:lnTo>
                    <a:pt x="576662" y="81002"/>
                  </a:lnTo>
                  <a:lnTo>
                    <a:pt x="579202" y="117589"/>
                  </a:lnTo>
                  <a:lnTo>
                    <a:pt x="585808" y="122671"/>
                  </a:lnTo>
                  <a:lnTo>
                    <a:pt x="589365" y="115557"/>
                  </a:lnTo>
                  <a:lnTo>
                    <a:pt x="586317" y="81511"/>
                  </a:lnTo>
                  <a:cubicBezTo>
                    <a:pt x="583014" y="65758"/>
                    <a:pt x="564889" y="59025"/>
                    <a:pt x="554303" y="59152"/>
                  </a:cubicBezTo>
                  <a:close/>
                  <a:moveTo>
                    <a:pt x="461266" y="59152"/>
                  </a:moveTo>
                  <a:cubicBezTo>
                    <a:pt x="450679" y="59279"/>
                    <a:pt x="435265" y="65419"/>
                    <a:pt x="429760" y="82273"/>
                  </a:cubicBezTo>
                  <a:cubicBezTo>
                    <a:pt x="427389" y="98364"/>
                    <a:pt x="426034" y="104801"/>
                    <a:pt x="426457" y="116065"/>
                  </a:cubicBezTo>
                  <a:lnTo>
                    <a:pt x="430776" y="123179"/>
                  </a:lnTo>
                  <a:cubicBezTo>
                    <a:pt x="432428" y="123094"/>
                    <a:pt x="436027" y="122586"/>
                    <a:pt x="436366" y="115557"/>
                  </a:cubicBezTo>
                  <a:lnTo>
                    <a:pt x="438907" y="81002"/>
                  </a:lnTo>
                  <a:cubicBezTo>
                    <a:pt x="443819" y="116404"/>
                    <a:pt x="443650" y="150789"/>
                    <a:pt x="443480" y="185174"/>
                  </a:cubicBezTo>
                  <a:cubicBezTo>
                    <a:pt x="443650" y="188138"/>
                    <a:pt x="446360" y="190086"/>
                    <a:pt x="450086" y="190255"/>
                  </a:cubicBezTo>
                  <a:cubicBezTo>
                    <a:pt x="453813" y="190425"/>
                    <a:pt x="456862" y="188731"/>
                    <a:pt x="457200" y="185174"/>
                  </a:cubicBezTo>
                  <a:lnTo>
                    <a:pt x="458217" y="124703"/>
                  </a:lnTo>
                  <a:lnTo>
                    <a:pt x="465077" y="124703"/>
                  </a:lnTo>
                  <a:cubicBezTo>
                    <a:pt x="464907" y="144013"/>
                    <a:pt x="464484" y="162307"/>
                    <a:pt x="464315" y="181616"/>
                  </a:cubicBezTo>
                  <a:cubicBezTo>
                    <a:pt x="464484" y="186021"/>
                    <a:pt x="467702" y="189916"/>
                    <a:pt x="471429" y="190001"/>
                  </a:cubicBezTo>
                  <a:cubicBezTo>
                    <a:pt x="475155" y="190086"/>
                    <a:pt x="479475" y="186613"/>
                    <a:pt x="479559" y="181616"/>
                  </a:cubicBezTo>
                  <a:cubicBezTo>
                    <a:pt x="479390" y="148078"/>
                    <a:pt x="479221" y="114540"/>
                    <a:pt x="479051" y="81002"/>
                  </a:cubicBezTo>
                  <a:lnTo>
                    <a:pt x="481084" y="75413"/>
                  </a:lnTo>
                  <a:lnTo>
                    <a:pt x="483625" y="81002"/>
                  </a:lnTo>
                  <a:lnTo>
                    <a:pt x="486165" y="117589"/>
                  </a:lnTo>
                  <a:lnTo>
                    <a:pt x="492771" y="122671"/>
                  </a:lnTo>
                  <a:lnTo>
                    <a:pt x="496328" y="115557"/>
                  </a:lnTo>
                  <a:lnTo>
                    <a:pt x="493280" y="81511"/>
                  </a:lnTo>
                  <a:cubicBezTo>
                    <a:pt x="489977" y="65758"/>
                    <a:pt x="471852" y="59025"/>
                    <a:pt x="461266" y="59152"/>
                  </a:cubicBezTo>
                  <a:close/>
                  <a:moveTo>
                    <a:pt x="368229" y="59152"/>
                  </a:moveTo>
                  <a:cubicBezTo>
                    <a:pt x="357642" y="59279"/>
                    <a:pt x="342228" y="65419"/>
                    <a:pt x="336723" y="82273"/>
                  </a:cubicBezTo>
                  <a:cubicBezTo>
                    <a:pt x="334352" y="98364"/>
                    <a:pt x="332997" y="104801"/>
                    <a:pt x="333420" y="116065"/>
                  </a:cubicBezTo>
                  <a:lnTo>
                    <a:pt x="337739" y="123179"/>
                  </a:lnTo>
                  <a:cubicBezTo>
                    <a:pt x="339391" y="123094"/>
                    <a:pt x="342990" y="122586"/>
                    <a:pt x="343329" y="115557"/>
                  </a:cubicBezTo>
                  <a:lnTo>
                    <a:pt x="345870" y="81002"/>
                  </a:lnTo>
                  <a:cubicBezTo>
                    <a:pt x="350782" y="116404"/>
                    <a:pt x="350613" y="150789"/>
                    <a:pt x="350443" y="185174"/>
                  </a:cubicBezTo>
                  <a:cubicBezTo>
                    <a:pt x="350613" y="188138"/>
                    <a:pt x="353323" y="190086"/>
                    <a:pt x="357049" y="190255"/>
                  </a:cubicBezTo>
                  <a:cubicBezTo>
                    <a:pt x="360776" y="190425"/>
                    <a:pt x="363825" y="188731"/>
                    <a:pt x="364163" y="185174"/>
                  </a:cubicBezTo>
                  <a:lnTo>
                    <a:pt x="365180" y="124703"/>
                  </a:lnTo>
                  <a:lnTo>
                    <a:pt x="372040" y="124703"/>
                  </a:lnTo>
                  <a:cubicBezTo>
                    <a:pt x="371870" y="144013"/>
                    <a:pt x="371447" y="162307"/>
                    <a:pt x="371278" y="181616"/>
                  </a:cubicBezTo>
                  <a:cubicBezTo>
                    <a:pt x="371447" y="186021"/>
                    <a:pt x="374665" y="189916"/>
                    <a:pt x="378392" y="190001"/>
                  </a:cubicBezTo>
                  <a:cubicBezTo>
                    <a:pt x="382118" y="190086"/>
                    <a:pt x="386438" y="186613"/>
                    <a:pt x="386522" y="181616"/>
                  </a:cubicBezTo>
                  <a:cubicBezTo>
                    <a:pt x="386353" y="148078"/>
                    <a:pt x="386184" y="114540"/>
                    <a:pt x="386014" y="81002"/>
                  </a:cubicBezTo>
                  <a:lnTo>
                    <a:pt x="388047" y="75413"/>
                  </a:lnTo>
                  <a:lnTo>
                    <a:pt x="390588" y="81002"/>
                  </a:lnTo>
                  <a:lnTo>
                    <a:pt x="393128" y="117589"/>
                  </a:lnTo>
                  <a:lnTo>
                    <a:pt x="399734" y="122671"/>
                  </a:lnTo>
                  <a:lnTo>
                    <a:pt x="403291" y="115557"/>
                  </a:lnTo>
                  <a:lnTo>
                    <a:pt x="400243" y="81511"/>
                  </a:lnTo>
                  <a:cubicBezTo>
                    <a:pt x="396940" y="65758"/>
                    <a:pt x="378815" y="59025"/>
                    <a:pt x="368229" y="59152"/>
                  </a:cubicBezTo>
                  <a:close/>
                  <a:moveTo>
                    <a:pt x="1391730" y="25645"/>
                  </a:moveTo>
                  <a:cubicBezTo>
                    <a:pt x="1382759" y="25645"/>
                    <a:pt x="1375486" y="32918"/>
                    <a:pt x="1375486" y="41889"/>
                  </a:cubicBezTo>
                  <a:cubicBezTo>
                    <a:pt x="1375486" y="50861"/>
                    <a:pt x="1382759" y="58134"/>
                    <a:pt x="1391730" y="58134"/>
                  </a:cubicBezTo>
                  <a:cubicBezTo>
                    <a:pt x="1400702" y="58134"/>
                    <a:pt x="1407975" y="50861"/>
                    <a:pt x="1407975" y="41889"/>
                  </a:cubicBezTo>
                  <a:cubicBezTo>
                    <a:pt x="1407975" y="32918"/>
                    <a:pt x="1400702" y="25645"/>
                    <a:pt x="1391730" y="25645"/>
                  </a:cubicBezTo>
                  <a:close/>
                  <a:moveTo>
                    <a:pt x="1298692" y="25645"/>
                  </a:moveTo>
                  <a:cubicBezTo>
                    <a:pt x="1289721" y="25645"/>
                    <a:pt x="1282448" y="32918"/>
                    <a:pt x="1282448" y="41889"/>
                  </a:cubicBezTo>
                  <a:cubicBezTo>
                    <a:pt x="1282448" y="50861"/>
                    <a:pt x="1289721" y="58134"/>
                    <a:pt x="1298692" y="58134"/>
                  </a:cubicBezTo>
                  <a:cubicBezTo>
                    <a:pt x="1307664" y="58134"/>
                    <a:pt x="1314937" y="50861"/>
                    <a:pt x="1314937" y="41889"/>
                  </a:cubicBezTo>
                  <a:cubicBezTo>
                    <a:pt x="1314937" y="32918"/>
                    <a:pt x="1307664" y="25645"/>
                    <a:pt x="1298692" y="25645"/>
                  </a:cubicBezTo>
                  <a:close/>
                  <a:moveTo>
                    <a:pt x="1205655" y="25645"/>
                  </a:moveTo>
                  <a:cubicBezTo>
                    <a:pt x="1196684" y="25645"/>
                    <a:pt x="1189411" y="32918"/>
                    <a:pt x="1189411" y="41889"/>
                  </a:cubicBezTo>
                  <a:cubicBezTo>
                    <a:pt x="1189411" y="50861"/>
                    <a:pt x="1196684" y="58134"/>
                    <a:pt x="1205655" y="58134"/>
                  </a:cubicBezTo>
                  <a:cubicBezTo>
                    <a:pt x="1214627" y="58134"/>
                    <a:pt x="1221900" y="50861"/>
                    <a:pt x="1221900" y="41889"/>
                  </a:cubicBezTo>
                  <a:cubicBezTo>
                    <a:pt x="1221900" y="32918"/>
                    <a:pt x="1214627" y="25645"/>
                    <a:pt x="1205655" y="25645"/>
                  </a:cubicBezTo>
                  <a:close/>
                  <a:moveTo>
                    <a:pt x="1112618" y="25645"/>
                  </a:moveTo>
                  <a:cubicBezTo>
                    <a:pt x="1103647" y="25645"/>
                    <a:pt x="1096374" y="32918"/>
                    <a:pt x="1096374" y="41889"/>
                  </a:cubicBezTo>
                  <a:cubicBezTo>
                    <a:pt x="1096374" y="50861"/>
                    <a:pt x="1103647" y="58134"/>
                    <a:pt x="1112618" y="58134"/>
                  </a:cubicBezTo>
                  <a:cubicBezTo>
                    <a:pt x="1121590" y="58134"/>
                    <a:pt x="1128863" y="50861"/>
                    <a:pt x="1128863" y="41889"/>
                  </a:cubicBezTo>
                  <a:cubicBezTo>
                    <a:pt x="1128863" y="32918"/>
                    <a:pt x="1121590" y="25645"/>
                    <a:pt x="1112618" y="25645"/>
                  </a:cubicBezTo>
                  <a:close/>
                  <a:moveTo>
                    <a:pt x="1019581" y="25645"/>
                  </a:moveTo>
                  <a:cubicBezTo>
                    <a:pt x="1010610" y="25645"/>
                    <a:pt x="1003337" y="32918"/>
                    <a:pt x="1003337" y="41889"/>
                  </a:cubicBezTo>
                  <a:cubicBezTo>
                    <a:pt x="1003337" y="50861"/>
                    <a:pt x="1010610" y="58134"/>
                    <a:pt x="1019581" y="58134"/>
                  </a:cubicBezTo>
                  <a:cubicBezTo>
                    <a:pt x="1028553" y="58134"/>
                    <a:pt x="1035826" y="50861"/>
                    <a:pt x="1035826" y="41889"/>
                  </a:cubicBezTo>
                  <a:cubicBezTo>
                    <a:pt x="1035826" y="32918"/>
                    <a:pt x="1028553" y="25645"/>
                    <a:pt x="1019581" y="25645"/>
                  </a:cubicBezTo>
                  <a:close/>
                  <a:moveTo>
                    <a:pt x="926544" y="25645"/>
                  </a:moveTo>
                  <a:cubicBezTo>
                    <a:pt x="917573" y="25645"/>
                    <a:pt x="910300" y="32918"/>
                    <a:pt x="910300" y="41889"/>
                  </a:cubicBezTo>
                  <a:cubicBezTo>
                    <a:pt x="910300" y="50861"/>
                    <a:pt x="917573" y="58134"/>
                    <a:pt x="926544" y="58134"/>
                  </a:cubicBezTo>
                  <a:cubicBezTo>
                    <a:pt x="935516" y="58134"/>
                    <a:pt x="942789" y="50861"/>
                    <a:pt x="942789" y="41889"/>
                  </a:cubicBezTo>
                  <a:cubicBezTo>
                    <a:pt x="942789" y="32918"/>
                    <a:pt x="935516" y="25645"/>
                    <a:pt x="926544" y="25645"/>
                  </a:cubicBezTo>
                  <a:close/>
                  <a:moveTo>
                    <a:pt x="833507" y="25645"/>
                  </a:moveTo>
                  <a:cubicBezTo>
                    <a:pt x="824536" y="25645"/>
                    <a:pt x="817263" y="32918"/>
                    <a:pt x="817263" y="41889"/>
                  </a:cubicBezTo>
                  <a:cubicBezTo>
                    <a:pt x="817263" y="50861"/>
                    <a:pt x="824536" y="58134"/>
                    <a:pt x="833507" y="58134"/>
                  </a:cubicBezTo>
                  <a:cubicBezTo>
                    <a:pt x="842479" y="58134"/>
                    <a:pt x="849752" y="50861"/>
                    <a:pt x="849752" y="41889"/>
                  </a:cubicBezTo>
                  <a:cubicBezTo>
                    <a:pt x="849752" y="32918"/>
                    <a:pt x="842479" y="25645"/>
                    <a:pt x="833507" y="25645"/>
                  </a:cubicBezTo>
                  <a:close/>
                  <a:moveTo>
                    <a:pt x="740470" y="25645"/>
                  </a:moveTo>
                  <a:cubicBezTo>
                    <a:pt x="731499" y="25645"/>
                    <a:pt x="724226" y="32918"/>
                    <a:pt x="724226" y="41889"/>
                  </a:cubicBezTo>
                  <a:cubicBezTo>
                    <a:pt x="724226" y="50861"/>
                    <a:pt x="731499" y="58134"/>
                    <a:pt x="740470" y="58134"/>
                  </a:cubicBezTo>
                  <a:cubicBezTo>
                    <a:pt x="749442" y="58134"/>
                    <a:pt x="756715" y="50861"/>
                    <a:pt x="756715" y="41889"/>
                  </a:cubicBezTo>
                  <a:cubicBezTo>
                    <a:pt x="756715" y="32918"/>
                    <a:pt x="749442" y="25645"/>
                    <a:pt x="740470" y="25645"/>
                  </a:cubicBezTo>
                  <a:close/>
                  <a:moveTo>
                    <a:pt x="647433" y="25645"/>
                  </a:moveTo>
                  <a:cubicBezTo>
                    <a:pt x="638462" y="25645"/>
                    <a:pt x="631189" y="32918"/>
                    <a:pt x="631189" y="41889"/>
                  </a:cubicBezTo>
                  <a:cubicBezTo>
                    <a:pt x="631189" y="50861"/>
                    <a:pt x="638462" y="58134"/>
                    <a:pt x="647433" y="58134"/>
                  </a:cubicBezTo>
                  <a:cubicBezTo>
                    <a:pt x="656405" y="58134"/>
                    <a:pt x="663678" y="50861"/>
                    <a:pt x="663678" y="41889"/>
                  </a:cubicBezTo>
                  <a:cubicBezTo>
                    <a:pt x="663678" y="32918"/>
                    <a:pt x="656405" y="25645"/>
                    <a:pt x="647433" y="25645"/>
                  </a:cubicBezTo>
                  <a:close/>
                  <a:moveTo>
                    <a:pt x="554396" y="25645"/>
                  </a:moveTo>
                  <a:cubicBezTo>
                    <a:pt x="545425" y="25645"/>
                    <a:pt x="538152" y="32918"/>
                    <a:pt x="538152" y="41889"/>
                  </a:cubicBezTo>
                  <a:cubicBezTo>
                    <a:pt x="538152" y="50861"/>
                    <a:pt x="545425" y="58134"/>
                    <a:pt x="554396" y="58134"/>
                  </a:cubicBezTo>
                  <a:cubicBezTo>
                    <a:pt x="563368" y="58134"/>
                    <a:pt x="570641" y="50861"/>
                    <a:pt x="570641" y="41889"/>
                  </a:cubicBezTo>
                  <a:cubicBezTo>
                    <a:pt x="570641" y="32918"/>
                    <a:pt x="563368" y="25645"/>
                    <a:pt x="554396" y="25645"/>
                  </a:cubicBezTo>
                  <a:close/>
                  <a:moveTo>
                    <a:pt x="461359" y="25645"/>
                  </a:moveTo>
                  <a:cubicBezTo>
                    <a:pt x="452388" y="25645"/>
                    <a:pt x="445115" y="32918"/>
                    <a:pt x="445115" y="41889"/>
                  </a:cubicBezTo>
                  <a:cubicBezTo>
                    <a:pt x="445115" y="50861"/>
                    <a:pt x="452388" y="58134"/>
                    <a:pt x="461359" y="58134"/>
                  </a:cubicBezTo>
                  <a:cubicBezTo>
                    <a:pt x="470331" y="58134"/>
                    <a:pt x="477604" y="50861"/>
                    <a:pt x="477604" y="41889"/>
                  </a:cubicBezTo>
                  <a:cubicBezTo>
                    <a:pt x="477604" y="32918"/>
                    <a:pt x="470331" y="25645"/>
                    <a:pt x="461359" y="25645"/>
                  </a:cubicBezTo>
                  <a:close/>
                  <a:moveTo>
                    <a:pt x="368322" y="25645"/>
                  </a:moveTo>
                  <a:cubicBezTo>
                    <a:pt x="359350" y="25645"/>
                    <a:pt x="352078" y="32918"/>
                    <a:pt x="352078" y="41889"/>
                  </a:cubicBezTo>
                  <a:cubicBezTo>
                    <a:pt x="352078" y="50861"/>
                    <a:pt x="359350" y="58134"/>
                    <a:pt x="368322" y="58134"/>
                  </a:cubicBezTo>
                  <a:cubicBezTo>
                    <a:pt x="377294" y="58134"/>
                    <a:pt x="384567" y="50861"/>
                    <a:pt x="384567" y="41889"/>
                  </a:cubicBezTo>
                  <a:cubicBezTo>
                    <a:pt x="384567" y="32918"/>
                    <a:pt x="377294" y="25645"/>
                    <a:pt x="368322" y="25645"/>
                  </a:cubicBezTo>
                  <a:close/>
                  <a:moveTo>
                    <a:pt x="0" y="0"/>
                  </a:moveTo>
                  <a:lnTo>
                    <a:pt x="1550898" y="0"/>
                  </a:lnTo>
                  <a:lnTo>
                    <a:pt x="1550898" y="215900"/>
                  </a:lnTo>
                  <a:lnTo>
                    <a:pt x="0" y="215900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矩形 297"/>
            <p:cNvSpPr/>
            <p:nvPr/>
          </p:nvSpPr>
          <p:spPr>
            <a:xfrm>
              <a:off x="7692372" y="2364514"/>
              <a:ext cx="1284409" cy="178802"/>
            </a:xfrm>
            <a:custGeom>
              <a:avLst/>
              <a:gdLst/>
              <a:ahLst/>
              <a:cxnLst/>
              <a:rect l="l" t="t" r="r" b="b"/>
              <a:pathLst>
                <a:path w="1550898" h="215900">
                  <a:moveTo>
                    <a:pt x="1391637" y="59152"/>
                  </a:moveTo>
                  <a:cubicBezTo>
                    <a:pt x="1381050" y="59279"/>
                    <a:pt x="1365636" y="65419"/>
                    <a:pt x="1360131" y="82273"/>
                  </a:cubicBezTo>
                  <a:cubicBezTo>
                    <a:pt x="1357760" y="98364"/>
                    <a:pt x="1356405" y="104801"/>
                    <a:pt x="1356828" y="116065"/>
                  </a:cubicBezTo>
                  <a:cubicBezTo>
                    <a:pt x="1356659" y="120977"/>
                    <a:pt x="1359496" y="123264"/>
                    <a:pt x="1361147" y="123179"/>
                  </a:cubicBezTo>
                  <a:cubicBezTo>
                    <a:pt x="1362799" y="123094"/>
                    <a:pt x="1366398" y="122586"/>
                    <a:pt x="1366737" y="115557"/>
                  </a:cubicBezTo>
                  <a:lnTo>
                    <a:pt x="1369278" y="81002"/>
                  </a:lnTo>
                  <a:cubicBezTo>
                    <a:pt x="1369109" y="78546"/>
                    <a:pt x="1370972" y="77784"/>
                    <a:pt x="1371819" y="77953"/>
                  </a:cubicBezTo>
                  <a:cubicBezTo>
                    <a:pt x="1374190" y="116404"/>
                    <a:pt x="1374021" y="150789"/>
                    <a:pt x="1373851" y="185174"/>
                  </a:cubicBezTo>
                  <a:cubicBezTo>
                    <a:pt x="1374021" y="188138"/>
                    <a:pt x="1376731" y="190086"/>
                    <a:pt x="1380457" y="190255"/>
                  </a:cubicBezTo>
                  <a:cubicBezTo>
                    <a:pt x="1384184" y="190425"/>
                    <a:pt x="1387233" y="188731"/>
                    <a:pt x="1387571" y="185174"/>
                  </a:cubicBezTo>
                  <a:lnTo>
                    <a:pt x="1388588" y="124703"/>
                  </a:lnTo>
                  <a:lnTo>
                    <a:pt x="1395448" y="124703"/>
                  </a:lnTo>
                  <a:cubicBezTo>
                    <a:pt x="1395278" y="144013"/>
                    <a:pt x="1394855" y="162307"/>
                    <a:pt x="1394686" y="181616"/>
                  </a:cubicBezTo>
                  <a:cubicBezTo>
                    <a:pt x="1394855" y="186021"/>
                    <a:pt x="1398073" y="189916"/>
                    <a:pt x="1401800" y="190001"/>
                  </a:cubicBezTo>
                  <a:cubicBezTo>
                    <a:pt x="1405526" y="190086"/>
                    <a:pt x="1409846" y="186613"/>
                    <a:pt x="1409930" y="181616"/>
                  </a:cubicBezTo>
                  <a:cubicBezTo>
                    <a:pt x="1409761" y="148078"/>
                    <a:pt x="1409592" y="114540"/>
                    <a:pt x="1409422" y="81002"/>
                  </a:cubicBezTo>
                  <a:cubicBezTo>
                    <a:pt x="1409083" y="78377"/>
                    <a:pt x="1409507" y="75243"/>
                    <a:pt x="1411455" y="75413"/>
                  </a:cubicBezTo>
                  <a:lnTo>
                    <a:pt x="1413996" y="81002"/>
                  </a:lnTo>
                  <a:lnTo>
                    <a:pt x="1416536" y="117589"/>
                  </a:lnTo>
                  <a:cubicBezTo>
                    <a:pt x="1416790" y="121739"/>
                    <a:pt x="1421448" y="123010"/>
                    <a:pt x="1423142" y="122671"/>
                  </a:cubicBezTo>
                  <a:lnTo>
                    <a:pt x="1426699" y="115557"/>
                  </a:lnTo>
                  <a:lnTo>
                    <a:pt x="1423651" y="81511"/>
                  </a:lnTo>
                  <a:cubicBezTo>
                    <a:pt x="1420348" y="65758"/>
                    <a:pt x="1402223" y="59025"/>
                    <a:pt x="1391637" y="59152"/>
                  </a:cubicBezTo>
                  <a:close/>
                  <a:moveTo>
                    <a:pt x="1298599" y="59152"/>
                  </a:moveTo>
                  <a:cubicBezTo>
                    <a:pt x="1288012" y="59279"/>
                    <a:pt x="1272598" y="65419"/>
                    <a:pt x="1267093" y="82273"/>
                  </a:cubicBezTo>
                  <a:cubicBezTo>
                    <a:pt x="1264722" y="98364"/>
                    <a:pt x="1263367" y="104801"/>
                    <a:pt x="1263790" y="116065"/>
                  </a:cubicBezTo>
                  <a:lnTo>
                    <a:pt x="1268109" y="123179"/>
                  </a:lnTo>
                  <a:cubicBezTo>
                    <a:pt x="1269761" y="123094"/>
                    <a:pt x="1273360" y="122586"/>
                    <a:pt x="1273699" y="115557"/>
                  </a:cubicBezTo>
                  <a:lnTo>
                    <a:pt x="1276240" y="81002"/>
                  </a:lnTo>
                  <a:cubicBezTo>
                    <a:pt x="1281152" y="116404"/>
                    <a:pt x="1280983" y="150789"/>
                    <a:pt x="1280813" y="185174"/>
                  </a:cubicBezTo>
                  <a:cubicBezTo>
                    <a:pt x="1280983" y="188138"/>
                    <a:pt x="1283693" y="190086"/>
                    <a:pt x="1287419" y="190255"/>
                  </a:cubicBezTo>
                  <a:cubicBezTo>
                    <a:pt x="1291146" y="190425"/>
                    <a:pt x="1294195" y="188731"/>
                    <a:pt x="1294533" y="185174"/>
                  </a:cubicBezTo>
                  <a:lnTo>
                    <a:pt x="1295550" y="124703"/>
                  </a:lnTo>
                  <a:lnTo>
                    <a:pt x="1302410" y="124703"/>
                  </a:lnTo>
                  <a:cubicBezTo>
                    <a:pt x="1302240" y="144013"/>
                    <a:pt x="1301817" y="162307"/>
                    <a:pt x="1301648" y="181616"/>
                  </a:cubicBezTo>
                  <a:cubicBezTo>
                    <a:pt x="1301817" y="186021"/>
                    <a:pt x="1305035" y="189916"/>
                    <a:pt x="1308762" y="190001"/>
                  </a:cubicBezTo>
                  <a:cubicBezTo>
                    <a:pt x="1312488" y="190086"/>
                    <a:pt x="1316808" y="186613"/>
                    <a:pt x="1316892" y="181616"/>
                  </a:cubicBezTo>
                  <a:cubicBezTo>
                    <a:pt x="1316723" y="148078"/>
                    <a:pt x="1316554" y="114540"/>
                    <a:pt x="1316384" y="81002"/>
                  </a:cubicBezTo>
                  <a:lnTo>
                    <a:pt x="1318417" y="75413"/>
                  </a:lnTo>
                  <a:lnTo>
                    <a:pt x="1320958" y="81002"/>
                  </a:lnTo>
                  <a:lnTo>
                    <a:pt x="1323498" y="117589"/>
                  </a:lnTo>
                  <a:lnTo>
                    <a:pt x="1330104" y="122671"/>
                  </a:lnTo>
                  <a:lnTo>
                    <a:pt x="1333661" y="115557"/>
                  </a:lnTo>
                  <a:lnTo>
                    <a:pt x="1330613" y="81511"/>
                  </a:lnTo>
                  <a:cubicBezTo>
                    <a:pt x="1327310" y="65758"/>
                    <a:pt x="1309185" y="59025"/>
                    <a:pt x="1298599" y="59152"/>
                  </a:cubicBezTo>
                  <a:close/>
                  <a:moveTo>
                    <a:pt x="1205562" y="59152"/>
                  </a:moveTo>
                  <a:cubicBezTo>
                    <a:pt x="1194975" y="59279"/>
                    <a:pt x="1179561" y="65419"/>
                    <a:pt x="1174056" y="82273"/>
                  </a:cubicBezTo>
                  <a:cubicBezTo>
                    <a:pt x="1171685" y="98364"/>
                    <a:pt x="1170330" y="104801"/>
                    <a:pt x="1170753" y="116065"/>
                  </a:cubicBezTo>
                  <a:lnTo>
                    <a:pt x="1175072" y="123179"/>
                  </a:lnTo>
                  <a:cubicBezTo>
                    <a:pt x="1176724" y="123094"/>
                    <a:pt x="1180323" y="122586"/>
                    <a:pt x="1180662" y="115557"/>
                  </a:cubicBezTo>
                  <a:lnTo>
                    <a:pt x="1183203" y="81002"/>
                  </a:lnTo>
                  <a:cubicBezTo>
                    <a:pt x="1188115" y="116404"/>
                    <a:pt x="1187946" y="150789"/>
                    <a:pt x="1187776" y="185174"/>
                  </a:cubicBezTo>
                  <a:cubicBezTo>
                    <a:pt x="1187946" y="188138"/>
                    <a:pt x="1190656" y="190086"/>
                    <a:pt x="1194382" y="190255"/>
                  </a:cubicBezTo>
                  <a:cubicBezTo>
                    <a:pt x="1198109" y="190425"/>
                    <a:pt x="1201158" y="188731"/>
                    <a:pt x="1201496" y="185174"/>
                  </a:cubicBezTo>
                  <a:lnTo>
                    <a:pt x="1202513" y="124703"/>
                  </a:lnTo>
                  <a:lnTo>
                    <a:pt x="1209373" y="124703"/>
                  </a:lnTo>
                  <a:cubicBezTo>
                    <a:pt x="1209203" y="144013"/>
                    <a:pt x="1208780" y="162307"/>
                    <a:pt x="1208611" y="181616"/>
                  </a:cubicBezTo>
                  <a:cubicBezTo>
                    <a:pt x="1208780" y="186021"/>
                    <a:pt x="1211998" y="189916"/>
                    <a:pt x="1215725" y="190001"/>
                  </a:cubicBezTo>
                  <a:cubicBezTo>
                    <a:pt x="1219451" y="190086"/>
                    <a:pt x="1223771" y="186613"/>
                    <a:pt x="1223855" y="181616"/>
                  </a:cubicBezTo>
                  <a:cubicBezTo>
                    <a:pt x="1223686" y="148078"/>
                    <a:pt x="1223517" y="114540"/>
                    <a:pt x="1223347" y="81002"/>
                  </a:cubicBezTo>
                  <a:lnTo>
                    <a:pt x="1225380" y="75413"/>
                  </a:lnTo>
                  <a:lnTo>
                    <a:pt x="1227921" y="81002"/>
                  </a:lnTo>
                  <a:lnTo>
                    <a:pt x="1230461" y="117589"/>
                  </a:lnTo>
                  <a:lnTo>
                    <a:pt x="1237067" y="122671"/>
                  </a:lnTo>
                  <a:lnTo>
                    <a:pt x="1240624" y="115557"/>
                  </a:lnTo>
                  <a:lnTo>
                    <a:pt x="1237576" y="81511"/>
                  </a:lnTo>
                  <a:cubicBezTo>
                    <a:pt x="1234273" y="65758"/>
                    <a:pt x="1216148" y="59025"/>
                    <a:pt x="1205562" y="59152"/>
                  </a:cubicBezTo>
                  <a:close/>
                  <a:moveTo>
                    <a:pt x="1112525" y="59152"/>
                  </a:moveTo>
                  <a:cubicBezTo>
                    <a:pt x="1101938" y="59279"/>
                    <a:pt x="1086524" y="65419"/>
                    <a:pt x="1081019" y="82273"/>
                  </a:cubicBezTo>
                  <a:cubicBezTo>
                    <a:pt x="1078648" y="98364"/>
                    <a:pt x="1077293" y="104801"/>
                    <a:pt x="1077716" y="116065"/>
                  </a:cubicBezTo>
                  <a:lnTo>
                    <a:pt x="1082035" y="123179"/>
                  </a:lnTo>
                  <a:cubicBezTo>
                    <a:pt x="1083687" y="123094"/>
                    <a:pt x="1087286" y="122586"/>
                    <a:pt x="1087625" y="115557"/>
                  </a:cubicBezTo>
                  <a:lnTo>
                    <a:pt x="1090166" y="81002"/>
                  </a:lnTo>
                  <a:cubicBezTo>
                    <a:pt x="1095078" y="116404"/>
                    <a:pt x="1094909" y="150789"/>
                    <a:pt x="1094739" y="185174"/>
                  </a:cubicBezTo>
                  <a:cubicBezTo>
                    <a:pt x="1094909" y="188138"/>
                    <a:pt x="1097619" y="190086"/>
                    <a:pt x="1101345" y="190255"/>
                  </a:cubicBezTo>
                  <a:cubicBezTo>
                    <a:pt x="1105072" y="190425"/>
                    <a:pt x="1108121" y="188731"/>
                    <a:pt x="1108459" y="185174"/>
                  </a:cubicBezTo>
                  <a:lnTo>
                    <a:pt x="1109476" y="124703"/>
                  </a:lnTo>
                  <a:lnTo>
                    <a:pt x="1116336" y="124703"/>
                  </a:lnTo>
                  <a:cubicBezTo>
                    <a:pt x="1116166" y="144013"/>
                    <a:pt x="1115743" y="162307"/>
                    <a:pt x="1115574" y="181616"/>
                  </a:cubicBezTo>
                  <a:cubicBezTo>
                    <a:pt x="1115743" y="186021"/>
                    <a:pt x="1118961" y="189916"/>
                    <a:pt x="1122688" y="190001"/>
                  </a:cubicBezTo>
                  <a:cubicBezTo>
                    <a:pt x="1126414" y="190086"/>
                    <a:pt x="1130734" y="186613"/>
                    <a:pt x="1130818" y="181616"/>
                  </a:cubicBezTo>
                  <a:cubicBezTo>
                    <a:pt x="1130649" y="148078"/>
                    <a:pt x="1130480" y="114540"/>
                    <a:pt x="1130310" y="81002"/>
                  </a:cubicBezTo>
                  <a:lnTo>
                    <a:pt x="1132343" y="75413"/>
                  </a:lnTo>
                  <a:lnTo>
                    <a:pt x="1134884" y="81002"/>
                  </a:lnTo>
                  <a:lnTo>
                    <a:pt x="1137424" y="117589"/>
                  </a:lnTo>
                  <a:lnTo>
                    <a:pt x="1144030" y="122671"/>
                  </a:lnTo>
                  <a:lnTo>
                    <a:pt x="1147587" y="115557"/>
                  </a:lnTo>
                  <a:lnTo>
                    <a:pt x="1144539" y="81511"/>
                  </a:lnTo>
                  <a:cubicBezTo>
                    <a:pt x="1141236" y="65758"/>
                    <a:pt x="1123111" y="59025"/>
                    <a:pt x="1112525" y="59152"/>
                  </a:cubicBezTo>
                  <a:close/>
                  <a:moveTo>
                    <a:pt x="1019488" y="59152"/>
                  </a:moveTo>
                  <a:cubicBezTo>
                    <a:pt x="1008901" y="59279"/>
                    <a:pt x="993487" y="65419"/>
                    <a:pt x="987982" y="82273"/>
                  </a:cubicBezTo>
                  <a:cubicBezTo>
                    <a:pt x="985611" y="98364"/>
                    <a:pt x="984256" y="104801"/>
                    <a:pt x="984679" y="116065"/>
                  </a:cubicBezTo>
                  <a:lnTo>
                    <a:pt x="988998" y="123179"/>
                  </a:lnTo>
                  <a:cubicBezTo>
                    <a:pt x="990650" y="123094"/>
                    <a:pt x="994249" y="122586"/>
                    <a:pt x="994588" y="115557"/>
                  </a:cubicBezTo>
                  <a:lnTo>
                    <a:pt x="997129" y="81002"/>
                  </a:lnTo>
                  <a:cubicBezTo>
                    <a:pt x="1002041" y="116404"/>
                    <a:pt x="1001872" y="150789"/>
                    <a:pt x="1001702" y="185174"/>
                  </a:cubicBezTo>
                  <a:cubicBezTo>
                    <a:pt x="1001872" y="188138"/>
                    <a:pt x="1004582" y="190086"/>
                    <a:pt x="1008308" y="190255"/>
                  </a:cubicBezTo>
                  <a:cubicBezTo>
                    <a:pt x="1012035" y="190425"/>
                    <a:pt x="1015084" y="188731"/>
                    <a:pt x="1015422" y="185174"/>
                  </a:cubicBezTo>
                  <a:lnTo>
                    <a:pt x="1016439" y="124703"/>
                  </a:lnTo>
                  <a:lnTo>
                    <a:pt x="1023299" y="124703"/>
                  </a:lnTo>
                  <a:cubicBezTo>
                    <a:pt x="1023129" y="144013"/>
                    <a:pt x="1022706" y="162307"/>
                    <a:pt x="1022537" y="181616"/>
                  </a:cubicBezTo>
                  <a:cubicBezTo>
                    <a:pt x="1022706" y="186021"/>
                    <a:pt x="1025924" y="189916"/>
                    <a:pt x="1029651" y="190001"/>
                  </a:cubicBezTo>
                  <a:cubicBezTo>
                    <a:pt x="1033377" y="190086"/>
                    <a:pt x="1037697" y="186613"/>
                    <a:pt x="1037781" y="181616"/>
                  </a:cubicBezTo>
                  <a:cubicBezTo>
                    <a:pt x="1037612" y="148078"/>
                    <a:pt x="1037443" y="114540"/>
                    <a:pt x="1037273" y="81002"/>
                  </a:cubicBezTo>
                  <a:lnTo>
                    <a:pt x="1039306" y="75413"/>
                  </a:lnTo>
                  <a:lnTo>
                    <a:pt x="1041847" y="81002"/>
                  </a:lnTo>
                  <a:lnTo>
                    <a:pt x="1044387" y="117589"/>
                  </a:lnTo>
                  <a:lnTo>
                    <a:pt x="1050993" y="122671"/>
                  </a:lnTo>
                  <a:lnTo>
                    <a:pt x="1054550" y="115557"/>
                  </a:lnTo>
                  <a:lnTo>
                    <a:pt x="1051502" y="81511"/>
                  </a:lnTo>
                  <a:cubicBezTo>
                    <a:pt x="1048199" y="65758"/>
                    <a:pt x="1030074" y="59025"/>
                    <a:pt x="1019488" y="59152"/>
                  </a:cubicBezTo>
                  <a:close/>
                  <a:moveTo>
                    <a:pt x="926451" y="59152"/>
                  </a:moveTo>
                  <a:cubicBezTo>
                    <a:pt x="915864" y="59279"/>
                    <a:pt x="900450" y="65419"/>
                    <a:pt x="894945" y="82273"/>
                  </a:cubicBezTo>
                  <a:cubicBezTo>
                    <a:pt x="892574" y="98364"/>
                    <a:pt x="891219" y="104801"/>
                    <a:pt x="891642" y="116065"/>
                  </a:cubicBezTo>
                  <a:lnTo>
                    <a:pt x="895961" y="123179"/>
                  </a:lnTo>
                  <a:cubicBezTo>
                    <a:pt x="897613" y="123094"/>
                    <a:pt x="901212" y="122586"/>
                    <a:pt x="901551" y="115557"/>
                  </a:cubicBezTo>
                  <a:lnTo>
                    <a:pt x="904092" y="81002"/>
                  </a:lnTo>
                  <a:cubicBezTo>
                    <a:pt x="909004" y="116404"/>
                    <a:pt x="908835" y="150789"/>
                    <a:pt x="908665" y="185174"/>
                  </a:cubicBezTo>
                  <a:cubicBezTo>
                    <a:pt x="908835" y="188138"/>
                    <a:pt x="911545" y="190086"/>
                    <a:pt x="915271" y="190255"/>
                  </a:cubicBezTo>
                  <a:cubicBezTo>
                    <a:pt x="918998" y="190425"/>
                    <a:pt x="922047" y="188731"/>
                    <a:pt x="922385" y="185174"/>
                  </a:cubicBezTo>
                  <a:lnTo>
                    <a:pt x="923402" y="124703"/>
                  </a:lnTo>
                  <a:lnTo>
                    <a:pt x="930262" y="124703"/>
                  </a:lnTo>
                  <a:cubicBezTo>
                    <a:pt x="930092" y="144013"/>
                    <a:pt x="929669" y="162307"/>
                    <a:pt x="929500" y="181616"/>
                  </a:cubicBezTo>
                  <a:cubicBezTo>
                    <a:pt x="929669" y="186021"/>
                    <a:pt x="932887" y="189916"/>
                    <a:pt x="936614" y="190001"/>
                  </a:cubicBezTo>
                  <a:cubicBezTo>
                    <a:pt x="940340" y="190086"/>
                    <a:pt x="944660" y="186613"/>
                    <a:pt x="944744" y="181616"/>
                  </a:cubicBezTo>
                  <a:cubicBezTo>
                    <a:pt x="944575" y="148078"/>
                    <a:pt x="944406" y="114540"/>
                    <a:pt x="944236" y="81002"/>
                  </a:cubicBezTo>
                  <a:lnTo>
                    <a:pt x="946269" y="75413"/>
                  </a:lnTo>
                  <a:lnTo>
                    <a:pt x="948810" y="81002"/>
                  </a:lnTo>
                  <a:lnTo>
                    <a:pt x="951350" y="117589"/>
                  </a:lnTo>
                  <a:lnTo>
                    <a:pt x="957956" y="122671"/>
                  </a:lnTo>
                  <a:lnTo>
                    <a:pt x="961513" y="115557"/>
                  </a:lnTo>
                  <a:lnTo>
                    <a:pt x="958465" y="81511"/>
                  </a:lnTo>
                  <a:cubicBezTo>
                    <a:pt x="955162" y="65758"/>
                    <a:pt x="937037" y="59025"/>
                    <a:pt x="926451" y="59152"/>
                  </a:cubicBezTo>
                  <a:close/>
                  <a:moveTo>
                    <a:pt x="833414" y="59152"/>
                  </a:moveTo>
                  <a:cubicBezTo>
                    <a:pt x="822827" y="59279"/>
                    <a:pt x="807413" y="65419"/>
                    <a:pt x="801908" y="82273"/>
                  </a:cubicBezTo>
                  <a:cubicBezTo>
                    <a:pt x="799537" y="98364"/>
                    <a:pt x="798182" y="104801"/>
                    <a:pt x="798605" y="116065"/>
                  </a:cubicBezTo>
                  <a:lnTo>
                    <a:pt x="802924" y="123179"/>
                  </a:lnTo>
                  <a:cubicBezTo>
                    <a:pt x="804576" y="123094"/>
                    <a:pt x="808175" y="122586"/>
                    <a:pt x="808514" y="115557"/>
                  </a:cubicBezTo>
                  <a:lnTo>
                    <a:pt x="811055" y="81002"/>
                  </a:lnTo>
                  <a:cubicBezTo>
                    <a:pt x="815967" y="116404"/>
                    <a:pt x="815798" y="150789"/>
                    <a:pt x="815628" y="185174"/>
                  </a:cubicBezTo>
                  <a:cubicBezTo>
                    <a:pt x="815798" y="188138"/>
                    <a:pt x="818508" y="190086"/>
                    <a:pt x="822234" y="190255"/>
                  </a:cubicBezTo>
                  <a:cubicBezTo>
                    <a:pt x="825961" y="190425"/>
                    <a:pt x="829010" y="188731"/>
                    <a:pt x="829348" y="185174"/>
                  </a:cubicBezTo>
                  <a:lnTo>
                    <a:pt x="830365" y="124703"/>
                  </a:lnTo>
                  <a:lnTo>
                    <a:pt x="837225" y="124703"/>
                  </a:lnTo>
                  <a:cubicBezTo>
                    <a:pt x="837055" y="144013"/>
                    <a:pt x="836632" y="162307"/>
                    <a:pt x="836463" y="181616"/>
                  </a:cubicBezTo>
                  <a:cubicBezTo>
                    <a:pt x="836632" y="186021"/>
                    <a:pt x="839850" y="189916"/>
                    <a:pt x="843577" y="190001"/>
                  </a:cubicBezTo>
                  <a:cubicBezTo>
                    <a:pt x="847303" y="190086"/>
                    <a:pt x="851623" y="186613"/>
                    <a:pt x="851707" y="181616"/>
                  </a:cubicBezTo>
                  <a:cubicBezTo>
                    <a:pt x="851538" y="148078"/>
                    <a:pt x="851369" y="114540"/>
                    <a:pt x="851199" y="81002"/>
                  </a:cubicBezTo>
                  <a:lnTo>
                    <a:pt x="853232" y="75413"/>
                  </a:lnTo>
                  <a:lnTo>
                    <a:pt x="855773" y="81002"/>
                  </a:lnTo>
                  <a:lnTo>
                    <a:pt x="858313" y="117589"/>
                  </a:lnTo>
                  <a:lnTo>
                    <a:pt x="864919" y="122671"/>
                  </a:lnTo>
                  <a:lnTo>
                    <a:pt x="868476" y="115557"/>
                  </a:lnTo>
                  <a:lnTo>
                    <a:pt x="865428" y="81511"/>
                  </a:lnTo>
                  <a:cubicBezTo>
                    <a:pt x="862125" y="65758"/>
                    <a:pt x="844000" y="59025"/>
                    <a:pt x="833414" y="59152"/>
                  </a:cubicBezTo>
                  <a:close/>
                  <a:moveTo>
                    <a:pt x="740377" y="59152"/>
                  </a:moveTo>
                  <a:cubicBezTo>
                    <a:pt x="729790" y="59279"/>
                    <a:pt x="714376" y="65419"/>
                    <a:pt x="708871" y="82273"/>
                  </a:cubicBezTo>
                  <a:cubicBezTo>
                    <a:pt x="706500" y="98364"/>
                    <a:pt x="705145" y="104801"/>
                    <a:pt x="705568" y="116065"/>
                  </a:cubicBezTo>
                  <a:lnTo>
                    <a:pt x="709887" y="123179"/>
                  </a:lnTo>
                  <a:cubicBezTo>
                    <a:pt x="711539" y="123094"/>
                    <a:pt x="715138" y="122586"/>
                    <a:pt x="715477" y="115557"/>
                  </a:cubicBezTo>
                  <a:lnTo>
                    <a:pt x="718018" y="81002"/>
                  </a:lnTo>
                  <a:cubicBezTo>
                    <a:pt x="722930" y="116404"/>
                    <a:pt x="722761" y="150789"/>
                    <a:pt x="722591" y="185174"/>
                  </a:cubicBezTo>
                  <a:cubicBezTo>
                    <a:pt x="722761" y="188138"/>
                    <a:pt x="725471" y="190086"/>
                    <a:pt x="729197" y="190255"/>
                  </a:cubicBezTo>
                  <a:cubicBezTo>
                    <a:pt x="732924" y="190425"/>
                    <a:pt x="735973" y="188731"/>
                    <a:pt x="736311" y="185174"/>
                  </a:cubicBezTo>
                  <a:lnTo>
                    <a:pt x="737328" y="124703"/>
                  </a:lnTo>
                  <a:lnTo>
                    <a:pt x="744188" y="124703"/>
                  </a:lnTo>
                  <a:cubicBezTo>
                    <a:pt x="744018" y="144013"/>
                    <a:pt x="743595" y="162307"/>
                    <a:pt x="743426" y="181616"/>
                  </a:cubicBezTo>
                  <a:cubicBezTo>
                    <a:pt x="743595" y="186021"/>
                    <a:pt x="746813" y="189916"/>
                    <a:pt x="750540" y="190001"/>
                  </a:cubicBezTo>
                  <a:cubicBezTo>
                    <a:pt x="754266" y="190086"/>
                    <a:pt x="758586" y="186613"/>
                    <a:pt x="758670" y="181616"/>
                  </a:cubicBezTo>
                  <a:cubicBezTo>
                    <a:pt x="758501" y="148078"/>
                    <a:pt x="758332" y="114540"/>
                    <a:pt x="758162" y="81002"/>
                  </a:cubicBezTo>
                  <a:lnTo>
                    <a:pt x="760195" y="75413"/>
                  </a:lnTo>
                  <a:lnTo>
                    <a:pt x="762736" y="81002"/>
                  </a:lnTo>
                  <a:lnTo>
                    <a:pt x="765276" y="117589"/>
                  </a:lnTo>
                  <a:lnTo>
                    <a:pt x="771882" y="122671"/>
                  </a:lnTo>
                  <a:lnTo>
                    <a:pt x="775439" y="115557"/>
                  </a:lnTo>
                  <a:lnTo>
                    <a:pt x="772391" y="81511"/>
                  </a:lnTo>
                  <a:cubicBezTo>
                    <a:pt x="769088" y="65758"/>
                    <a:pt x="750963" y="59025"/>
                    <a:pt x="740377" y="59152"/>
                  </a:cubicBezTo>
                  <a:close/>
                  <a:moveTo>
                    <a:pt x="647340" y="59152"/>
                  </a:moveTo>
                  <a:cubicBezTo>
                    <a:pt x="636753" y="59279"/>
                    <a:pt x="621339" y="65419"/>
                    <a:pt x="615834" y="82273"/>
                  </a:cubicBezTo>
                  <a:cubicBezTo>
                    <a:pt x="613463" y="98364"/>
                    <a:pt x="612108" y="104801"/>
                    <a:pt x="612531" y="116065"/>
                  </a:cubicBezTo>
                  <a:lnTo>
                    <a:pt x="616850" y="123179"/>
                  </a:lnTo>
                  <a:cubicBezTo>
                    <a:pt x="618502" y="123094"/>
                    <a:pt x="622101" y="122586"/>
                    <a:pt x="622440" y="115557"/>
                  </a:cubicBezTo>
                  <a:lnTo>
                    <a:pt x="624981" y="81002"/>
                  </a:lnTo>
                  <a:cubicBezTo>
                    <a:pt x="629893" y="116404"/>
                    <a:pt x="629724" y="150789"/>
                    <a:pt x="629554" y="185174"/>
                  </a:cubicBezTo>
                  <a:cubicBezTo>
                    <a:pt x="629724" y="188138"/>
                    <a:pt x="632434" y="190086"/>
                    <a:pt x="636160" y="190255"/>
                  </a:cubicBezTo>
                  <a:cubicBezTo>
                    <a:pt x="639887" y="190425"/>
                    <a:pt x="642936" y="188731"/>
                    <a:pt x="643274" y="185174"/>
                  </a:cubicBezTo>
                  <a:lnTo>
                    <a:pt x="644291" y="124703"/>
                  </a:lnTo>
                  <a:lnTo>
                    <a:pt x="651151" y="124703"/>
                  </a:lnTo>
                  <a:cubicBezTo>
                    <a:pt x="650981" y="144013"/>
                    <a:pt x="650558" y="162307"/>
                    <a:pt x="650389" y="181616"/>
                  </a:cubicBezTo>
                  <a:cubicBezTo>
                    <a:pt x="650558" y="186021"/>
                    <a:pt x="653776" y="189916"/>
                    <a:pt x="657503" y="190001"/>
                  </a:cubicBezTo>
                  <a:cubicBezTo>
                    <a:pt x="661229" y="190086"/>
                    <a:pt x="665549" y="186613"/>
                    <a:pt x="665633" y="181616"/>
                  </a:cubicBezTo>
                  <a:cubicBezTo>
                    <a:pt x="665464" y="148078"/>
                    <a:pt x="665295" y="114540"/>
                    <a:pt x="665125" y="81002"/>
                  </a:cubicBezTo>
                  <a:lnTo>
                    <a:pt x="667158" y="75413"/>
                  </a:lnTo>
                  <a:lnTo>
                    <a:pt x="669699" y="81002"/>
                  </a:lnTo>
                  <a:lnTo>
                    <a:pt x="672239" y="117589"/>
                  </a:lnTo>
                  <a:lnTo>
                    <a:pt x="678845" y="122671"/>
                  </a:lnTo>
                  <a:lnTo>
                    <a:pt x="682402" y="115557"/>
                  </a:lnTo>
                  <a:lnTo>
                    <a:pt x="679354" y="81511"/>
                  </a:lnTo>
                  <a:cubicBezTo>
                    <a:pt x="676051" y="65758"/>
                    <a:pt x="657926" y="59025"/>
                    <a:pt x="647340" y="59152"/>
                  </a:cubicBezTo>
                  <a:close/>
                  <a:moveTo>
                    <a:pt x="554303" y="59152"/>
                  </a:moveTo>
                  <a:cubicBezTo>
                    <a:pt x="543716" y="59279"/>
                    <a:pt x="528302" y="65419"/>
                    <a:pt x="522797" y="82273"/>
                  </a:cubicBezTo>
                  <a:cubicBezTo>
                    <a:pt x="520426" y="98364"/>
                    <a:pt x="519071" y="104801"/>
                    <a:pt x="519494" y="116065"/>
                  </a:cubicBezTo>
                  <a:lnTo>
                    <a:pt x="523813" y="123179"/>
                  </a:lnTo>
                  <a:cubicBezTo>
                    <a:pt x="525465" y="123094"/>
                    <a:pt x="529064" y="122586"/>
                    <a:pt x="529403" y="115557"/>
                  </a:cubicBezTo>
                  <a:lnTo>
                    <a:pt x="531944" y="81002"/>
                  </a:lnTo>
                  <a:cubicBezTo>
                    <a:pt x="536856" y="116404"/>
                    <a:pt x="536687" y="150789"/>
                    <a:pt x="536517" y="185174"/>
                  </a:cubicBezTo>
                  <a:cubicBezTo>
                    <a:pt x="536687" y="188138"/>
                    <a:pt x="539397" y="190086"/>
                    <a:pt x="543123" y="190255"/>
                  </a:cubicBezTo>
                  <a:cubicBezTo>
                    <a:pt x="546850" y="190425"/>
                    <a:pt x="549899" y="188731"/>
                    <a:pt x="550237" y="185174"/>
                  </a:cubicBezTo>
                  <a:lnTo>
                    <a:pt x="551254" y="124703"/>
                  </a:lnTo>
                  <a:lnTo>
                    <a:pt x="558114" y="124703"/>
                  </a:lnTo>
                  <a:cubicBezTo>
                    <a:pt x="557944" y="144013"/>
                    <a:pt x="557521" y="162307"/>
                    <a:pt x="557352" y="181616"/>
                  </a:cubicBezTo>
                  <a:cubicBezTo>
                    <a:pt x="557521" y="186021"/>
                    <a:pt x="560739" y="189916"/>
                    <a:pt x="564466" y="190001"/>
                  </a:cubicBezTo>
                  <a:cubicBezTo>
                    <a:pt x="568192" y="190086"/>
                    <a:pt x="572512" y="186613"/>
                    <a:pt x="572596" y="181616"/>
                  </a:cubicBezTo>
                  <a:cubicBezTo>
                    <a:pt x="572427" y="148078"/>
                    <a:pt x="572258" y="114540"/>
                    <a:pt x="572088" y="81002"/>
                  </a:cubicBezTo>
                  <a:lnTo>
                    <a:pt x="574121" y="75413"/>
                  </a:lnTo>
                  <a:lnTo>
                    <a:pt x="576662" y="81002"/>
                  </a:lnTo>
                  <a:lnTo>
                    <a:pt x="579202" y="117589"/>
                  </a:lnTo>
                  <a:lnTo>
                    <a:pt x="585808" y="122671"/>
                  </a:lnTo>
                  <a:lnTo>
                    <a:pt x="589365" y="115557"/>
                  </a:lnTo>
                  <a:lnTo>
                    <a:pt x="586317" y="81511"/>
                  </a:lnTo>
                  <a:cubicBezTo>
                    <a:pt x="583014" y="65758"/>
                    <a:pt x="564889" y="59025"/>
                    <a:pt x="554303" y="59152"/>
                  </a:cubicBezTo>
                  <a:close/>
                  <a:moveTo>
                    <a:pt x="461266" y="59152"/>
                  </a:moveTo>
                  <a:cubicBezTo>
                    <a:pt x="450679" y="59279"/>
                    <a:pt x="435265" y="65419"/>
                    <a:pt x="429760" y="82273"/>
                  </a:cubicBezTo>
                  <a:cubicBezTo>
                    <a:pt x="427389" y="98364"/>
                    <a:pt x="426034" y="104801"/>
                    <a:pt x="426457" y="116065"/>
                  </a:cubicBezTo>
                  <a:lnTo>
                    <a:pt x="430776" y="123179"/>
                  </a:lnTo>
                  <a:cubicBezTo>
                    <a:pt x="432428" y="123094"/>
                    <a:pt x="436027" y="122586"/>
                    <a:pt x="436366" y="115557"/>
                  </a:cubicBezTo>
                  <a:lnTo>
                    <a:pt x="438907" y="81002"/>
                  </a:lnTo>
                  <a:cubicBezTo>
                    <a:pt x="443819" y="116404"/>
                    <a:pt x="443650" y="150789"/>
                    <a:pt x="443480" y="185174"/>
                  </a:cubicBezTo>
                  <a:cubicBezTo>
                    <a:pt x="443650" y="188138"/>
                    <a:pt x="446360" y="190086"/>
                    <a:pt x="450086" y="190255"/>
                  </a:cubicBezTo>
                  <a:cubicBezTo>
                    <a:pt x="453813" y="190425"/>
                    <a:pt x="456862" y="188731"/>
                    <a:pt x="457200" y="185174"/>
                  </a:cubicBezTo>
                  <a:lnTo>
                    <a:pt x="458217" y="124703"/>
                  </a:lnTo>
                  <a:lnTo>
                    <a:pt x="465077" y="124703"/>
                  </a:lnTo>
                  <a:cubicBezTo>
                    <a:pt x="464907" y="144013"/>
                    <a:pt x="464484" y="162307"/>
                    <a:pt x="464315" y="181616"/>
                  </a:cubicBezTo>
                  <a:cubicBezTo>
                    <a:pt x="464484" y="186021"/>
                    <a:pt x="467702" y="189916"/>
                    <a:pt x="471429" y="190001"/>
                  </a:cubicBezTo>
                  <a:cubicBezTo>
                    <a:pt x="475155" y="190086"/>
                    <a:pt x="479475" y="186613"/>
                    <a:pt x="479559" y="181616"/>
                  </a:cubicBezTo>
                  <a:cubicBezTo>
                    <a:pt x="479390" y="148078"/>
                    <a:pt x="479221" y="114540"/>
                    <a:pt x="479051" y="81002"/>
                  </a:cubicBezTo>
                  <a:lnTo>
                    <a:pt x="481084" y="75413"/>
                  </a:lnTo>
                  <a:lnTo>
                    <a:pt x="483625" y="81002"/>
                  </a:lnTo>
                  <a:lnTo>
                    <a:pt x="486165" y="117589"/>
                  </a:lnTo>
                  <a:lnTo>
                    <a:pt x="492771" y="122671"/>
                  </a:lnTo>
                  <a:lnTo>
                    <a:pt x="496328" y="115557"/>
                  </a:lnTo>
                  <a:lnTo>
                    <a:pt x="493280" y="81511"/>
                  </a:lnTo>
                  <a:cubicBezTo>
                    <a:pt x="489977" y="65758"/>
                    <a:pt x="471852" y="59025"/>
                    <a:pt x="461266" y="59152"/>
                  </a:cubicBezTo>
                  <a:close/>
                  <a:moveTo>
                    <a:pt x="368229" y="59152"/>
                  </a:moveTo>
                  <a:cubicBezTo>
                    <a:pt x="357642" y="59279"/>
                    <a:pt x="342228" y="65419"/>
                    <a:pt x="336723" y="82273"/>
                  </a:cubicBezTo>
                  <a:cubicBezTo>
                    <a:pt x="334352" y="98364"/>
                    <a:pt x="332997" y="104801"/>
                    <a:pt x="333420" y="116065"/>
                  </a:cubicBezTo>
                  <a:lnTo>
                    <a:pt x="337739" y="123179"/>
                  </a:lnTo>
                  <a:cubicBezTo>
                    <a:pt x="339391" y="123094"/>
                    <a:pt x="342990" y="122586"/>
                    <a:pt x="343329" y="115557"/>
                  </a:cubicBezTo>
                  <a:lnTo>
                    <a:pt x="345870" y="81002"/>
                  </a:lnTo>
                  <a:cubicBezTo>
                    <a:pt x="350782" y="116404"/>
                    <a:pt x="350613" y="150789"/>
                    <a:pt x="350443" y="185174"/>
                  </a:cubicBezTo>
                  <a:cubicBezTo>
                    <a:pt x="350613" y="188138"/>
                    <a:pt x="353323" y="190086"/>
                    <a:pt x="357049" y="190255"/>
                  </a:cubicBezTo>
                  <a:cubicBezTo>
                    <a:pt x="360776" y="190425"/>
                    <a:pt x="363825" y="188731"/>
                    <a:pt x="364163" y="185174"/>
                  </a:cubicBezTo>
                  <a:lnTo>
                    <a:pt x="365180" y="124703"/>
                  </a:lnTo>
                  <a:lnTo>
                    <a:pt x="372040" y="124703"/>
                  </a:lnTo>
                  <a:cubicBezTo>
                    <a:pt x="371870" y="144013"/>
                    <a:pt x="371447" y="162307"/>
                    <a:pt x="371278" y="181616"/>
                  </a:cubicBezTo>
                  <a:cubicBezTo>
                    <a:pt x="371447" y="186021"/>
                    <a:pt x="374665" y="189916"/>
                    <a:pt x="378392" y="190001"/>
                  </a:cubicBezTo>
                  <a:cubicBezTo>
                    <a:pt x="382118" y="190086"/>
                    <a:pt x="386438" y="186613"/>
                    <a:pt x="386522" y="181616"/>
                  </a:cubicBezTo>
                  <a:cubicBezTo>
                    <a:pt x="386353" y="148078"/>
                    <a:pt x="386184" y="114540"/>
                    <a:pt x="386014" y="81002"/>
                  </a:cubicBezTo>
                  <a:lnTo>
                    <a:pt x="388047" y="75413"/>
                  </a:lnTo>
                  <a:lnTo>
                    <a:pt x="390588" y="81002"/>
                  </a:lnTo>
                  <a:lnTo>
                    <a:pt x="393128" y="117589"/>
                  </a:lnTo>
                  <a:lnTo>
                    <a:pt x="399734" y="122671"/>
                  </a:lnTo>
                  <a:lnTo>
                    <a:pt x="403291" y="115557"/>
                  </a:lnTo>
                  <a:lnTo>
                    <a:pt x="400243" y="81511"/>
                  </a:lnTo>
                  <a:cubicBezTo>
                    <a:pt x="396940" y="65758"/>
                    <a:pt x="378815" y="59025"/>
                    <a:pt x="368229" y="59152"/>
                  </a:cubicBezTo>
                  <a:close/>
                  <a:moveTo>
                    <a:pt x="1391730" y="25645"/>
                  </a:moveTo>
                  <a:cubicBezTo>
                    <a:pt x="1382759" y="25645"/>
                    <a:pt x="1375486" y="32918"/>
                    <a:pt x="1375486" y="41889"/>
                  </a:cubicBezTo>
                  <a:cubicBezTo>
                    <a:pt x="1375486" y="50861"/>
                    <a:pt x="1382759" y="58134"/>
                    <a:pt x="1391730" y="58134"/>
                  </a:cubicBezTo>
                  <a:cubicBezTo>
                    <a:pt x="1400702" y="58134"/>
                    <a:pt x="1407975" y="50861"/>
                    <a:pt x="1407975" y="41889"/>
                  </a:cubicBezTo>
                  <a:cubicBezTo>
                    <a:pt x="1407975" y="32918"/>
                    <a:pt x="1400702" y="25645"/>
                    <a:pt x="1391730" y="25645"/>
                  </a:cubicBezTo>
                  <a:close/>
                  <a:moveTo>
                    <a:pt x="1298692" y="25645"/>
                  </a:moveTo>
                  <a:cubicBezTo>
                    <a:pt x="1289721" y="25645"/>
                    <a:pt x="1282448" y="32918"/>
                    <a:pt x="1282448" y="41889"/>
                  </a:cubicBezTo>
                  <a:cubicBezTo>
                    <a:pt x="1282448" y="50861"/>
                    <a:pt x="1289721" y="58134"/>
                    <a:pt x="1298692" y="58134"/>
                  </a:cubicBezTo>
                  <a:cubicBezTo>
                    <a:pt x="1307664" y="58134"/>
                    <a:pt x="1314937" y="50861"/>
                    <a:pt x="1314937" y="41889"/>
                  </a:cubicBezTo>
                  <a:cubicBezTo>
                    <a:pt x="1314937" y="32918"/>
                    <a:pt x="1307664" y="25645"/>
                    <a:pt x="1298692" y="25645"/>
                  </a:cubicBezTo>
                  <a:close/>
                  <a:moveTo>
                    <a:pt x="1205655" y="25645"/>
                  </a:moveTo>
                  <a:cubicBezTo>
                    <a:pt x="1196684" y="25645"/>
                    <a:pt x="1189411" y="32918"/>
                    <a:pt x="1189411" y="41889"/>
                  </a:cubicBezTo>
                  <a:cubicBezTo>
                    <a:pt x="1189411" y="50861"/>
                    <a:pt x="1196684" y="58134"/>
                    <a:pt x="1205655" y="58134"/>
                  </a:cubicBezTo>
                  <a:cubicBezTo>
                    <a:pt x="1214627" y="58134"/>
                    <a:pt x="1221900" y="50861"/>
                    <a:pt x="1221900" y="41889"/>
                  </a:cubicBezTo>
                  <a:cubicBezTo>
                    <a:pt x="1221900" y="32918"/>
                    <a:pt x="1214627" y="25645"/>
                    <a:pt x="1205655" y="25645"/>
                  </a:cubicBezTo>
                  <a:close/>
                  <a:moveTo>
                    <a:pt x="1112618" y="25645"/>
                  </a:moveTo>
                  <a:cubicBezTo>
                    <a:pt x="1103647" y="25645"/>
                    <a:pt x="1096374" y="32918"/>
                    <a:pt x="1096374" y="41889"/>
                  </a:cubicBezTo>
                  <a:cubicBezTo>
                    <a:pt x="1096374" y="50861"/>
                    <a:pt x="1103647" y="58134"/>
                    <a:pt x="1112618" y="58134"/>
                  </a:cubicBezTo>
                  <a:cubicBezTo>
                    <a:pt x="1121590" y="58134"/>
                    <a:pt x="1128863" y="50861"/>
                    <a:pt x="1128863" y="41889"/>
                  </a:cubicBezTo>
                  <a:cubicBezTo>
                    <a:pt x="1128863" y="32918"/>
                    <a:pt x="1121590" y="25645"/>
                    <a:pt x="1112618" y="25645"/>
                  </a:cubicBezTo>
                  <a:close/>
                  <a:moveTo>
                    <a:pt x="1019581" y="25645"/>
                  </a:moveTo>
                  <a:cubicBezTo>
                    <a:pt x="1010610" y="25645"/>
                    <a:pt x="1003337" y="32918"/>
                    <a:pt x="1003337" y="41889"/>
                  </a:cubicBezTo>
                  <a:cubicBezTo>
                    <a:pt x="1003337" y="50861"/>
                    <a:pt x="1010610" y="58134"/>
                    <a:pt x="1019581" y="58134"/>
                  </a:cubicBezTo>
                  <a:cubicBezTo>
                    <a:pt x="1028553" y="58134"/>
                    <a:pt x="1035826" y="50861"/>
                    <a:pt x="1035826" y="41889"/>
                  </a:cubicBezTo>
                  <a:cubicBezTo>
                    <a:pt x="1035826" y="32918"/>
                    <a:pt x="1028553" y="25645"/>
                    <a:pt x="1019581" y="25645"/>
                  </a:cubicBezTo>
                  <a:close/>
                  <a:moveTo>
                    <a:pt x="926544" y="25645"/>
                  </a:moveTo>
                  <a:cubicBezTo>
                    <a:pt x="917573" y="25645"/>
                    <a:pt x="910300" y="32918"/>
                    <a:pt x="910300" y="41889"/>
                  </a:cubicBezTo>
                  <a:cubicBezTo>
                    <a:pt x="910300" y="50861"/>
                    <a:pt x="917573" y="58134"/>
                    <a:pt x="926544" y="58134"/>
                  </a:cubicBezTo>
                  <a:cubicBezTo>
                    <a:pt x="935516" y="58134"/>
                    <a:pt x="942789" y="50861"/>
                    <a:pt x="942789" y="41889"/>
                  </a:cubicBezTo>
                  <a:cubicBezTo>
                    <a:pt x="942789" y="32918"/>
                    <a:pt x="935516" y="25645"/>
                    <a:pt x="926544" y="25645"/>
                  </a:cubicBezTo>
                  <a:close/>
                  <a:moveTo>
                    <a:pt x="833507" y="25645"/>
                  </a:moveTo>
                  <a:cubicBezTo>
                    <a:pt x="824536" y="25645"/>
                    <a:pt x="817263" y="32918"/>
                    <a:pt x="817263" y="41889"/>
                  </a:cubicBezTo>
                  <a:cubicBezTo>
                    <a:pt x="817263" y="50861"/>
                    <a:pt x="824536" y="58134"/>
                    <a:pt x="833507" y="58134"/>
                  </a:cubicBezTo>
                  <a:cubicBezTo>
                    <a:pt x="842479" y="58134"/>
                    <a:pt x="849752" y="50861"/>
                    <a:pt x="849752" y="41889"/>
                  </a:cubicBezTo>
                  <a:cubicBezTo>
                    <a:pt x="849752" y="32918"/>
                    <a:pt x="842479" y="25645"/>
                    <a:pt x="833507" y="25645"/>
                  </a:cubicBezTo>
                  <a:close/>
                  <a:moveTo>
                    <a:pt x="740470" y="25645"/>
                  </a:moveTo>
                  <a:cubicBezTo>
                    <a:pt x="731499" y="25645"/>
                    <a:pt x="724226" y="32918"/>
                    <a:pt x="724226" y="41889"/>
                  </a:cubicBezTo>
                  <a:cubicBezTo>
                    <a:pt x="724226" y="50861"/>
                    <a:pt x="731499" y="58134"/>
                    <a:pt x="740470" y="58134"/>
                  </a:cubicBezTo>
                  <a:cubicBezTo>
                    <a:pt x="749442" y="58134"/>
                    <a:pt x="756715" y="50861"/>
                    <a:pt x="756715" y="41889"/>
                  </a:cubicBezTo>
                  <a:cubicBezTo>
                    <a:pt x="756715" y="32918"/>
                    <a:pt x="749442" y="25645"/>
                    <a:pt x="740470" y="25645"/>
                  </a:cubicBezTo>
                  <a:close/>
                  <a:moveTo>
                    <a:pt x="647433" y="25645"/>
                  </a:moveTo>
                  <a:cubicBezTo>
                    <a:pt x="638462" y="25645"/>
                    <a:pt x="631189" y="32918"/>
                    <a:pt x="631189" y="41889"/>
                  </a:cubicBezTo>
                  <a:cubicBezTo>
                    <a:pt x="631189" y="50861"/>
                    <a:pt x="638462" y="58134"/>
                    <a:pt x="647433" y="58134"/>
                  </a:cubicBezTo>
                  <a:cubicBezTo>
                    <a:pt x="656405" y="58134"/>
                    <a:pt x="663678" y="50861"/>
                    <a:pt x="663678" y="41889"/>
                  </a:cubicBezTo>
                  <a:cubicBezTo>
                    <a:pt x="663678" y="32918"/>
                    <a:pt x="656405" y="25645"/>
                    <a:pt x="647433" y="25645"/>
                  </a:cubicBezTo>
                  <a:close/>
                  <a:moveTo>
                    <a:pt x="554396" y="25645"/>
                  </a:moveTo>
                  <a:cubicBezTo>
                    <a:pt x="545425" y="25645"/>
                    <a:pt x="538152" y="32918"/>
                    <a:pt x="538152" y="41889"/>
                  </a:cubicBezTo>
                  <a:cubicBezTo>
                    <a:pt x="538152" y="50861"/>
                    <a:pt x="545425" y="58134"/>
                    <a:pt x="554396" y="58134"/>
                  </a:cubicBezTo>
                  <a:cubicBezTo>
                    <a:pt x="563368" y="58134"/>
                    <a:pt x="570641" y="50861"/>
                    <a:pt x="570641" y="41889"/>
                  </a:cubicBezTo>
                  <a:cubicBezTo>
                    <a:pt x="570641" y="32918"/>
                    <a:pt x="563368" y="25645"/>
                    <a:pt x="554396" y="25645"/>
                  </a:cubicBezTo>
                  <a:close/>
                  <a:moveTo>
                    <a:pt x="461359" y="25645"/>
                  </a:moveTo>
                  <a:cubicBezTo>
                    <a:pt x="452388" y="25645"/>
                    <a:pt x="445115" y="32918"/>
                    <a:pt x="445115" y="41889"/>
                  </a:cubicBezTo>
                  <a:cubicBezTo>
                    <a:pt x="445115" y="50861"/>
                    <a:pt x="452388" y="58134"/>
                    <a:pt x="461359" y="58134"/>
                  </a:cubicBezTo>
                  <a:cubicBezTo>
                    <a:pt x="470331" y="58134"/>
                    <a:pt x="477604" y="50861"/>
                    <a:pt x="477604" y="41889"/>
                  </a:cubicBezTo>
                  <a:cubicBezTo>
                    <a:pt x="477604" y="32918"/>
                    <a:pt x="470331" y="25645"/>
                    <a:pt x="461359" y="25645"/>
                  </a:cubicBezTo>
                  <a:close/>
                  <a:moveTo>
                    <a:pt x="368322" y="25645"/>
                  </a:moveTo>
                  <a:cubicBezTo>
                    <a:pt x="359350" y="25645"/>
                    <a:pt x="352078" y="32918"/>
                    <a:pt x="352078" y="41889"/>
                  </a:cubicBezTo>
                  <a:cubicBezTo>
                    <a:pt x="352078" y="50861"/>
                    <a:pt x="359350" y="58134"/>
                    <a:pt x="368322" y="58134"/>
                  </a:cubicBezTo>
                  <a:cubicBezTo>
                    <a:pt x="377294" y="58134"/>
                    <a:pt x="384567" y="50861"/>
                    <a:pt x="384567" y="41889"/>
                  </a:cubicBezTo>
                  <a:cubicBezTo>
                    <a:pt x="384567" y="32918"/>
                    <a:pt x="377294" y="25645"/>
                    <a:pt x="368322" y="25645"/>
                  </a:cubicBezTo>
                  <a:close/>
                  <a:moveTo>
                    <a:pt x="0" y="0"/>
                  </a:moveTo>
                  <a:lnTo>
                    <a:pt x="1550898" y="0"/>
                  </a:lnTo>
                  <a:lnTo>
                    <a:pt x="1550898" y="215900"/>
                  </a:lnTo>
                  <a:lnTo>
                    <a:pt x="0" y="215900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矩形 297"/>
            <p:cNvSpPr/>
            <p:nvPr/>
          </p:nvSpPr>
          <p:spPr>
            <a:xfrm>
              <a:off x="7692372" y="2546832"/>
              <a:ext cx="1284409" cy="178802"/>
            </a:xfrm>
            <a:custGeom>
              <a:avLst/>
              <a:gdLst/>
              <a:ahLst/>
              <a:cxnLst/>
              <a:rect l="l" t="t" r="r" b="b"/>
              <a:pathLst>
                <a:path w="1550898" h="215900">
                  <a:moveTo>
                    <a:pt x="1391637" y="59152"/>
                  </a:moveTo>
                  <a:cubicBezTo>
                    <a:pt x="1381050" y="59279"/>
                    <a:pt x="1365636" y="65419"/>
                    <a:pt x="1360131" y="82273"/>
                  </a:cubicBezTo>
                  <a:cubicBezTo>
                    <a:pt x="1357760" y="98364"/>
                    <a:pt x="1356405" y="104801"/>
                    <a:pt x="1356828" y="116065"/>
                  </a:cubicBezTo>
                  <a:cubicBezTo>
                    <a:pt x="1356659" y="120977"/>
                    <a:pt x="1359496" y="123264"/>
                    <a:pt x="1361147" y="123179"/>
                  </a:cubicBezTo>
                  <a:cubicBezTo>
                    <a:pt x="1362799" y="123094"/>
                    <a:pt x="1366398" y="122586"/>
                    <a:pt x="1366737" y="115557"/>
                  </a:cubicBezTo>
                  <a:lnTo>
                    <a:pt x="1369278" y="81002"/>
                  </a:lnTo>
                  <a:cubicBezTo>
                    <a:pt x="1369109" y="78546"/>
                    <a:pt x="1370972" y="77784"/>
                    <a:pt x="1371819" y="77953"/>
                  </a:cubicBezTo>
                  <a:cubicBezTo>
                    <a:pt x="1374190" y="116404"/>
                    <a:pt x="1374021" y="150789"/>
                    <a:pt x="1373851" y="185174"/>
                  </a:cubicBezTo>
                  <a:cubicBezTo>
                    <a:pt x="1374021" y="188138"/>
                    <a:pt x="1376731" y="190086"/>
                    <a:pt x="1380457" y="190255"/>
                  </a:cubicBezTo>
                  <a:cubicBezTo>
                    <a:pt x="1384184" y="190425"/>
                    <a:pt x="1387233" y="188731"/>
                    <a:pt x="1387571" y="185174"/>
                  </a:cubicBezTo>
                  <a:lnTo>
                    <a:pt x="1388588" y="124703"/>
                  </a:lnTo>
                  <a:lnTo>
                    <a:pt x="1395448" y="124703"/>
                  </a:lnTo>
                  <a:cubicBezTo>
                    <a:pt x="1395278" y="144013"/>
                    <a:pt x="1394855" y="162307"/>
                    <a:pt x="1394686" y="181616"/>
                  </a:cubicBezTo>
                  <a:cubicBezTo>
                    <a:pt x="1394855" y="186021"/>
                    <a:pt x="1398073" y="189916"/>
                    <a:pt x="1401800" y="190001"/>
                  </a:cubicBezTo>
                  <a:cubicBezTo>
                    <a:pt x="1405526" y="190086"/>
                    <a:pt x="1409846" y="186613"/>
                    <a:pt x="1409930" y="181616"/>
                  </a:cubicBezTo>
                  <a:cubicBezTo>
                    <a:pt x="1409761" y="148078"/>
                    <a:pt x="1409592" y="114540"/>
                    <a:pt x="1409422" y="81002"/>
                  </a:cubicBezTo>
                  <a:cubicBezTo>
                    <a:pt x="1409083" y="78377"/>
                    <a:pt x="1409507" y="75243"/>
                    <a:pt x="1411455" y="75413"/>
                  </a:cubicBezTo>
                  <a:lnTo>
                    <a:pt x="1413996" y="81002"/>
                  </a:lnTo>
                  <a:lnTo>
                    <a:pt x="1416536" y="117589"/>
                  </a:lnTo>
                  <a:cubicBezTo>
                    <a:pt x="1416790" y="121739"/>
                    <a:pt x="1421448" y="123010"/>
                    <a:pt x="1423142" y="122671"/>
                  </a:cubicBezTo>
                  <a:lnTo>
                    <a:pt x="1426699" y="115557"/>
                  </a:lnTo>
                  <a:lnTo>
                    <a:pt x="1423651" y="81511"/>
                  </a:lnTo>
                  <a:cubicBezTo>
                    <a:pt x="1420348" y="65758"/>
                    <a:pt x="1402223" y="59025"/>
                    <a:pt x="1391637" y="59152"/>
                  </a:cubicBezTo>
                  <a:close/>
                  <a:moveTo>
                    <a:pt x="1298599" y="59152"/>
                  </a:moveTo>
                  <a:cubicBezTo>
                    <a:pt x="1288012" y="59279"/>
                    <a:pt x="1272598" y="65419"/>
                    <a:pt x="1267093" y="82273"/>
                  </a:cubicBezTo>
                  <a:cubicBezTo>
                    <a:pt x="1264722" y="98364"/>
                    <a:pt x="1263367" y="104801"/>
                    <a:pt x="1263790" y="116065"/>
                  </a:cubicBezTo>
                  <a:lnTo>
                    <a:pt x="1268109" y="123179"/>
                  </a:lnTo>
                  <a:cubicBezTo>
                    <a:pt x="1269761" y="123094"/>
                    <a:pt x="1273360" y="122586"/>
                    <a:pt x="1273699" y="115557"/>
                  </a:cubicBezTo>
                  <a:lnTo>
                    <a:pt x="1276240" y="81002"/>
                  </a:lnTo>
                  <a:cubicBezTo>
                    <a:pt x="1281152" y="116404"/>
                    <a:pt x="1280983" y="150789"/>
                    <a:pt x="1280813" y="185174"/>
                  </a:cubicBezTo>
                  <a:cubicBezTo>
                    <a:pt x="1280983" y="188138"/>
                    <a:pt x="1283693" y="190086"/>
                    <a:pt x="1287419" y="190255"/>
                  </a:cubicBezTo>
                  <a:cubicBezTo>
                    <a:pt x="1291146" y="190425"/>
                    <a:pt x="1294195" y="188731"/>
                    <a:pt x="1294533" y="185174"/>
                  </a:cubicBezTo>
                  <a:lnTo>
                    <a:pt x="1295550" y="124703"/>
                  </a:lnTo>
                  <a:lnTo>
                    <a:pt x="1302410" y="124703"/>
                  </a:lnTo>
                  <a:cubicBezTo>
                    <a:pt x="1302240" y="144013"/>
                    <a:pt x="1301817" y="162307"/>
                    <a:pt x="1301648" y="181616"/>
                  </a:cubicBezTo>
                  <a:cubicBezTo>
                    <a:pt x="1301817" y="186021"/>
                    <a:pt x="1305035" y="189916"/>
                    <a:pt x="1308762" y="190001"/>
                  </a:cubicBezTo>
                  <a:cubicBezTo>
                    <a:pt x="1312488" y="190086"/>
                    <a:pt x="1316808" y="186613"/>
                    <a:pt x="1316892" y="181616"/>
                  </a:cubicBezTo>
                  <a:cubicBezTo>
                    <a:pt x="1316723" y="148078"/>
                    <a:pt x="1316554" y="114540"/>
                    <a:pt x="1316384" y="81002"/>
                  </a:cubicBezTo>
                  <a:lnTo>
                    <a:pt x="1318417" y="75413"/>
                  </a:lnTo>
                  <a:lnTo>
                    <a:pt x="1320958" y="81002"/>
                  </a:lnTo>
                  <a:lnTo>
                    <a:pt x="1323498" y="117589"/>
                  </a:lnTo>
                  <a:lnTo>
                    <a:pt x="1330104" y="122671"/>
                  </a:lnTo>
                  <a:lnTo>
                    <a:pt x="1333661" y="115557"/>
                  </a:lnTo>
                  <a:lnTo>
                    <a:pt x="1330613" y="81511"/>
                  </a:lnTo>
                  <a:cubicBezTo>
                    <a:pt x="1327310" y="65758"/>
                    <a:pt x="1309185" y="59025"/>
                    <a:pt x="1298599" y="59152"/>
                  </a:cubicBezTo>
                  <a:close/>
                  <a:moveTo>
                    <a:pt x="1205562" y="59152"/>
                  </a:moveTo>
                  <a:cubicBezTo>
                    <a:pt x="1194975" y="59279"/>
                    <a:pt x="1179561" y="65419"/>
                    <a:pt x="1174056" y="82273"/>
                  </a:cubicBezTo>
                  <a:cubicBezTo>
                    <a:pt x="1171685" y="98364"/>
                    <a:pt x="1170330" y="104801"/>
                    <a:pt x="1170753" y="116065"/>
                  </a:cubicBezTo>
                  <a:lnTo>
                    <a:pt x="1175072" y="123179"/>
                  </a:lnTo>
                  <a:cubicBezTo>
                    <a:pt x="1176724" y="123094"/>
                    <a:pt x="1180323" y="122586"/>
                    <a:pt x="1180662" y="115557"/>
                  </a:cubicBezTo>
                  <a:lnTo>
                    <a:pt x="1183203" y="81002"/>
                  </a:lnTo>
                  <a:cubicBezTo>
                    <a:pt x="1188115" y="116404"/>
                    <a:pt x="1187946" y="150789"/>
                    <a:pt x="1187776" y="185174"/>
                  </a:cubicBezTo>
                  <a:cubicBezTo>
                    <a:pt x="1187946" y="188138"/>
                    <a:pt x="1190656" y="190086"/>
                    <a:pt x="1194382" y="190255"/>
                  </a:cubicBezTo>
                  <a:cubicBezTo>
                    <a:pt x="1198109" y="190425"/>
                    <a:pt x="1201158" y="188731"/>
                    <a:pt x="1201496" y="185174"/>
                  </a:cubicBezTo>
                  <a:lnTo>
                    <a:pt x="1202513" y="124703"/>
                  </a:lnTo>
                  <a:lnTo>
                    <a:pt x="1209373" y="124703"/>
                  </a:lnTo>
                  <a:cubicBezTo>
                    <a:pt x="1209203" y="144013"/>
                    <a:pt x="1208780" y="162307"/>
                    <a:pt x="1208611" y="181616"/>
                  </a:cubicBezTo>
                  <a:cubicBezTo>
                    <a:pt x="1208780" y="186021"/>
                    <a:pt x="1211998" y="189916"/>
                    <a:pt x="1215725" y="190001"/>
                  </a:cubicBezTo>
                  <a:cubicBezTo>
                    <a:pt x="1219451" y="190086"/>
                    <a:pt x="1223771" y="186613"/>
                    <a:pt x="1223855" y="181616"/>
                  </a:cubicBezTo>
                  <a:cubicBezTo>
                    <a:pt x="1223686" y="148078"/>
                    <a:pt x="1223517" y="114540"/>
                    <a:pt x="1223347" y="81002"/>
                  </a:cubicBezTo>
                  <a:lnTo>
                    <a:pt x="1225380" y="75413"/>
                  </a:lnTo>
                  <a:lnTo>
                    <a:pt x="1227921" y="81002"/>
                  </a:lnTo>
                  <a:lnTo>
                    <a:pt x="1230461" y="117589"/>
                  </a:lnTo>
                  <a:lnTo>
                    <a:pt x="1237067" y="122671"/>
                  </a:lnTo>
                  <a:lnTo>
                    <a:pt x="1240624" y="115557"/>
                  </a:lnTo>
                  <a:lnTo>
                    <a:pt x="1237576" y="81511"/>
                  </a:lnTo>
                  <a:cubicBezTo>
                    <a:pt x="1234273" y="65758"/>
                    <a:pt x="1216148" y="59025"/>
                    <a:pt x="1205562" y="59152"/>
                  </a:cubicBezTo>
                  <a:close/>
                  <a:moveTo>
                    <a:pt x="1112525" y="59152"/>
                  </a:moveTo>
                  <a:cubicBezTo>
                    <a:pt x="1101938" y="59279"/>
                    <a:pt x="1086524" y="65419"/>
                    <a:pt x="1081019" y="82273"/>
                  </a:cubicBezTo>
                  <a:cubicBezTo>
                    <a:pt x="1078648" y="98364"/>
                    <a:pt x="1077293" y="104801"/>
                    <a:pt x="1077716" y="116065"/>
                  </a:cubicBezTo>
                  <a:lnTo>
                    <a:pt x="1082035" y="123179"/>
                  </a:lnTo>
                  <a:cubicBezTo>
                    <a:pt x="1083687" y="123094"/>
                    <a:pt x="1087286" y="122586"/>
                    <a:pt x="1087625" y="115557"/>
                  </a:cubicBezTo>
                  <a:lnTo>
                    <a:pt x="1090166" y="81002"/>
                  </a:lnTo>
                  <a:cubicBezTo>
                    <a:pt x="1095078" y="116404"/>
                    <a:pt x="1094909" y="150789"/>
                    <a:pt x="1094739" y="185174"/>
                  </a:cubicBezTo>
                  <a:cubicBezTo>
                    <a:pt x="1094909" y="188138"/>
                    <a:pt x="1097619" y="190086"/>
                    <a:pt x="1101345" y="190255"/>
                  </a:cubicBezTo>
                  <a:cubicBezTo>
                    <a:pt x="1105072" y="190425"/>
                    <a:pt x="1108121" y="188731"/>
                    <a:pt x="1108459" y="185174"/>
                  </a:cubicBezTo>
                  <a:lnTo>
                    <a:pt x="1109476" y="124703"/>
                  </a:lnTo>
                  <a:lnTo>
                    <a:pt x="1116336" y="124703"/>
                  </a:lnTo>
                  <a:cubicBezTo>
                    <a:pt x="1116166" y="144013"/>
                    <a:pt x="1115743" y="162307"/>
                    <a:pt x="1115574" y="181616"/>
                  </a:cubicBezTo>
                  <a:cubicBezTo>
                    <a:pt x="1115743" y="186021"/>
                    <a:pt x="1118961" y="189916"/>
                    <a:pt x="1122688" y="190001"/>
                  </a:cubicBezTo>
                  <a:cubicBezTo>
                    <a:pt x="1126414" y="190086"/>
                    <a:pt x="1130734" y="186613"/>
                    <a:pt x="1130818" y="181616"/>
                  </a:cubicBezTo>
                  <a:cubicBezTo>
                    <a:pt x="1130649" y="148078"/>
                    <a:pt x="1130480" y="114540"/>
                    <a:pt x="1130310" y="81002"/>
                  </a:cubicBezTo>
                  <a:lnTo>
                    <a:pt x="1132343" y="75413"/>
                  </a:lnTo>
                  <a:lnTo>
                    <a:pt x="1134884" y="81002"/>
                  </a:lnTo>
                  <a:lnTo>
                    <a:pt x="1137424" y="117589"/>
                  </a:lnTo>
                  <a:lnTo>
                    <a:pt x="1144030" y="122671"/>
                  </a:lnTo>
                  <a:lnTo>
                    <a:pt x="1147587" y="115557"/>
                  </a:lnTo>
                  <a:lnTo>
                    <a:pt x="1144539" y="81511"/>
                  </a:lnTo>
                  <a:cubicBezTo>
                    <a:pt x="1141236" y="65758"/>
                    <a:pt x="1123111" y="59025"/>
                    <a:pt x="1112525" y="59152"/>
                  </a:cubicBezTo>
                  <a:close/>
                  <a:moveTo>
                    <a:pt x="1019488" y="59152"/>
                  </a:moveTo>
                  <a:cubicBezTo>
                    <a:pt x="1008901" y="59279"/>
                    <a:pt x="993487" y="65419"/>
                    <a:pt x="987982" y="82273"/>
                  </a:cubicBezTo>
                  <a:cubicBezTo>
                    <a:pt x="985611" y="98364"/>
                    <a:pt x="984256" y="104801"/>
                    <a:pt x="984679" y="116065"/>
                  </a:cubicBezTo>
                  <a:lnTo>
                    <a:pt x="988998" y="123179"/>
                  </a:lnTo>
                  <a:cubicBezTo>
                    <a:pt x="990650" y="123094"/>
                    <a:pt x="994249" y="122586"/>
                    <a:pt x="994588" y="115557"/>
                  </a:cubicBezTo>
                  <a:lnTo>
                    <a:pt x="997129" y="81002"/>
                  </a:lnTo>
                  <a:cubicBezTo>
                    <a:pt x="1002041" y="116404"/>
                    <a:pt x="1001872" y="150789"/>
                    <a:pt x="1001702" y="185174"/>
                  </a:cubicBezTo>
                  <a:cubicBezTo>
                    <a:pt x="1001872" y="188138"/>
                    <a:pt x="1004582" y="190086"/>
                    <a:pt x="1008308" y="190255"/>
                  </a:cubicBezTo>
                  <a:cubicBezTo>
                    <a:pt x="1012035" y="190425"/>
                    <a:pt x="1015084" y="188731"/>
                    <a:pt x="1015422" y="185174"/>
                  </a:cubicBezTo>
                  <a:lnTo>
                    <a:pt x="1016439" y="124703"/>
                  </a:lnTo>
                  <a:lnTo>
                    <a:pt x="1023299" y="124703"/>
                  </a:lnTo>
                  <a:cubicBezTo>
                    <a:pt x="1023129" y="144013"/>
                    <a:pt x="1022706" y="162307"/>
                    <a:pt x="1022537" y="181616"/>
                  </a:cubicBezTo>
                  <a:cubicBezTo>
                    <a:pt x="1022706" y="186021"/>
                    <a:pt x="1025924" y="189916"/>
                    <a:pt x="1029651" y="190001"/>
                  </a:cubicBezTo>
                  <a:cubicBezTo>
                    <a:pt x="1033377" y="190086"/>
                    <a:pt x="1037697" y="186613"/>
                    <a:pt x="1037781" y="181616"/>
                  </a:cubicBezTo>
                  <a:cubicBezTo>
                    <a:pt x="1037612" y="148078"/>
                    <a:pt x="1037443" y="114540"/>
                    <a:pt x="1037273" y="81002"/>
                  </a:cubicBezTo>
                  <a:lnTo>
                    <a:pt x="1039306" y="75413"/>
                  </a:lnTo>
                  <a:lnTo>
                    <a:pt x="1041847" y="81002"/>
                  </a:lnTo>
                  <a:lnTo>
                    <a:pt x="1044387" y="117589"/>
                  </a:lnTo>
                  <a:lnTo>
                    <a:pt x="1050993" y="122671"/>
                  </a:lnTo>
                  <a:lnTo>
                    <a:pt x="1054550" y="115557"/>
                  </a:lnTo>
                  <a:lnTo>
                    <a:pt x="1051502" y="81511"/>
                  </a:lnTo>
                  <a:cubicBezTo>
                    <a:pt x="1048199" y="65758"/>
                    <a:pt x="1030074" y="59025"/>
                    <a:pt x="1019488" y="59152"/>
                  </a:cubicBezTo>
                  <a:close/>
                  <a:moveTo>
                    <a:pt x="926451" y="59152"/>
                  </a:moveTo>
                  <a:cubicBezTo>
                    <a:pt x="915864" y="59279"/>
                    <a:pt x="900450" y="65419"/>
                    <a:pt x="894945" y="82273"/>
                  </a:cubicBezTo>
                  <a:cubicBezTo>
                    <a:pt x="892574" y="98364"/>
                    <a:pt x="891219" y="104801"/>
                    <a:pt x="891642" y="116065"/>
                  </a:cubicBezTo>
                  <a:lnTo>
                    <a:pt x="895961" y="123179"/>
                  </a:lnTo>
                  <a:cubicBezTo>
                    <a:pt x="897613" y="123094"/>
                    <a:pt x="901212" y="122586"/>
                    <a:pt x="901551" y="115557"/>
                  </a:cubicBezTo>
                  <a:lnTo>
                    <a:pt x="904092" y="81002"/>
                  </a:lnTo>
                  <a:cubicBezTo>
                    <a:pt x="909004" y="116404"/>
                    <a:pt x="908835" y="150789"/>
                    <a:pt x="908665" y="185174"/>
                  </a:cubicBezTo>
                  <a:cubicBezTo>
                    <a:pt x="908835" y="188138"/>
                    <a:pt x="911545" y="190086"/>
                    <a:pt x="915271" y="190255"/>
                  </a:cubicBezTo>
                  <a:cubicBezTo>
                    <a:pt x="918998" y="190425"/>
                    <a:pt x="922047" y="188731"/>
                    <a:pt x="922385" y="185174"/>
                  </a:cubicBezTo>
                  <a:lnTo>
                    <a:pt x="923402" y="124703"/>
                  </a:lnTo>
                  <a:lnTo>
                    <a:pt x="930262" y="124703"/>
                  </a:lnTo>
                  <a:cubicBezTo>
                    <a:pt x="930092" y="144013"/>
                    <a:pt x="929669" y="162307"/>
                    <a:pt x="929500" y="181616"/>
                  </a:cubicBezTo>
                  <a:cubicBezTo>
                    <a:pt x="929669" y="186021"/>
                    <a:pt x="932887" y="189916"/>
                    <a:pt x="936614" y="190001"/>
                  </a:cubicBezTo>
                  <a:cubicBezTo>
                    <a:pt x="940340" y="190086"/>
                    <a:pt x="944660" y="186613"/>
                    <a:pt x="944744" y="181616"/>
                  </a:cubicBezTo>
                  <a:cubicBezTo>
                    <a:pt x="944575" y="148078"/>
                    <a:pt x="944406" y="114540"/>
                    <a:pt x="944236" y="81002"/>
                  </a:cubicBezTo>
                  <a:lnTo>
                    <a:pt x="946269" y="75413"/>
                  </a:lnTo>
                  <a:lnTo>
                    <a:pt x="948810" y="81002"/>
                  </a:lnTo>
                  <a:lnTo>
                    <a:pt x="951350" y="117589"/>
                  </a:lnTo>
                  <a:lnTo>
                    <a:pt x="957956" y="122671"/>
                  </a:lnTo>
                  <a:lnTo>
                    <a:pt x="961513" y="115557"/>
                  </a:lnTo>
                  <a:lnTo>
                    <a:pt x="958465" y="81511"/>
                  </a:lnTo>
                  <a:cubicBezTo>
                    <a:pt x="955162" y="65758"/>
                    <a:pt x="937037" y="59025"/>
                    <a:pt x="926451" y="59152"/>
                  </a:cubicBezTo>
                  <a:close/>
                  <a:moveTo>
                    <a:pt x="833414" y="59152"/>
                  </a:moveTo>
                  <a:cubicBezTo>
                    <a:pt x="822827" y="59279"/>
                    <a:pt x="807413" y="65419"/>
                    <a:pt x="801908" y="82273"/>
                  </a:cubicBezTo>
                  <a:cubicBezTo>
                    <a:pt x="799537" y="98364"/>
                    <a:pt x="798182" y="104801"/>
                    <a:pt x="798605" y="116065"/>
                  </a:cubicBezTo>
                  <a:lnTo>
                    <a:pt x="802924" y="123179"/>
                  </a:lnTo>
                  <a:cubicBezTo>
                    <a:pt x="804576" y="123094"/>
                    <a:pt x="808175" y="122586"/>
                    <a:pt x="808514" y="115557"/>
                  </a:cubicBezTo>
                  <a:lnTo>
                    <a:pt x="811055" y="81002"/>
                  </a:lnTo>
                  <a:cubicBezTo>
                    <a:pt x="815967" y="116404"/>
                    <a:pt x="815798" y="150789"/>
                    <a:pt x="815628" y="185174"/>
                  </a:cubicBezTo>
                  <a:cubicBezTo>
                    <a:pt x="815798" y="188138"/>
                    <a:pt x="818508" y="190086"/>
                    <a:pt x="822234" y="190255"/>
                  </a:cubicBezTo>
                  <a:cubicBezTo>
                    <a:pt x="825961" y="190425"/>
                    <a:pt x="829010" y="188731"/>
                    <a:pt x="829348" y="185174"/>
                  </a:cubicBezTo>
                  <a:lnTo>
                    <a:pt x="830365" y="124703"/>
                  </a:lnTo>
                  <a:lnTo>
                    <a:pt x="837225" y="124703"/>
                  </a:lnTo>
                  <a:cubicBezTo>
                    <a:pt x="837055" y="144013"/>
                    <a:pt x="836632" y="162307"/>
                    <a:pt x="836463" y="181616"/>
                  </a:cubicBezTo>
                  <a:cubicBezTo>
                    <a:pt x="836632" y="186021"/>
                    <a:pt x="839850" y="189916"/>
                    <a:pt x="843577" y="190001"/>
                  </a:cubicBezTo>
                  <a:cubicBezTo>
                    <a:pt x="847303" y="190086"/>
                    <a:pt x="851623" y="186613"/>
                    <a:pt x="851707" y="181616"/>
                  </a:cubicBezTo>
                  <a:cubicBezTo>
                    <a:pt x="851538" y="148078"/>
                    <a:pt x="851369" y="114540"/>
                    <a:pt x="851199" y="81002"/>
                  </a:cubicBezTo>
                  <a:lnTo>
                    <a:pt x="853232" y="75413"/>
                  </a:lnTo>
                  <a:lnTo>
                    <a:pt x="855773" y="81002"/>
                  </a:lnTo>
                  <a:lnTo>
                    <a:pt x="858313" y="117589"/>
                  </a:lnTo>
                  <a:lnTo>
                    <a:pt x="864919" y="122671"/>
                  </a:lnTo>
                  <a:lnTo>
                    <a:pt x="868476" y="115557"/>
                  </a:lnTo>
                  <a:lnTo>
                    <a:pt x="865428" y="81511"/>
                  </a:lnTo>
                  <a:cubicBezTo>
                    <a:pt x="862125" y="65758"/>
                    <a:pt x="844000" y="59025"/>
                    <a:pt x="833414" y="59152"/>
                  </a:cubicBezTo>
                  <a:close/>
                  <a:moveTo>
                    <a:pt x="740377" y="59152"/>
                  </a:moveTo>
                  <a:cubicBezTo>
                    <a:pt x="729790" y="59279"/>
                    <a:pt x="714376" y="65419"/>
                    <a:pt x="708871" y="82273"/>
                  </a:cubicBezTo>
                  <a:cubicBezTo>
                    <a:pt x="706500" y="98364"/>
                    <a:pt x="705145" y="104801"/>
                    <a:pt x="705568" y="116065"/>
                  </a:cubicBezTo>
                  <a:lnTo>
                    <a:pt x="709887" y="123179"/>
                  </a:lnTo>
                  <a:cubicBezTo>
                    <a:pt x="711539" y="123094"/>
                    <a:pt x="715138" y="122586"/>
                    <a:pt x="715477" y="115557"/>
                  </a:cubicBezTo>
                  <a:lnTo>
                    <a:pt x="718018" y="81002"/>
                  </a:lnTo>
                  <a:cubicBezTo>
                    <a:pt x="722930" y="116404"/>
                    <a:pt x="722761" y="150789"/>
                    <a:pt x="722591" y="185174"/>
                  </a:cubicBezTo>
                  <a:cubicBezTo>
                    <a:pt x="722761" y="188138"/>
                    <a:pt x="725471" y="190086"/>
                    <a:pt x="729197" y="190255"/>
                  </a:cubicBezTo>
                  <a:cubicBezTo>
                    <a:pt x="732924" y="190425"/>
                    <a:pt x="735973" y="188731"/>
                    <a:pt x="736311" y="185174"/>
                  </a:cubicBezTo>
                  <a:lnTo>
                    <a:pt x="737328" y="124703"/>
                  </a:lnTo>
                  <a:lnTo>
                    <a:pt x="744188" y="124703"/>
                  </a:lnTo>
                  <a:cubicBezTo>
                    <a:pt x="744018" y="144013"/>
                    <a:pt x="743595" y="162307"/>
                    <a:pt x="743426" y="181616"/>
                  </a:cubicBezTo>
                  <a:cubicBezTo>
                    <a:pt x="743595" y="186021"/>
                    <a:pt x="746813" y="189916"/>
                    <a:pt x="750540" y="190001"/>
                  </a:cubicBezTo>
                  <a:cubicBezTo>
                    <a:pt x="754266" y="190086"/>
                    <a:pt x="758586" y="186613"/>
                    <a:pt x="758670" y="181616"/>
                  </a:cubicBezTo>
                  <a:cubicBezTo>
                    <a:pt x="758501" y="148078"/>
                    <a:pt x="758332" y="114540"/>
                    <a:pt x="758162" y="81002"/>
                  </a:cubicBezTo>
                  <a:lnTo>
                    <a:pt x="760195" y="75413"/>
                  </a:lnTo>
                  <a:lnTo>
                    <a:pt x="762736" y="81002"/>
                  </a:lnTo>
                  <a:lnTo>
                    <a:pt x="765276" y="117589"/>
                  </a:lnTo>
                  <a:lnTo>
                    <a:pt x="771882" y="122671"/>
                  </a:lnTo>
                  <a:lnTo>
                    <a:pt x="775439" y="115557"/>
                  </a:lnTo>
                  <a:lnTo>
                    <a:pt x="772391" y="81511"/>
                  </a:lnTo>
                  <a:cubicBezTo>
                    <a:pt x="769088" y="65758"/>
                    <a:pt x="750963" y="59025"/>
                    <a:pt x="740377" y="59152"/>
                  </a:cubicBezTo>
                  <a:close/>
                  <a:moveTo>
                    <a:pt x="647340" y="59152"/>
                  </a:moveTo>
                  <a:cubicBezTo>
                    <a:pt x="636753" y="59279"/>
                    <a:pt x="621339" y="65419"/>
                    <a:pt x="615834" y="82273"/>
                  </a:cubicBezTo>
                  <a:cubicBezTo>
                    <a:pt x="613463" y="98364"/>
                    <a:pt x="612108" y="104801"/>
                    <a:pt x="612531" y="116065"/>
                  </a:cubicBezTo>
                  <a:lnTo>
                    <a:pt x="616850" y="123179"/>
                  </a:lnTo>
                  <a:cubicBezTo>
                    <a:pt x="618502" y="123094"/>
                    <a:pt x="622101" y="122586"/>
                    <a:pt x="622440" y="115557"/>
                  </a:cubicBezTo>
                  <a:lnTo>
                    <a:pt x="624981" y="81002"/>
                  </a:lnTo>
                  <a:cubicBezTo>
                    <a:pt x="629893" y="116404"/>
                    <a:pt x="629724" y="150789"/>
                    <a:pt x="629554" y="185174"/>
                  </a:cubicBezTo>
                  <a:cubicBezTo>
                    <a:pt x="629724" y="188138"/>
                    <a:pt x="632434" y="190086"/>
                    <a:pt x="636160" y="190255"/>
                  </a:cubicBezTo>
                  <a:cubicBezTo>
                    <a:pt x="639887" y="190425"/>
                    <a:pt x="642936" y="188731"/>
                    <a:pt x="643274" y="185174"/>
                  </a:cubicBezTo>
                  <a:lnTo>
                    <a:pt x="644291" y="124703"/>
                  </a:lnTo>
                  <a:lnTo>
                    <a:pt x="651151" y="124703"/>
                  </a:lnTo>
                  <a:cubicBezTo>
                    <a:pt x="650981" y="144013"/>
                    <a:pt x="650558" y="162307"/>
                    <a:pt x="650389" y="181616"/>
                  </a:cubicBezTo>
                  <a:cubicBezTo>
                    <a:pt x="650558" y="186021"/>
                    <a:pt x="653776" y="189916"/>
                    <a:pt x="657503" y="190001"/>
                  </a:cubicBezTo>
                  <a:cubicBezTo>
                    <a:pt x="661229" y="190086"/>
                    <a:pt x="665549" y="186613"/>
                    <a:pt x="665633" y="181616"/>
                  </a:cubicBezTo>
                  <a:cubicBezTo>
                    <a:pt x="665464" y="148078"/>
                    <a:pt x="665295" y="114540"/>
                    <a:pt x="665125" y="81002"/>
                  </a:cubicBezTo>
                  <a:lnTo>
                    <a:pt x="667158" y="75413"/>
                  </a:lnTo>
                  <a:lnTo>
                    <a:pt x="669699" y="81002"/>
                  </a:lnTo>
                  <a:lnTo>
                    <a:pt x="672239" y="117589"/>
                  </a:lnTo>
                  <a:lnTo>
                    <a:pt x="678845" y="122671"/>
                  </a:lnTo>
                  <a:lnTo>
                    <a:pt x="682402" y="115557"/>
                  </a:lnTo>
                  <a:lnTo>
                    <a:pt x="679354" y="81511"/>
                  </a:lnTo>
                  <a:cubicBezTo>
                    <a:pt x="676051" y="65758"/>
                    <a:pt x="657926" y="59025"/>
                    <a:pt x="647340" y="59152"/>
                  </a:cubicBezTo>
                  <a:close/>
                  <a:moveTo>
                    <a:pt x="554303" y="59152"/>
                  </a:moveTo>
                  <a:cubicBezTo>
                    <a:pt x="543716" y="59279"/>
                    <a:pt x="528302" y="65419"/>
                    <a:pt x="522797" y="82273"/>
                  </a:cubicBezTo>
                  <a:cubicBezTo>
                    <a:pt x="520426" y="98364"/>
                    <a:pt x="519071" y="104801"/>
                    <a:pt x="519494" y="116065"/>
                  </a:cubicBezTo>
                  <a:lnTo>
                    <a:pt x="523813" y="123179"/>
                  </a:lnTo>
                  <a:cubicBezTo>
                    <a:pt x="525465" y="123094"/>
                    <a:pt x="529064" y="122586"/>
                    <a:pt x="529403" y="115557"/>
                  </a:cubicBezTo>
                  <a:lnTo>
                    <a:pt x="531944" y="81002"/>
                  </a:lnTo>
                  <a:cubicBezTo>
                    <a:pt x="536856" y="116404"/>
                    <a:pt x="536687" y="150789"/>
                    <a:pt x="536517" y="185174"/>
                  </a:cubicBezTo>
                  <a:cubicBezTo>
                    <a:pt x="536687" y="188138"/>
                    <a:pt x="539397" y="190086"/>
                    <a:pt x="543123" y="190255"/>
                  </a:cubicBezTo>
                  <a:cubicBezTo>
                    <a:pt x="546850" y="190425"/>
                    <a:pt x="549899" y="188731"/>
                    <a:pt x="550237" y="185174"/>
                  </a:cubicBezTo>
                  <a:lnTo>
                    <a:pt x="551254" y="124703"/>
                  </a:lnTo>
                  <a:lnTo>
                    <a:pt x="558114" y="124703"/>
                  </a:lnTo>
                  <a:cubicBezTo>
                    <a:pt x="557944" y="144013"/>
                    <a:pt x="557521" y="162307"/>
                    <a:pt x="557352" y="181616"/>
                  </a:cubicBezTo>
                  <a:cubicBezTo>
                    <a:pt x="557521" y="186021"/>
                    <a:pt x="560739" y="189916"/>
                    <a:pt x="564466" y="190001"/>
                  </a:cubicBezTo>
                  <a:cubicBezTo>
                    <a:pt x="568192" y="190086"/>
                    <a:pt x="572512" y="186613"/>
                    <a:pt x="572596" y="181616"/>
                  </a:cubicBezTo>
                  <a:cubicBezTo>
                    <a:pt x="572427" y="148078"/>
                    <a:pt x="572258" y="114540"/>
                    <a:pt x="572088" y="81002"/>
                  </a:cubicBezTo>
                  <a:lnTo>
                    <a:pt x="574121" y="75413"/>
                  </a:lnTo>
                  <a:lnTo>
                    <a:pt x="576662" y="81002"/>
                  </a:lnTo>
                  <a:lnTo>
                    <a:pt x="579202" y="117589"/>
                  </a:lnTo>
                  <a:lnTo>
                    <a:pt x="585808" y="122671"/>
                  </a:lnTo>
                  <a:lnTo>
                    <a:pt x="589365" y="115557"/>
                  </a:lnTo>
                  <a:lnTo>
                    <a:pt x="586317" y="81511"/>
                  </a:lnTo>
                  <a:cubicBezTo>
                    <a:pt x="583014" y="65758"/>
                    <a:pt x="564889" y="59025"/>
                    <a:pt x="554303" y="59152"/>
                  </a:cubicBezTo>
                  <a:close/>
                  <a:moveTo>
                    <a:pt x="461266" y="59152"/>
                  </a:moveTo>
                  <a:cubicBezTo>
                    <a:pt x="450679" y="59279"/>
                    <a:pt x="435265" y="65419"/>
                    <a:pt x="429760" y="82273"/>
                  </a:cubicBezTo>
                  <a:cubicBezTo>
                    <a:pt x="427389" y="98364"/>
                    <a:pt x="426034" y="104801"/>
                    <a:pt x="426457" y="116065"/>
                  </a:cubicBezTo>
                  <a:lnTo>
                    <a:pt x="430776" y="123179"/>
                  </a:lnTo>
                  <a:cubicBezTo>
                    <a:pt x="432428" y="123094"/>
                    <a:pt x="436027" y="122586"/>
                    <a:pt x="436366" y="115557"/>
                  </a:cubicBezTo>
                  <a:lnTo>
                    <a:pt x="438907" y="81002"/>
                  </a:lnTo>
                  <a:cubicBezTo>
                    <a:pt x="443819" y="116404"/>
                    <a:pt x="443650" y="150789"/>
                    <a:pt x="443480" y="185174"/>
                  </a:cubicBezTo>
                  <a:cubicBezTo>
                    <a:pt x="443650" y="188138"/>
                    <a:pt x="446360" y="190086"/>
                    <a:pt x="450086" y="190255"/>
                  </a:cubicBezTo>
                  <a:cubicBezTo>
                    <a:pt x="453813" y="190425"/>
                    <a:pt x="456862" y="188731"/>
                    <a:pt x="457200" y="185174"/>
                  </a:cubicBezTo>
                  <a:lnTo>
                    <a:pt x="458217" y="124703"/>
                  </a:lnTo>
                  <a:lnTo>
                    <a:pt x="465077" y="124703"/>
                  </a:lnTo>
                  <a:cubicBezTo>
                    <a:pt x="464907" y="144013"/>
                    <a:pt x="464484" y="162307"/>
                    <a:pt x="464315" y="181616"/>
                  </a:cubicBezTo>
                  <a:cubicBezTo>
                    <a:pt x="464484" y="186021"/>
                    <a:pt x="467702" y="189916"/>
                    <a:pt x="471429" y="190001"/>
                  </a:cubicBezTo>
                  <a:cubicBezTo>
                    <a:pt x="475155" y="190086"/>
                    <a:pt x="479475" y="186613"/>
                    <a:pt x="479559" y="181616"/>
                  </a:cubicBezTo>
                  <a:cubicBezTo>
                    <a:pt x="479390" y="148078"/>
                    <a:pt x="479221" y="114540"/>
                    <a:pt x="479051" y="81002"/>
                  </a:cubicBezTo>
                  <a:lnTo>
                    <a:pt x="481084" y="75413"/>
                  </a:lnTo>
                  <a:lnTo>
                    <a:pt x="483625" y="81002"/>
                  </a:lnTo>
                  <a:lnTo>
                    <a:pt x="486165" y="117589"/>
                  </a:lnTo>
                  <a:lnTo>
                    <a:pt x="492771" y="122671"/>
                  </a:lnTo>
                  <a:lnTo>
                    <a:pt x="496328" y="115557"/>
                  </a:lnTo>
                  <a:lnTo>
                    <a:pt x="493280" y="81511"/>
                  </a:lnTo>
                  <a:cubicBezTo>
                    <a:pt x="489977" y="65758"/>
                    <a:pt x="471852" y="59025"/>
                    <a:pt x="461266" y="59152"/>
                  </a:cubicBezTo>
                  <a:close/>
                  <a:moveTo>
                    <a:pt x="368229" y="59152"/>
                  </a:moveTo>
                  <a:cubicBezTo>
                    <a:pt x="357642" y="59279"/>
                    <a:pt x="342228" y="65419"/>
                    <a:pt x="336723" y="82273"/>
                  </a:cubicBezTo>
                  <a:cubicBezTo>
                    <a:pt x="334352" y="98364"/>
                    <a:pt x="332997" y="104801"/>
                    <a:pt x="333420" y="116065"/>
                  </a:cubicBezTo>
                  <a:lnTo>
                    <a:pt x="337739" y="123179"/>
                  </a:lnTo>
                  <a:cubicBezTo>
                    <a:pt x="339391" y="123094"/>
                    <a:pt x="342990" y="122586"/>
                    <a:pt x="343329" y="115557"/>
                  </a:cubicBezTo>
                  <a:lnTo>
                    <a:pt x="345870" y="81002"/>
                  </a:lnTo>
                  <a:cubicBezTo>
                    <a:pt x="350782" y="116404"/>
                    <a:pt x="350613" y="150789"/>
                    <a:pt x="350443" y="185174"/>
                  </a:cubicBezTo>
                  <a:cubicBezTo>
                    <a:pt x="350613" y="188138"/>
                    <a:pt x="353323" y="190086"/>
                    <a:pt x="357049" y="190255"/>
                  </a:cubicBezTo>
                  <a:cubicBezTo>
                    <a:pt x="360776" y="190425"/>
                    <a:pt x="363825" y="188731"/>
                    <a:pt x="364163" y="185174"/>
                  </a:cubicBezTo>
                  <a:lnTo>
                    <a:pt x="365180" y="124703"/>
                  </a:lnTo>
                  <a:lnTo>
                    <a:pt x="372040" y="124703"/>
                  </a:lnTo>
                  <a:cubicBezTo>
                    <a:pt x="371870" y="144013"/>
                    <a:pt x="371447" y="162307"/>
                    <a:pt x="371278" y="181616"/>
                  </a:cubicBezTo>
                  <a:cubicBezTo>
                    <a:pt x="371447" y="186021"/>
                    <a:pt x="374665" y="189916"/>
                    <a:pt x="378392" y="190001"/>
                  </a:cubicBezTo>
                  <a:cubicBezTo>
                    <a:pt x="382118" y="190086"/>
                    <a:pt x="386438" y="186613"/>
                    <a:pt x="386522" y="181616"/>
                  </a:cubicBezTo>
                  <a:cubicBezTo>
                    <a:pt x="386353" y="148078"/>
                    <a:pt x="386184" y="114540"/>
                    <a:pt x="386014" y="81002"/>
                  </a:cubicBezTo>
                  <a:lnTo>
                    <a:pt x="388047" y="75413"/>
                  </a:lnTo>
                  <a:lnTo>
                    <a:pt x="390588" y="81002"/>
                  </a:lnTo>
                  <a:lnTo>
                    <a:pt x="393128" y="117589"/>
                  </a:lnTo>
                  <a:lnTo>
                    <a:pt x="399734" y="122671"/>
                  </a:lnTo>
                  <a:lnTo>
                    <a:pt x="403291" y="115557"/>
                  </a:lnTo>
                  <a:lnTo>
                    <a:pt x="400243" y="81511"/>
                  </a:lnTo>
                  <a:cubicBezTo>
                    <a:pt x="396940" y="65758"/>
                    <a:pt x="378815" y="59025"/>
                    <a:pt x="368229" y="59152"/>
                  </a:cubicBezTo>
                  <a:close/>
                  <a:moveTo>
                    <a:pt x="1391730" y="25645"/>
                  </a:moveTo>
                  <a:cubicBezTo>
                    <a:pt x="1382759" y="25645"/>
                    <a:pt x="1375486" y="32918"/>
                    <a:pt x="1375486" y="41889"/>
                  </a:cubicBezTo>
                  <a:cubicBezTo>
                    <a:pt x="1375486" y="50861"/>
                    <a:pt x="1382759" y="58134"/>
                    <a:pt x="1391730" y="58134"/>
                  </a:cubicBezTo>
                  <a:cubicBezTo>
                    <a:pt x="1400702" y="58134"/>
                    <a:pt x="1407975" y="50861"/>
                    <a:pt x="1407975" y="41889"/>
                  </a:cubicBezTo>
                  <a:cubicBezTo>
                    <a:pt x="1407975" y="32918"/>
                    <a:pt x="1400702" y="25645"/>
                    <a:pt x="1391730" y="25645"/>
                  </a:cubicBezTo>
                  <a:close/>
                  <a:moveTo>
                    <a:pt x="1298692" y="25645"/>
                  </a:moveTo>
                  <a:cubicBezTo>
                    <a:pt x="1289721" y="25645"/>
                    <a:pt x="1282448" y="32918"/>
                    <a:pt x="1282448" y="41889"/>
                  </a:cubicBezTo>
                  <a:cubicBezTo>
                    <a:pt x="1282448" y="50861"/>
                    <a:pt x="1289721" y="58134"/>
                    <a:pt x="1298692" y="58134"/>
                  </a:cubicBezTo>
                  <a:cubicBezTo>
                    <a:pt x="1307664" y="58134"/>
                    <a:pt x="1314937" y="50861"/>
                    <a:pt x="1314937" y="41889"/>
                  </a:cubicBezTo>
                  <a:cubicBezTo>
                    <a:pt x="1314937" y="32918"/>
                    <a:pt x="1307664" y="25645"/>
                    <a:pt x="1298692" y="25645"/>
                  </a:cubicBezTo>
                  <a:close/>
                  <a:moveTo>
                    <a:pt x="1205655" y="25645"/>
                  </a:moveTo>
                  <a:cubicBezTo>
                    <a:pt x="1196684" y="25645"/>
                    <a:pt x="1189411" y="32918"/>
                    <a:pt x="1189411" y="41889"/>
                  </a:cubicBezTo>
                  <a:cubicBezTo>
                    <a:pt x="1189411" y="50861"/>
                    <a:pt x="1196684" y="58134"/>
                    <a:pt x="1205655" y="58134"/>
                  </a:cubicBezTo>
                  <a:cubicBezTo>
                    <a:pt x="1214627" y="58134"/>
                    <a:pt x="1221900" y="50861"/>
                    <a:pt x="1221900" y="41889"/>
                  </a:cubicBezTo>
                  <a:cubicBezTo>
                    <a:pt x="1221900" y="32918"/>
                    <a:pt x="1214627" y="25645"/>
                    <a:pt x="1205655" y="25645"/>
                  </a:cubicBezTo>
                  <a:close/>
                  <a:moveTo>
                    <a:pt x="1112618" y="25645"/>
                  </a:moveTo>
                  <a:cubicBezTo>
                    <a:pt x="1103647" y="25645"/>
                    <a:pt x="1096374" y="32918"/>
                    <a:pt x="1096374" y="41889"/>
                  </a:cubicBezTo>
                  <a:cubicBezTo>
                    <a:pt x="1096374" y="50861"/>
                    <a:pt x="1103647" y="58134"/>
                    <a:pt x="1112618" y="58134"/>
                  </a:cubicBezTo>
                  <a:cubicBezTo>
                    <a:pt x="1121590" y="58134"/>
                    <a:pt x="1128863" y="50861"/>
                    <a:pt x="1128863" y="41889"/>
                  </a:cubicBezTo>
                  <a:cubicBezTo>
                    <a:pt x="1128863" y="32918"/>
                    <a:pt x="1121590" y="25645"/>
                    <a:pt x="1112618" y="25645"/>
                  </a:cubicBezTo>
                  <a:close/>
                  <a:moveTo>
                    <a:pt x="1019581" y="25645"/>
                  </a:moveTo>
                  <a:cubicBezTo>
                    <a:pt x="1010610" y="25645"/>
                    <a:pt x="1003337" y="32918"/>
                    <a:pt x="1003337" y="41889"/>
                  </a:cubicBezTo>
                  <a:cubicBezTo>
                    <a:pt x="1003337" y="50861"/>
                    <a:pt x="1010610" y="58134"/>
                    <a:pt x="1019581" y="58134"/>
                  </a:cubicBezTo>
                  <a:cubicBezTo>
                    <a:pt x="1028553" y="58134"/>
                    <a:pt x="1035826" y="50861"/>
                    <a:pt x="1035826" y="41889"/>
                  </a:cubicBezTo>
                  <a:cubicBezTo>
                    <a:pt x="1035826" y="32918"/>
                    <a:pt x="1028553" y="25645"/>
                    <a:pt x="1019581" y="25645"/>
                  </a:cubicBezTo>
                  <a:close/>
                  <a:moveTo>
                    <a:pt x="926544" y="25645"/>
                  </a:moveTo>
                  <a:cubicBezTo>
                    <a:pt x="917573" y="25645"/>
                    <a:pt x="910300" y="32918"/>
                    <a:pt x="910300" y="41889"/>
                  </a:cubicBezTo>
                  <a:cubicBezTo>
                    <a:pt x="910300" y="50861"/>
                    <a:pt x="917573" y="58134"/>
                    <a:pt x="926544" y="58134"/>
                  </a:cubicBezTo>
                  <a:cubicBezTo>
                    <a:pt x="935516" y="58134"/>
                    <a:pt x="942789" y="50861"/>
                    <a:pt x="942789" y="41889"/>
                  </a:cubicBezTo>
                  <a:cubicBezTo>
                    <a:pt x="942789" y="32918"/>
                    <a:pt x="935516" y="25645"/>
                    <a:pt x="926544" y="25645"/>
                  </a:cubicBezTo>
                  <a:close/>
                  <a:moveTo>
                    <a:pt x="833507" y="25645"/>
                  </a:moveTo>
                  <a:cubicBezTo>
                    <a:pt x="824536" y="25645"/>
                    <a:pt x="817263" y="32918"/>
                    <a:pt x="817263" y="41889"/>
                  </a:cubicBezTo>
                  <a:cubicBezTo>
                    <a:pt x="817263" y="50861"/>
                    <a:pt x="824536" y="58134"/>
                    <a:pt x="833507" y="58134"/>
                  </a:cubicBezTo>
                  <a:cubicBezTo>
                    <a:pt x="842479" y="58134"/>
                    <a:pt x="849752" y="50861"/>
                    <a:pt x="849752" y="41889"/>
                  </a:cubicBezTo>
                  <a:cubicBezTo>
                    <a:pt x="849752" y="32918"/>
                    <a:pt x="842479" y="25645"/>
                    <a:pt x="833507" y="25645"/>
                  </a:cubicBezTo>
                  <a:close/>
                  <a:moveTo>
                    <a:pt x="740470" y="25645"/>
                  </a:moveTo>
                  <a:cubicBezTo>
                    <a:pt x="731499" y="25645"/>
                    <a:pt x="724226" y="32918"/>
                    <a:pt x="724226" y="41889"/>
                  </a:cubicBezTo>
                  <a:cubicBezTo>
                    <a:pt x="724226" y="50861"/>
                    <a:pt x="731499" y="58134"/>
                    <a:pt x="740470" y="58134"/>
                  </a:cubicBezTo>
                  <a:cubicBezTo>
                    <a:pt x="749442" y="58134"/>
                    <a:pt x="756715" y="50861"/>
                    <a:pt x="756715" y="41889"/>
                  </a:cubicBezTo>
                  <a:cubicBezTo>
                    <a:pt x="756715" y="32918"/>
                    <a:pt x="749442" y="25645"/>
                    <a:pt x="740470" y="25645"/>
                  </a:cubicBezTo>
                  <a:close/>
                  <a:moveTo>
                    <a:pt x="647433" y="25645"/>
                  </a:moveTo>
                  <a:cubicBezTo>
                    <a:pt x="638462" y="25645"/>
                    <a:pt x="631189" y="32918"/>
                    <a:pt x="631189" y="41889"/>
                  </a:cubicBezTo>
                  <a:cubicBezTo>
                    <a:pt x="631189" y="50861"/>
                    <a:pt x="638462" y="58134"/>
                    <a:pt x="647433" y="58134"/>
                  </a:cubicBezTo>
                  <a:cubicBezTo>
                    <a:pt x="656405" y="58134"/>
                    <a:pt x="663678" y="50861"/>
                    <a:pt x="663678" y="41889"/>
                  </a:cubicBezTo>
                  <a:cubicBezTo>
                    <a:pt x="663678" y="32918"/>
                    <a:pt x="656405" y="25645"/>
                    <a:pt x="647433" y="25645"/>
                  </a:cubicBezTo>
                  <a:close/>
                  <a:moveTo>
                    <a:pt x="554396" y="25645"/>
                  </a:moveTo>
                  <a:cubicBezTo>
                    <a:pt x="545425" y="25645"/>
                    <a:pt x="538152" y="32918"/>
                    <a:pt x="538152" y="41889"/>
                  </a:cubicBezTo>
                  <a:cubicBezTo>
                    <a:pt x="538152" y="50861"/>
                    <a:pt x="545425" y="58134"/>
                    <a:pt x="554396" y="58134"/>
                  </a:cubicBezTo>
                  <a:cubicBezTo>
                    <a:pt x="563368" y="58134"/>
                    <a:pt x="570641" y="50861"/>
                    <a:pt x="570641" y="41889"/>
                  </a:cubicBezTo>
                  <a:cubicBezTo>
                    <a:pt x="570641" y="32918"/>
                    <a:pt x="563368" y="25645"/>
                    <a:pt x="554396" y="25645"/>
                  </a:cubicBezTo>
                  <a:close/>
                  <a:moveTo>
                    <a:pt x="461359" y="25645"/>
                  </a:moveTo>
                  <a:cubicBezTo>
                    <a:pt x="452388" y="25645"/>
                    <a:pt x="445115" y="32918"/>
                    <a:pt x="445115" y="41889"/>
                  </a:cubicBezTo>
                  <a:cubicBezTo>
                    <a:pt x="445115" y="50861"/>
                    <a:pt x="452388" y="58134"/>
                    <a:pt x="461359" y="58134"/>
                  </a:cubicBezTo>
                  <a:cubicBezTo>
                    <a:pt x="470331" y="58134"/>
                    <a:pt x="477604" y="50861"/>
                    <a:pt x="477604" y="41889"/>
                  </a:cubicBezTo>
                  <a:cubicBezTo>
                    <a:pt x="477604" y="32918"/>
                    <a:pt x="470331" y="25645"/>
                    <a:pt x="461359" y="25645"/>
                  </a:cubicBezTo>
                  <a:close/>
                  <a:moveTo>
                    <a:pt x="368322" y="25645"/>
                  </a:moveTo>
                  <a:cubicBezTo>
                    <a:pt x="359350" y="25645"/>
                    <a:pt x="352078" y="32918"/>
                    <a:pt x="352078" y="41889"/>
                  </a:cubicBezTo>
                  <a:cubicBezTo>
                    <a:pt x="352078" y="50861"/>
                    <a:pt x="359350" y="58134"/>
                    <a:pt x="368322" y="58134"/>
                  </a:cubicBezTo>
                  <a:cubicBezTo>
                    <a:pt x="377294" y="58134"/>
                    <a:pt x="384567" y="50861"/>
                    <a:pt x="384567" y="41889"/>
                  </a:cubicBezTo>
                  <a:cubicBezTo>
                    <a:pt x="384567" y="32918"/>
                    <a:pt x="377294" y="25645"/>
                    <a:pt x="368322" y="25645"/>
                  </a:cubicBezTo>
                  <a:close/>
                  <a:moveTo>
                    <a:pt x="0" y="0"/>
                  </a:moveTo>
                  <a:lnTo>
                    <a:pt x="1550898" y="0"/>
                  </a:lnTo>
                  <a:lnTo>
                    <a:pt x="1550898" y="215900"/>
                  </a:lnTo>
                  <a:lnTo>
                    <a:pt x="0" y="215900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692370" y="2169207"/>
              <a:ext cx="1284410" cy="26556"/>
            </a:xfrm>
            <a:prstGeom prst="rect">
              <a:avLst/>
            </a:pr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矩形 334"/>
            <p:cNvSpPr/>
            <p:nvPr/>
          </p:nvSpPr>
          <p:spPr>
            <a:xfrm>
              <a:off x="7692601" y="2533551"/>
              <a:ext cx="1284410" cy="26556"/>
            </a:xfrm>
            <a:prstGeom prst="rect">
              <a:avLst/>
            </a:pr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7605628" y="1994988"/>
              <a:ext cx="73036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sz="700" dirty="0" smtClean="0">
                  <a:solidFill>
                    <a:srgbClr val="79645C"/>
                  </a:solidFill>
                </a:rPr>
                <a:t>100%</a:t>
              </a:r>
              <a:endParaRPr lang="zh-CN" altLang="en-US" sz="700" dirty="0">
                <a:solidFill>
                  <a:srgbClr val="79645C"/>
                </a:solidFill>
              </a:endParaRPr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7605628" y="2172787"/>
              <a:ext cx="73036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sz="700" dirty="0" smtClean="0">
                  <a:solidFill>
                    <a:srgbClr val="79645C"/>
                  </a:solidFill>
                </a:rPr>
                <a:t>75%</a:t>
              </a:r>
              <a:endParaRPr lang="zh-CN" altLang="en-US" sz="700" dirty="0">
                <a:solidFill>
                  <a:srgbClr val="79645C"/>
                </a:solidFill>
              </a:endParaRPr>
            </a:p>
          </p:txBody>
        </p:sp>
        <p:sp>
          <p:nvSpPr>
            <p:cNvPr id="338" name="TextBox 337"/>
            <p:cNvSpPr txBox="1"/>
            <p:nvPr/>
          </p:nvSpPr>
          <p:spPr>
            <a:xfrm>
              <a:off x="7605628" y="2358960"/>
              <a:ext cx="73036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sz="700" dirty="0" smtClean="0">
                  <a:solidFill>
                    <a:srgbClr val="79645C"/>
                  </a:solidFill>
                </a:rPr>
                <a:t>49%</a:t>
              </a:r>
              <a:endParaRPr lang="zh-CN" altLang="en-US" sz="700" dirty="0">
                <a:solidFill>
                  <a:srgbClr val="79645C"/>
                </a:solidFill>
              </a:endParaRPr>
            </a:p>
          </p:txBody>
        </p:sp>
        <p:sp>
          <p:nvSpPr>
            <p:cNvPr id="339" name="TextBox 338"/>
            <p:cNvSpPr txBox="1"/>
            <p:nvPr/>
          </p:nvSpPr>
          <p:spPr>
            <a:xfrm>
              <a:off x="7605628" y="2539015"/>
              <a:ext cx="73036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EB1A03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defRPr>
              </a:lvl1pPr>
            </a:lstStyle>
            <a:p>
              <a:r>
                <a:rPr lang="en-US" altLang="zh-CN" sz="700" dirty="0" smtClean="0">
                  <a:solidFill>
                    <a:srgbClr val="79645C"/>
                  </a:solidFill>
                </a:rPr>
                <a:t>96%</a:t>
              </a:r>
              <a:endParaRPr lang="zh-CN" altLang="en-US" sz="700" dirty="0">
                <a:solidFill>
                  <a:srgbClr val="79645C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677345" y="891980"/>
            <a:ext cx="1408852" cy="1094705"/>
            <a:chOff x="7753658" y="945371"/>
            <a:chExt cx="1408852" cy="1094705"/>
          </a:xfrm>
        </p:grpSpPr>
        <p:graphicFrame>
          <p:nvGraphicFramePr>
            <p:cNvPr id="355" name="图表 354"/>
            <p:cNvGraphicFramePr/>
            <p:nvPr>
              <p:extLst>
                <p:ext uri="{D42A27DB-BD31-4B8C-83A1-F6EECF244321}">
                  <p14:modId xmlns:p14="http://schemas.microsoft.com/office/powerpoint/2010/main" val="1398905152"/>
                </p:ext>
              </p:extLst>
            </p:nvPr>
          </p:nvGraphicFramePr>
          <p:xfrm>
            <a:off x="7753658" y="1205738"/>
            <a:ext cx="1251506" cy="8343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0"/>
            </a:graphicData>
          </a:graphic>
        </p:graphicFrame>
        <p:sp>
          <p:nvSpPr>
            <p:cNvPr id="356" name="TextBox 355"/>
            <p:cNvSpPr txBox="1"/>
            <p:nvPr/>
          </p:nvSpPr>
          <p:spPr>
            <a:xfrm>
              <a:off x="8595079" y="1082252"/>
              <a:ext cx="5674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79645C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60%</a:t>
              </a:r>
              <a:endParaRPr lang="zh-CN" altLang="en-US" sz="900" dirty="0">
                <a:solidFill>
                  <a:srgbClr val="79645C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357" name="直接连接符 356"/>
            <p:cNvCxnSpPr/>
            <p:nvPr/>
          </p:nvCxnSpPr>
          <p:spPr>
            <a:xfrm>
              <a:off x="8721449" y="1257054"/>
              <a:ext cx="0" cy="290126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" name="TextBox 357"/>
            <p:cNvSpPr txBox="1"/>
            <p:nvPr/>
          </p:nvSpPr>
          <p:spPr>
            <a:xfrm>
              <a:off x="8105819" y="945371"/>
              <a:ext cx="5674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79645C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20%</a:t>
              </a:r>
              <a:endParaRPr lang="zh-CN" altLang="en-US" sz="900" dirty="0">
                <a:solidFill>
                  <a:srgbClr val="79645C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359" name="直接连接符 358"/>
            <p:cNvCxnSpPr/>
            <p:nvPr/>
          </p:nvCxnSpPr>
          <p:spPr>
            <a:xfrm>
              <a:off x="8286466" y="1142141"/>
              <a:ext cx="0" cy="290126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/>
            <p:cNvCxnSpPr/>
            <p:nvPr/>
          </p:nvCxnSpPr>
          <p:spPr>
            <a:xfrm>
              <a:off x="8057866" y="1181100"/>
              <a:ext cx="0" cy="251167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>
              <a:off x="8149306" y="1338263"/>
              <a:ext cx="0" cy="223544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/>
            <p:nvPr/>
          </p:nvCxnSpPr>
          <p:spPr>
            <a:xfrm>
              <a:off x="8012146" y="1470660"/>
              <a:ext cx="0" cy="205447"/>
            </a:xfrm>
            <a:prstGeom prst="line">
              <a:avLst/>
            </a:prstGeom>
            <a:ln>
              <a:solidFill>
                <a:srgbClr val="79645C">
                  <a:alpha val="39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3" name="TextBox 362"/>
            <p:cNvSpPr txBox="1"/>
            <p:nvPr/>
          </p:nvSpPr>
          <p:spPr>
            <a:xfrm>
              <a:off x="7989045" y="1168407"/>
              <a:ext cx="5674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79645C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8%</a:t>
              </a:r>
              <a:endParaRPr lang="zh-CN" altLang="en-US" sz="900" dirty="0">
                <a:solidFill>
                  <a:srgbClr val="79645C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7894635" y="998956"/>
              <a:ext cx="5674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79645C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6%</a:t>
              </a:r>
              <a:endParaRPr lang="zh-CN" altLang="en-US" sz="900" dirty="0">
                <a:solidFill>
                  <a:srgbClr val="79645C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7777244" y="1279645"/>
              <a:ext cx="5674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79645C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6%</a:t>
              </a:r>
              <a:endParaRPr lang="zh-CN" altLang="en-US" sz="900" dirty="0">
                <a:solidFill>
                  <a:srgbClr val="79645C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0" y="-69030"/>
            <a:ext cx="782475" cy="826935"/>
            <a:chOff x="0" y="-69030"/>
            <a:chExt cx="782475" cy="826935"/>
          </a:xfrm>
        </p:grpSpPr>
        <p:grpSp>
          <p:nvGrpSpPr>
            <p:cNvPr id="367" name="组合 366"/>
            <p:cNvGrpSpPr/>
            <p:nvPr/>
          </p:nvGrpSpPr>
          <p:grpSpPr>
            <a:xfrm rot="10800000">
              <a:off x="0" y="-69030"/>
              <a:ext cx="198501" cy="826935"/>
              <a:chOff x="8945499" y="339314"/>
              <a:chExt cx="198501" cy="551288"/>
            </a:xfrm>
          </p:grpSpPr>
          <p:pic>
            <p:nvPicPr>
              <p:cNvPr id="369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54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0" name="矩形 369"/>
              <p:cNvSpPr/>
              <p:nvPr/>
            </p:nvSpPr>
            <p:spPr>
              <a:xfrm>
                <a:off x="8967024" y="339314"/>
                <a:ext cx="176976" cy="500243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1" name="组合 370"/>
            <p:cNvGrpSpPr/>
            <p:nvPr/>
          </p:nvGrpSpPr>
          <p:grpSpPr>
            <a:xfrm rot="16200000">
              <a:off x="324290" y="-305416"/>
              <a:ext cx="152771" cy="763598"/>
              <a:chOff x="8941699" y="381539"/>
              <a:chExt cx="152771" cy="509063"/>
            </a:xfrm>
          </p:grpSpPr>
          <p:pic>
            <p:nvPicPr>
              <p:cNvPr id="372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16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3" name="矩形 372"/>
              <p:cNvSpPr/>
              <p:nvPr/>
            </p:nvSpPr>
            <p:spPr>
              <a:xfrm>
                <a:off x="8967025" y="381539"/>
                <a:ext cx="127445" cy="483373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8" name="组合 377"/>
          <p:cNvGrpSpPr/>
          <p:nvPr/>
        </p:nvGrpSpPr>
        <p:grpSpPr>
          <a:xfrm rot="10800000">
            <a:off x="8354802" y="4388617"/>
            <a:ext cx="782475" cy="826935"/>
            <a:chOff x="0" y="-69030"/>
            <a:chExt cx="782475" cy="826935"/>
          </a:xfrm>
        </p:grpSpPr>
        <p:grpSp>
          <p:nvGrpSpPr>
            <p:cNvPr id="379" name="组合 378"/>
            <p:cNvGrpSpPr/>
            <p:nvPr/>
          </p:nvGrpSpPr>
          <p:grpSpPr>
            <a:xfrm rot="10800000">
              <a:off x="0" y="-69030"/>
              <a:ext cx="198501" cy="826935"/>
              <a:chOff x="8945499" y="339314"/>
              <a:chExt cx="198501" cy="551288"/>
            </a:xfrm>
          </p:grpSpPr>
          <p:pic>
            <p:nvPicPr>
              <p:cNvPr id="383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54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4" name="矩形 383"/>
              <p:cNvSpPr/>
              <p:nvPr/>
            </p:nvSpPr>
            <p:spPr>
              <a:xfrm>
                <a:off x="8967024" y="339314"/>
                <a:ext cx="176976" cy="500243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 rot="16200000">
              <a:off x="324290" y="-305416"/>
              <a:ext cx="152771" cy="763598"/>
              <a:chOff x="8941699" y="381539"/>
              <a:chExt cx="152771" cy="509063"/>
            </a:xfrm>
          </p:grpSpPr>
          <p:pic>
            <p:nvPicPr>
              <p:cNvPr id="381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16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2" name="矩形 381"/>
              <p:cNvSpPr/>
              <p:nvPr/>
            </p:nvSpPr>
            <p:spPr>
              <a:xfrm>
                <a:off x="8967025" y="381539"/>
                <a:ext cx="127445" cy="483373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4" name="组合 393"/>
          <p:cNvGrpSpPr/>
          <p:nvPr/>
        </p:nvGrpSpPr>
        <p:grpSpPr>
          <a:xfrm rot="16200000">
            <a:off x="29824" y="4340894"/>
            <a:ext cx="763601" cy="826937"/>
            <a:chOff x="18874" y="-69034"/>
            <a:chExt cx="763601" cy="826937"/>
          </a:xfrm>
        </p:grpSpPr>
        <p:grpSp>
          <p:nvGrpSpPr>
            <p:cNvPr id="395" name="组合 394"/>
            <p:cNvGrpSpPr/>
            <p:nvPr/>
          </p:nvGrpSpPr>
          <p:grpSpPr>
            <a:xfrm rot="10800000">
              <a:off x="18874" y="-69034"/>
              <a:ext cx="179627" cy="826937"/>
              <a:chOff x="8945499" y="339315"/>
              <a:chExt cx="179627" cy="551289"/>
            </a:xfrm>
          </p:grpSpPr>
          <p:pic>
            <p:nvPicPr>
              <p:cNvPr id="399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54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00" name="矩形 399"/>
              <p:cNvSpPr/>
              <p:nvPr/>
            </p:nvSpPr>
            <p:spPr>
              <a:xfrm>
                <a:off x="8967025" y="339315"/>
                <a:ext cx="158101" cy="551289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6" name="组合 395"/>
            <p:cNvGrpSpPr/>
            <p:nvPr/>
          </p:nvGrpSpPr>
          <p:grpSpPr>
            <a:xfrm rot="16200000">
              <a:off x="324290" y="-305416"/>
              <a:ext cx="152771" cy="763598"/>
              <a:chOff x="8941699" y="381539"/>
              <a:chExt cx="152771" cy="509063"/>
            </a:xfrm>
          </p:grpSpPr>
          <p:pic>
            <p:nvPicPr>
              <p:cNvPr id="397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16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98" name="矩形 397"/>
              <p:cNvSpPr/>
              <p:nvPr/>
            </p:nvSpPr>
            <p:spPr>
              <a:xfrm>
                <a:off x="8967025" y="381539"/>
                <a:ext cx="127445" cy="483373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1" name="组合 400"/>
          <p:cNvGrpSpPr/>
          <p:nvPr/>
        </p:nvGrpSpPr>
        <p:grpSpPr>
          <a:xfrm rot="5400000">
            <a:off x="8380047" y="-38528"/>
            <a:ext cx="742755" cy="826933"/>
            <a:chOff x="39719" y="-69029"/>
            <a:chExt cx="742755" cy="826933"/>
          </a:xfrm>
        </p:grpSpPr>
        <p:grpSp>
          <p:nvGrpSpPr>
            <p:cNvPr id="402" name="组合 401"/>
            <p:cNvGrpSpPr/>
            <p:nvPr/>
          </p:nvGrpSpPr>
          <p:grpSpPr>
            <a:xfrm rot="10800000">
              <a:off x="39719" y="-69029"/>
              <a:ext cx="173712" cy="826933"/>
              <a:chOff x="8930569" y="339315"/>
              <a:chExt cx="173712" cy="551287"/>
            </a:xfrm>
          </p:grpSpPr>
          <p:pic>
            <p:nvPicPr>
              <p:cNvPr id="406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3056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07" name="矩形 406"/>
              <p:cNvSpPr/>
              <p:nvPr/>
            </p:nvSpPr>
            <p:spPr>
              <a:xfrm>
                <a:off x="8967027" y="339315"/>
                <a:ext cx="137254" cy="532599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3" name="组合 402"/>
            <p:cNvGrpSpPr/>
            <p:nvPr/>
          </p:nvGrpSpPr>
          <p:grpSpPr>
            <a:xfrm rot="16200000">
              <a:off x="314214" y="-315492"/>
              <a:ext cx="193765" cy="742755"/>
              <a:chOff x="8941699" y="395434"/>
              <a:chExt cx="193765" cy="495168"/>
            </a:xfrm>
          </p:grpSpPr>
          <p:pic>
            <p:nvPicPr>
              <p:cNvPr id="404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41699" y="400062"/>
                <a:ext cx="114300" cy="490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05" name="矩形 404"/>
              <p:cNvSpPr/>
              <p:nvPr/>
            </p:nvSpPr>
            <p:spPr>
              <a:xfrm>
                <a:off x="8967025" y="395434"/>
                <a:ext cx="168439" cy="469479"/>
              </a:xfrm>
              <a:prstGeom prst="rect">
                <a:avLst/>
              </a:pr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46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1" y="22676"/>
            <a:ext cx="9067800" cy="5098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206516" y="1583080"/>
            <a:ext cx="1035114" cy="63007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06515" y="2274570"/>
            <a:ext cx="2520279" cy="41578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41530" y="2738220"/>
            <a:ext cx="2733140" cy="89652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21550" y="3712260"/>
            <a:ext cx="2818829" cy="123693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559111" y="134670"/>
            <a:ext cx="1870140" cy="186558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176844" y="2690350"/>
            <a:ext cx="2400995" cy="111584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76844" y="3849420"/>
            <a:ext cx="3006786" cy="111584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577839" y="782274"/>
            <a:ext cx="2000251" cy="1869485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697125" y="2690351"/>
            <a:ext cx="1846675" cy="111584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197552" y="3849420"/>
            <a:ext cx="2740708" cy="111584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567906" y="2868930"/>
            <a:ext cx="1381784" cy="93726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578090" y="1920240"/>
            <a:ext cx="1381784" cy="90297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7646671" y="827626"/>
            <a:ext cx="1257300" cy="1001174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429251" y="134670"/>
            <a:ext cx="834389" cy="585420"/>
          </a:xfrm>
          <a:prstGeom prst="roundRect">
            <a:avLst>
              <a:gd name="adj" fmla="val 5223"/>
            </a:avLst>
          </a:prstGeom>
          <a:solidFill>
            <a:srgbClr val="634A3D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000894" y="1498963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15988" y="2028484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15988" y="2738220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15988" y="3789780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41931" y="1062480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82402" y="3002008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63802" y="4306457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31636" y="4455966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8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63640" y="2817148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90392" y="1459468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53560" y="333638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62778" y="1021230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37385" y="2051716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58798" y="3107552"/>
            <a:ext cx="630070" cy="369332"/>
          </a:xfrm>
          <a:prstGeom prst="rect">
            <a:avLst/>
          </a:prstGeom>
          <a:solidFill>
            <a:srgbClr val="634A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378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001851" y="3701969"/>
            <a:ext cx="2942323" cy="1201831"/>
            <a:chOff x="3137803" y="2648891"/>
            <a:chExt cx="2942323" cy="1201831"/>
          </a:xfrm>
        </p:grpSpPr>
        <p:sp>
          <p:nvSpPr>
            <p:cNvPr id="2" name="矩形 1"/>
            <p:cNvSpPr/>
            <p:nvPr/>
          </p:nvSpPr>
          <p:spPr>
            <a:xfrm>
              <a:off x="3273425" y="2648891"/>
              <a:ext cx="2743994" cy="603896"/>
            </a:xfrm>
            <a:prstGeom prst="rect">
              <a:avLst/>
            </a:prstGeom>
            <a:gradFill>
              <a:gsLst>
                <a:gs pos="34000">
                  <a:srgbClr val="FF7600"/>
                </a:gs>
                <a:gs pos="100000">
                  <a:srgbClr val="F66507">
                    <a:lumMod val="92000"/>
                  </a:srgbClr>
                </a:gs>
                <a:gs pos="90000">
                  <a:srgbClr val="F66507">
                    <a:lumMod val="9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717629" y="2648891"/>
              <a:ext cx="180001" cy="603896"/>
            </a:xfrm>
            <a:custGeom>
              <a:avLst/>
              <a:gdLst/>
              <a:ahLst/>
              <a:cxnLst/>
              <a:rect l="l" t="t" r="r" b="b"/>
              <a:pathLst>
                <a:path w="180001" h="603896">
                  <a:moveTo>
                    <a:pt x="180000" y="0"/>
                  </a:moveTo>
                  <a:lnTo>
                    <a:pt x="180000" y="180000"/>
                  </a:lnTo>
                  <a:lnTo>
                    <a:pt x="180001" y="180000"/>
                  </a:lnTo>
                  <a:lnTo>
                    <a:pt x="180001" y="603896"/>
                  </a:lnTo>
                  <a:lnTo>
                    <a:pt x="1" y="603896"/>
                  </a:lnTo>
                  <a:lnTo>
                    <a:pt x="1" y="180000"/>
                  </a:lnTo>
                  <a:lnTo>
                    <a:pt x="0" y="180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292080" y="2648891"/>
              <a:ext cx="725339" cy="603896"/>
            </a:xfrm>
            <a:custGeom>
              <a:avLst/>
              <a:gdLst/>
              <a:ahLst/>
              <a:cxnLst/>
              <a:rect l="l" t="t" r="r" b="b"/>
              <a:pathLst>
                <a:path w="725339" h="603896">
                  <a:moveTo>
                    <a:pt x="0" y="0"/>
                  </a:moveTo>
                  <a:lnTo>
                    <a:pt x="725339" y="0"/>
                  </a:lnTo>
                  <a:lnTo>
                    <a:pt x="725339" y="603896"/>
                  </a:lnTo>
                  <a:lnTo>
                    <a:pt x="0" y="603896"/>
                  </a:lnTo>
                  <a:lnTo>
                    <a:pt x="117802" y="301948"/>
                  </a:lnTo>
                  <a:close/>
                </a:path>
              </a:pathLst>
            </a:custGeom>
            <a:solidFill>
              <a:srgbClr val="634A3D"/>
            </a:solidFill>
            <a:ln>
              <a:noFill/>
            </a:ln>
            <a:effectLst>
              <a:innerShdw blurRad="25400" dist="12700" dir="10800000">
                <a:srgbClr val="281D18">
                  <a:alpha val="1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273424" y="2648891"/>
              <a:ext cx="624205" cy="180000"/>
            </a:xfrm>
            <a:custGeom>
              <a:avLst/>
              <a:gdLst/>
              <a:ahLst/>
              <a:cxnLst/>
              <a:rect l="l" t="t" r="r" b="b"/>
              <a:pathLst>
                <a:path w="624205" h="180000">
                  <a:moveTo>
                    <a:pt x="0" y="0"/>
                  </a:moveTo>
                  <a:lnTo>
                    <a:pt x="624205" y="0"/>
                  </a:lnTo>
                  <a:lnTo>
                    <a:pt x="444205" y="180000"/>
                  </a:lnTo>
                  <a:lnTo>
                    <a:pt x="0" y="180000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CDB1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986935" y="2802865"/>
              <a:ext cx="180377" cy="424426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239399" y="2818741"/>
              <a:ext cx="173630" cy="40855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485116" y="2859881"/>
              <a:ext cx="156146" cy="3674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713349" y="2887695"/>
              <a:ext cx="144326" cy="339596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4929762" y="2932185"/>
              <a:ext cx="125418" cy="295106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127267" y="2971800"/>
              <a:ext cx="108581" cy="255491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69265" y="3246826"/>
              <a:ext cx="2743994" cy="603896"/>
            </a:xfrm>
            <a:prstGeom prst="rect">
              <a:avLst/>
            </a:prstGeom>
            <a:gradFill>
              <a:gsLst>
                <a:gs pos="34000">
                  <a:srgbClr val="FFB10A"/>
                </a:gs>
                <a:gs pos="100000">
                  <a:srgbClr val="EDA315"/>
                </a:gs>
                <a:gs pos="90000">
                  <a:srgbClr val="F7AA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3"/>
            <p:cNvSpPr/>
            <p:nvPr/>
          </p:nvSpPr>
          <p:spPr>
            <a:xfrm rot="10800000" flipH="1">
              <a:off x="3717629" y="3246825"/>
              <a:ext cx="180002" cy="603896"/>
            </a:xfrm>
            <a:custGeom>
              <a:avLst/>
              <a:gdLst/>
              <a:ahLst/>
              <a:cxnLst/>
              <a:rect l="l" t="t" r="r" b="b"/>
              <a:pathLst>
                <a:path w="180001" h="603896">
                  <a:moveTo>
                    <a:pt x="180000" y="0"/>
                  </a:moveTo>
                  <a:lnTo>
                    <a:pt x="180000" y="180000"/>
                  </a:lnTo>
                  <a:lnTo>
                    <a:pt x="180001" y="180000"/>
                  </a:lnTo>
                  <a:lnTo>
                    <a:pt x="180001" y="603896"/>
                  </a:lnTo>
                  <a:lnTo>
                    <a:pt x="1" y="603896"/>
                  </a:lnTo>
                  <a:lnTo>
                    <a:pt x="1" y="180000"/>
                  </a:lnTo>
                  <a:lnTo>
                    <a:pt x="0" y="180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5"/>
            <p:cNvSpPr/>
            <p:nvPr/>
          </p:nvSpPr>
          <p:spPr>
            <a:xfrm flipV="1">
              <a:off x="3264985" y="3671437"/>
              <a:ext cx="624205" cy="179285"/>
            </a:xfrm>
            <a:custGeom>
              <a:avLst/>
              <a:gdLst/>
              <a:ahLst/>
              <a:cxnLst/>
              <a:rect l="l" t="t" r="r" b="b"/>
              <a:pathLst>
                <a:path w="624205" h="180000">
                  <a:moveTo>
                    <a:pt x="0" y="0"/>
                  </a:moveTo>
                  <a:lnTo>
                    <a:pt x="624205" y="0"/>
                  </a:lnTo>
                  <a:lnTo>
                    <a:pt x="444205" y="180000"/>
                  </a:lnTo>
                  <a:lnTo>
                    <a:pt x="0" y="180000"/>
                  </a:lnTo>
                  <a:close/>
                </a:path>
              </a:pathLst>
            </a:custGeom>
            <a:solidFill>
              <a:srgbClr val="DEC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CDB1"/>
                </a:solidFill>
              </a:endParaRPr>
            </a:p>
          </p:txBody>
        </p:sp>
        <p:sp>
          <p:nvSpPr>
            <p:cNvPr id="24" name="矩形 4"/>
            <p:cNvSpPr/>
            <p:nvPr/>
          </p:nvSpPr>
          <p:spPr>
            <a:xfrm>
              <a:off x="5292080" y="3246826"/>
              <a:ext cx="725339" cy="603896"/>
            </a:xfrm>
            <a:custGeom>
              <a:avLst/>
              <a:gdLst/>
              <a:ahLst/>
              <a:cxnLst/>
              <a:rect l="l" t="t" r="r" b="b"/>
              <a:pathLst>
                <a:path w="725339" h="603896">
                  <a:moveTo>
                    <a:pt x="0" y="0"/>
                  </a:moveTo>
                  <a:lnTo>
                    <a:pt x="725339" y="0"/>
                  </a:lnTo>
                  <a:lnTo>
                    <a:pt x="725339" y="603896"/>
                  </a:lnTo>
                  <a:lnTo>
                    <a:pt x="0" y="603896"/>
                  </a:lnTo>
                  <a:lnTo>
                    <a:pt x="117802" y="301948"/>
                  </a:lnTo>
                  <a:close/>
                </a:path>
              </a:pathLst>
            </a:custGeom>
            <a:solidFill>
              <a:srgbClr val="634A3D"/>
            </a:solidFill>
            <a:ln>
              <a:noFill/>
            </a:ln>
            <a:effectLst>
              <a:innerShdw blurRad="25400" dist="12700" dir="10800000">
                <a:srgbClr val="281D18">
                  <a:alpha val="1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986947" y="3395074"/>
              <a:ext cx="180365" cy="424426"/>
            </a:xfrm>
            <a:custGeom>
              <a:avLst/>
              <a:gdLst/>
              <a:ahLst/>
              <a:cxnLst/>
              <a:rect l="l" t="t" r="r" b="b"/>
              <a:pathLst>
                <a:path w="2757878" h="6489691">
                  <a:moveTo>
                    <a:pt x="1375251" y="1320897"/>
                  </a:moveTo>
                  <a:cubicBezTo>
                    <a:pt x="1792594" y="1315887"/>
                    <a:pt x="2507084" y="1581315"/>
                    <a:pt x="2637294" y="2202319"/>
                  </a:cubicBezTo>
                  <a:lnTo>
                    <a:pt x="2757488" y="3544483"/>
                  </a:lnTo>
                  <a:cubicBezTo>
                    <a:pt x="2764163" y="3694726"/>
                    <a:pt x="2684034" y="3811580"/>
                    <a:pt x="2617259" y="3824935"/>
                  </a:cubicBezTo>
                  <a:cubicBezTo>
                    <a:pt x="2550485" y="3838290"/>
                    <a:pt x="2366856" y="3788206"/>
                    <a:pt x="2356840" y="3624612"/>
                  </a:cubicBezTo>
                  <a:lnTo>
                    <a:pt x="2256676" y="2182285"/>
                  </a:lnTo>
                  <a:cubicBezTo>
                    <a:pt x="2243326" y="2105491"/>
                    <a:pt x="2233310" y="1968615"/>
                    <a:pt x="2156516" y="1961931"/>
                  </a:cubicBezTo>
                  <a:cubicBezTo>
                    <a:pt x="2079723" y="1955247"/>
                    <a:pt x="2063032" y="2078785"/>
                    <a:pt x="2076387" y="2182285"/>
                  </a:cubicBezTo>
                  <a:lnTo>
                    <a:pt x="2079585" y="2815628"/>
                  </a:lnTo>
                  <a:lnTo>
                    <a:pt x="2318771" y="4202478"/>
                  </a:lnTo>
                  <a:cubicBezTo>
                    <a:pt x="2313218" y="4248513"/>
                    <a:pt x="2312420" y="4320746"/>
                    <a:pt x="2223520" y="4326299"/>
                  </a:cubicBezTo>
                  <a:lnTo>
                    <a:pt x="2087214" y="4326299"/>
                  </a:lnTo>
                  <a:cubicBezTo>
                    <a:pt x="2090282" y="4933761"/>
                    <a:pt x="2093350" y="5541223"/>
                    <a:pt x="2096417" y="6148685"/>
                  </a:cubicBezTo>
                  <a:cubicBezTo>
                    <a:pt x="2093078" y="6345668"/>
                    <a:pt x="1922803" y="6482561"/>
                    <a:pt x="1775899" y="6479221"/>
                  </a:cubicBezTo>
                  <a:cubicBezTo>
                    <a:pt x="1628995" y="6475881"/>
                    <a:pt x="1502121" y="6322302"/>
                    <a:pt x="1495446" y="6148685"/>
                  </a:cubicBezTo>
                  <a:cubicBezTo>
                    <a:pt x="1500882" y="5529084"/>
                    <a:pt x="1512952" y="4936026"/>
                    <a:pt x="1520591" y="4326299"/>
                  </a:cubicBezTo>
                  <a:lnTo>
                    <a:pt x="1247978" y="4326299"/>
                  </a:lnTo>
                  <a:lnTo>
                    <a:pt x="1214992" y="6288913"/>
                  </a:lnTo>
                  <a:cubicBezTo>
                    <a:pt x="1201637" y="6429141"/>
                    <a:pt x="1081443" y="6495916"/>
                    <a:pt x="934539" y="6489236"/>
                  </a:cubicBezTo>
                  <a:cubicBezTo>
                    <a:pt x="787635" y="6482557"/>
                    <a:pt x="680795" y="6405767"/>
                    <a:pt x="674120" y="6288913"/>
                  </a:cubicBezTo>
                  <a:lnTo>
                    <a:pt x="683787" y="4326299"/>
                  </a:lnTo>
                  <a:lnTo>
                    <a:pt x="532836" y="4326299"/>
                  </a:lnTo>
                  <a:cubicBezTo>
                    <a:pt x="439966" y="4317574"/>
                    <a:pt x="430443" y="4235019"/>
                    <a:pt x="432824" y="4214382"/>
                  </a:cubicBezTo>
                  <a:lnTo>
                    <a:pt x="691650" y="2729867"/>
                  </a:lnTo>
                  <a:cubicBezTo>
                    <a:pt x="692484" y="2560695"/>
                    <a:pt x="693317" y="2391522"/>
                    <a:pt x="694150" y="2222349"/>
                  </a:cubicBezTo>
                  <a:cubicBezTo>
                    <a:pt x="700830" y="2098816"/>
                    <a:pt x="627380" y="2068770"/>
                    <a:pt x="593990" y="2062091"/>
                  </a:cubicBezTo>
                  <a:cubicBezTo>
                    <a:pt x="560601" y="2055411"/>
                    <a:pt x="487151" y="2085461"/>
                    <a:pt x="493826" y="2182285"/>
                  </a:cubicBezTo>
                  <a:lnTo>
                    <a:pt x="393666" y="3544483"/>
                  </a:lnTo>
                  <a:cubicBezTo>
                    <a:pt x="380311" y="3821595"/>
                    <a:pt x="238413" y="3841626"/>
                    <a:pt x="173308" y="3844965"/>
                  </a:cubicBezTo>
                  <a:cubicBezTo>
                    <a:pt x="108203" y="3848305"/>
                    <a:pt x="-3646" y="3758165"/>
                    <a:pt x="3034" y="3564517"/>
                  </a:cubicBezTo>
                  <a:cubicBezTo>
                    <a:pt x="-13661" y="3120462"/>
                    <a:pt x="39759" y="2866723"/>
                    <a:pt x="133243" y="2232364"/>
                  </a:cubicBezTo>
                  <a:cubicBezTo>
                    <a:pt x="350262" y="1567964"/>
                    <a:pt x="957909" y="1325906"/>
                    <a:pt x="1375251" y="1320897"/>
                  </a:cubicBezTo>
                  <a:close/>
                  <a:moveTo>
                    <a:pt x="1378936" y="0"/>
                  </a:moveTo>
                  <a:cubicBezTo>
                    <a:pt x="1732612" y="0"/>
                    <a:pt x="2019320" y="286707"/>
                    <a:pt x="2019320" y="640382"/>
                  </a:cubicBezTo>
                  <a:cubicBezTo>
                    <a:pt x="2019320" y="994058"/>
                    <a:pt x="1732612" y="1280765"/>
                    <a:pt x="1378936" y="1280765"/>
                  </a:cubicBezTo>
                  <a:cubicBezTo>
                    <a:pt x="1025260" y="1280765"/>
                    <a:pt x="738552" y="994058"/>
                    <a:pt x="738552" y="640382"/>
                  </a:cubicBezTo>
                  <a:cubicBezTo>
                    <a:pt x="738552" y="286707"/>
                    <a:pt x="1025260" y="0"/>
                    <a:pt x="13789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239443" y="3411027"/>
              <a:ext cx="173586" cy="408473"/>
            </a:xfrm>
            <a:custGeom>
              <a:avLst/>
              <a:gdLst/>
              <a:ahLst/>
              <a:cxnLst/>
              <a:rect l="l" t="t" r="r" b="b"/>
              <a:pathLst>
                <a:path w="2757878" h="6489691">
                  <a:moveTo>
                    <a:pt x="1375251" y="1320897"/>
                  </a:moveTo>
                  <a:cubicBezTo>
                    <a:pt x="1792594" y="1315887"/>
                    <a:pt x="2507084" y="1581315"/>
                    <a:pt x="2637294" y="2202319"/>
                  </a:cubicBezTo>
                  <a:lnTo>
                    <a:pt x="2757488" y="3544483"/>
                  </a:lnTo>
                  <a:cubicBezTo>
                    <a:pt x="2764163" y="3694726"/>
                    <a:pt x="2684034" y="3811580"/>
                    <a:pt x="2617259" y="3824935"/>
                  </a:cubicBezTo>
                  <a:cubicBezTo>
                    <a:pt x="2550485" y="3838290"/>
                    <a:pt x="2366856" y="3788206"/>
                    <a:pt x="2356840" y="3624612"/>
                  </a:cubicBezTo>
                  <a:lnTo>
                    <a:pt x="2256676" y="2182285"/>
                  </a:lnTo>
                  <a:cubicBezTo>
                    <a:pt x="2243326" y="2105491"/>
                    <a:pt x="2233310" y="1968615"/>
                    <a:pt x="2156516" y="1961931"/>
                  </a:cubicBezTo>
                  <a:cubicBezTo>
                    <a:pt x="2079723" y="1955247"/>
                    <a:pt x="2063032" y="2078785"/>
                    <a:pt x="2076387" y="2182285"/>
                  </a:cubicBezTo>
                  <a:lnTo>
                    <a:pt x="2079585" y="2815628"/>
                  </a:lnTo>
                  <a:lnTo>
                    <a:pt x="2318771" y="4202478"/>
                  </a:lnTo>
                  <a:cubicBezTo>
                    <a:pt x="2313218" y="4248513"/>
                    <a:pt x="2312420" y="4320746"/>
                    <a:pt x="2223520" y="4326299"/>
                  </a:cubicBezTo>
                  <a:lnTo>
                    <a:pt x="2087214" y="4326299"/>
                  </a:lnTo>
                  <a:cubicBezTo>
                    <a:pt x="2090282" y="4933761"/>
                    <a:pt x="2093350" y="5541223"/>
                    <a:pt x="2096417" y="6148685"/>
                  </a:cubicBezTo>
                  <a:cubicBezTo>
                    <a:pt x="2093078" y="6345668"/>
                    <a:pt x="1922803" y="6482561"/>
                    <a:pt x="1775899" y="6479221"/>
                  </a:cubicBezTo>
                  <a:cubicBezTo>
                    <a:pt x="1628995" y="6475881"/>
                    <a:pt x="1502121" y="6322302"/>
                    <a:pt x="1495446" y="6148685"/>
                  </a:cubicBezTo>
                  <a:cubicBezTo>
                    <a:pt x="1500882" y="5529084"/>
                    <a:pt x="1512952" y="4936026"/>
                    <a:pt x="1520591" y="4326299"/>
                  </a:cubicBezTo>
                  <a:lnTo>
                    <a:pt x="1247978" y="4326299"/>
                  </a:lnTo>
                  <a:lnTo>
                    <a:pt x="1214992" y="6288913"/>
                  </a:lnTo>
                  <a:cubicBezTo>
                    <a:pt x="1201637" y="6429141"/>
                    <a:pt x="1081443" y="6495916"/>
                    <a:pt x="934539" y="6489236"/>
                  </a:cubicBezTo>
                  <a:cubicBezTo>
                    <a:pt x="787635" y="6482557"/>
                    <a:pt x="680795" y="6405767"/>
                    <a:pt x="674120" y="6288913"/>
                  </a:cubicBezTo>
                  <a:lnTo>
                    <a:pt x="683787" y="4326299"/>
                  </a:lnTo>
                  <a:lnTo>
                    <a:pt x="532836" y="4326299"/>
                  </a:lnTo>
                  <a:cubicBezTo>
                    <a:pt x="439966" y="4317574"/>
                    <a:pt x="430443" y="4235019"/>
                    <a:pt x="432824" y="4214382"/>
                  </a:cubicBezTo>
                  <a:lnTo>
                    <a:pt x="691650" y="2729867"/>
                  </a:lnTo>
                  <a:cubicBezTo>
                    <a:pt x="692484" y="2560695"/>
                    <a:pt x="693317" y="2391522"/>
                    <a:pt x="694150" y="2222349"/>
                  </a:cubicBezTo>
                  <a:cubicBezTo>
                    <a:pt x="700830" y="2098816"/>
                    <a:pt x="627380" y="2068770"/>
                    <a:pt x="593990" y="2062091"/>
                  </a:cubicBezTo>
                  <a:cubicBezTo>
                    <a:pt x="560601" y="2055411"/>
                    <a:pt x="487151" y="2085461"/>
                    <a:pt x="493826" y="2182285"/>
                  </a:cubicBezTo>
                  <a:lnTo>
                    <a:pt x="393666" y="3544483"/>
                  </a:lnTo>
                  <a:cubicBezTo>
                    <a:pt x="380311" y="3821595"/>
                    <a:pt x="238413" y="3841626"/>
                    <a:pt x="173308" y="3844965"/>
                  </a:cubicBezTo>
                  <a:cubicBezTo>
                    <a:pt x="108203" y="3848305"/>
                    <a:pt x="-3646" y="3758165"/>
                    <a:pt x="3034" y="3564517"/>
                  </a:cubicBezTo>
                  <a:cubicBezTo>
                    <a:pt x="-13661" y="3120462"/>
                    <a:pt x="39759" y="2866723"/>
                    <a:pt x="133243" y="2232364"/>
                  </a:cubicBezTo>
                  <a:cubicBezTo>
                    <a:pt x="350262" y="1567964"/>
                    <a:pt x="957909" y="1325906"/>
                    <a:pt x="1375251" y="1320897"/>
                  </a:cubicBezTo>
                  <a:close/>
                  <a:moveTo>
                    <a:pt x="1378936" y="0"/>
                  </a:moveTo>
                  <a:cubicBezTo>
                    <a:pt x="1732612" y="0"/>
                    <a:pt x="2019320" y="286707"/>
                    <a:pt x="2019320" y="640382"/>
                  </a:cubicBezTo>
                  <a:cubicBezTo>
                    <a:pt x="2019320" y="994058"/>
                    <a:pt x="1732612" y="1280765"/>
                    <a:pt x="1378936" y="1280765"/>
                  </a:cubicBezTo>
                  <a:cubicBezTo>
                    <a:pt x="1025260" y="1280765"/>
                    <a:pt x="738552" y="994058"/>
                    <a:pt x="738552" y="640382"/>
                  </a:cubicBezTo>
                  <a:cubicBezTo>
                    <a:pt x="738552" y="286707"/>
                    <a:pt x="1025260" y="0"/>
                    <a:pt x="13789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27318" y="3564086"/>
              <a:ext cx="108542" cy="255414"/>
            </a:xfrm>
            <a:custGeom>
              <a:avLst/>
              <a:gdLst/>
              <a:ahLst/>
              <a:cxnLst/>
              <a:rect l="l" t="t" r="r" b="b"/>
              <a:pathLst>
                <a:path w="2757878" h="6489691">
                  <a:moveTo>
                    <a:pt x="1375251" y="1320897"/>
                  </a:moveTo>
                  <a:cubicBezTo>
                    <a:pt x="1792594" y="1315887"/>
                    <a:pt x="2507084" y="1581315"/>
                    <a:pt x="2637294" y="2202319"/>
                  </a:cubicBezTo>
                  <a:lnTo>
                    <a:pt x="2757488" y="3544483"/>
                  </a:lnTo>
                  <a:cubicBezTo>
                    <a:pt x="2764163" y="3694726"/>
                    <a:pt x="2684034" y="3811580"/>
                    <a:pt x="2617259" y="3824935"/>
                  </a:cubicBezTo>
                  <a:cubicBezTo>
                    <a:pt x="2550485" y="3838290"/>
                    <a:pt x="2366856" y="3788206"/>
                    <a:pt x="2356840" y="3624612"/>
                  </a:cubicBezTo>
                  <a:lnTo>
                    <a:pt x="2256676" y="2182285"/>
                  </a:lnTo>
                  <a:cubicBezTo>
                    <a:pt x="2243326" y="2105491"/>
                    <a:pt x="2233310" y="1968615"/>
                    <a:pt x="2156516" y="1961931"/>
                  </a:cubicBezTo>
                  <a:cubicBezTo>
                    <a:pt x="2079723" y="1955247"/>
                    <a:pt x="2063032" y="2078785"/>
                    <a:pt x="2076387" y="2182285"/>
                  </a:cubicBezTo>
                  <a:lnTo>
                    <a:pt x="2079585" y="2815628"/>
                  </a:lnTo>
                  <a:lnTo>
                    <a:pt x="2318771" y="4202478"/>
                  </a:lnTo>
                  <a:cubicBezTo>
                    <a:pt x="2313218" y="4248513"/>
                    <a:pt x="2312420" y="4320746"/>
                    <a:pt x="2223520" y="4326299"/>
                  </a:cubicBezTo>
                  <a:lnTo>
                    <a:pt x="2087214" y="4326299"/>
                  </a:lnTo>
                  <a:cubicBezTo>
                    <a:pt x="2090282" y="4933761"/>
                    <a:pt x="2093350" y="5541223"/>
                    <a:pt x="2096417" y="6148685"/>
                  </a:cubicBezTo>
                  <a:cubicBezTo>
                    <a:pt x="2093078" y="6345668"/>
                    <a:pt x="1922803" y="6482561"/>
                    <a:pt x="1775899" y="6479221"/>
                  </a:cubicBezTo>
                  <a:cubicBezTo>
                    <a:pt x="1628995" y="6475881"/>
                    <a:pt x="1502121" y="6322302"/>
                    <a:pt x="1495446" y="6148685"/>
                  </a:cubicBezTo>
                  <a:cubicBezTo>
                    <a:pt x="1500882" y="5529084"/>
                    <a:pt x="1512952" y="4936026"/>
                    <a:pt x="1520591" y="4326299"/>
                  </a:cubicBezTo>
                  <a:lnTo>
                    <a:pt x="1247978" y="4326299"/>
                  </a:lnTo>
                  <a:lnTo>
                    <a:pt x="1214992" y="6288913"/>
                  </a:lnTo>
                  <a:cubicBezTo>
                    <a:pt x="1201637" y="6429141"/>
                    <a:pt x="1081443" y="6495916"/>
                    <a:pt x="934539" y="6489236"/>
                  </a:cubicBezTo>
                  <a:cubicBezTo>
                    <a:pt x="787635" y="6482557"/>
                    <a:pt x="680795" y="6405767"/>
                    <a:pt x="674120" y="6288913"/>
                  </a:cubicBezTo>
                  <a:lnTo>
                    <a:pt x="683787" y="4326299"/>
                  </a:lnTo>
                  <a:lnTo>
                    <a:pt x="532836" y="4326299"/>
                  </a:lnTo>
                  <a:cubicBezTo>
                    <a:pt x="439966" y="4317574"/>
                    <a:pt x="430443" y="4235019"/>
                    <a:pt x="432824" y="4214382"/>
                  </a:cubicBezTo>
                  <a:lnTo>
                    <a:pt x="691650" y="2729867"/>
                  </a:lnTo>
                  <a:cubicBezTo>
                    <a:pt x="692484" y="2560695"/>
                    <a:pt x="693317" y="2391522"/>
                    <a:pt x="694150" y="2222349"/>
                  </a:cubicBezTo>
                  <a:cubicBezTo>
                    <a:pt x="700830" y="2098816"/>
                    <a:pt x="627380" y="2068770"/>
                    <a:pt x="593990" y="2062091"/>
                  </a:cubicBezTo>
                  <a:cubicBezTo>
                    <a:pt x="560601" y="2055411"/>
                    <a:pt x="487151" y="2085461"/>
                    <a:pt x="493826" y="2182285"/>
                  </a:cubicBezTo>
                  <a:lnTo>
                    <a:pt x="393666" y="3544483"/>
                  </a:lnTo>
                  <a:cubicBezTo>
                    <a:pt x="380311" y="3821595"/>
                    <a:pt x="238413" y="3841626"/>
                    <a:pt x="173308" y="3844965"/>
                  </a:cubicBezTo>
                  <a:cubicBezTo>
                    <a:pt x="108203" y="3848305"/>
                    <a:pt x="-3646" y="3758165"/>
                    <a:pt x="3034" y="3564517"/>
                  </a:cubicBezTo>
                  <a:cubicBezTo>
                    <a:pt x="-13661" y="3120462"/>
                    <a:pt x="39759" y="2866723"/>
                    <a:pt x="133243" y="2232364"/>
                  </a:cubicBezTo>
                  <a:cubicBezTo>
                    <a:pt x="350262" y="1567964"/>
                    <a:pt x="957909" y="1325906"/>
                    <a:pt x="1375251" y="1320897"/>
                  </a:cubicBezTo>
                  <a:close/>
                  <a:moveTo>
                    <a:pt x="1378936" y="0"/>
                  </a:moveTo>
                  <a:cubicBezTo>
                    <a:pt x="1732612" y="0"/>
                    <a:pt x="2019320" y="286707"/>
                    <a:pt x="2019320" y="640382"/>
                  </a:cubicBezTo>
                  <a:cubicBezTo>
                    <a:pt x="2019320" y="994058"/>
                    <a:pt x="1732612" y="1280765"/>
                    <a:pt x="1378936" y="1280765"/>
                  </a:cubicBezTo>
                  <a:cubicBezTo>
                    <a:pt x="1025260" y="1280765"/>
                    <a:pt x="738552" y="994058"/>
                    <a:pt x="738552" y="640382"/>
                  </a:cubicBezTo>
                  <a:cubicBezTo>
                    <a:pt x="738552" y="286707"/>
                    <a:pt x="1025260" y="0"/>
                    <a:pt x="13789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485160" y="3452167"/>
              <a:ext cx="156103" cy="367333"/>
            </a:xfrm>
            <a:custGeom>
              <a:avLst/>
              <a:gdLst/>
              <a:ahLst/>
              <a:cxnLst/>
              <a:rect l="l" t="t" r="r" b="b"/>
              <a:pathLst>
                <a:path w="2757878" h="6489691">
                  <a:moveTo>
                    <a:pt x="1375251" y="1320897"/>
                  </a:moveTo>
                  <a:cubicBezTo>
                    <a:pt x="1792594" y="1315887"/>
                    <a:pt x="2507084" y="1581315"/>
                    <a:pt x="2637294" y="2202319"/>
                  </a:cubicBezTo>
                  <a:lnTo>
                    <a:pt x="2757488" y="3544483"/>
                  </a:lnTo>
                  <a:cubicBezTo>
                    <a:pt x="2764163" y="3694726"/>
                    <a:pt x="2684034" y="3811580"/>
                    <a:pt x="2617259" y="3824935"/>
                  </a:cubicBezTo>
                  <a:cubicBezTo>
                    <a:pt x="2550485" y="3838290"/>
                    <a:pt x="2366856" y="3788206"/>
                    <a:pt x="2356840" y="3624612"/>
                  </a:cubicBezTo>
                  <a:lnTo>
                    <a:pt x="2256676" y="2182285"/>
                  </a:lnTo>
                  <a:cubicBezTo>
                    <a:pt x="2243326" y="2105491"/>
                    <a:pt x="2233310" y="1968615"/>
                    <a:pt x="2156516" y="1961931"/>
                  </a:cubicBezTo>
                  <a:cubicBezTo>
                    <a:pt x="2079723" y="1955247"/>
                    <a:pt x="2063032" y="2078785"/>
                    <a:pt x="2076387" y="2182285"/>
                  </a:cubicBezTo>
                  <a:lnTo>
                    <a:pt x="2079585" y="2815628"/>
                  </a:lnTo>
                  <a:lnTo>
                    <a:pt x="2318771" y="4202478"/>
                  </a:lnTo>
                  <a:cubicBezTo>
                    <a:pt x="2313218" y="4248513"/>
                    <a:pt x="2312420" y="4320746"/>
                    <a:pt x="2223520" y="4326299"/>
                  </a:cubicBezTo>
                  <a:lnTo>
                    <a:pt x="2087214" y="4326299"/>
                  </a:lnTo>
                  <a:cubicBezTo>
                    <a:pt x="2090282" y="4933761"/>
                    <a:pt x="2093350" y="5541223"/>
                    <a:pt x="2096417" y="6148685"/>
                  </a:cubicBezTo>
                  <a:cubicBezTo>
                    <a:pt x="2093078" y="6345668"/>
                    <a:pt x="1922803" y="6482561"/>
                    <a:pt x="1775899" y="6479221"/>
                  </a:cubicBezTo>
                  <a:cubicBezTo>
                    <a:pt x="1628995" y="6475881"/>
                    <a:pt x="1502121" y="6322302"/>
                    <a:pt x="1495446" y="6148685"/>
                  </a:cubicBezTo>
                  <a:cubicBezTo>
                    <a:pt x="1500882" y="5529084"/>
                    <a:pt x="1512952" y="4936026"/>
                    <a:pt x="1520591" y="4326299"/>
                  </a:cubicBezTo>
                  <a:lnTo>
                    <a:pt x="1247978" y="4326299"/>
                  </a:lnTo>
                  <a:lnTo>
                    <a:pt x="1214992" y="6288913"/>
                  </a:lnTo>
                  <a:cubicBezTo>
                    <a:pt x="1201637" y="6429141"/>
                    <a:pt x="1081443" y="6495916"/>
                    <a:pt x="934539" y="6489236"/>
                  </a:cubicBezTo>
                  <a:cubicBezTo>
                    <a:pt x="787635" y="6482557"/>
                    <a:pt x="680795" y="6405767"/>
                    <a:pt x="674120" y="6288913"/>
                  </a:cubicBezTo>
                  <a:lnTo>
                    <a:pt x="683787" y="4326299"/>
                  </a:lnTo>
                  <a:lnTo>
                    <a:pt x="532836" y="4326299"/>
                  </a:lnTo>
                  <a:cubicBezTo>
                    <a:pt x="439966" y="4317574"/>
                    <a:pt x="430443" y="4235019"/>
                    <a:pt x="432824" y="4214382"/>
                  </a:cubicBezTo>
                  <a:lnTo>
                    <a:pt x="691650" y="2729867"/>
                  </a:lnTo>
                  <a:cubicBezTo>
                    <a:pt x="692484" y="2560695"/>
                    <a:pt x="693317" y="2391522"/>
                    <a:pt x="694150" y="2222349"/>
                  </a:cubicBezTo>
                  <a:cubicBezTo>
                    <a:pt x="700830" y="2098816"/>
                    <a:pt x="627380" y="2068770"/>
                    <a:pt x="593990" y="2062091"/>
                  </a:cubicBezTo>
                  <a:cubicBezTo>
                    <a:pt x="560601" y="2055411"/>
                    <a:pt x="487151" y="2085461"/>
                    <a:pt x="493826" y="2182285"/>
                  </a:cubicBezTo>
                  <a:lnTo>
                    <a:pt x="393666" y="3544483"/>
                  </a:lnTo>
                  <a:cubicBezTo>
                    <a:pt x="380311" y="3821595"/>
                    <a:pt x="238413" y="3841626"/>
                    <a:pt x="173308" y="3844965"/>
                  </a:cubicBezTo>
                  <a:cubicBezTo>
                    <a:pt x="108203" y="3848305"/>
                    <a:pt x="-3646" y="3758165"/>
                    <a:pt x="3034" y="3564517"/>
                  </a:cubicBezTo>
                  <a:cubicBezTo>
                    <a:pt x="-13661" y="3120462"/>
                    <a:pt x="39759" y="2866723"/>
                    <a:pt x="133243" y="2232364"/>
                  </a:cubicBezTo>
                  <a:cubicBezTo>
                    <a:pt x="350262" y="1567964"/>
                    <a:pt x="957909" y="1325906"/>
                    <a:pt x="1375251" y="1320897"/>
                  </a:cubicBezTo>
                  <a:close/>
                  <a:moveTo>
                    <a:pt x="1378936" y="0"/>
                  </a:moveTo>
                  <a:cubicBezTo>
                    <a:pt x="1732612" y="0"/>
                    <a:pt x="2019320" y="286707"/>
                    <a:pt x="2019320" y="640382"/>
                  </a:cubicBezTo>
                  <a:cubicBezTo>
                    <a:pt x="2019320" y="994058"/>
                    <a:pt x="1732612" y="1280765"/>
                    <a:pt x="1378936" y="1280765"/>
                  </a:cubicBezTo>
                  <a:cubicBezTo>
                    <a:pt x="1025260" y="1280765"/>
                    <a:pt x="738552" y="994058"/>
                    <a:pt x="738552" y="640382"/>
                  </a:cubicBezTo>
                  <a:cubicBezTo>
                    <a:pt x="738552" y="286707"/>
                    <a:pt x="1025260" y="0"/>
                    <a:pt x="13789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713394" y="3479981"/>
              <a:ext cx="144284" cy="339519"/>
            </a:xfrm>
            <a:custGeom>
              <a:avLst/>
              <a:gdLst/>
              <a:ahLst/>
              <a:cxnLst/>
              <a:rect l="l" t="t" r="r" b="b"/>
              <a:pathLst>
                <a:path w="2757878" h="6489691">
                  <a:moveTo>
                    <a:pt x="1375251" y="1320897"/>
                  </a:moveTo>
                  <a:cubicBezTo>
                    <a:pt x="1792594" y="1315887"/>
                    <a:pt x="2507084" y="1581315"/>
                    <a:pt x="2637294" y="2202319"/>
                  </a:cubicBezTo>
                  <a:lnTo>
                    <a:pt x="2757488" y="3544483"/>
                  </a:lnTo>
                  <a:cubicBezTo>
                    <a:pt x="2764163" y="3694726"/>
                    <a:pt x="2684034" y="3811580"/>
                    <a:pt x="2617259" y="3824935"/>
                  </a:cubicBezTo>
                  <a:cubicBezTo>
                    <a:pt x="2550485" y="3838290"/>
                    <a:pt x="2366856" y="3788206"/>
                    <a:pt x="2356840" y="3624612"/>
                  </a:cubicBezTo>
                  <a:lnTo>
                    <a:pt x="2256676" y="2182285"/>
                  </a:lnTo>
                  <a:cubicBezTo>
                    <a:pt x="2243326" y="2105491"/>
                    <a:pt x="2233310" y="1968615"/>
                    <a:pt x="2156516" y="1961931"/>
                  </a:cubicBezTo>
                  <a:cubicBezTo>
                    <a:pt x="2079723" y="1955247"/>
                    <a:pt x="2063032" y="2078785"/>
                    <a:pt x="2076387" y="2182285"/>
                  </a:cubicBezTo>
                  <a:lnTo>
                    <a:pt x="2079585" y="2815628"/>
                  </a:lnTo>
                  <a:lnTo>
                    <a:pt x="2318771" y="4202478"/>
                  </a:lnTo>
                  <a:cubicBezTo>
                    <a:pt x="2313218" y="4248513"/>
                    <a:pt x="2312420" y="4320746"/>
                    <a:pt x="2223520" y="4326299"/>
                  </a:cubicBezTo>
                  <a:lnTo>
                    <a:pt x="2087214" y="4326299"/>
                  </a:lnTo>
                  <a:cubicBezTo>
                    <a:pt x="2090282" y="4933761"/>
                    <a:pt x="2093350" y="5541223"/>
                    <a:pt x="2096417" y="6148685"/>
                  </a:cubicBezTo>
                  <a:cubicBezTo>
                    <a:pt x="2093078" y="6345668"/>
                    <a:pt x="1922803" y="6482561"/>
                    <a:pt x="1775899" y="6479221"/>
                  </a:cubicBezTo>
                  <a:cubicBezTo>
                    <a:pt x="1628995" y="6475881"/>
                    <a:pt x="1502121" y="6322302"/>
                    <a:pt x="1495446" y="6148685"/>
                  </a:cubicBezTo>
                  <a:cubicBezTo>
                    <a:pt x="1500882" y="5529084"/>
                    <a:pt x="1512952" y="4936026"/>
                    <a:pt x="1520591" y="4326299"/>
                  </a:cubicBezTo>
                  <a:lnTo>
                    <a:pt x="1247978" y="4326299"/>
                  </a:lnTo>
                  <a:lnTo>
                    <a:pt x="1214992" y="6288913"/>
                  </a:lnTo>
                  <a:cubicBezTo>
                    <a:pt x="1201637" y="6429141"/>
                    <a:pt x="1081443" y="6495916"/>
                    <a:pt x="934539" y="6489236"/>
                  </a:cubicBezTo>
                  <a:cubicBezTo>
                    <a:pt x="787635" y="6482557"/>
                    <a:pt x="680795" y="6405767"/>
                    <a:pt x="674120" y="6288913"/>
                  </a:cubicBezTo>
                  <a:lnTo>
                    <a:pt x="683787" y="4326299"/>
                  </a:lnTo>
                  <a:lnTo>
                    <a:pt x="532836" y="4326299"/>
                  </a:lnTo>
                  <a:cubicBezTo>
                    <a:pt x="439966" y="4317574"/>
                    <a:pt x="430443" y="4235019"/>
                    <a:pt x="432824" y="4214382"/>
                  </a:cubicBezTo>
                  <a:lnTo>
                    <a:pt x="691650" y="2729867"/>
                  </a:lnTo>
                  <a:cubicBezTo>
                    <a:pt x="692484" y="2560695"/>
                    <a:pt x="693317" y="2391522"/>
                    <a:pt x="694150" y="2222349"/>
                  </a:cubicBezTo>
                  <a:cubicBezTo>
                    <a:pt x="700830" y="2098816"/>
                    <a:pt x="627380" y="2068770"/>
                    <a:pt x="593990" y="2062091"/>
                  </a:cubicBezTo>
                  <a:cubicBezTo>
                    <a:pt x="560601" y="2055411"/>
                    <a:pt x="487151" y="2085461"/>
                    <a:pt x="493826" y="2182285"/>
                  </a:cubicBezTo>
                  <a:lnTo>
                    <a:pt x="393666" y="3544483"/>
                  </a:lnTo>
                  <a:cubicBezTo>
                    <a:pt x="380311" y="3821595"/>
                    <a:pt x="238413" y="3841626"/>
                    <a:pt x="173308" y="3844965"/>
                  </a:cubicBezTo>
                  <a:cubicBezTo>
                    <a:pt x="108203" y="3848305"/>
                    <a:pt x="-3646" y="3758165"/>
                    <a:pt x="3034" y="3564517"/>
                  </a:cubicBezTo>
                  <a:cubicBezTo>
                    <a:pt x="-13661" y="3120462"/>
                    <a:pt x="39759" y="2866723"/>
                    <a:pt x="133243" y="2232364"/>
                  </a:cubicBezTo>
                  <a:cubicBezTo>
                    <a:pt x="350262" y="1567964"/>
                    <a:pt x="957909" y="1325906"/>
                    <a:pt x="1375251" y="1320897"/>
                  </a:cubicBezTo>
                  <a:close/>
                  <a:moveTo>
                    <a:pt x="1378936" y="0"/>
                  </a:moveTo>
                  <a:cubicBezTo>
                    <a:pt x="1732612" y="0"/>
                    <a:pt x="2019320" y="286707"/>
                    <a:pt x="2019320" y="640382"/>
                  </a:cubicBezTo>
                  <a:cubicBezTo>
                    <a:pt x="2019320" y="994058"/>
                    <a:pt x="1732612" y="1280765"/>
                    <a:pt x="1378936" y="1280765"/>
                  </a:cubicBezTo>
                  <a:cubicBezTo>
                    <a:pt x="1025260" y="1280765"/>
                    <a:pt x="738552" y="994058"/>
                    <a:pt x="738552" y="640382"/>
                  </a:cubicBezTo>
                  <a:cubicBezTo>
                    <a:pt x="738552" y="286707"/>
                    <a:pt x="1025260" y="0"/>
                    <a:pt x="13789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929809" y="3524471"/>
              <a:ext cx="125377" cy="295029"/>
            </a:xfrm>
            <a:custGeom>
              <a:avLst/>
              <a:gdLst/>
              <a:ahLst/>
              <a:cxnLst/>
              <a:rect l="l" t="t" r="r" b="b"/>
              <a:pathLst>
                <a:path w="2757878" h="6489691">
                  <a:moveTo>
                    <a:pt x="1375251" y="1320897"/>
                  </a:moveTo>
                  <a:cubicBezTo>
                    <a:pt x="1792594" y="1315887"/>
                    <a:pt x="2507084" y="1581315"/>
                    <a:pt x="2637294" y="2202319"/>
                  </a:cubicBezTo>
                  <a:lnTo>
                    <a:pt x="2757488" y="3544483"/>
                  </a:lnTo>
                  <a:cubicBezTo>
                    <a:pt x="2764163" y="3694726"/>
                    <a:pt x="2684034" y="3811580"/>
                    <a:pt x="2617259" y="3824935"/>
                  </a:cubicBezTo>
                  <a:cubicBezTo>
                    <a:pt x="2550485" y="3838290"/>
                    <a:pt x="2366856" y="3788206"/>
                    <a:pt x="2356840" y="3624612"/>
                  </a:cubicBezTo>
                  <a:lnTo>
                    <a:pt x="2256676" y="2182285"/>
                  </a:lnTo>
                  <a:cubicBezTo>
                    <a:pt x="2243326" y="2105491"/>
                    <a:pt x="2233310" y="1968615"/>
                    <a:pt x="2156516" y="1961931"/>
                  </a:cubicBezTo>
                  <a:cubicBezTo>
                    <a:pt x="2079723" y="1955247"/>
                    <a:pt x="2063032" y="2078785"/>
                    <a:pt x="2076387" y="2182285"/>
                  </a:cubicBezTo>
                  <a:lnTo>
                    <a:pt x="2079585" y="2815628"/>
                  </a:lnTo>
                  <a:lnTo>
                    <a:pt x="2318771" y="4202478"/>
                  </a:lnTo>
                  <a:cubicBezTo>
                    <a:pt x="2313218" y="4248513"/>
                    <a:pt x="2312420" y="4320746"/>
                    <a:pt x="2223520" y="4326299"/>
                  </a:cubicBezTo>
                  <a:lnTo>
                    <a:pt x="2087214" y="4326299"/>
                  </a:lnTo>
                  <a:cubicBezTo>
                    <a:pt x="2090282" y="4933761"/>
                    <a:pt x="2093350" y="5541223"/>
                    <a:pt x="2096417" y="6148685"/>
                  </a:cubicBezTo>
                  <a:cubicBezTo>
                    <a:pt x="2093078" y="6345668"/>
                    <a:pt x="1922803" y="6482561"/>
                    <a:pt x="1775899" y="6479221"/>
                  </a:cubicBezTo>
                  <a:cubicBezTo>
                    <a:pt x="1628995" y="6475881"/>
                    <a:pt x="1502121" y="6322302"/>
                    <a:pt x="1495446" y="6148685"/>
                  </a:cubicBezTo>
                  <a:cubicBezTo>
                    <a:pt x="1500882" y="5529084"/>
                    <a:pt x="1512952" y="4936026"/>
                    <a:pt x="1520591" y="4326299"/>
                  </a:cubicBezTo>
                  <a:lnTo>
                    <a:pt x="1247978" y="4326299"/>
                  </a:lnTo>
                  <a:lnTo>
                    <a:pt x="1214992" y="6288913"/>
                  </a:lnTo>
                  <a:cubicBezTo>
                    <a:pt x="1201637" y="6429141"/>
                    <a:pt x="1081443" y="6495916"/>
                    <a:pt x="934539" y="6489236"/>
                  </a:cubicBezTo>
                  <a:cubicBezTo>
                    <a:pt x="787635" y="6482557"/>
                    <a:pt x="680795" y="6405767"/>
                    <a:pt x="674120" y="6288913"/>
                  </a:cubicBezTo>
                  <a:lnTo>
                    <a:pt x="683787" y="4326299"/>
                  </a:lnTo>
                  <a:lnTo>
                    <a:pt x="532836" y="4326299"/>
                  </a:lnTo>
                  <a:cubicBezTo>
                    <a:pt x="439966" y="4317574"/>
                    <a:pt x="430443" y="4235019"/>
                    <a:pt x="432824" y="4214382"/>
                  </a:cubicBezTo>
                  <a:lnTo>
                    <a:pt x="691650" y="2729867"/>
                  </a:lnTo>
                  <a:cubicBezTo>
                    <a:pt x="692484" y="2560695"/>
                    <a:pt x="693317" y="2391522"/>
                    <a:pt x="694150" y="2222349"/>
                  </a:cubicBezTo>
                  <a:cubicBezTo>
                    <a:pt x="700830" y="2098816"/>
                    <a:pt x="627380" y="2068770"/>
                    <a:pt x="593990" y="2062091"/>
                  </a:cubicBezTo>
                  <a:cubicBezTo>
                    <a:pt x="560601" y="2055411"/>
                    <a:pt x="487151" y="2085461"/>
                    <a:pt x="493826" y="2182285"/>
                  </a:cubicBezTo>
                  <a:lnTo>
                    <a:pt x="393666" y="3544483"/>
                  </a:lnTo>
                  <a:cubicBezTo>
                    <a:pt x="380311" y="3821595"/>
                    <a:pt x="238413" y="3841626"/>
                    <a:pt x="173308" y="3844965"/>
                  </a:cubicBezTo>
                  <a:cubicBezTo>
                    <a:pt x="108203" y="3848305"/>
                    <a:pt x="-3646" y="3758165"/>
                    <a:pt x="3034" y="3564517"/>
                  </a:cubicBezTo>
                  <a:cubicBezTo>
                    <a:pt x="-13661" y="3120462"/>
                    <a:pt x="39759" y="2866723"/>
                    <a:pt x="133243" y="2232364"/>
                  </a:cubicBezTo>
                  <a:cubicBezTo>
                    <a:pt x="350262" y="1567964"/>
                    <a:pt x="957909" y="1325906"/>
                    <a:pt x="1375251" y="1320897"/>
                  </a:cubicBezTo>
                  <a:close/>
                  <a:moveTo>
                    <a:pt x="1378936" y="0"/>
                  </a:moveTo>
                  <a:cubicBezTo>
                    <a:pt x="1732612" y="0"/>
                    <a:pt x="2019320" y="286707"/>
                    <a:pt x="2019320" y="640382"/>
                  </a:cubicBezTo>
                  <a:cubicBezTo>
                    <a:pt x="2019320" y="994058"/>
                    <a:pt x="1732612" y="1280765"/>
                    <a:pt x="1378936" y="1280765"/>
                  </a:cubicBezTo>
                  <a:cubicBezTo>
                    <a:pt x="1025260" y="1280765"/>
                    <a:pt x="738552" y="994058"/>
                    <a:pt x="738552" y="640382"/>
                  </a:cubicBezTo>
                  <a:cubicBezTo>
                    <a:pt x="738552" y="286707"/>
                    <a:pt x="1025260" y="0"/>
                    <a:pt x="13789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137803" y="2738891"/>
              <a:ext cx="2942323" cy="1032754"/>
              <a:chOff x="3137803" y="2738891"/>
              <a:chExt cx="2942323" cy="1032754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3137803" y="2940882"/>
                <a:ext cx="7522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45%</a:t>
                </a:r>
                <a:endParaRPr lang="zh-CN" altLang="en-US" sz="12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273425" y="3108326"/>
                <a:ext cx="480962" cy="138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" dirty="0" smtClean="0">
                    <a:solidFill>
                      <a:srgbClr val="634A3D"/>
                    </a:solidFill>
                  </a:rPr>
                  <a:t>男性比例</a:t>
                </a:r>
                <a:endParaRPr lang="zh-CN" altLang="en-US" sz="3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404928" y="2738891"/>
                <a:ext cx="64344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 smtClean="0">
                    <a:solidFill>
                      <a:srgbClr val="DECDB1"/>
                    </a:solidFill>
                    <a:latin typeface="+mj-ea"/>
                    <a:ea typeface="+mj-ea"/>
                  </a:rPr>
                  <a:t>单击添加标题</a:t>
                </a:r>
                <a:endParaRPr lang="zh-CN" altLang="en-US" sz="600" dirty="0">
                  <a:solidFill>
                    <a:srgbClr val="DECDB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404928" y="2828176"/>
                <a:ext cx="67519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设计机构。拥有顶尖的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设计。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380798" y="3019537"/>
                <a:ext cx="675198" cy="15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" dirty="0" smtClean="0">
                    <a:solidFill>
                      <a:srgbClr val="DECDB1"/>
                    </a:solidFill>
                    <a:latin typeface="+mn-ea"/>
                  </a:rPr>
                  <a:t>锐意进取 普及精品</a:t>
                </a:r>
                <a:endParaRPr lang="zh-CN" altLang="en-US" sz="400" dirty="0">
                  <a:solidFill>
                    <a:srgbClr val="DECDB1"/>
                  </a:solidFill>
                  <a:latin typeface="+mn-ea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137803" y="3381330"/>
                <a:ext cx="7522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6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5%</a:t>
                </a:r>
                <a:endParaRPr lang="zh-CN" altLang="en-US" sz="1200" dirty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273425" y="3548774"/>
                <a:ext cx="480962" cy="138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" dirty="0">
                    <a:solidFill>
                      <a:srgbClr val="634A3D"/>
                    </a:solidFill>
                  </a:rPr>
                  <a:t>女</a:t>
                </a:r>
                <a:r>
                  <a:rPr lang="zh-CN" altLang="en-US" sz="300" dirty="0" smtClean="0">
                    <a:solidFill>
                      <a:srgbClr val="634A3D"/>
                    </a:solidFill>
                  </a:rPr>
                  <a:t>性比例</a:t>
                </a:r>
                <a:endParaRPr lang="zh-CN" altLang="en-US" sz="300" dirty="0">
                  <a:solidFill>
                    <a:srgbClr val="634A3D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404928" y="3337111"/>
                <a:ext cx="64344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 smtClean="0">
                    <a:solidFill>
                      <a:srgbClr val="DECDB1"/>
                    </a:solidFill>
                    <a:latin typeface="+mj-ea"/>
                    <a:ea typeface="+mj-ea"/>
                  </a:rPr>
                  <a:t>单击添加标题</a:t>
                </a:r>
                <a:endParaRPr lang="zh-CN" altLang="en-US" sz="600" dirty="0">
                  <a:solidFill>
                    <a:srgbClr val="DECDB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5404928" y="3426396"/>
                <a:ext cx="67519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设计机构。拥有顶尖的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200" dirty="0">
                    <a:solidFill>
                      <a:srgbClr val="DECDB1"/>
                    </a:solidFill>
                    <a:latin typeface="+mn-ea"/>
                  </a:rPr>
                  <a:t>PPT</a:t>
                </a:r>
                <a:r>
                  <a:rPr lang="zh-CN" altLang="en-US" sz="200" dirty="0">
                    <a:solidFill>
                      <a:srgbClr val="DECDB1"/>
                    </a:solidFill>
                    <a:latin typeface="+mn-ea"/>
                  </a:rPr>
                  <a:t>设计。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5380798" y="3617757"/>
                <a:ext cx="675198" cy="15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" dirty="0" smtClean="0">
                    <a:solidFill>
                      <a:srgbClr val="DECDB1"/>
                    </a:solidFill>
                    <a:latin typeface="+mn-ea"/>
                  </a:rPr>
                  <a:t>锐意进取 普及精品</a:t>
                </a:r>
                <a:endParaRPr lang="zh-CN" altLang="en-US" sz="400" dirty="0">
                  <a:solidFill>
                    <a:srgbClr val="DECDB1"/>
                  </a:solidFill>
                  <a:latin typeface="+mn-ea"/>
                </a:endParaRPr>
              </a:p>
            </p:txBody>
          </p:sp>
        </p:grpSp>
      </p:grp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055" y="4332860"/>
            <a:ext cx="27495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055" y="3648325"/>
            <a:ext cx="27432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椭圆 100"/>
          <p:cNvSpPr/>
          <p:nvPr/>
        </p:nvSpPr>
        <p:spPr>
          <a:xfrm>
            <a:off x="8397064" y="3276059"/>
            <a:ext cx="304490" cy="304490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>
            <a:off x="8217405" y="3637205"/>
            <a:ext cx="655657" cy="1228741"/>
          </a:xfrm>
          <a:custGeom>
            <a:avLst/>
            <a:gdLst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33 h 1228758"/>
              <a:gd name="connsiteX1" fmla="*/ 38100 w 666750"/>
              <a:gd name="connsiteY1" fmla="*/ 223870 h 1228758"/>
              <a:gd name="connsiteX2" fmla="*/ 0 w 666750"/>
              <a:gd name="connsiteY2" fmla="*/ 533433 h 1228758"/>
              <a:gd name="connsiteX3" fmla="*/ 52387 w 666750"/>
              <a:gd name="connsiteY3" fmla="*/ 614395 h 1228758"/>
              <a:gd name="connsiteX4" fmla="*/ 104775 w 666750"/>
              <a:gd name="connsiteY4" fmla="*/ 528670 h 1228758"/>
              <a:gd name="connsiteX5" fmla="*/ 128587 w 666750"/>
              <a:gd name="connsiteY5" fmla="*/ 204820 h 1228758"/>
              <a:gd name="connsiteX6" fmla="*/ 152400 w 666750"/>
              <a:gd name="connsiteY6" fmla="*/ 176245 h 1228758"/>
              <a:gd name="connsiteX7" fmla="*/ 176212 w 666750"/>
              <a:gd name="connsiteY7" fmla="*/ 214345 h 1228758"/>
              <a:gd name="connsiteX8" fmla="*/ 171450 w 666750"/>
              <a:gd name="connsiteY8" fmla="*/ 1181133 h 1228758"/>
              <a:gd name="connsiteX9" fmla="*/ 233362 w 666750"/>
              <a:gd name="connsiteY9" fmla="*/ 1228758 h 1228758"/>
              <a:gd name="connsiteX10" fmla="*/ 300037 w 666750"/>
              <a:gd name="connsiteY10" fmla="*/ 1181133 h 1228758"/>
              <a:gd name="connsiteX11" fmla="*/ 309562 w 666750"/>
              <a:gd name="connsiteY11" fmla="*/ 614395 h 1228758"/>
              <a:gd name="connsiteX12" fmla="*/ 328612 w 666750"/>
              <a:gd name="connsiteY12" fmla="*/ 581058 h 1228758"/>
              <a:gd name="connsiteX13" fmla="*/ 371475 w 666750"/>
              <a:gd name="connsiteY13" fmla="*/ 604870 h 1228758"/>
              <a:gd name="connsiteX14" fmla="*/ 366712 w 666750"/>
              <a:gd name="connsiteY14" fmla="*/ 1147795 h 1228758"/>
              <a:gd name="connsiteX15" fmla="*/ 442912 w 666750"/>
              <a:gd name="connsiteY15" fmla="*/ 1228758 h 1228758"/>
              <a:gd name="connsiteX16" fmla="*/ 509587 w 666750"/>
              <a:gd name="connsiteY16" fmla="*/ 1147795 h 1228758"/>
              <a:gd name="connsiteX17" fmla="*/ 504825 w 666750"/>
              <a:gd name="connsiteY17" fmla="*/ 204820 h 1228758"/>
              <a:gd name="connsiteX18" fmla="*/ 523875 w 666750"/>
              <a:gd name="connsiteY18" fmla="*/ 152433 h 1228758"/>
              <a:gd name="connsiteX19" fmla="*/ 547687 w 666750"/>
              <a:gd name="connsiteY19" fmla="*/ 204820 h 1228758"/>
              <a:gd name="connsiteX20" fmla="*/ 571500 w 666750"/>
              <a:gd name="connsiteY20" fmla="*/ 547720 h 1228758"/>
              <a:gd name="connsiteX21" fmla="*/ 633412 w 666750"/>
              <a:gd name="connsiteY21" fmla="*/ 595345 h 1228758"/>
              <a:gd name="connsiteX22" fmla="*/ 666750 w 666750"/>
              <a:gd name="connsiteY22" fmla="*/ 528670 h 1228758"/>
              <a:gd name="connsiteX23" fmla="*/ 638175 w 666750"/>
              <a:gd name="connsiteY23" fmla="*/ 209583 h 1228758"/>
              <a:gd name="connsiteX24" fmla="*/ 338137 w 666750"/>
              <a:gd name="connsiteY24" fmla="*/ 33 h 1228758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38526 w 667139"/>
              <a:gd name="connsiteY0" fmla="*/ 0 h 1228725"/>
              <a:gd name="connsiteX1" fmla="*/ 38489 w 667139"/>
              <a:gd name="connsiteY1" fmla="*/ 223837 h 1228725"/>
              <a:gd name="connsiteX2" fmla="*/ 389 w 667139"/>
              <a:gd name="connsiteY2" fmla="*/ 533400 h 1228725"/>
              <a:gd name="connsiteX3" fmla="*/ 52776 w 667139"/>
              <a:gd name="connsiteY3" fmla="*/ 614362 h 1228725"/>
              <a:gd name="connsiteX4" fmla="*/ 105164 w 667139"/>
              <a:gd name="connsiteY4" fmla="*/ 528637 h 1228725"/>
              <a:gd name="connsiteX5" fmla="*/ 128976 w 667139"/>
              <a:gd name="connsiteY5" fmla="*/ 204787 h 1228725"/>
              <a:gd name="connsiteX6" fmla="*/ 152789 w 667139"/>
              <a:gd name="connsiteY6" fmla="*/ 176212 h 1228725"/>
              <a:gd name="connsiteX7" fmla="*/ 176601 w 667139"/>
              <a:gd name="connsiteY7" fmla="*/ 214312 h 1228725"/>
              <a:gd name="connsiteX8" fmla="*/ 171839 w 667139"/>
              <a:gd name="connsiteY8" fmla="*/ 1181100 h 1228725"/>
              <a:gd name="connsiteX9" fmla="*/ 233751 w 667139"/>
              <a:gd name="connsiteY9" fmla="*/ 1228725 h 1228725"/>
              <a:gd name="connsiteX10" fmla="*/ 300426 w 667139"/>
              <a:gd name="connsiteY10" fmla="*/ 1181100 h 1228725"/>
              <a:gd name="connsiteX11" fmla="*/ 309951 w 667139"/>
              <a:gd name="connsiteY11" fmla="*/ 614362 h 1228725"/>
              <a:gd name="connsiteX12" fmla="*/ 329001 w 667139"/>
              <a:gd name="connsiteY12" fmla="*/ 581025 h 1228725"/>
              <a:gd name="connsiteX13" fmla="*/ 371864 w 667139"/>
              <a:gd name="connsiteY13" fmla="*/ 604837 h 1228725"/>
              <a:gd name="connsiteX14" fmla="*/ 367101 w 667139"/>
              <a:gd name="connsiteY14" fmla="*/ 1147762 h 1228725"/>
              <a:gd name="connsiteX15" fmla="*/ 443301 w 667139"/>
              <a:gd name="connsiteY15" fmla="*/ 1228725 h 1228725"/>
              <a:gd name="connsiteX16" fmla="*/ 509976 w 667139"/>
              <a:gd name="connsiteY16" fmla="*/ 1147762 h 1228725"/>
              <a:gd name="connsiteX17" fmla="*/ 505214 w 667139"/>
              <a:gd name="connsiteY17" fmla="*/ 204787 h 1228725"/>
              <a:gd name="connsiteX18" fmla="*/ 524264 w 667139"/>
              <a:gd name="connsiteY18" fmla="*/ 152400 h 1228725"/>
              <a:gd name="connsiteX19" fmla="*/ 548076 w 667139"/>
              <a:gd name="connsiteY19" fmla="*/ 204787 h 1228725"/>
              <a:gd name="connsiteX20" fmla="*/ 571889 w 667139"/>
              <a:gd name="connsiteY20" fmla="*/ 547687 h 1228725"/>
              <a:gd name="connsiteX21" fmla="*/ 633801 w 667139"/>
              <a:gd name="connsiteY21" fmla="*/ 595312 h 1228725"/>
              <a:gd name="connsiteX22" fmla="*/ 667139 w 667139"/>
              <a:gd name="connsiteY22" fmla="*/ 528637 h 1228725"/>
              <a:gd name="connsiteX23" fmla="*/ 638564 w 667139"/>
              <a:gd name="connsiteY23" fmla="*/ 209550 h 1228725"/>
              <a:gd name="connsiteX24" fmla="*/ 338526 w 667139"/>
              <a:gd name="connsiteY24" fmla="*/ 0 h 1228725"/>
              <a:gd name="connsiteX0" fmla="*/ 338526 w 667139"/>
              <a:gd name="connsiteY0" fmla="*/ 0 h 1228725"/>
              <a:gd name="connsiteX1" fmla="*/ 38489 w 667139"/>
              <a:gd name="connsiteY1" fmla="*/ 223837 h 1228725"/>
              <a:gd name="connsiteX2" fmla="*/ 389 w 667139"/>
              <a:gd name="connsiteY2" fmla="*/ 533400 h 1228725"/>
              <a:gd name="connsiteX3" fmla="*/ 52776 w 667139"/>
              <a:gd name="connsiteY3" fmla="*/ 614362 h 1228725"/>
              <a:gd name="connsiteX4" fmla="*/ 105164 w 667139"/>
              <a:gd name="connsiteY4" fmla="*/ 528637 h 1228725"/>
              <a:gd name="connsiteX5" fmla="*/ 128976 w 667139"/>
              <a:gd name="connsiteY5" fmla="*/ 204787 h 1228725"/>
              <a:gd name="connsiteX6" fmla="*/ 152789 w 667139"/>
              <a:gd name="connsiteY6" fmla="*/ 176212 h 1228725"/>
              <a:gd name="connsiteX7" fmla="*/ 176601 w 667139"/>
              <a:gd name="connsiteY7" fmla="*/ 214312 h 1228725"/>
              <a:gd name="connsiteX8" fmla="*/ 171839 w 667139"/>
              <a:gd name="connsiteY8" fmla="*/ 1181100 h 1228725"/>
              <a:gd name="connsiteX9" fmla="*/ 233751 w 667139"/>
              <a:gd name="connsiteY9" fmla="*/ 1228725 h 1228725"/>
              <a:gd name="connsiteX10" fmla="*/ 300426 w 667139"/>
              <a:gd name="connsiteY10" fmla="*/ 1181100 h 1228725"/>
              <a:gd name="connsiteX11" fmla="*/ 309951 w 667139"/>
              <a:gd name="connsiteY11" fmla="*/ 614362 h 1228725"/>
              <a:gd name="connsiteX12" fmla="*/ 329001 w 667139"/>
              <a:gd name="connsiteY12" fmla="*/ 581025 h 1228725"/>
              <a:gd name="connsiteX13" fmla="*/ 371864 w 667139"/>
              <a:gd name="connsiteY13" fmla="*/ 604837 h 1228725"/>
              <a:gd name="connsiteX14" fmla="*/ 367101 w 667139"/>
              <a:gd name="connsiteY14" fmla="*/ 1147762 h 1228725"/>
              <a:gd name="connsiteX15" fmla="*/ 443301 w 667139"/>
              <a:gd name="connsiteY15" fmla="*/ 1228725 h 1228725"/>
              <a:gd name="connsiteX16" fmla="*/ 509976 w 667139"/>
              <a:gd name="connsiteY16" fmla="*/ 1147762 h 1228725"/>
              <a:gd name="connsiteX17" fmla="*/ 505214 w 667139"/>
              <a:gd name="connsiteY17" fmla="*/ 204787 h 1228725"/>
              <a:gd name="connsiteX18" fmla="*/ 524264 w 667139"/>
              <a:gd name="connsiteY18" fmla="*/ 152400 h 1228725"/>
              <a:gd name="connsiteX19" fmla="*/ 548076 w 667139"/>
              <a:gd name="connsiteY19" fmla="*/ 204787 h 1228725"/>
              <a:gd name="connsiteX20" fmla="*/ 571889 w 667139"/>
              <a:gd name="connsiteY20" fmla="*/ 547687 h 1228725"/>
              <a:gd name="connsiteX21" fmla="*/ 633801 w 667139"/>
              <a:gd name="connsiteY21" fmla="*/ 595312 h 1228725"/>
              <a:gd name="connsiteX22" fmla="*/ 667139 w 667139"/>
              <a:gd name="connsiteY22" fmla="*/ 528637 h 1228725"/>
              <a:gd name="connsiteX23" fmla="*/ 638564 w 667139"/>
              <a:gd name="connsiteY23" fmla="*/ 209550 h 1228725"/>
              <a:gd name="connsiteX24" fmla="*/ 338526 w 667139"/>
              <a:gd name="connsiteY24" fmla="*/ 0 h 1228725"/>
              <a:gd name="connsiteX0" fmla="*/ 338526 w 667139"/>
              <a:gd name="connsiteY0" fmla="*/ 0 h 1228725"/>
              <a:gd name="connsiteX1" fmla="*/ 38489 w 667139"/>
              <a:gd name="connsiteY1" fmla="*/ 223837 h 1228725"/>
              <a:gd name="connsiteX2" fmla="*/ 389 w 667139"/>
              <a:gd name="connsiteY2" fmla="*/ 533400 h 1228725"/>
              <a:gd name="connsiteX3" fmla="*/ 52776 w 667139"/>
              <a:gd name="connsiteY3" fmla="*/ 614362 h 1228725"/>
              <a:gd name="connsiteX4" fmla="*/ 105164 w 667139"/>
              <a:gd name="connsiteY4" fmla="*/ 528637 h 1228725"/>
              <a:gd name="connsiteX5" fmla="*/ 128976 w 667139"/>
              <a:gd name="connsiteY5" fmla="*/ 204787 h 1228725"/>
              <a:gd name="connsiteX6" fmla="*/ 152789 w 667139"/>
              <a:gd name="connsiteY6" fmla="*/ 176212 h 1228725"/>
              <a:gd name="connsiteX7" fmla="*/ 176601 w 667139"/>
              <a:gd name="connsiteY7" fmla="*/ 214312 h 1228725"/>
              <a:gd name="connsiteX8" fmla="*/ 171839 w 667139"/>
              <a:gd name="connsiteY8" fmla="*/ 1181100 h 1228725"/>
              <a:gd name="connsiteX9" fmla="*/ 233751 w 667139"/>
              <a:gd name="connsiteY9" fmla="*/ 1228725 h 1228725"/>
              <a:gd name="connsiteX10" fmla="*/ 300426 w 667139"/>
              <a:gd name="connsiteY10" fmla="*/ 1181100 h 1228725"/>
              <a:gd name="connsiteX11" fmla="*/ 309951 w 667139"/>
              <a:gd name="connsiteY11" fmla="*/ 614362 h 1228725"/>
              <a:gd name="connsiteX12" fmla="*/ 329001 w 667139"/>
              <a:gd name="connsiteY12" fmla="*/ 581025 h 1228725"/>
              <a:gd name="connsiteX13" fmla="*/ 371864 w 667139"/>
              <a:gd name="connsiteY13" fmla="*/ 604837 h 1228725"/>
              <a:gd name="connsiteX14" fmla="*/ 367101 w 667139"/>
              <a:gd name="connsiteY14" fmla="*/ 1147762 h 1228725"/>
              <a:gd name="connsiteX15" fmla="*/ 443301 w 667139"/>
              <a:gd name="connsiteY15" fmla="*/ 1228725 h 1228725"/>
              <a:gd name="connsiteX16" fmla="*/ 509976 w 667139"/>
              <a:gd name="connsiteY16" fmla="*/ 1147762 h 1228725"/>
              <a:gd name="connsiteX17" fmla="*/ 505214 w 667139"/>
              <a:gd name="connsiteY17" fmla="*/ 204787 h 1228725"/>
              <a:gd name="connsiteX18" fmla="*/ 524264 w 667139"/>
              <a:gd name="connsiteY18" fmla="*/ 152400 h 1228725"/>
              <a:gd name="connsiteX19" fmla="*/ 548076 w 667139"/>
              <a:gd name="connsiteY19" fmla="*/ 204787 h 1228725"/>
              <a:gd name="connsiteX20" fmla="*/ 571889 w 667139"/>
              <a:gd name="connsiteY20" fmla="*/ 547687 h 1228725"/>
              <a:gd name="connsiteX21" fmla="*/ 633801 w 667139"/>
              <a:gd name="connsiteY21" fmla="*/ 595312 h 1228725"/>
              <a:gd name="connsiteX22" fmla="*/ 667139 w 667139"/>
              <a:gd name="connsiteY22" fmla="*/ 528637 h 1228725"/>
              <a:gd name="connsiteX23" fmla="*/ 638564 w 667139"/>
              <a:gd name="connsiteY23" fmla="*/ 209550 h 1228725"/>
              <a:gd name="connsiteX24" fmla="*/ 338526 w 667139"/>
              <a:gd name="connsiteY24" fmla="*/ 0 h 1228725"/>
              <a:gd name="connsiteX0" fmla="*/ 338137 w 666750"/>
              <a:gd name="connsiteY0" fmla="*/ 0 h 1228725"/>
              <a:gd name="connsiteX1" fmla="*/ 38100 w 666750"/>
              <a:gd name="connsiteY1" fmla="*/ 223837 h 1228725"/>
              <a:gd name="connsiteX2" fmla="*/ 0 w 666750"/>
              <a:gd name="connsiteY2" fmla="*/ 533400 h 1228725"/>
              <a:gd name="connsiteX3" fmla="*/ 52387 w 666750"/>
              <a:gd name="connsiteY3" fmla="*/ 614362 h 1228725"/>
              <a:gd name="connsiteX4" fmla="*/ 104775 w 666750"/>
              <a:gd name="connsiteY4" fmla="*/ 528637 h 1228725"/>
              <a:gd name="connsiteX5" fmla="*/ 128587 w 666750"/>
              <a:gd name="connsiteY5" fmla="*/ 204787 h 1228725"/>
              <a:gd name="connsiteX6" fmla="*/ 152400 w 666750"/>
              <a:gd name="connsiteY6" fmla="*/ 176212 h 1228725"/>
              <a:gd name="connsiteX7" fmla="*/ 176212 w 666750"/>
              <a:gd name="connsiteY7" fmla="*/ 214312 h 1228725"/>
              <a:gd name="connsiteX8" fmla="*/ 171450 w 666750"/>
              <a:gd name="connsiteY8" fmla="*/ 1181100 h 1228725"/>
              <a:gd name="connsiteX9" fmla="*/ 233362 w 666750"/>
              <a:gd name="connsiteY9" fmla="*/ 1228725 h 1228725"/>
              <a:gd name="connsiteX10" fmla="*/ 300037 w 666750"/>
              <a:gd name="connsiteY10" fmla="*/ 1181100 h 1228725"/>
              <a:gd name="connsiteX11" fmla="*/ 309562 w 666750"/>
              <a:gd name="connsiteY11" fmla="*/ 614362 h 1228725"/>
              <a:gd name="connsiteX12" fmla="*/ 328612 w 666750"/>
              <a:gd name="connsiteY12" fmla="*/ 581025 h 1228725"/>
              <a:gd name="connsiteX13" fmla="*/ 371475 w 666750"/>
              <a:gd name="connsiteY13" fmla="*/ 604837 h 1228725"/>
              <a:gd name="connsiteX14" fmla="*/ 366712 w 666750"/>
              <a:gd name="connsiteY14" fmla="*/ 1147762 h 1228725"/>
              <a:gd name="connsiteX15" fmla="*/ 442912 w 666750"/>
              <a:gd name="connsiteY15" fmla="*/ 1228725 h 1228725"/>
              <a:gd name="connsiteX16" fmla="*/ 509587 w 666750"/>
              <a:gd name="connsiteY16" fmla="*/ 1147762 h 1228725"/>
              <a:gd name="connsiteX17" fmla="*/ 504825 w 666750"/>
              <a:gd name="connsiteY17" fmla="*/ 204787 h 1228725"/>
              <a:gd name="connsiteX18" fmla="*/ 523875 w 666750"/>
              <a:gd name="connsiteY18" fmla="*/ 152400 h 1228725"/>
              <a:gd name="connsiteX19" fmla="*/ 547687 w 666750"/>
              <a:gd name="connsiteY19" fmla="*/ 204787 h 1228725"/>
              <a:gd name="connsiteX20" fmla="*/ 571500 w 666750"/>
              <a:gd name="connsiteY20" fmla="*/ 547687 h 1228725"/>
              <a:gd name="connsiteX21" fmla="*/ 633412 w 666750"/>
              <a:gd name="connsiteY21" fmla="*/ 595312 h 1228725"/>
              <a:gd name="connsiteX22" fmla="*/ 666750 w 666750"/>
              <a:gd name="connsiteY22" fmla="*/ 528637 h 1228725"/>
              <a:gd name="connsiteX23" fmla="*/ 638175 w 666750"/>
              <a:gd name="connsiteY23" fmla="*/ 209550 h 1228725"/>
              <a:gd name="connsiteX24" fmla="*/ 338137 w 666750"/>
              <a:gd name="connsiteY24" fmla="*/ 0 h 1228725"/>
              <a:gd name="connsiteX0" fmla="*/ 326231 w 654844"/>
              <a:gd name="connsiteY0" fmla="*/ 0 h 1228725"/>
              <a:gd name="connsiteX1" fmla="*/ 26194 w 654844"/>
              <a:gd name="connsiteY1" fmla="*/ 223837 h 1228725"/>
              <a:gd name="connsiteX2" fmla="*/ 0 w 654844"/>
              <a:gd name="connsiteY2" fmla="*/ 533400 h 1228725"/>
              <a:gd name="connsiteX3" fmla="*/ 40481 w 654844"/>
              <a:gd name="connsiteY3" fmla="*/ 614362 h 1228725"/>
              <a:gd name="connsiteX4" fmla="*/ 92869 w 654844"/>
              <a:gd name="connsiteY4" fmla="*/ 528637 h 1228725"/>
              <a:gd name="connsiteX5" fmla="*/ 116681 w 654844"/>
              <a:gd name="connsiteY5" fmla="*/ 204787 h 1228725"/>
              <a:gd name="connsiteX6" fmla="*/ 140494 w 654844"/>
              <a:gd name="connsiteY6" fmla="*/ 176212 h 1228725"/>
              <a:gd name="connsiteX7" fmla="*/ 164306 w 654844"/>
              <a:gd name="connsiteY7" fmla="*/ 214312 h 1228725"/>
              <a:gd name="connsiteX8" fmla="*/ 159544 w 654844"/>
              <a:gd name="connsiteY8" fmla="*/ 1181100 h 1228725"/>
              <a:gd name="connsiteX9" fmla="*/ 221456 w 654844"/>
              <a:gd name="connsiteY9" fmla="*/ 1228725 h 1228725"/>
              <a:gd name="connsiteX10" fmla="*/ 288131 w 654844"/>
              <a:gd name="connsiteY10" fmla="*/ 1181100 h 1228725"/>
              <a:gd name="connsiteX11" fmla="*/ 297656 w 654844"/>
              <a:gd name="connsiteY11" fmla="*/ 614362 h 1228725"/>
              <a:gd name="connsiteX12" fmla="*/ 316706 w 654844"/>
              <a:gd name="connsiteY12" fmla="*/ 581025 h 1228725"/>
              <a:gd name="connsiteX13" fmla="*/ 359569 w 654844"/>
              <a:gd name="connsiteY13" fmla="*/ 604837 h 1228725"/>
              <a:gd name="connsiteX14" fmla="*/ 354806 w 654844"/>
              <a:gd name="connsiteY14" fmla="*/ 1147762 h 1228725"/>
              <a:gd name="connsiteX15" fmla="*/ 431006 w 654844"/>
              <a:gd name="connsiteY15" fmla="*/ 1228725 h 1228725"/>
              <a:gd name="connsiteX16" fmla="*/ 497681 w 654844"/>
              <a:gd name="connsiteY16" fmla="*/ 1147762 h 1228725"/>
              <a:gd name="connsiteX17" fmla="*/ 492919 w 654844"/>
              <a:gd name="connsiteY17" fmla="*/ 204787 h 1228725"/>
              <a:gd name="connsiteX18" fmla="*/ 511969 w 654844"/>
              <a:gd name="connsiteY18" fmla="*/ 152400 h 1228725"/>
              <a:gd name="connsiteX19" fmla="*/ 535781 w 654844"/>
              <a:gd name="connsiteY19" fmla="*/ 204787 h 1228725"/>
              <a:gd name="connsiteX20" fmla="*/ 559594 w 654844"/>
              <a:gd name="connsiteY20" fmla="*/ 547687 h 1228725"/>
              <a:gd name="connsiteX21" fmla="*/ 621506 w 654844"/>
              <a:gd name="connsiteY21" fmla="*/ 595312 h 1228725"/>
              <a:gd name="connsiteX22" fmla="*/ 654844 w 654844"/>
              <a:gd name="connsiteY22" fmla="*/ 528637 h 1228725"/>
              <a:gd name="connsiteX23" fmla="*/ 626269 w 654844"/>
              <a:gd name="connsiteY23" fmla="*/ 209550 h 1228725"/>
              <a:gd name="connsiteX24" fmla="*/ 326231 w 654844"/>
              <a:gd name="connsiteY24" fmla="*/ 0 h 1228725"/>
              <a:gd name="connsiteX0" fmla="*/ 327071 w 655684"/>
              <a:gd name="connsiteY0" fmla="*/ 0 h 1228725"/>
              <a:gd name="connsiteX1" fmla="*/ 27034 w 655684"/>
              <a:gd name="connsiteY1" fmla="*/ 223837 h 1228725"/>
              <a:gd name="connsiteX2" fmla="*/ 840 w 655684"/>
              <a:gd name="connsiteY2" fmla="*/ 533400 h 1228725"/>
              <a:gd name="connsiteX3" fmla="*/ 41321 w 655684"/>
              <a:gd name="connsiteY3" fmla="*/ 614362 h 1228725"/>
              <a:gd name="connsiteX4" fmla="*/ 93709 w 655684"/>
              <a:gd name="connsiteY4" fmla="*/ 528637 h 1228725"/>
              <a:gd name="connsiteX5" fmla="*/ 117521 w 655684"/>
              <a:gd name="connsiteY5" fmla="*/ 204787 h 1228725"/>
              <a:gd name="connsiteX6" fmla="*/ 141334 w 655684"/>
              <a:gd name="connsiteY6" fmla="*/ 176212 h 1228725"/>
              <a:gd name="connsiteX7" fmla="*/ 165146 w 655684"/>
              <a:gd name="connsiteY7" fmla="*/ 214312 h 1228725"/>
              <a:gd name="connsiteX8" fmla="*/ 160384 w 655684"/>
              <a:gd name="connsiteY8" fmla="*/ 1181100 h 1228725"/>
              <a:gd name="connsiteX9" fmla="*/ 222296 w 655684"/>
              <a:gd name="connsiteY9" fmla="*/ 1228725 h 1228725"/>
              <a:gd name="connsiteX10" fmla="*/ 288971 w 655684"/>
              <a:gd name="connsiteY10" fmla="*/ 1181100 h 1228725"/>
              <a:gd name="connsiteX11" fmla="*/ 298496 w 655684"/>
              <a:gd name="connsiteY11" fmla="*/ 614362 h 1228725"/>
              <a:gd name="connsiteX12" fmla="*/ 317546 w 655684"/>
              <a:gd name="connsiteY12" fmla="*/ 581025 h 1228725"/>
              <a:gd name="connsiteX13" fmla="*/ 360409 w 655684"/>
              <a:gd name="connsiteY13" fmla="*/ 604837 h 1228725"/>
              <a:gd name="connsiteX14" fmla="*/ 355646 w 655684"/>
              <a:gd name="connsiteY14" fmla="*/ 1147762 h 1228725"/>
              <a:gd name="connsiteX15" fmla="*/ 431846 w 655684"/>
              <a:gd name="connsiteY15" fmla="*/ 1228725 h 1228725"/>
              <a:gd name="connsiteX16" fmla="*/ 498521 w 655684"/>
              <a:gd name="connsiteY16" fmla="*/ 1147762 h 1228725"/>
              <a:gd name="connsiteX17" fmla="*/ 493759 w 655684"/>
              <a:gd name="connsiteY17" fmla="*/ 204787 h 1228725"/>
              <a:gd name="connsiteX18" fmla="*/ 512809 w 655684"/>
              <a:gd name="connsiteY18" fmla="*/ 152400 h 1228725"/>
              <a:gd name="connsiteX19" fmla="*/ 536621 w 655684"/>
              <a:gd name="connsiteY19" fmla="*/ 204787 h 1228725"/>
              <a:gd name="connsiteX20" fmla="*/ 560434 w 655684"/>
              <a:gd name="connsiteY20" fmla="*/ 547687 h 1228725"/>
              <a:gd name="connsiteX21" fmla="*/ 622346 w 655684"/>
              <a:gd name="connsiteY21" fmla="*/ 595312 h 1228725"/>
              <a:gd name="connsiteX22" fmla="*/ 655684 w 655684"/>
              <a:gd name="connsiteY22" fmla="*/ 528637 h 1228725"/>
              <a:gd name="connsiteX23" fmla="*/ 627109 w 655684"/>
              <a:gd name="connsiteY23" fmla="*/ 209550 h 1228725"/>
              <a:gd name="connsiteX24" fmla="*/ 327071 w 655684"/>
              <a:gd name="connsiteY24" fmla="*/ 0 h 1228725"/>
              <a:gd name="connsiteX0" fmla="*/ 328319 w 656932"/>
              <a:gd name="connsiteY0" fmla="*/ 0 h 1228725"/>
              <a:gd name="connsiteX1" fmla="*/ 28282 w 656932"/>
              <a:gd name="connsiteY1" fmla="*/ 223837 h 1228725"/>
              <a:gd name="connsiteX2" fmla="*/ 2088 w 656932"/>
              <a:gd name="connsiteY2" fmla="*/ 533400 h 1228725"/>
              <a:gd name="connsiteX3" fmla="*/ 42569 w 656932"/>
              <a:gd name="connsiteY3" fmla="*/ 614362 h 1228725"/>
              <a:gd name="connsiteX4" fmla="*/ 94957 w 656932"/>
              <a:gd name="connsiteY4" fmla="*/ 528637 h 1228725"/>
              <a:gd name="connsiteX5" fmla="*/ 118769 w 656932"/>
              <a:gd name="connsiteY5" fmla="*/ 204787 h 1228725"/>
              <a:gd name="connsiteX6" fmla="*/ 142582 w 656932"/>
              <a:gd name="connsiteY6" fmla="*/ 176212 h 1228725"/>
              <a:gd name="connsiteX7" fmla="*/ 166394 w 656932"/>
              <a:gd name="connsiteY7" fmla="*/ 214312 h 1228725"/>
              <a:gd name="connsiteX8" fmla="*/ 161632 w 656932"/>
              <a:gd name="connsiteY8" fmla="*/ 1181100 h 1228725"/>
              <a:gd name="connsiteX9" fmla="*/ 223544 w 656932"/>
              <a:gd name="connsiteY9" fmla="*/ 1228725 h 1228725"/>
              <a:gd name="connsiteX10" fmla="*/ 290219 w 656932"/>
              <a:gd name="connsiteY10" fmla="*/ 1181100 h 1228725"/>
              <a:gd name="connsiteX11" fmla="*/ 299744 w 656932"/>
              <a:gd name="connsiteY11" fmla="*/ 614362 h 1228725"/>
              <a:gd name="connsiteX12" fmla="*/ 318794 w 656932"/>
              <a:gd name="connsiteY12" fmla="*/ 581025 h 1228725"/>
              <a:gd name="connsiteX13" fmla="*/ 361657 w 656932"/>
              <a:gd name="connsiteY13" fmla="*/ 604837 h 1228725"/>
              <a:gd name="connsiteX14" fmla="*/ 356894 w 656932"/>
              <a:gd name="connsiteY14" fmla="*/ 1147762 h 1228725"/>
              <a:gd name="connsiteX15" fmla="*/ 433094 w 656932"/>
              <a:gd name="connsiteY15" fmla="*/ 1228725 h 1228725"/>
              <a:gd name="connsiteX16" fmla="*/ 499769 w 656932"/>
              <a:gd name="connsiteY16" fmla="*/ 1147762 h 1228725"/>
              <a:gd name="connsiteX17" fmla="*/ 495007 w 656932"/>
              <a:gd name="connsiteY17" fmla="*/ 204787 h 1228725"/>
              <a:gd name="connsiteX18" fmla="*/ 514057 w 656932"/>
              <a:gd name="connsiteY18" fmla="*/ 152400 h 1228725"/>
              <a:gd name="connsiteX19" fmla="*/ 537869 w 656932"/>
              <a:gd name="connsiteY19" fmla="*/ 204787 h 1228725"/>
              <a:gd name="connsiteX20" fmla="*/ 561682 w 656932"/>
              <a:gd name="connsiteY20" fmla="*/ 547687 h 1228725"/>
              <a:gd name="connsiteX21" fmla="*/ 623594 w 656932"/>
              <a:gd name="connsiteY21" fmla="*/ 595312 h 1228725"/>
              <a:gd name="connsiteX22" fmla="*/ 656932 w 656932"/>
              <a:gd name="connsiteY22" fmla="*/ 528637 h 1228725"/>
              <a:gd name="connsiteX23" fmla="*/ 628357 w 656932"/>
              <a:gd name="connsiteY23" fmla="*/ 209550 h 1228725"/>
              <a:gd name="connsiteX24" fmla="*/ 328319 w 656932"/>
              <a:gd name="connsiteY24" fmla="*/ 0 h 1228725"/>
              <a:gd name="connsiteX0" fmla="*/ 327072 w 655685"/>
              <a:gd name="connsiteY0" fmla="*/ 0 h 1228725"/>
              <a:gd name="connsiteX1" fmla="*/ 27035 w 655685"/>
              <a:gd name="connsiteY1" fmla="*/ 223837 h 1228725"/>
              <a:gd name="connsiteX2" fmla="*/ 841 w 655685"/>
              <a:gd name="connsiteY2" fmla="*/ 533400 h 1228725"/>
              <a:gd name="connsiteX3" fmla="*/ 41322 w 655685"/>
              <a:gd name="connsiteY3" fmla="*/ 614362 h 1228725"/>
              <a:gd name="connsiteX4" fmla="*/ 93710 w 655685"/>
              <a:gd name="connsiteY4" fmla="*/ 528637 h 1228725"/>
              <a:gd name="connsiteX5" fmla="*/ 117522 w 655685"/>
              <a:gd name="connsiteY5" fmla="*/ 204787 h 1228725"/>
              <a:gd name="connsiteX6" fmla="*/ 141335 w 655685"/>
              <a:gd name="connsiteY6" fmla="*/ 176212 h 1228725"/>
              <a:gd name="connsiteX7" fmla="*/ 165147 w 655685"/>
              <a:gd name="connsiteY7" fmla="*/ 214312 h 1228725"/>
              <a:gd name="connsiteX8" fmla="*/ 160385 w 655685"/>
              <a:gd name="connsiteY8" fmla="*/ 1181100 h 1228725"/>
              <a:gd name="connsiteX9" fmla="*/ 222297 w 655685"/>
              <a:gd name="connsiteY9" fmla="*/ 1228725 h 1228725"/>
              <a:gd name="connsiteX10" fmla="*/ 288972 w 655685"/>
              <a:gd name="connsiteY10" fmla="*/ 1181100 h 1228725"/>
              <a:gd name="connsiteX11" fmla="*/ 298497 w 655685"/>
              <a:gd name="connsiteY11" fmla="*/ 614362 h 1228725"/>
              <a:gd name="connsiteX12" fmla="*/ 317547 w 655685"/>
              <a:gd name="connsiteY12" fmla="*/ 581025 h 1228725"/>
              <a:gd name="connsiteX13" fmla="*/ 360410 w 655685"/>
              <a:gd name="connsiteY13" fmla="*/ 604837 h 1228725"/>
              <a:gd name="connsiteX14" fmla="*/ 355647 w 655685"/>
              <a:gd name="connsiteY14" fmla="*/ 1147762 h 1228725"/>
              <a:gd name="connsiteX15" fmla="*/ 431847 w 655685"/>
              <a:gd name="connsiteY15" fmla="*/ 1228725 h 1228725"/>
              <a:gd name="connsiteX16" fmla="*/ 498522 w 655685"/>
              <a:gd name="connsiteY16" fmla="*/ 1147762 h 1228725"/>
              <a:gd name="connsiteX17" fmla="*/ 493760 w 655685"/>
              <a:gd name="connsiteY17" fmla="*/ 204787 h 1228725"/>
              <a:gd name="connsiteX18" fmla="*/ 512810 w 655685"/>
              <a:gd name="connsiteY18" fmla="*/ 152400 h 1228725"/>
              <a:gd name="connsiteX19" fmla="*/ 536622 w 655685"/>
              <a:gd name="connsiteY19" fmla="*/ 204787 h 1228725"/>
              <a:gd name="connsiteX20" fmla="*/ 560435 w 655685"/>
              <a:gd name="connsiteY20" fmla="*/ 547687 h 1228725"/>
              <a:gd name="connsiteX21" fmla="*/ 622347 w 655685"/>
              <a:gd name="connsiteY21" fmla="*/ 595312 h 1228725"/>
              <a:gd name="connsiteX22" fmla="*/ 655685 w 655685"/>
              <a:gd name="connsiteY22" fmla="*/ 528637 h 1228725"/>
              <a:gd name="connsiteX23" fmla="*/ 627110 w 655685"/>
              <a:gd name="connsiteY23" fmla="*/ 209550 h 1228725"/>
              <a:gd name="connsiteX24" fmla="*/ 327072 w 655685"/>
              <a:gd name="connsiteY24" fmla="*/ 0 h 1228725"/>
              <a:gd name="connsiteX0" fmla="*/ 327072 w 655685"/>
              <a:gd name="connsiteY0" fmla="*/ 0 h 1228725"/>
              <a:gd name="connsiteX1" fmla="*/ 27035 w 655685"/>
              <a:gd name="connsiteY1" fmla="*/ 223837 h 1228725"/>
              <a:gd name="connsiteX2" fmla="*/ 841 w 655685"/>
              <a:gd name="connsiteY2" fmla="*/ 533400 h 1228725"/>
              <a:gd name="connsiteX3" fmla="*/ 41322 w 655685"/>
              <a:gd name="connsiteY3" fmla="*/ 600074 h 1228725"/>
              <a:gd name="connsiteX4" fmla="*/ 93710 w 655685"/>
              <a:gd name="connsiteY4" fmla="*/ 528637 h 1228725"/>
              <a:gd name="connsiteX5" fmla="*/ 117522 w 655685"/>
              <a:gd name="connsiteY5" fmla="*/ 204787 h 1228725"/>
              <a:gd name="connsiteX6" fmla="*/ 141335 w 655685"/>
              <a:gd name="connsiteY6" fmla="*/ 176212 h 1228725"/>
              <a:gd name="connsiteX7" fmla="*/ 165147 w 655685"/>
              <a:gd name="connsiteY7" fmla="*/ 214312 h 1228725"/>
              <a:gd name="connsiteX8" fmla="*/ 160385 w 655685"/>
              <a:gd name="connsiteY8" fmla="*/ 1181100 h 1228725"/>
              <a:gd name="connsiteX9" fmla="*/ 222297 w 655685"/>
              <a:gd name="connsiteY9" fmla="*/ 1228725 h 1228725"/>
              <a:gd name="connsiteX10" fmla="*/ 288972 w 655685"/>
              <a:gd name="connsiteY10" fmla="*/ 1181100 h 1228725"/>
              <a:gd name="connsiteX11" fmla="*/ 298497 w 655685"/>
              <a:gd name="connsiteY11" fmla="*/ 614362 h 1228725"/>
              <a:gd name="connsiteX12" fmla="*/ 317547 w 655685"/>
              <a:gd name="connsiteY12" fmla="*/ 581025 h 1228725"/>
              <a:gd name="connsiteX13" fmla="*/ 360410 w 655685"/>
              <a:gd name="connsiteY13" fmla="*/ 604837 h 1228725"/>
              <a:gd name="connsiteX14" fmla="*/ 355647 w 655685"/>
              <a:gd name="connsiteY14" fmla="*/ 1147762 h 1228725"/>
              <a:gd name="connsiteX15" fmla="*/ 431847 w 655685"/>
              <a:gd name="connsiteY15" fmla="*/ 1228725 h 1228725"/>
              <a:gd name="connsiteX16" fmla="*/ 498522 w 655685"/>
              <a:gd name="connsiteY16" fmla="*/ 1147762 h 1228725"/>
              <a:gd name="connsiteX17" fmla="*/ 493760 w 655685"/>
              <a:gd name="connsiteY17" fmla="*/ 204787 h 1228725"/>
              <a:gd name="connsiteX18" fmla="*/ 512810 w 655685"/>
              <a:gd name="connsiteY18" fmla="*/ 152400 h 1228725"/>
              <a:gd name="connsiteX19" fmla="*/ 536622 w 655685"/>
              <a:gd name="connsiteY19" fmla="*/ 204787 h 1228725"/>
              <a:gd name="connsiteX20" fmla="*/ 560435 w 655685"/>
              <a:gd name="connsiteY20" fmla="*/ 547687 h 1228725"/>
              <a:gd name="connsiteX21" fmla="*/ 622347 w 655685"/>
              <a:gd name="connsiteY21" fmla="*/ 595312 h 1228725"/>
              <a:gd name="connsiteX22" fmla="*/ 655685 w 655685"/>
              <a:gd name="connsiteY22" fmla="*/ 528637 h 1228725"/>
              <a:gd name="connsiteX23" fmla="*/ 627110 w 655685"/>
              <a:gd name="connsiteY23" fmla="*/ 209550 h 1228725"/>
              <a:gd name="connsiteX24" fmla="*/ 327072 w 655685"/>
              <a:gd name="connsiteY24" fmla="*/ 0 h 1228725"/>
              <a:gd name="connsiteX0" fmla="*/ 327072 w 655685"/>
              <a:gd name="connsiteY0" fmla="*/ 0 h 1228725"/>
              <a:gd name="connsiteX1" fmla="*/ 27035 w 655685"/>
              <a:gd name="connsiteY1" fmla="*/ 223837 h 1228725"/>
              <a:gd name="connsiteX2" fmla="*/ 841 w 655685"/>
              <a:gd name="connsiteY2" fmla="*/ 533400 h 1228725"/>
              <a:gd name="connsiteX3" fmla="*/ 41322 w 655685"/>
              <a:gd name="connsiteY3" fmla="*/ 600074 h 1228725"/>
              <a:gd name="connsiteX4" fmla="*/ 93710 w 655685"/>
              <a:gd name="connsiteY4" fmla="*/ 528637 h 1228725"/>
              <a:gd name="connsiteX5" fmla="*/ 117522 w 655685"/>
              <a:gd name="connsiteY5" fmla="*/ 204787 h 1228725"/>
              <a:gd name="connsiteX6" fmla="*/ 141335 w 655685"/>
              <a:gd name="connsiteY6" fmla="*/ 176212 h 1228725"/>
              <a:gd name="connsiteX7" fmla="*/ 165147 w 655685"/>
              <a:gd name="connsiteY7" fmla="*/ 214312 h 1228725"/>
              <a:gd name="connsiteX8" fmla="*/ 160385 w 655685"/>
              <a:gd name="connsiteY8" fmla="*/ 1181100 h 1228725"/>
              <a:gd name="connsiteX9" fmla="*/ 222297 w 655685"/>
              <a:gd name="connsiteY9" fmla="*/ 1228725 h 1228725"/>
              <a:gd name="connsiteX10" fmla="*/ 288972 w 655685"/>
              <a:gd name="connsiteY10" fmla="*/ 1181100 h 1228725"/>
              <a:gd name="connsiteX11" fmla="*/ 298497 w 655685"/>
              <a:gd name="connsiteY11" fmla="*/ 614362 h 1228725"/>
              <a:gd name="connsiteX12" fmla="*/ 317547 w 655685"/>
              <a:gd name="connsiteY12" fmla="*/ 581025 h 1228725"/>
              <a:gd name="connsiteX13" fmla="*/ 360410 w 655685"/>
              <a:gd name="connsiteY13" fmla="*/ 604837 h 1228725"/>
              <a:gd name="connsiteX14" fmla="*/ 355647 w 655685"/>
              <a:gd name="connsiteY14" fmla="*/ 1147762 h 1228725"/>
              <a:gd name="connsiteX15" fmla="*/ 431847 w 655685"/>
              <a:gd name="connsiteY15" fmla="*/ 1228725 h 1228725"/>
              <a:gd name="connsiteX16" fmla="*/ 498522 w 655685"/>
              <a:gd name="connsiteY16" fmla="*/ 1147762 h 1228725"/>
              <a:gd name="connsiteX17" fmla="*/ 493760 w 655685"/>
              <a:gd name="connsiteY17" fmla="*/ 204787 h 1228725"/>
              <a:gd name="connsiteX18" fmla="*/ 512810 w 655685"/>
              <a:gd name="connsiteY18" fmla="*/ 152400 h 1228725"/>
              <a:gd name="connsiteX19" fmla="*/ 536622 w 655685"/>
              <a:gd name="connsiteY19" fmla="*/ 204787 h 1228725"/>
              <a:gd name="connsiteX20" fmla="*/ 560435 w 655685"/>
              <a:gd name="connsiteY20" fmla="*/ 547687 h 1228725"/>
              <a:gd name="connsiteX21" fmla="*/ 622347 w 655685"/>
              <a:gd name="connsiteY21" fmla="*/ 595312 h 1228725"/>
              <a:gd name="connsiteX22" fmla="*/ 655685 w 655685"/>
              <a:gd name="connsiteY22" fmla="*/ 528637 h 1228725"/>
              <a:gd name="connsiteX23" fmla="*/ 627110 w 655685"/>
              <a:gd name="connsiteY23" fmla="*/ 209550 h 1228725"/>
              <a:gd name="connsiteX24" fmla="*/ 327072 w 655685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18803 w 656941"/>
              <a:gd name="connsiteY12" fmla="*/ 581025 h 1228725"/>
              <a:gd name="connsiteX13" fmla="*/ 361666 w 656941"/>
              <a:gd name="connsiteY13" fmla="*/ 604837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18803 w 656941"/>
              <a:gd name="connsiteY12" fmla="*/ 581025 h 1228725"/>
              <a:gd name="connsiteX13" fmla="*/ 361666 w 656941"/>
              <a:gd name="connsiteY13" fmla="*/ 604837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18803 w 656941"/>
              <a:gd name="connsiteY12" fmla="*/ 581025 h 1228725"/>
              <a:gd name="connsiteX13" fmla="*/ 361666 w 656941"/>
              <a:gd name="connsiteY13" fmla="*/ 604837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18803 w 656941"/>
              <a:gd name="connsiteY12" fmla="*/ 581025 h 1228725"/>
              <a:gd name="connsiteX13" fmla="*/ 361666 w 656941"/>
              <a:gd name="connsiteY13" fmla="*/ 604837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18803 w 656941"/>
              <a:gd name="connsiteY12" fmla="*/ 581025 h 1228725"/>
              <a:gd name="connsiteX13" fmla="*/ 361666 w 656941"/>
              <a:gd name="connsiteY13" fmla="*/ 604837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1666 w 656941"/>
              <a:gd name="connsiteY13" fmla="*/ 604837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49324"/>
              <a:gd name="connsiteX1" fmla="*/ 28291 w 656941"/>
              <a:gd name="connsiteY1" fmla="*/ 223837 h 1249324"/>
              <a:gd name="connsiteX2" fmla="*/ 2097 w 656941"/>
              <a:gd name="connsiteY2" fmla="*/ 533400 h 1249324"/>
              <a:gd name="connsiteX3" fmla="*/ 42578 w 656941"/>
              <a:gd name="connsiteY3" fmla="*/ 600074 h 1249324"/>
              <a:gd name="connsiteX4" fmla="*/ 94966 w 656941"/>
              <a:gd name="connsiteY4" fmla="*/ 528637 h 1249324"/>
              <a:gd name="connsiteX5" fmla="*/ 118778 w 656941"/>
              <a:gd name="connsiteY5" fmla="*/ 204787 h 1249324"/>
              <a:gd name="connsiteX6" fmla="*/ 142591 w 656941"/>
              <a:gd name="connsiteY6" fmla="*/ 176212 h 1249324"/>
              <a:gd name="connsiteX7" fmla="*/ 166403 w 656941"/>
              <a:gd name="connsiteY7" fmla="*/ 214312 h 1249324"/>
              <a:gd name="connsiteX8" fmla="*/ 161641 w 656941"/>
              <a:gd name="connsiteY8" fmla="*/ 1181100 h 1249324"/>
              <a:gd name="connsiteX9" fmla="*/ 223553 w 656941"/>
              <a:gd name="connsiteY9" fmla="*/ 1228725 h 1249324"/>
              <a:gd name="connsiteX10" fmla="*/ 290228 w 656941"/>
              <a:gd name="connsiteY10" fmla="*/ 1181100 h 1249324"/>
              <a:gd name="connsiteX11" fmla="*/ 299753 w 656941"/>
              <a:gd name="connsiteY11" fmla="*/ 614362 h 1249324"/>
              <a:gd name="connsiteX12" fmla="*/ 328328 w 656941"/>
              <a:gd name="connsiteY12" fmla="*/ 581025 h 1249324"/>
              <a:gd name="connsiteX13" fmla="*/ 364047 w 656941"/>
              <a:gd name="connsiteY13" fmla="*/ 614362 h 1249324"/>
              <a:gd name="connsiteX14" fmla="*/ 356903 w 656941"/>
              <a:gd name="connsiteY14" fmla="*/ 1147762 h 1249324"/>
              <a:gd name="connsiteX15" fmla="*/ 433103 w 656941"/>
              <a:gd name="connsiteY15" fmla="*/ 1228725 h 1249324"/>
              <a:gd name="connsiteX16" fmla="*/ 499778 w 656941"/>
              <a:gd name="connsiteY16" fmla="*/ 1147762 h 1249324"/>
              <a:gd name="connsiteX17" fmla="*/ 495016 w 656941"/>
              <a:gd name="connsiteY17" fmla="*/ 204787 h 1249324"/>
              <a:gd name="connsiteX18" fmla="*/ 514066 w 656941"/>
              <a:gd name="connsiteY18" fmla="*/ 152400 h 1249324"/>
              <a:gd name="connsiteX19" fmla="*/ 537878 w 656941"/>
              <a:gd name="connsiteY19" fmla="*/ 204787 h 1249324"/>
              <a:gd name="connsiteX20" fmla="*/ 561691 w 656941"/>
              <a:gd name="connsiteY20" fmla="*/ 547687 h 1249324"/>
              <a:gd name="connsiteX21" fmla="*/ 623603 w 656941"/>
              <a:gd name="connsiteY21" fmla="*/ 595312 h 1249324"/>
              <a:gd name="connsiteX22" fmla="*/ 656941 w 656941"/>
              <a:gd name="connsiteY22" fmla="*/ 528637 h 1249324"/>
              <a:gd name="connsiteX23" fmla="*/ 628366 w 656941"/>
              <a:gd name="connsiteY23" fmla="*/ 209550 h 1249324"/>
              <a:gd name="connsiteX24" fmla="*/ 328328 w 656941"/>
              <a:gd name="connsiteY24" fmla="*/ 0 h 1249324"/>
              <a:gd name="connsiteX0" fmla="*/ 328328 w 656941"/>
              <a:gd name="connsiteY0" fmla="*/ 0 h 1243933"/>
              <a:gd name="connsiteX1" fmla="*/ 28291 w 656941"/>
              <a:gd name="connsiteY1" fmla="*/ 223837 h 1243933"/>
              <a:gd name="connsiteX2" fmla="*/ 2097 w 656941"/>
              <a:gd name="connsiteY2" fmla="*/ 533400 h 1243933"/>
              <a:gd name="connsiteX3" fmla="*/ 42578 w 656941"/>
              <a:gd name="connsiteY3" fmla="*/ 600074 h 1243933"/>
              <a:gd name="connsiteX4" fmla="*/ 94966 w 656941"/>
              <a:gd name="connsiteY4" fmla="*/ 528637 h 1243933"/>
              <a:gd name="connsiteX5" fmla="*/ 118778 w 656941"/>
              <a:gd name="connsiteY5" fmla="*/ 204787 h 1243933"/>
              <a:gd name="connsiteX6" fmla="*/ 142591 w 656941"/>
              <a:gd name="connsiteY6" fmla="*/ 176212 h 1243933"/>
              <a:gd name="connsiteX7" fmla="*/ 166403 w 656941"/>
              <a:gd name="connsiteY7" fmla="*/ 214312 h 1243933"/>
              <a:gd name="connsiteX8" fmla="*/ 161641 w 656941"/>
              <a:gd name="connsiteY8" fmla="*/ 1181100 h 1243933"/>
              <a:gd name="connsiteX9" fmla="*/ 223553 w 656941"/>
              <a:gd name="connsiteY9" fmla="*/ 1228725 h 1243933"/>
              <a:gd name="connsiteX10" fmla="*/ 290228 w 656941"/>
              <a:gd name="connsiteY10" fmla="*/ 1181100 h 1243933"/>
              <a:gd name="connsiteX11" fmla="*/ 299753 w 656941"/>
              <a:gd name="connsiteY11" fmla="*/ 614362 h 1243933"/>
              <a:gd name="connsiteX12" fmla="*/ 328328 w 656941"/>
              <a:gd name="connsiteY12" fmla="*/ 581025 h 1243933"/>
              <a:gd name="connsiteX13" fmla="*/ 364047 w 656941"/>
              <a:gd name="connsiteY13" fmla="*/ 614362 h 1243933"/>
              <a:gd name="connsiteX14" fmla="*/ 356903 w 656941"/>
              <a:gd name="connsiteY14" fmla="*/ 1147762 h 1243933"/>
              <a:gd name="connsiteX15" fmla="*/ 433103 w 656941"/>
              <a:gd name="connsiteY15" fmla="*/ 1228725 h 1243933"/>
              <a:gd name="connsiteX16" fmla="*/ 499778 w 656941"/>
              <a:gd name="connsiteY16" fmla="*/ 1147762 h 1243933"/>
              <a:gd name="connsiteX17" fmla="*/ 495016 w 656941"/>
              <a:gd name="connsiteY17" fmla="*/ 204787 h 1243933"/>
              <a:gd name="connsiteX18" fmla="*/ 514066 w 656941"/>
              <a:gd name="connsiteY18" fmla="*/ 152400 h 1243933"/>
              <a:gd name="connsiteX19" fmla="*/ 537878 w 656941"/>
              <a:gd name="connsiteY19" fmla="*/ 204787 h 1243933"/>
              <a:gd name="connsiteX20" fmla="*/ 561691 w 656941"/>
              <a:gd name="connsiteY20" fmla="*/ 547687 h 1243933"/>
              <a:gd name="connsiteX21" fmla="*/ 623603 w 656941"/>
              <a:gd name="connsiteY21" fmla="*/ 595312 h 1243933"/>
              <a:gd name="connsiteX22" fmla="*/ 656941 w 656941"/>
              <a:gd name="connsiteY22" fmla="*/ 528637 h 1243933"/>
              <a:gd name="connsiteX23" fmla="*/ 628366 w 656941"/>
              <a:gd name="connsiteY23" fmla="*/ 209550 h 1243933"/>
              <a:gd name="connsiteX24" fmla="*/ 328328 w 656941"/>
              <a:gd name="connsiteY24" fmla="*/ 0 h 1243933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33103 w 656941"/>
              <a:gd name="connsiteY15" fmla="*/ 1228725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62521"/>
              <a:gd name="connsiteX1" fmla="*/ 28291 w 656941"/>
              <a:gd name="connsiteY1" fmla="*/ 223837 h 1262521"/>
              <a:gd name="connsiteX2" fmla="*/ 2097 w 656941"/>
              <a:gd name="connsiteY2" fmla="*/ 533400 h 1262521"/>
              <a:gd name="connsiteX3" fmla="*/ 42578 w 656941"/>
              <a:gd name="connsiteY3" fmla="*/ 600074 h 1262521"/>
              <a:gd name="connsiteX4" fmla="*/ 94966 w 656941"/>
              <a:gd name="connsiteY4" fmla="*/ 528637 h 1262521"/>
              <a:gd name="connsiteX5" fmla="*/ 118778 w 656941"/>
              <a:gd name="connsiteY5" fmla="*/ 204787 h 1262521"/>
              <a:gd name="connsiteX6" fmla="*/ 142591 w 656941"/>
              <a:gd name="connsiteY6" fmla="*/ 176212 h 1262521"/>
              <a:gd name="connsiteX7" fmla="*/ 166403 w 656941"/>
              <a:gd name="connsiteY7" fmla="*/ 214312 h 1262521"/>
              <a:gd name="connsiteX8" fmla="*/ 161641 w 656941"/>
              <a:gd name="connsiteY8" fmla="*/ 1181100 h 1262521"/>
              <a:gd name="connsiteX9" fmla="*/ 223553 w 656941"/>
              <a:gd name="connsiteY9" fmla="*/ 1228725 h 1262521"/>
              <a:gd name="connsiteX10" fmla="*/ 290228 w 656941"/>
              <a:gd name="connsiteY10" fmla="*/ 1181100 h 1262521"/>
              <a:gd name="connsiteX11" fmla="*/ 299753 w 656941"/>
              <a:gd name="connsiteY11" fmla="*/ 614362 h 1262521"/>
              <a:gd name="connsiteX12" fmla="*/ 328328 w 656941"/>
              <a:gd name="connsiteY12" fmla="*/ 581025 h 1262521"/>
              <a:gd name="connsiteX13" fmla="*/ 364047 w 656941"/>
              <a:gd name="connsiteY13" fmla="*/ 614362 h 1262521"/>
              <a:gd name="connsiteX14" fmla="*/ 356903 w 656941"/>
              <a:gd name="connsiteY14" fmla="*/ 1147762 h 1262521"/>
              <a:gd name="connsiteX15" fmla="*/ 433103 w 656941"/>
              <a:gd name="connsiteY15" fmla="*/ 1228725 h 1262521"/>
              <a:gd name="connsiteX16" fmla="*/ 499778 w 656941"/>
              <a:gd name="connsiteY16" fmla="*/ 1147762 h 1262521"/>
              <a:gd name="connsiteX17" fmla="*/ 495016 w 656941"/>
              <a:gd name="connsiteY17" fmla="*/ 204787 h 1262521"/>
              <a:gd name="connsiteX18" fmla="*/ 514066 w 656941"/>
              <a:gd name="connsiteY18" fmla="*/ 152400 h 1262521"/>
              <a:gd name="connsiteX19" fmla="*/ 537878 w 656941"/>
              <a:gd name="connsiteY19" fmla="*/ 204787 h 1262521"/>
              <a:gd name="connsiteX20" fmla="*/ 561691 w 656941"/>
              <a:gd name="connsiteY20" fmla="*/ 547687 h 1262521"/>
              <a:gd name="connsiteX21" fmla="*/ 623603 w 656941"/>
              <a:gd name="connsiteY21" fmla="*/ 595312 h 1262521"/>
              <a:gd name="connsiteX22" fmla="*/ 656941 w 656941"/>
              <a:gd name="connsiteY22" fmla="*/ 528637 h 1262521"/>
              <a:gd name="connsiteX23" fmla="*/ 628366 w 656941"/>
              <a:gd name="connsiteY23" fmla="*/ 209550 h 1262521"/>
              <a:gd name="connsiteX24" fmla="*/ 328328 w 656941"/>
              <a:gd name="connsiteY24" fmla="*/ 0 h 1262521"/>
              <a:gd name="connsiteX0" fmla="*/ 328328 w 656941"/>
              <a:gd name="connsiteY0" fmla="*/ 0 h 1252571"/>
              <a:gd name="connsiteX1" fmla="*/ 28291 w 656941"/>
              <a:gd name="connsiteY1" fmla="*/ 223837 h 1252571"/>
              <a:gd name="connsiteX2" fmla="*/ 2097 w 656941"/>
              <a:gd name="connsiteY2" fmla="*/ 533400 h 1252571"/>
              <a:gd name="connsiteX3" fmla="*/ 42578 w 656941"/>
              <a:gd name="connsiteY3" fmla="*/ 600074 h 1252571"/>
              <a:gd name="connsiteX4" fmla="*/ 94966 w 656941"/>
              <a:gd name="connsiteY4" fmla="*/ 528637 h 1252571"/>
              <a:gd name="connsiteX5" fmla="*/ 118778 w 656941"/>
              <a:gd name="connsiteY5" fmla="*/ 204787 h 1252571"/>
              <a:gd name="connsiteX6" fmla="*/ 142591 w 656941"/>
              <a:gd name="connsiteY6" fmla="*/ 176212 h 1252571"/>
              <a:gd name="connsiteX7" fmla="*/ 166403 w 656941"/>
              <a:gd name="connsiteY7" fmla="*/ 214312 h 1252571"/>
              <a:gd name="connsiteX8" fmla="*/ 161641 w 656941"/>
              <a:gd name="connsiteY8" fmla="*/ 1181100 h 1252571"/>
              <a:gd name="connsiteX9" fmla="*/ 223553 w 656941"/>
              <a:gd name="connsiteY9" fmla="*/ 1228725 h 1252571"/>
              <a:gd name="connsiteX10" fmla="*/ 290228 w 656941"/>
              <a:gd name="connsiteY10" fmla="*/ 1181100 h 1252571"/>
              <a:gd name="connsiteX11" fmla="*/ 299753 w 656941"/>
              <a:gd name="connsiteY11" fmla="*/ 614362 h 1252571"/>
              <a:gd name="connsiteX12" fmla="*/ 328328 w 656941"/>
              <a:gd name="connsiteY12" fmla="*/ 581025 h 1252571"/>
              <a:gd name="connsiteX13" fmla="*/ 364047 w 656941"/>
              <a:gd name="connsiteY13" fmla="*/ 614362 h 1252571"/>
              <a:gd name="connsiteX14" fmla="*/ 356903 w 656941"/>
              <a:gd name="connsiteY14" fmla="*/ 1147762 h 1252571"/>
              <a:gd name="connsiteX15" fmla="*/ 433103 w 656941"/>
              <a:gd name="connsiteY15" fmla="*/ 1228725 h 1252571"/>
              <a:gd name="connsiteX16" fmla="*/ 499778 w 656941"/>
              <a:gd name="connsiteY16" fmla="*/ 1147762 h 1252571"/>
              <a:gd name="connsiteX17" fmla="*/ 495016 w 656941"/>
              <a:gd name="connsiteY17" fmla="*/ 204787 h 1252571"/>
              <a:gd name="connsiteX18" fmla="*/ 514066 w 656941"/>
              <a:gd name="connsiteY18" fmla="*/ 152400 h 1252571"/>
              <a:gd name="connsiteX19" fmla="*/ 537878 w 656941"/>
              <a:gd name="connsiteY19" fmla="*/ 204787 h 1252571"/>
              <a:gd name="connsiteX20" fmla="*/ 561691 w 656941"/>
              <a:gd name="connsiteY20" fmla="*/ 547687 h 1252571"/>
              <a:gd name="connsiteX21" fmla="*/ 623603 w 656941"/>
              <a:gd name="connsiteY21" fmla="*/ 595312 h 1252571"/>
              <a:gd name="connsiteX22" fmla="*/ 656941 w 656941"/>
              <a:gd name="connsiteY22" fmla="*/ 528637 h 1252571"/>
              <a:gd name="connsiteX23" fmla="*/ 628366 w 656941"/>
              <a:gd name="connsiteY23" fmla="*/ 209550 h 1252571"/>
              <a:gd name="connsiteX24" fmla="*/ 328328 w 656941"/>
              <a:gd name="connsiteY24" fmla="*/ 0 h 1252571"/>
              <a:gd name="connsiteX0" fmla="*/ 328328 w 656941"/>
              <a:gd name="connsiteY0" fmla="*/ 0 h 1251432"/>
              <a:gd name="connsiteX1" fmla="*/ 28291 w 656941"/>
              <a:gd name="connsiteY1" fmla="*/ 223837 h 1251432"/>
              <a:gd name="connsiteX2" fmla="*/ 2097 w 656941"/>
              <a:gd name="connsiteY2" fmla="*/ 533400 h 1251432"/>
              <a:gd name="connsiteX3" fmla="*/ 42578 w 656941"/>
              <a:gd name="connsiteY3" fmla="*/ 600074 h 1251432"/>
              <a:gd name="connsiteX4" fmla="*/ 94966 w 656941"/>
              <a:gd name="connsiteY4" fmla="*/ 528637 h 1251432"/>
              <a:gd name="connsiteX5" fmla="*/ 118778 w 656941"/>
              <a:gd name="connsiteY5" fmla="*/ 204787 h 1251432"/>
              <a:gd name="connsiteX6" fmla="*/ 142591 w 656941"/>
              <a:gd name="connsiteY6" fmla="*/ 176212 h 1251432"/>
              <a:gd name="connsiteX7" fmla="*/ 166403 w 656941"/>
              <a:gd name="connsiteY7" fmla="*/ 214312 h 1251432"/>
              <a:gd name="connsiteX8" fmla="*/ 161641 w 656941"/>
              <a:gd name="connsiteY8" fmla="*/ 1181100 h 1251432"/>
              <a:gd name="connsiteX9" fmla="*/ 223553 w 656941"/>
              <a:gd name="connsiteY9" fmla="*/ 1228725 h 1251432"/>
              <a:gd name="connsiteX10" fmla="*/ 290228 w 656941"/>
              <a:gd name="connsiteY10" fmla="*/ 1181100 h 1251432"/>
              <a:gd name="connsiteX11" fmla="*/ 299753 w 656941"/>
              <a:gd name="connsiteY11" fmla="*/ 614362 h 1251432"/>
              <a:gd name="connsiteX12" fmla="*/ 328328 w 656941"/>
              <a:gd name="connsiteY12" fmla="*/ 581025 h 1251432"/>
              <a:gd name="connsiteX13" fmla="*/ 364047 w 656941"/>
              <a:gd name="connsiteY13" fmla="*/ 614362 h 1251432"/>
              <a:gd name="connsiteX14" fmla="*/ 356903 w 656941"/>
              <a:gd name="connsiteY14" fmla="*/ 1147762 h 1251432"/>
              <a:gd name="connsiteX15" fmla="*/ 423578 w 656941"/>
              <a:gd name="connsiteY15" fmla="*/ 1226344 h 1251432"/>
              <a:gd name="connsiteX16" fmla="*/ 499778 w 656941"/>
              <a:gd name="connsiteY16" fmla="*/ 1147762 h 1251432"/>
              <a:gd name="connsiteX17" fmla="*/ 495016 w 656941"/>
              <a:gd name="connsiteY17" fmla="*/ 204787 h 1251432"/>
              <a:gd name="connsiteX18" fmla="*/ 514066 w 656941"/>
              <a:gd name="connsiteY18" fmla="*/ 152400 h 1251432"/>
              <a:gd name="connsiteX19" fmla="*/ 537878 w 656941"/>
              <a:gd name="connsiteY19" fmla="*/ 204787 h 1251432"/>
              <a:gd name="connsiteX20" fmla="*/ 561691 w 656941"/>
              <a:gd name="connsiteY20" fmla="*/ 547687 h 1251432"/>
              <a:gd name="connsiteX21" fmla="*/ 623603 w 656941"/>
              <a:gd name="connsiteY21" fmla="*/ 595312 h 1251432"/>
              <a:gd name="connsiteX22" fmla="*/ 656941 w 656941"/>
              <a:gd name="connsiteY22" fmla="*/ 528637 h 1251432"/>
              <a:gd name="connsiteX23" fmla="*/ 628366 w 656941"/>
              <a:gd name="connsiteY23" fmla="*/ 209550 h 1251432"/>
              <a:gd name="connsiteX24" fmla="*/ 328328 w 656941"/>
              <a:gd name="connsiteY24" fmla="*/ 0 h 1251432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23578 w 656941"/>
              <a:gd name="connsiteY15" fmla="*/ 1226344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23578 w 656941"/>
              <a:gd name="connsiteY15" fmla="*/ 1226344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23578 w 656941"/>
              <a:gd name="connsiteY15" fmla="*/ 1226344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6941"/>
              <a:gd name="connsiteY0" fmla="*/ 0 h 1228725"/>
              <a:gd name="connsiteX1" fmla="*/ 28291 w 656941"/>
              <a:gd name="connsiteY1" fmla="*/ 223837 h 1228725"/>
              <a:gd name="connsiteX2" fmla="*/ 2097 w 656941"/>
              <a:gd name="connsiteY2" fmla="*/ 533400 h 1228725"/>
              <a:gd name="connsiteX3" fmla="*/ 42578 w 656941"/>
              <a:gd name="connsiteY3" fmla="*/ 600074 h 1228725"/>
              <a:gd name="connsiteX4" fmla="*/ 94966 w 656941"/>
              <a:gd name="connsiteY4" fmla="*/ 528637 h 1228725"/>
              <a:gd name="connsiteX5" fmla="*/ 118778 w 656941"/>
              <a:gd name="connsiteY5" fmla="*/ 204787 h 1228725"/>
              <a:gd name="connsiteX6" fmla="*/ 142591 w 656941"/>
              <a:gd name="connsiteY6" fmla="*/ 176212 h 1228725"/>
              <a:gd name="connsiteX7" fmla="*/ 166403 w 656941"/>
              <a:gd name="connsiteY7" fmla="*/ 214312 h 1228725"/>
              <a:gd name="connsiteX8" fmla="*/ 161641 w 656941"/>
              <a:gd name="connsiteY8" fmla="*/ 1181100 h 1228725"/>
              <a:gd name="connsiteX9" fmla="*/ 223553 w 656941"/>
              <a:gd name="connsiteY9" fmla="*/ 1228725 h 1228725"/>
              <a:gd name="connsiteX10" fmla="*/ 290228 w 656941"/>
              <a:gd name="connsiteY10" fmla="*/ 1181100 h 1228725"/>
              <a:gd name="connsiteX11" fmla="*/ 299753 w 656941"/>
              <a:gd name="connsiteY11" fmla="*/ 614362 h 1228725"/>
              <a:gd name="connsiteX12" fmla="*/ 328328 w 656941"/>
              <a:gd name="connsiteY12" fmla="*/ 581025 h 1228725"/>
              <a:gd name="connsiteX13" fmla="*/ 364047 w 656941"/>
              <a:gd name="connsiteY13" fmla="*/ 614362 h 1228725"/>
              <a:gd name="connsiteX14" fmla="*/ 356903 w 656941"/>
              <a:gd name="connsiteY14" fmla="*/ 1147762 h 1228725"/>
              <a:gd name="connsiteX15" fmla="*/ 423578 w 656941"/>
              <a:gd name="connsiteY15" fmla="*/ 1226344 h 1228725"/>
              <a:gd name="connsiteX16" fmla="*/ 499778 w 656941"/>
              <a:gd name="connsiteY16" fmla="*/ 1147762 h 1228725"/>
              <a:gd name="connsiteX17" fmla="*/ 495016 w 656941"/>
              <a:gd name="connsiteY17" fmla="*/ 204787 h 1228725"/>
              <a:gd name="connsiteX18" fmla="*/ 514066 w 656941"/>
              <a:gd name="connsiteY18" fmla="*/ 152400 h 1228725"/>
              <a:gd name="connsiteX19" fmla="*/ 537878 w 656941"/>
              <a:gd name="connsiteY19" fmla="*/ 204787 h 1228725"/>
              <a:gd name="connsiteX20" fmla="*/ 561691 w 656941"/>
              <a:gd name="connsiteY20" fmla="*/ 547687 h 1228725"/>
              <a:gd name="connsiteX21" fmla="*/ 623603 w 656941"/>
              <a:gd name="connsiteY21" fmla="*/ 595312 h 1228725"/>
              <a:gd name="connsiteX22" fmla="*/ 656941 w 656941"/>
              <a:gd name="connsiteY22" fmla="*/ 528637 h 1228725"/>
              <a:gd name="connsiteX23" fmla="*/ 628366 w 656941"/>
              <a:gd name="connsiteY23" fmla="*/ 209550 h 1228725"/>
              <a:gd name="connsiteX24" fmla="*/ 328328 w 656941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8328 w 657033"/>
              <a:gd name="connsiteY0" fmla="*/ 0 h 1228725"/>
              <a:gd name="connsiteX1" fmla="*/ 28291 w 657033"/>
              <a:gd name="connsiteY1" fmla="*/ 223837 h 1228725"/>
              <a:gd name="connsiteX2" fmla="*/ 2097 w 657033"/>
              <a:gd name="connsiteY2" fmla="*/ 533400 h 1228725"/>
              <a:gd name="connsiteX3" fmla="*/ 42578 w 657033"/>
              <a:gd name="connsiteY3" fmla="*/ 600074 h 1228725"/>
              <a:gd name="connsiteX4" fmla="*/ 94966 w 657033"/>
              <a:gd name="connsiteY4" fmla="*/ 528637 h 1228725"/>
              <a:gd name="connsiteX5" fmla="*/ 118778 w 657033"/>
              <a:gd name="connsiteY5" fmla="*/ 204787 h 1228725"/>
              <a:gd name="connsiteX6" fmla="*/ 142591 w 657033"/>
              <a:gd name="connsiteY6" fmla="*/ 176212 h 1228725"/>
              <a:gd name="connsiteX7" fmla="*/ 166403 w 657033"/>
              <a:gd name="connsiteY7" fmla="*/ 214312 h 1228725"/>
              <a:gd name="connsiteX8" fmla="*/ 161641 w 657033"/>
              <a:gd name="connsiteY8" fmla="*/ 1181100 h 1228725"/>
              <a:gd name="connsiteX9" fmla="*/ 223553 w 657033"/>
              <a:gd name="connsiteY9" fmla="*/ 1228725 h 1228725"/>
              <a:gd name="connsiteX10" fmla="*/ 290228 w 657033"/>
              <a:gd name="connsiteY10" fmla="*/ 1181100 h 1228725"/>
              <a:gd name="connsiteX11" fmla="*/ 299753 w 657033"/>
              <a:gd name="connsiteY11" fmla="*/ 614362 h 1228725"/>
              <a:gd name="connsiteX12" fmla="*/ 328328 w 657033"/>
              <a:gd name="connsiteY12" fmla="*/ 581025 h 1228725"/>
              <a:gd name="connsiteX13" fmla="*/ 364047 w 657033"/>
              <a:gd name="connsiteY13" fmla="*/ 614362 h 1228725"/>
              <a:gd name="connsiteX14" fmla="*/ 356903 w 657033"/>
              <a:gd name="connsiteY14" fmla="*/ 1147762 h 1228725"/>
              <a:gd name="connsiteX15" fmla="*/ 423578 w 657033"/>
              <a:gd name="connsiteY15" fmla="*/ 1226344 h 1228725"/>
              <a:gd name="connsiteX16" fmla="*/ 499778 w 657033"/>
              <a:gd name="connsiteY16" fmla="*/ 1147762 h 1228725"/>
              <a:gd name="connsiteX17" fmla="*/ 495016 w 657033"/>
              <a:gd name="connsiteY17" fmla="*/ 204787 h 1228725"/>
              <a:gd name="connsiteX18" fmla="*/ 514066 w 657033"/>
              <a:gd name="connsiteY18" fmla="*/ 152400 h 1228725"/>
              <a:gd name="connsiteX19" fmla="*/ 537878 w 657033"/>
              <a:gd name="connsiteY19" fmla="*/ 204787 h 1228725"/>
              <a:gd name="connsiteX20" fmla="*/ 561691 w 657033"/>
              <a:gd name="connsiteY20" fmla="*/ 547687 h 1228725"/>
              <a:gd name="connsiteX21" fmla="*/ 623603 w 657033"/>
              <a:gd name="connsiteY21" fmla="*/ 595312 h 1228725"/>
              <a:gd name="connsiteX22" fmla="*/ 656941 w 657033"/>
              <a:gd name="connsiteY22" fmla="*/ 528637 h 1228725"/>
              <a:gd name="connsiteX23" fmla="*/ 628366 w 657033"/>
              <a:gd name="connsiteY23" fmla="*/ 209550 h 1228725"/>
              <a:gd name="connsiteX24" fmla="*/ 328328 w 657033"/>
              <a:gd name="connsiteY24" fmla="*/ 0 h 1228725"/>
              <a:gd name="connsiteX0" fmla="*/ 327588 w 656293"/>
              <a:gd name="connsiteY0" fmla="*/ 16 h 1228741"/>
              <a:gd name="connsiteX1" fmla="*/ 32313 w 656293"/>
              <a:gd name="connsiteY1" fmla="*/ 216709 h 1228741"/>
              <a:gd name="connsiteX2" fmla="*/ 1357 w 656293"/>
              <a:gd name="connsiteY2" fmla="*/ 533416 h 1228741"/>
              <a:gd name="connsiteX3" fmla="*/ 41838 w 656293"/>
              <a:gd name="connsiteY3" fmla="*/ 600090 h 1228741"/>
              <a:gd name="connsiteX4" fmla="*/ 94226 w 656293"/>
              <a:gd name="connsiteY4" fmla="*/ 528653 h 1228741"/>
              <a:gd name="connsiteX5" fmla="*/ 118038 w 656293"/>
              <a:gd name="connsiteY5" fmla="*/ 204803 h 1228741"/>
              <a:gd name="connsiteX6" fmla="*/ 141851 w 656293"/>
              <a:gd name="connsiteY6" fmla="*/ 176228 h 1228741"/>
              <a:gd name="connsiteX7" fmla="*/ 165663 w 656293"/>
              <a:gd name="connsiteY7" fmla="*/ 214328 h 1228741"/>
              <a:gd name="connsiteX8" fmla="*/ 160901 w 656293"/>
              <a:gd name="connsiteY8" fmla="*/ 1181116 h 1228741"/>
              <a:gd name="connsiteX9" fmla="*/ 222813 w 656293"/>
              <a:gd name="connsiteY9" fmla="*/ 1228741 h 1228741"/>
              <a:gd name="connsiteX10" fmla="*/ 289488 w 656293"/>
              <a:gd name="connsiteY10" fmla="*/ 1181116 h 1228741"/>
              <a:gd name="connsiteX11" fmla="*/ 299013 w 656293"/>
              <a:gd name="connsiteY11" fmla="*/ 614378 h 1228741"/>
              <a:gd name="connsiteX12" fmla="*/ 327588 w 656293"/>
              <a:gd name="connsiteY12" fmla="*/ 581041 h 1228741"/>
              <a:gd name="connsiteX13" fmla="*/ 363307 w 656293"/>
              <a:gd name="connsiteY13" fmla="*/ 614378 h 1228741"/>
              <a:gd name="connsiteX14" fmla="*/ 356163 w 656293"/>
              <a:gd name="connsiteY14" fmla="*/ 1147778 h 1228741"/>
              <a:gd name="connsiteX15" fmla="*/ 422838 w 656293"/>
              <a:gd name="connsiteY15" fmla="*/ 1226360 h 1228741"/>
              <a:gd name="connsiteX16" fmla="*/ 499038 w 656293"/>
              <a:gd name="connsiteY16" fmla="*/ 1147778 h 1228741"/>
              <a:gd name="connsiteX17" fmla="*/ 494276 w 656293"/>
              <a:gd name="connsiteY17" fmla="*/ 204803 h 1228741"/>
              <a:gd name="connsiteX18" fmla="*/ 513326 w 656293"/>
              <a:gd name="connsiteY18" fmla="*/ 152416 h 1228741"/>
              <a:gd name="connsiteX19" fmla="*/ 537138 w 656293"/>
              <a:gd name="connsiteY19" fmla="*/ 204803 h 1228741"/>
              <a:gd name="connsiteX20" fmla="*/ 560951 w 656293"/>
              <a:gd name="connsiteY20" fmla="*/ 547703 h 1228741"/>
              <a:gd name="connsiteX21" fmla="*/ 622863 w 656293"/>
              <a:gd name="connsiteY21" fmla="*/ 595328 h 1228741"/>
              <a:gd name="connsiteX22" fmla="*/ 656201 w 656293"/>
              <a:gd name="connsiteY22" fmla="*/ 528653 h 1228741"/>
              <a:gd name="connsiteX23" fmla="*/ 627626 w 656293"/>
              <a:gd name="connsiteY23" fmla="*/ 209566 h 1228741"/>
              <a:gd name="connsiteX24" fmla="*/ 327588 w 656293"/>
              <a:gd name="connsiteY24" fmla="*/ 16 h 1228741"/>
              <a:gd name="connsiteX0" fmla="*/ 326746 w 655451"/>
              <a:gd name="connsiteY0" fmla="*/ 16 h 1228741"/>
              <a:gd name="connsiteX1" fmla="*/ 31471 w 655451"/>
              <a:gd name="connsiteY1" fmla="*/ 216709 h 1228741"/>
              <a:gd name="connsiteX2" fmla="*/ 515 w 655451"/>
              <a:gd name="connsiteY2" fmla="*/ 533416 h 1228741"/>
              <a:gd name="connsiteX3" fmla="*/ 40996 w 655451"/>
              <a:gd name="connsiteY3" fmla="*/ 600090 h 1228741"/>
              <a:gd name="connsiteX4" fmla="*/ 93384 w 655451"/>
              <a:gd name="connsiteY4" fmla="*/ 528653 h 1228741"/>
              <a:gd name="connsiteX5" fmla="*/ 117196 w 655451"/>
              <a:gd name="connsiteY5" fmla="*/ 204803 h 1228741"/>
              <a:gd name="connsiteX6" fmla="*/ 141009 w 655451"/>
              <a:gd name="connsiteY6" fmla="*/ 176228 h 1228741"/>
              <a:gd name="connsiteX7" fmla="*/ 164821 w 655451"/>
              <a:gd name="connsiteY7" fmla="*/ 214328 h 1228741"/>
              <a:gd name="connsiteX8" fmla="*/ 160059 w 655451"/>
              <a:gd name="connsiteY8" fmla="*/ 1181116 h 1228741"/>
              <a:gd name="connsiteX9" fmla="*/ 221971 w 655451"/>
              <a:gd name="connsiteY9" fmla="*/ 1228741 h 1228741"/>
              <a:gd name="connsiteX10" fmla="*/ 288646 w 655451"/>
              <a:gd name="connsiteY10" fmla="*/ 1181116 h 1228741"/>
              <a:gd name="connsiteX11" fmla="*/ 298171 w 655451"/>
              <a:gd name="connsiteY11" fmla="*/ 614378 h 1228741"/>
              <a:gd name="connsiteX12" fmla="*/ 326746 w 655451"/>
              <a:gd name="connsiteY12" fmla="*/ 581041 h 1228741"/>
              <a:gd name="connsiteX13" fmla="*/ 362465 w 655451"/>
              <a:gd name="connsiteY13" fmla="*/ 614378 h 1228741"/>
              <a:gd name="connsiteX14" fmla="*/ 355321 w 655451"/>
              <a:gd name="connsiteY14" fmla="*/ 1147778 h 1228741"/>
              <a:gd name="connsiteX15" fmla="*/ 421996 w 655451"/>
              <a:gd name="connsiteY15" fmla="*/ 1226360 h 1228741"/>
              <a:gd name="connsiteX16" fmla="*/ 498196 w 655451"/>
              <a:gd name="connsiteY16" fmla="*/ 1147778 h 1228741"/>
              <a:gd name="connsiteX17" fmla="*/ 493434 w 655451"/>
              <a:gd name="connsiteY17" fmla="*/ 204803 h 1228741"/>
              <a:gd name="connsiteX18" fmla="*/ 512484 w 655451"/>
              <a:gd name="connsiteY18" fmla="*/ 152416 h 1228741"/>
              <a:gd name="connsiteX19" fmla="*/ 536296 w 655451"/>
              <a:gd name="connsiteY19" fmla="*/ 204803 h 1228741"/>
              <a:gd name="connsiteX20" fmla="*/ 560109 w 655451"/>
              <a:gd name="connsiteY20" fmla="*/ 547703 h 1228741"/>
              <a:gd name="connsiteX21" fmla="*/ 622021 w 655451"/>
              <a:gd name="connsiteY21" fmla="*/ 595328 h 1228741"/>
              <a:gd name="connsiteX22" fmla="*/ 655359 w 655451"/>
              <a:gd name="connsiteY22" fmla="*/ 528653 h 1228741"/>
              <a:gd name="connsiteX23" fmla="*/ 626784 w 655451"/>
              <a:gd name="connsiteY23" fmla="*/ 209566 h 1228741"/>
              <a:gd name="connsiteX24" fmla="*/ 326746 w 655451"/>
              <a:gd name="connsiteY24" fmla="*/ 16 h 1228741"/>
              <a:gd name="connsiteX0" fmla="*/ 326952 w 655657"/>
              <a:gd name="connsiteY0" fmla="*/ 16 h 1228741"/>
              <a:gd name="connsiteX1" fmla="*/ 31677 w 655657"/>
              <a:gd name="connsiteY1" fmla="*/ 216709 h 1228741"/>
              <a:gd name="connsiteX2" fmla="*/ 721 w 655657"/>
              <a:gd name="connsiteY2" fmla="*/ 533416 h 1228741"/>
              <a:gd name="connsiteX3" fmla="*/ 41202 w 655657"/>
              <a:gd name="connsiteY3" fmla="*/ 600090 h 1228741"/>
              <a:gd name="connsiteX4" fmla="*/ 93590 w 655657"/>
              <a:gd name="connsiteY4" fmla="*/ 528653 h 1228741"/>
              <a:gd name="connsiteX5" fmla="*/ 117402 w 655657"/>
              <a:gd name="connsiteY5" fmla="*/ 204803 h 1228741"/>
              <a:gd name="connsiteX6" fmla="*/ 141215 w 655657"/>
              <a:gd name="connsiteY6" fmla="*/ 176228 h 1228741"/>
              <a:gd name="connsiteX7" fmla="*/ 165027 w 655657"/>
              <a:gd name="connsiteY7" fmla="*/ 214328 h 1228741"/>
              <a:gd name="connsiteX8" fmla="*/ 160265 w 655657"/>
              <a:gd name="connsiteY8" fmla="*/ 1181116 h 1228741"/>
              <a:gd name="connsiteX9" fmla="*/ 222177 w 655657"/>
              <a:gd name="connsiteY9" fmla="*/ 1228741 h 1228741"/>
              <a:gd name="connsiteX10" fmla="*/ 288852 w 655657"/>
              <a:gd name="connsiteY10" fmla="*/ 1181116 h 1228741"/>
              <a:gd name="connsiteX11" fmla="*/ 298377 w 655657"/>
              <a:gd name="connsiteY11" fmla="*/ 614378 h 1228741"/>
              <a:gd name="connsiteX12" fmla="*/ 326952 w 655657"/>
              <a:gd name="connsiteY12" fmla="*/ 581041 h 1228741"/>
              <a:gd name="connsiteX13" fmla="*/ 362671 w 655657"/>
              <a:gd name="connsiteY13" fmla="*/ 614378 h 1228741"/>
              <a:gd name="connsiteX14" fmla="*/ 355527 w 655657"/>
              <a:gd name="connsiteY14" fmla="*/ 1147778 h 1228741"/>
              <a:gd name="connsiteX15" fmla="*/ 422202 w 655657"/>
              <a:gd name="connsiteY15" fmla="*/ 1226360 h 1228741"/>
              <a:gd name="connsiteX16" fmla="*/ 498402 w 655657"/>
              <a:gd name="connsiteY16" fmla="*/ 1147778 h 1228741"/>
              <a:gd name="connsiteX17" fmla="*/ 493640 w 655657"/>
              <a:gd name="connsiteY17" fmla="*/ 204803 h 1228741"/>
              <a:gd name="connsiteX18" fmla="*/ 512690 w 655657"/>
              <a:gd name="connsiteY18" fmla="*/ 152416 h 1228741"/>
              <a:gd name="connsiteX19" fmla="*/ 536502 w 655657"/>
              <a:gd name="connsiteY19" fmla="*/ 204803 h 1228741"/>
              <a:gd name="connsiteX20" fmla="*/ 560315 w 655657"/>
              <a:gd name="connsiteY20" fmla="*/ 547703 h 1228741"/>
              <a:gd name="connsiteX21" fmla="*/ 622227 w 655657"/>
              <a:gd name="connsiteY21" fmla="*/ 595328 h 1228741"/>
              <a:gd name="connsiteX22" fmla="*/ 655565 w 655657"/>
              <a:gd name="connsiteY22" fmla="*/ 528653 h 1228741"/>
              <a:gd name="connsiteX23" fmla="*/ 626990 w 655657"/>
              <a:gd name="connsiteY23" fmla="*/ 209566 h 1228741"/>
              <a:gd name="connsiteX24" fmla="*/ 326952 w 655657"/>
              <a:gd name="connsiteY24" fmla="*/ 16 h 1228741"/>
              <a:gd name="connsiteX0" fmla="*/ 326952 w 655657"/>
              <a:gd name="connsiteY0" fmla="*/ 16 h 1228741"/>
              <a:gd name="connsiteX1" fmla="*/ 31677 w 655657"/>
              <a:gd name="connsiteY1" fmla="*/ 216709 h 1228741"/>
              <a:gd name="connsiteX2" fmla="*/ 721 w 655657"/>
              <a:gd name="connsiteY2" fmla="*/ 533416 h 1228741"/>
              <a:gd name="connsiteX3" fmla="*/ 41202 w 655657"/>
              <a:gd name="connsiteY3" fmla="*/ 600090 h 1228741"/>
              <a:gd name="connsiteX4" fmla="*/ 93590 w 655657"/>
              <a:gd name="connsiteY4" fmla="*/ 528653 h 1228741"/>
              <a:gd name="connsiteX5" fmla="*/ 117402 w 655657"/>
              <a:gd name="connsiteY5" fmla="*/ 204803 h 1228741"/>
              <a:gd name="connsiteX6" fmla="*/ 141215 w 655657"/>
              <a:gd name="connsiteY6" fmla="*/ 176228 h 1228741"/>
              <a:gd name="connsiteX7" fmla="*/ 165027 w 655657"/>
              <a:gd name="connsiteY7" fmla="*/ 214328 h 1228741"/>
              <a:gd name="connsiteX8" fmla="*/ 160265 w 655657"/>
              <a:gd name="connsiteY8" fmla="*/ 1181116 h 1228741"/>
              <a:gd name="connsiteX9" fmla="*/ 222177 w 655657"/>
              <a:gd name="connsiteY9" fmla="*/ 1228741 h 1228741"/>
              <a:gd name="connsiteX10" fmla="*/ 288852 w 655657"/>
              <a:gd name="connsiteY10" fmla="*/ 1181116 h 1228741"/>
              <a:gd name="connsiteX11" fmla="*/ 298377 w 655657"/>
              <a:gd name="connsiteY11" fmla="*/ 614378 h 1228741"/>
              <a:gd name="connsiteX12" fmla="*/ 326952 w 655657"/>
              <a:gd name="connsiteY12" fmla="*/ 581041 h 1228741"/>
              <a:gd name="connsiteX13" fmla="*/ 362671 w 655657"/>
              <a:gd name="connsiteY13" fmla="*/ 614378 h 1228741"/>
              <a:gd name="connsiteX14" fmla="*/ 355527 w 655657"/>
              <a:gd name="connsiteY14" fmla="*/ 1147778 h 1228741"/>
              <a:gd name="connsiteX15" fmla="*/ 422202 w 655657"/>
              <a:gd name="connsiteY15" fmla="*/ 1226360 h 1228741"/>
              <a:gd name="connsiteX16" fmla="*/ 498402 w 655657"/>
              <a:gd name="connsiteY16" fmla="*/ 1147778 h 1228741"/>
              <a:gd name="connsiteX17" fmla="*/ 493640 w 655657"/>
              <a:gd name="connsiteY17" fmla="*/ 204803 h 1228741"/>
              <a:gd name="connsiteX18" fmla="*/ 512690 w 655657"/>
              <a:gd name="connsiteY18" fmla="*/ 152416 h 1228741"/>
              <a:gd name="connsiteX19" fmla="*/ 536502 w 655657"/>
              <a:gd name="connsiteY19" fmla="*/ 204803 h 1228741"/>
              <a:gd name="connsiteX20" fmla="*/ 560315 w 655657"/>
              <a:gd name="connsiteY20" fmla="*/ 547703 h 1228741"/>
              <a:gd name="connsiteX21" fmla="*/ 622227 w 655657"/>
              <a:gd name="connsiteY21" fmla="*/ 595328 h 1228741"/>
              <a:gd name="connsiteX22" fmla="*/ 655565 w 655657"/>
              <a:gd name="connsiteY22" fmla="*/ 528653 h 1228741"/>
              <a:gd name="connsiteX23" fmla="*/ 626990 w 655657"/>
              <a:gd name="connsiteY23" fmla="*/ 209566 h 1228741"/>
              <a:gd name="connsiteX24" fmla="*/ 326952 w 655657"/>
              <a:gd name="connsiteY24" fmla="*/ 16 h 1228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5657" h="1228741">
                <a:moveTo>
                  <a:pt x="326952" y="16"/>
                </a:moveTo>
                <a:cubicBezTo>
                  <a:pt x="227733" y="1207"/>
                  <a:pt x="83271" y="58754"/>
                  <a:pt x="31677" y="216709"/>
                </a:cubicBezTo>
                <a:cubicBezTo>
                  <a:pt x="9452" y="367522"/>
                  <a:pt x="-3248" y="427846"/>
                  <a:pt x="721" y="533416"/>
                </a:cubicBezTo>
                <a:cubicBezTo>
                  <a:pt x="-867" y="579454"/>
                  <a:pt x="25724" y="600884"/>
                  <a:pt x="41202" y="600090"/>
                </a:cubicBezTo>
                <a:cubicBezTo>
                  <a:pt x="56680" y="599296"/>
                  <a:pt x="90415" y="594534"/>
                  <a:pt x="93590" y="528653"/>
                </a:cubicBezTo>
                <a:lnTo>
                  <a:pt x="117402" y="204803"/>
                </a:lnTo>
                <a:cubicBezTo>
                  <a:pt x="115815" y="181784"/>
                  <a:pt x="133277" y="174640"/>
                  <a:pt x="141215" y="176228"/>
                </a:cubicBezTo>
                <a:cubicBezTo>
                  <a:pt x="149153" y="177816"/>
                  <a:pt x="166615" y="184959"/>
                  <a:pt x="165027" y="214328"/>
                </a:cubicBezTo>
                <a:cubicBezTo>
                  <a:pt x="163440" y="536591"/>
                  <a:pt x="161852" y="858853"/>
                  <a:pt x="160265" y="1181116"/>
                </a:cubicBezTo>
                <a:cubicBezTo>
                  <a:pt x="161852" y="1208897"/>
                  <a:pt x="187252" y="1227153"/>
                  <a:pt x="222177" y="1228741"/>
                </a:cubicBezTo>
                <a:cubicBezTo>
                  <a:pt x="257102" y="1230329"/>
                  <a:pt x="285677" y="1214454"/>
                  <a:pt x="288852" y="1181116"/>
                </a:cubicBezTo>
                <a:lnTo>
                  <a:pt x="298377" y="614378"/>
                </a:lnTo>
                <a:cubicBezTo>
                  <a:pt x="297583" y="600091"/>
                  <a:pt x="316236" y="581041"/>
                  <a:pt x="326952" y="581041"/>
                </a:cubicBezTo>
                <a:cubicBezTo>
                  <a:pt x="337668" y="581041"/>
                  <a:pt x="357909" y="591359"/>
                  <a:pt x="362671" y="614378"/>
                </a:cubicBezTo>
                <a:cubicBezTo>
                  <a:pt x="361083" y="795353"/>
                  <a:pt x="357115" y="966803"/>
                  <a:pt x="355527" y="1147778"/>
                </a:cubicBezTo>
                <a:cubicBezTo>
                  <a:pt x="357114" y="1189054"/>
                  <a:pt x="387277" y="1225566"/>
                  <a:pt x="422202" y="1226360"/>
                </a:cubicBezTo>
                <a:cubicBezTo>
                  <a:pt x="457127" y="1227154"/>
                  <a:pt x="497608" y="1194609"/>
                  <a:pt x="498402" y="1147778"/>
                </a:cubicBezTo>
                <a:cubicBezTo>
                  <a:pt x="496815" y="833453"/>
                  <a:pt x="495227" y="519128"/>
                  <a:pt x="493640" y="204803"/>
                </a:cubicBezTo>
                <a:cubicBezTo>
                  <a:pt x="490465" y="180197"/>
                  <a:pt x="494433" y="150827"/>
                  <a:pt x="512690" y="152416"/>
                </a:cubicBezTo>
                <a:cubicBezTo>
                  <a:pt x="530947" y="154005"/>
                  <a:pt x="533328" y="186546"/>
                  <a:pt x="536502" y="204803"/>
                </a:cubicBezTo>
                <a:lnTo>
                  <a:pt x="560315" y="547703"/>
                </a:lnTo>
                <a:cubicBezTo>
                  <a:pt x="562696" y="586596"/>
                  <a:pt x="606352" y="598503"/>
                  <a:pt x="622227" y="595328"/>
                </a:cubicBezTo>
                <a:cubicBezTo>
                  <a:pt x="638102" y="592153"/>
                  <a:pt x="657152" y="564372"/>
                  <a:pt x="655565" y="528653"/>
                </a:cubicBezTo>
                <a:lnTo>
                  <a:pt x="626990" y="209566"/>
                </a:lnTo>
                <a:cubicBezTo>
                  <a:pt x="596034" y="61928"/>
                  <a:pt x="426171" y="-1175"/>
                  <a:pt x="326952" y="16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255905" y="2579465"/>
            <a:ext cx="1961389" cy="2309949"/>
            <a:chOff x="841580" y="884101"/>
            <a:chExt cx="1961389" cy="2309949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41580" y="884101"/>
              <a:ext cx="1961389" cy="1886205"/>
              <a:chOff x="841580" y="884101"/>
              <a:chExt cx="1961389" cy="1886205"/>
            </a:xfrm>
          </p:grpSpPr>
          <p:grpSp>
            <p:nvGrpSpPr>
              <p:cNvPr id="115" name="组合 114"/>
              <p:cNvGrpSpPr/>
              <p:nvPr/>
            </p:nvGrpSpPr>
            <p:grpSpPr>
              <a:xfrm>
                <a:off x="841580" y="884101"/>
                <a:ext cx="990110" cy="1845204"/>
                <a:chOff x="1241630" y="906566"/>
                <a:chExt cx="990110" cy="1845204"/>
              </a:xfrm>
            </p:grpSpPr>
            <p:sp>
              <p:nvSpPr>
                <p:cNvPr id="143" name="矩形 142"/>
                <p:cNvSpPr/>
                <p:nvPr/>
              </p:nvSpPr>
              <p:spPr>
                <a:xfrm>
                  <a:off x="1336635" y="997318"/>
                  <a:ext cx="800100" cy="166370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aphicFrame>
              <p:nvGraphicFramePr>
                <p:cNvPr id="144" name="图表 143"/>
                <p:cNvGraphicFramePr/>
                <p:nvPr>
                  <p:extLst>
                    <p:ext uri="{D42A27DB-BD31-4B8C-83A1-F6EECF244321}">
                      <p14:modId xmlns:p14="http://schemas.microsoft.com/office/powerpoint/2010/main" val="2375225886"/>
                    </p:ext>
                  </p:extLst>
                </p:nvPr>
              </p:nvGraphicFramePr>
              <p:xfrm>
                <a:off x="1241630" y="906566"/>
                <a:ext cx="990110" cy="1845204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sp>
            <p:nvSpPr>
              <p:cNvPr id="116" name="矩形 27"/>
              <p:cNvSpPr/>
              <p:nvPr/>
            </p:nvSpPr>
            <p:spPr>
              <a:xfrm>
                <a:off x="862565" y="917465"/>
                <a:ext cx="948140" cy="1778476"/>
              </a:xfrm>
              <a:custGeom>
                <a:avLst/>
                <a:gdLst/>
                <a:ahLst/>
                <a:cxnLst/>
                <a:rect l="l" t="t" r="r" b="b"/>
                <a:pathLst>
                  <a:path w="948140" h="1778476">
                    <a:moveTo>
                      <a:pt x="473194" y="455457"/>
                    </a:moveTo>
                    <a:cubicBezTo>
                      <a:pt x="373975" y="456648"/>
                      <a:pt x="229513" y="514195"/>
                      <a:pt x="177919" y="672150"/>
                    </a:cubicBezTo>
                    <a:cubicBezTo>
                      <a:pt x="155694" y="822963"/>
                      <a:pt x="142994" y="883287"/>
                      <a:pt x="146963" y="988857"/>
                    </a:cubicBezTo>
                    <a:cubicBezTo>
                      <a:pt x="145375" y="1034895"/>
                      <a:pt x="171966" y="1056325"/>
                      <a:pt x="187444" y="1055531"/>
                    </a:cubicBezTo>
                    <a:cubicBezTo>
                      <a:pt x="202922" y="1054737"/>
                      <a:pt x="236657" y="1049975"/>
                      <a:pt x="239832" y="984094"/>
                    </a:cubicBezTo>
                    <a:lnTo>
                      <a:pt x="263644" y="660244"/>
                    </a:lnTo>
                    <a:cubicBezTo>
                      <a:pt x="262057" y="637225"/>
                      <a:pt x="279519" y="630081"/>
                      <a:pt x="287457" y="631669"/>
                    </a:cubicBezTo>
                    <a:cubicBezTo>
                      <a:pt x="295395" y="633257"/>
                      <a:pt x="312857" y="640400"/>
                      <a:pt x="311269" y="669769"/>
                    </a:cubicBezTo>
                    <a:cubicBezTo>
                      <a:pt x="309682" y="992032"/>
                      <a:pt x="308094" y="1314294"/>
                      <a:pt x="306507" y="1636557"/>
                    </a:cubicBezTo>
                    <a:cubicBezTo>
                      <a:pt x="308094" y="1664338"/>
                      <a:pt x="333494" y="1682594"/>
                      <a:pt x="368419" y="1684182"/>
                    </a:cubicBezTo>
                    <a:cubicBezTo>
                      <a:pt x="403344" y="1685770"/>
                      <a:pt x="431919" y="1669895"/>
                      <a:pt x="435094" y="1636557"/>
                    </a:cubicBezTo>
                    <a:lnTo>
                      <a:pt x="444619" y="1069819"/>
                    </a:lnTo>
                    <a:cubicBezTo>
                      <a:pt x="443825" y="1055532"/>
                      <a:pt x="462478" y="1036482"/>
                      <a:pt x="473194" y="1036482"/>
                    </a:cubicBezTo>
                    <a:cubicBezTo>
                      <a:pt x="483910" y="1036482"/>
                      <a:pt x="504151" y="1046800"/>
                      <a:pt x="508913" y="1069819"/>
                    </a:cubicBezTo>
                    <a:cubicBezTo>
                      <a:pt x="507325" y="1250794"/>
                      <a:pt x="503357" y="1422244"/>
                      <a:pt x="501769" y="1603219"/>
                    </a:cubicBezTo>
                    <a:cubicBezTo>
                      <a:pt x="503356" y="1644495"/>
                      <a:pt x="533519" y="1681007"/>
                      <a:pt x="568444" y="1681801"/>
                    </a:cubicBezTo>
                    <a:cubicBezTo>
                      <a:pt x="603369" y="1682595"/>
                      <a:pt x="643850" y="1650050"/>
                      <a:pt x="644644" y="1603219"/>
                    </a:cubicBezTo>
                    <a:cubicBezTo>
                      <a:pt x="643057" y="1288894"/>
                      <a:pt x="641469" y="974569"/>
                      <a:pt x="639882" y="660244"/>
                    </a:cubicBezTo>
                    <a:cubicBezTo>
                      <a:pt x="636707" y="635638"/>
                      <a:pt x="640675" y="606268"/>
                      <a:pt x="658932" y="607857"/>
                    </a:cubicBezTo>
                    <a:cubicBezTo>
                      <a:pt x="677189" y="609446"/>
                      <a:pt x="679570" y="641987"/>
                      <a:pt x="682744" y="660244"/>
                    </a:cubicBezTo>
                    <a:lnTo>
                      <a:pt x="706557" y="1003144"/>
                    </a:lnTo>
                    <a:cubicBezTo>
                      <a:pt x="708938" y="1042037"/>
                      <a:pt x="752594" y="1053944"/>
                      <a:pt x="768469" y="1050769"/>
                    </a:cubicBezTo>
                    <a:cubicBezTo>
                      <a:pt x="784344" y="1047594"/>
                      <a:pt x="803394" y="1019813"/>
                      <a:pt x="801807" y="984094"/>
                    </a:cubicBezTo>
                    <a:lnTo>
                      <a:pt x="773232" y="665007"/>
                    </a:lnTo>
                    <a:cubicBezTo>
                      <a:pt x="742276" y="517369"/>
                      <a:pt x="572413" y="454266"/>
                      <a:pt x="473194" y="455457"/>
                    </a:cubicBezTo>
                    <a:close/>
                    <a:moveTo>
                      <a:pt x="478146" y="94295"/>
                    </a:moveTo>
                    <a:cubicBezTo>
                      <a:pt x="394063" y="94295"/>
                      <a:pt x="325901" y="162457"/>
                      <a:pt x="325901" y="246540"/>
                    </a:cubicBezTo>
                    <a:cubicBezTo>
                      <a:pt x="325901" y="330623"/>
                      <a:pt x="394063" y="398785"/>
                      <a:pt x="478146" y="398785"/>
                    </a:cubicBezTo>
                    <a:cubicBezTo>
                      <a:pt x="562229" y="398785"/>
                      <a:pt x="630391" y="330623"/>
                      <a:pt x="630391" y="246540"/>
                    </a:cubicBezTo>
                    <a:cubicBezTo>
                      <a:pt x="630391" y="162457"/>
                      <a:pt x="562229" y="94295"/>
                      <a:pt x="478146" y="94295"/>
                    </a:cubicBezTo>
                    <a:close/>
                    <a:moveTo>
                      <a:pt x="0" y="0"/>
                    </a:moveTo>
                    <a:lnTo>
                      <a:pt x="948140" y="0"/>
                    </a:lnTo>
                    <a:lnTo>
                      <a:pt x="948140" y="1778476"/>
                    </a:lnTo>
                    <a:lnTo>
                      <a:pt x="0" y="1778476"/>
                    </a:lnTo>
                    <a:close/>
                  </a:path>
                </a:pathLst>
              </a:custGeom>
              <a:solidFill>
                <a:srgbClr val="DEC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1405020" y="1126290"/>
                <a:ext cx="360040" cy="57600"/>
              </a:xfrm>
              <a:prstGeom prst="roundRect">
                <a:avLst>
                  <a:gd name="adj" fmla="val 50000"/>
                </a:avLst>
              </a:prstGeom>
              <a:solidFill>
                <a:srgbClr val="634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>
                <a:off x="1585040" y="1609145"/>
                <a:ext cx="331665" cy="57600"/>
              </a:xfrm>
              <a:prstGeom prst="roundRect">
                <a:avLst>
                  <a:gd name="adj" fmla="val 50000"/>
                </a:avLst>
              </a:prstGeom>
              <a:solidFill>
                <a:srgbClr val="EB1A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圆角矩形 118"/>
              <p:cNvSpPr/>
              <p:nvPr/>
            </p:nvSpPr>
            <p:spPr>
              <a:xfrm>
                <a:off x="1585040" y="1822141"/>
                <a:ext cx="331665" cy="57600"/>
              </a:xfrm>
              <a:prstGeom prst="roundRect">
                <a:avLst>
                  <a:gd name="adj" fmla="val 50000"/>
                </a:avLst>
              </a:pr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1464212" y="2107931"/>
                <a:ext cx="362483" cy="57600"/>
              </a:xfrm>
              <a:prstGeom prst="roundRect">
                <a:avLst>
                  <a:gd name="adj" fmla="val 50000"/>
                </a:avLst>
              </a:prstGeom>
              <a:solidFill>
                <a:srgbClr val="FFA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1464212" y="2336131"/>
                <a:ext cx="362483" cy="57600"/>
              </a:xfrm>
              <a:prstGeom prst="roundRect">
                <a:avLst>
                  <a:gd name="adj" fmla="val 50000"/>
                </a:avLst>
              </a:prstGeom>
              <a:solidFill>
                <a:srgbClr val="BCC7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1464212" y="2524854"/>
                <a:ext cx="362483" cy="57600"/>
              </a:xfrm>
              <a:prstGeom prst="roundRect">
                <a:avLst>
                  <a:gd name="adj" fmla="val 50000"/>
                </a:avLst>
              </a:prstGeom>
              <a:solidFill>
                <a:srgbClr val="A3AA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1871700" y="1356615"/>
                <a:ext cx="594590" cy="359526"/>
                <a:chOff x="1871700" y="1419966"/>
                <a:chExt cx="594590" cy="359526"/>
              </a:xfrm>
            </p:grpSpPr>
            <p:sp>
              <p:nvSpPr>
                <p:cNvPr id="141" name="TextBox 140"/>
                <p:cNvSpPr txBox="1"/>
                <p:nvPr/>
              </p:nvSpPr>
              <p:spPr>
                <a:xfrm>
                  <a:off x="1871700" y="1419966"/>
                  <a:ext cx="594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rgbClr val="EB1A03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40%</a:t>
                  </a:r>
                  <a:endParaRPr lang="zh-CN" altLang="en-US" sz="1400" dirty="0">
                    <a:solidFill>
                      <a:srgbClr val="EB1A03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  <p:sp>
              <p:nvSpPr>
                <p:cNvPr id="142" name="TextBox 141"/>
                <p:cNvSpPr txBox="1"/>
                <p:nvPr/>
              </p:nvSpPr>
              <p:spPr>
                <a:xfrm>
                  <a:off x="1881225" y="1610215"/>
                  <a:ext cx="585065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500" dirty="0" smtClean="0">
                      <a:solidFill>
                        <a:srgbClr val="79645C"/>
                      </a:solidFill>
                    </a:rPr>
                    <a:t>添加文本</a:t>
                  </a:r>
                  <a:endParaRPr lang="zh-CN" altLang="en-US" sz="500" dirty="0">
                    <a:solidFill>
                      <a:srgbClr val="79645C"/>
                    </a:solidFill>
                  </a:endParaRPr>
                </a:p>
              </p:txBody>
            </p:sp>
          </p:grpSp>
          <p:grpSp>
            <p:nvGrpSpPr>
              <p:cNvPr id="124" name="组合 123"/>
              <p:cNvGrpSpPr/>
              <p:nvPr/>
            </p:nvGrpSpPr>
            <p:grpSpPr>
              <a:xfrm>
                <a:off x="1871700" y="1634064"/>
                <a:ext cx="594590" cy="359526"/>
                <a:chOff x="1871700" y="1419966"/>
                <a:chExt cx="594590" cy="359526"/>
              </a:xfrm>
            </p:grpSpPr>
            <p:sp>
              <p:nvSpPr>
                <p:cNvPr id="139" name="TextBox 138"/>
                <p:cNvSpPr txBox="1"/>
                <p:nvPr/>
              </p:nvSpPr>
              <p:spPr>
                <a:xfrm>
                  <a:off x="1871700" y="1419966"/>
                  <a:ext cx="594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rgbClr val="FF7202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57%</a:t>
                  </a:r>
                  <a:endParaRPr lang="zh-CN" altLang="en-US" sz="1400" dirty="0">
                    <a:solidFill>
                      <a:srgbClr val="FF7202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  <p:sp>
              <p:nvSpPr>
                <p:cNvPr id="140" name="TextBox 139"/>
                <p:cNvSpPr txBox="1"/>
                <p:nvPr/>
              </p:nvSpPr>
              <p:spPr>
                <a:xfrm>
                  <a:off x="1881225" y="1610215"/>
                  <a:ext cx="585065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500">
                      <a:solidFill>
                        <a:srgbClr val="79645C"/>
                      </a:solidFill>
                    </a:defRPr>
                  </a:lvl1pPr>
                </a:lstStyle>
                <a:p>
                  <a:r>
                    <a:rPr lang="zh-CN" altLang="en-US" dirty="0"/>
                    <a:t>添加文本</a:t>
                  </a: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1781690" y="2410780"/>
                <a:ext cx="594590" cy="359526"/>
                <a:chOff x="1871700" y="1419966"/>
                <a:chExt cx="594590" cy="359526"/>
              </a:xfrm>
            </p:grpSpPr>
            <p:sp>
              <p:nvSpPr>
                <p:cNvPr id="137" name="TextBox 136"/>
                <p:cNvSpPr txBox="1"/>
                <p:nvPr/>
              </p:nvSpPr>
              <p:spPr>
                <a:xfrm>
                  <a:off x="1871700" y="1419966"/>
                  <a:ext cx="594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rgbClr val="A3AA01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20%</a:t>
                  </a:r>
                  <a:endParaRPr lang="zh-CN" altLang="en-US" sz="1400" dirty="0">
                    <a:solidFill>
                      <a:srgbClr val="A3AA0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  <p:sp>
              <p:nvSpPr>
                <p:cNvPr id="138" name="TextBox 137"/>
                <p:cNvSpPr txBox="1"/>
                <p:nvPr/>
              </p:nvSpPr>
              <p:spPr>
                <a:xfrm>
                  <a:off x="1881225" y="1610215"/>
                  <a:ext cx="585065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500">
                      <a:solidFill>
                        <a:srgbClr val="79645C"/>
                      </a:solidFill>
                    </a:defRPr>
                  </a:lvl1pPr>
                </a:lstStyle>
                <a:p>
                  <a:r>
                    <a:rPr lang="zh-CN" altLang="en-US" dirty="0"/>
                    <a:t>添加文本</a:t>
                  </a:r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>
                <a:off x="1781690" y="1935330"/>
                <a:ext cx="594590" cy="359526"/>
                <a:chOff x="1871700" y="1419966"/>
                <a:chExt cx="594590" cy="359526"/>
              </a:xfrm>
            </p:grpSpPr>
            <p:sp>
              <p:nvSpPr>
                <p:cNvPr id="135" name="TextBox 134"/>
                <p:cNvSpPr txBox="1"/>
                <p:nvPr/>
              </p:nvSpPr>
              <p:spPr>
                <a:xfrm>
                  <a:off x="1871700" y="1419966"/>
                  <a:ext cx="594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rgbClr val="FFAC01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45%</a:t>
                  </a:r>
                  <a:endParaRPr lang="zh-CN" altLang="en-US" sz="1400" dirty="0">
                    <a:solidFill>
                      <a:srgbClr val="FFAC0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  <p:sp>
              <p:nvSpPr>
                <p:cNvPr id="136" name="TextBox 135"/>
                <p:cNvSpPr txBox="1"/>
                <p:nvPr/>
              </p:nvSpPr>
              <p:spPr>
                <a:xfrm>
                  <a:off x="1881225" y="1610215"/>
                  <a:ext cx="585065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500">
                      <a:solidFill>
                        <a:srgbClr val="79645C"/>
                      </a:solidFill>
                    </a:defRPr>
                  </a:lvl1pPr>
                </a:lstStyle>
                <a:p>
                  <a:r>
                    <a:rPr lang="zh-CN" altLang="en-US" dirty="0"/>
                    <a:t>添加文本</a:t>
                  </a:r>
                </a:p>
              </p:txBody>
            </p:sp>
          </p:grpSp>
          <p:grpSp>
            <p:nvGrpSpPr>
              <p:cNvPr id="127" name="组合 126"/>
              <p:cNvGrpSpPr/>
              <p:nvPr/>
            </p:nvGrpSpPr>
            <p:grpSpPr>
              <a:xfrm>
                <a:off x="1781690" y="2173055"/>
                <a:ext cx="594590" cy="359526"/>
                <a:chOff x="1871700" y="1419966"/>
                <a:chExt cx="594590" cy="359526"/>
              </a:xfrm>
            </p:grpSpPr>
            <p:sp>
              <p:nvSpPr>
                <p:cNvPr id="133" name="TextBox 132"/>
                <p:cNvSpPr txBox="1"/>
                <p:nvPr/>
              </p:nvSpPr>
              <p:spPr>
                <a:xfrm>
                  <a:off x="1871700" y="1419966"/>
                  <a:ext cx="594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BCC702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3</a:t>
                  </a:r>
                  <a:r>
                    <a:rPr lang="en-US" altLang="zh-CN" sz="1400" dirty="0" smtClean="0">
                      <a:solidFill>
                        <a:srgbClr val="BCC702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5%</a:t>
                  </a:r>
                  <a:endParaRPr lang="zh-CN" altLang="en-US" sz="1400" dirty="0">
                    <a:solidFill>
                      <a:srgbClr val="BCC702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  <p:sp>
              <p:nvSpPr>
                <p:cNvPr id="134" name="TextBox 133"/>
                <p:cNvSpPr txBox="1"/>
                <p:nvPr/>
              </p:nvSpPr>
              <p:spPr>
                <a:xfrm>
                  <a:off x="1881225" y="1610215"/>
                  <a:ext cx="585065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500">
                      <a:solidFill>
                        <a:srgbClr val="79645C"/>
                      </a:solidFill>
                    </a:defRPr>
                  </a:lvl1pPr>
                </a:lstStyle>
                <a:p>
                  <a:r>
                    <a:rPr lang="zh-CN" altLang="en-US" dirty="0"/>
                    <a:t>添加文本</a:t>
                  </a:r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1750495" y="1032529"/>
                <a:ext cx="1052474" cy="331468"/>
                <a:chOff x="1871700" y="975379"/>
                <a:chExt cx="1052474" cy="331468"/>
              </a:xfrm>
            </p:grpSpPr>
            <p:sp>
              <p:nvSpPr>
                <p:cNvPr id="131" name="TextBox 130"/>
                <p:cNvSpPr txBox="1"/>
                <p:nvPr/>
              </p:nvSpPr>
              <p:spPr>
                <a:xfrm>
                  <a:off x="1871700" y="975379"/>
                  <a:ext cx="990110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000" dirty="0" smtClean="0">
                      <a:solidFill>
                        <a:srgbClr val="79645C"/>
                      </a:solidFill>
                      <a:latin typeface="+mj-ea"/>
                      <a:ea typeface="+mj-ea"/>
                    </a:rPr>
                    <a:t>单击添加标题</a:t>
                  </a:r>
                  <a:endParaRPr lang="zh-CN" altLang="en-US" sz="1000" dirty="0">
                    <a:solidFill>
                      <a:srgbClr val="79645C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1881225" y="1122181"/>
                  <a:ext cx="1042949" cy="1846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" dirty="0">
                      <a:solidFill>
                        <a:srgbClr val="79645C"/>
                      </a:solidFill>
                    </a:rPr>
                    <a:t>上海锐普广告有限公司是中国第一家精品</a:t>
                  </a:r>
                  <a:r>
                    <a:rPr lang="en-US" altLang="zh-CN" sz="200" dirty="0">
                      <a:solidFill>
                        <a:srgbClr val="79645C"/>
                      </a:solidFill>
                    </a:rPr>
                    <a:t>PPT</a:t>
                  </a:r>
                  <a:r>
                    <a:rPr lang="zh-CN" altLang="en-US" sz="200" dirty="0">
                      <a:solidFill>
                        <a:srgbClr val="79645C"/>
                      </a:solidFill>
                    </a:rPr>
                    <a:t>设计机构。拥有顶尖的</a:t>
                  </a:r>
                  <a:r>
                    <a:rPr lang="en-US" altLang="zh-CN" sz="200" dirty="0">
                      <a:solidFill>
                        <a:srgbClr val="79645C"/>
                      </a:solidFill>
                    </a:rPr>
                    <a:t>PPT</a:t>
                  </a:r>
                  <a:r>
                    <a:rPr lang="zh-CN" altLang="en-US" sz="200" dirty="0">
                      <a:solidFill>
                        <a:srgbClr val="79645C"/>
                      </a:solidFill>
                    </a:rPr>
                    <a:t>设计团队，坚持精益求精，拒接平庸的设计理念。帮您实现精致、美观、动感的</a:t>
                  </a:r>
                  <a:r>
                    <a:rPr lang="en-US" altLang="zh-CN" sz="200" dirty="0">
                      <a:solidFill>
                        <a:srgbClr val="79645C"/>
                      </a:solidFill>
                    </a:rPr>
                    <a:t>PPT</a:t>
                  </a:r>
                  <a:r>
                    <a:rPr lang="zh-CN" altLang="en-US" sz="200" dirty="0">
                      <a:solidFill>
                        <a:srgbClr val="79645C"/>
                      </a:solidFill>
                    </a:rPr>
                    <a:t>设计。</a:t>
                  </a:r>
                </a:p>
              </p:txBody>
            </p:sp>
          </p:grpSp>
          <p:sp>
            <p:nvSpPr>
              <p:cNvPr id="129" name="椭圆 46"/>
              <p:cNvSpPr/>
              <p:nvPr/>
            </p:nvSpPr>
            <p:spPr>
              <a:xfrm>
                <a:off x="2360229" y="2105336"/>
                <a:ext cx="244836" cy="593697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89887">
                    <a:moveTo>
                      <a:pt x="326952" y="361162"/>
                    </a:moveTo>
                    <a:cubicBezTo>
                      <a:pt x="426171" y="359971"/>
                      <a:pt x="596034" y="423074"/>
                      <a:pt x="626990" y="570712"/>
                    </a:cubicBezTo>
                    <a:lnTo>
                      <a:pt x="655565" y="889799"/>
                    </a:lnTo>
                    <a:cubicBezTo>
                      <a:pt x="657152" y="925518"/>
                      <a:pt x="638102" y="953299"/>
                      <a:pt x="622227" y="956474"/>
                    </a:cubicBezTo>
                    <a:cubicBezTo>
                      <a:pt x="606352" y="959649"/>
                      <a:pt x="562696" y="947742"/>
                      <a:pt x="560315" y="908849"/>
                    </a:cubicBezTo>
                    <a:lnTo>
                      <a:pt x="536502" y="565949"/>
                    </a:lnTo>
                    <a:cubicBezTo>
                      <a:pt x="533328" y="547692"/>
                      <a:pt x="530947" y="515151"/>
                      <a:pt x="512690" y="513562"/>
                    </a:cubicBezTo>
                    <a:cubicBezTo>
                      <a:pt x="494433" y="511973"/>
                      <a:pt x="490465" y="541343"/>
                      <a:pt x="493640" y="565949"/>
                    </a:cubicBezTo>
                    <a:cubicBezTo>
                      <a:pt x="495227" y="880274"/>
                      <a:pt x="496815" y="1194599"/>
                      <a:pt x="498402" y="1508924"/>
                    </a:cubicBezTo>
                    <a:cubicBezTo>
                      <a:pt x="497608" y="1555755"/>
                      <a:pt x="457127" y="1588300"/>
                      <a:pt x="422202" y="1587506"/>
                    </a:cubicBezTo>
                    <a:cubicBezTo>
                      <a:pt x="387277" y="1586712"/>
                      <a:pt x="357114" y="1550200"/>
                      <a:pt x="355527" y="1508924"/>
                    </a:cubicBezTo>
                    <a:cubicBezTo>
                      <a:pt x="357115" y="1327949"/>
                      <a:pt x="361083" y="1156499"/>
                      <a:pt x="362671" y="975524"/>
                    </a:cubicBezTo>
                    <a:cubicBezTo>
                      <a:pt x="357909" y="952505"/>
                      <a:pt x="337668" y="942187"/>
                      <a:pt x="326952" y="942187"/>
                    </a:cubicBezTo>
                    <a:cubicBezTo>
                      <a:pt x="316236" y="942187"/>
                      <a:pt x="297583" y="961237"/>
                      <a:pt x="298377" y="975524"/>
                    </a:cubicBezTo>
                    <a:lnTo>
                      <a:pt x="288852" y="1542262"/>
                    </a:lnTo>
                    <a:cubicBezTo>
                      <a:pt x="285677" y="1575600"/>
                      <a:pt x="257102" y="1591475"/>
                      <a:pt x="222177" y="1589887"/>
                    </a:cubicBezTo>
                    <a:cubicBezTo>
                      <a:pt x="187252" y="1588299"/>
                      <a:pt x="161852" y="1570043"/>
                      <a:pt x="160265" y="1542262"/>
                    </a:cubicBezTo>
                    <a:cubicBezTo>
                      <a:pt x="161852" y="1219999"/>
                      <a:pt x="163440" y="897737"/>
                      <a:pt x="165027" y="575474"/>
                    </a:cubicBezTo>
                    <a:cubicBezTo>
                      <a:pt x="166615" y="546105"/>
                      <a:pt x="149153" y="538962"/>
                      <a:pt x="141215" y="537374"/>
                    </a:cubicBezTo>
                    <a:cubicBezTo>
                      <a:pt x="133277" y="535786"/>
                      <a:pt x="115815" y="542930"/>
                      <a:pt x="117402" y="565949"/>
                    </a:cubicBezTo>
                    <a:lnTo>
                      <a:pt x="93590" y="889799"/>
                    </a:lnTo>
                    <a:cubicBezTo>
                      <a:pt x="90415" y="955680"/>
                      <a:pt x="56680" y="960442"/>
                      <a:pt x="41202" y="961236"/>
                    </a:cubicBezTo>
                    <a:cubicBezTo>
                      <a:pt x="25724" y="962030"/>
                      <a:pt x="-867" y="940600"/>
                      <a:pt x="721" y="894562"/>
                    </a:cubicBezTo>
                    <a:cubicBezTo>
                      <a:pt x="-3248" y="788992"/>
                      <a:pt x="9452" y="728668"/>
                      <a:pt x="31677" y="577855"/>
                    </a:cubicBezTo>
                    <a:cubicBezTo>
                      <a:pt x="83271" y="419900"/>
                      <a:pt x="227733" y="362353"/>
                      <a:pt x="326952" y="361162"/>
                    </a:cubicBezTo>
                    <a:close/>
                    <a:moveTo>
                      <a:pt x="331904" y="0"/>
                    </a:moveTo>
                    <a:cubicBezTo>
                      <a:pt x="415987" y="0"/>
                      <a:pt x="484149" y="68162"/>
                      <a:pt x="484149" y="152245"/>
                    </a:cubicBezTo>
                    <a:cubicBezTo>
                      <a:pt x="484149" y="236328"/>
                      <a:pt x="415987" y="304490"/>
                      <a:pt x="331904" y="304490"/>
                    </a:cubicBezTo>
                    <a:cubicBezTo>
                      <a:pt x="247821" y="304490"/>
                      <a:pt x="179659" y="236328"/>
                      <a:pt x="179659" y="152245"/>
                    </a:cubicBezTo>
                    <a:cubicBezTo>
                      <a:pt x="179659" y="68162"/>
                      <a:pt x="247821" y="0"/>
                      <a:pt x="331904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51"/>
              <p:cNvSpPr/>
              <p:nvPr/>
            </p:nvSpPr>
            <p:spPr>
              <a:xfrm>
                <a:off x="2519358" y="1941680"/>
                <a:ext cx="148792" cy="186448"/>
              </a:xfrm>
              <a:custGeom>
                <a:avLst/>
                <a:gdLst>
                  <a:gd name="connsiteX0" fmla="*/ 135015 w 270030"/>
                  <a:gd name="connsiteY0" fmla="*/ 0 h 338368"/>
                  <a:gd name="connsiteX1" fmla="*/ 270030 w 270030"/>
                  <a:gd name="connsiteY1" fmla="*/ 135015 h 338368"/>
                  <a:gd name="connsiteX2" fmla="*/ 261121 w 270030"/>
                  <a:gd name="connsiteY2" fmla="*/ 179145 h 338368"/>
                  <a:gd name="connsiteX3" fmla="*/ 235404 w 270030"/>
                  <a:gd name="connsiteY3" fmla="*/ 223189 h 338368"/>
                  <a:gd name="connsiteX4" fmla="*/ 221769 w 270030"/>
                  <a:gd name="connsiteY4" fmla="*/ 236362 h 338368"/>
                  <a:gd name="connsiteX5" fmla="*/ 116178 w 270030"/>
                  <a:gd name="connsiteY5" fmla="*/ 338368 h 338368"/>
                  <a:gd name="connsiteX6" fmla="*/ 152171 w 270030"/>
                  <a:gd name="connsiteY6" fmla="*/ 266567 h 338368"/>
                  <a:gd name="connsiteX7" fmla="*/ 135015 w 270030"/>
                  <a:gd name="connsiteY7" fmla="*/ 270030 h 338368"/>
                  <a:gd name="connsiteX8" fmla="*/ 0 w 270030"/>
                  <a:gd name="connsiteY8" fmla="*/ 135015 h 338368"/>
                  <a:gd name="connsiteX9" fmla="*/ 135015 w 270030"/>
                  <a:gd name="connsiteY9" fmla="*/ 0 h 33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030" h="338368">
                    <a:moveTo>
                      <a:pt x="135015" y="0"/>
                    </a:moveTo>
                    <a:cubicBezTo>
                      <a:pt x="209582" y="0"/>
                      <a:pt x="270030" y="60448"/>
                      <a:pt x="270030" y="135015"/>
                    </a:cubicBezTo>
                    <a:lnTo>
                      <a:pt x="261121" y="179145"/>
                    </a:lnTo>
                    <a:lnTo>
                      <a:pt x="235404" y="223189"/>
                    </a:lnTo>
                    <a:cubicBezTo>
                      <a:pt x="232235" y="228920"/>
                      <a:pt x="227675" y="233422"/>
                      <a:pt x="221769" y="236362"/>
                    </a:cubicBezTo>
                    <a:lnTo>
                      <a:pt x="116178" y="338368"/>
                    </a:lnTo>
                    <a:lnTo>
                      <a:pt x="152171" y="266567"/>
                    </a:lnTo>
                    <a:cubicBezTo>
                      <a:pt x="146758" y="269650"/>
                      <a:pt x="140931" y="270030"/>
                      <a:pt x="135015" y="270030"/>
                    </a:cubicBezTo>
                    <a:cubicBezTo>
                      <a:pt x="60448" y="270030"/>
                      <a:pt x="0" y="209582"/>
                      <a:pt x="0" y="135015"/>
                    </a:cubicBezTo>
                    <a:cubicBezTo>
                      <a:pt x="0" y="60448"/>
                      <a:pt x="60448" y="0"/>
                      <a:pt x="135015" y="0"/>
                    </a:cubicBezTo>
                    <a:close/>
                  </a:path>
                </a:pathLst>
              </a:custGeom>
              <a:solidFill>
                <a:srgbClr val="79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862565" y="2718557"/>
              <a:ext cx="1835100" cy="475493"/>
              <a:chOff x="862565" y="2718557"/>
              <a:chExt cx="1835100" cy="475493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862565" y="2718557"/>
                <a:ext cx="1805585" cy="475493"/>
              </a:xfrm>
              <a:prstGeom prst="rect">
                <a:avLst/>
              </a:prstGeom>
              <a:solidFill>
                <a:srgbClr val="634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56"/>
              <p:cNvSpPr/>
              <p:nvPr/>
            </p:nvSpPr>
            <p:spPr>
              <a:xfrm>
                <a:off x="934215" y="2770853"/>
                <a:ext cx="148464" cy="360007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89887">
                    <a:moveTo>
                      <a:pt x="326952" y="361162"/>
                    </a:moveTo>
                    <a:cubicBezTo>
                      <a:pt x="426171" y="359971"/>
                      <a:pt x="596034" y="423074"/>
                      <a:pt x="626990" y="570712"/>
                    </a:cubicBezTo>
                    <a:lnTo>
                      <a:pt x="655565" y="889799"/>
                    </a:lnTo>
                    <a:cubicBezTo>
                      <a:pt x="657152" y="925518"/>
                      <a:pt x="638102" y="953299"/>
                      <a:pt x="622227" y="956474"/>
                    </a:cubicBezTo>
                    <a:cubicBezTo>
                      <a:pt x="606352" y="959649"/>
                      <a:pt x="562696" y="947742"/>
                      <a:pt x="560315" y="908849"/>
                    </a:cubicBezTo>
                    <a:lnTo>
                      <a:pt x="536502" y="565949"/>
                    </a:lnTo>
                    <a:cubicBezTo>
                      <a:pt x="533328" y="547692"/>
                      <a:pt x="530947" y="515151"/>
                      <a:pt x="512690" y="513562"/>
                    </a:cubicBezTo>
                    <a:cubicBezTo>
                      <a:pt x="494433" y="511973"/>
                      <a:pt x="490465" y="541343"/>
                      <a:pt x="493640" y="565949"/>
                    </a:cubicBezTo>
                    <a:cubicBezTo>
                      <a:pt x="495227" y="880274"/>
                      <a:pt x="496815" y="1194599"/>
                      <a:pt x="498402" y="1508924"/>
                    </a:cubicBezTo>
                    <a:cubicBezTo>
                      <a:pt x="497608" y="1555755"/>
                      <a:pt x="457127" y="1588300"/>
                      <a:pt x="422202" y="1587506"/>
                    </a:cubicBezTo>
                    <a:cubicBezTo>
                      <a:pt x="387277" y="1586712"/>
                      <a:pt x="357114" y="1550200"/>
                      <a:pt x="355527" y="1508924"/>
                    </a:cubicBezTo>
                    <a:cubicBezTo>
                      <a:pt x="357115" y="1327949"/>
                      <a:pt x="361083" y="1156499"/>
                      <a:pt x="362671" y="975524"/>
                    </a:cubicBezTo>
                    <a:cubicBezTo>
                      <a:pt x="357909" y="952505"/>
                      <a:pt x="337668" y="942187"/>
                      <a:pt x="326952" y="942187"/>
                    </a:cubicBezTo>
                    <a:cubicBezTo>
                      <a:pt x="316236" y="942187"/>
                      <a:pt x="297583" y="961237"/>
                      <a:pt x="298377" y="975524"/>
                    </a:cubicBezTo>
                    <a:lnTo>
                      <a:pt x="288852" y="1542262"/>
                    </a:lnTo>
                    <a:cubicBezTo>
                      <a:pt x="285677" y="1575600"/>
                      <a:pt x="257102" y="1591475"/>
                      <a:pt x="222177" y="1589887"/>
                    </a:cubicBezTo>
                    <a:cubicBezTo>
                      <a:pt x="187252" y="1588299"/>
                      <a:pt x="161852" y="1570043"/>
                      <a:pt x="160265" y="1542262"/>
                    </a:cubicBezTo>
                    <a:cubicBezTo>
                      <a:pt x="161852" y="1219999"/>
                      <a:pt x="163440" y="897737"/>
                      <a:pt x="165027" y="575474"/>
                    </a:cubicBezTo>
                    <a:cubicBezTo>
                      <a:pt x="166615" y="546105"/>
                      <a:pt x="149153" y="538962"/>
                      <a:pt x="141215" y="537374"/>
                    </a:cubicBezTo>
                    <a:cubicBezTo>
                      <a:pt x="133277" y="535786"/>
                      <a:pt x="115815" y="542930"/>
                      <a:pt x="117402" y="565949"/>
                    </a:cubicBezTo>
                    <a:lnTo>
                      <a:pt x="93590" y="889799"/>
                    </a:lnTo>
                    <a:cubicBezTo>
                      <a:pt x="90415" y="955680"/>
                      <a:pt x="56680" y="960442"/>
                      <a:pt x="41202" y="961236"/>
                    </a:cubicBezTo>
                    <a:cubicBezTo>
                      <a:pt x="25724" y="962030"/>
                      <a:pt x="-867" y="940600"/>
                      <a:pt x="721" y="894562"/>
                    </a:cubicBezTo>
                    <a:cubicBezTo>
                      <a:pt x="-3248" y="788992"/>
                      <a:pt x="9452" y="728668"/>
                      <a:pt x="31677" y="577855"/>
                    </a:cubicBezTo>
                    <a:cubicBezTo>
                      <a:pt x="83271" y="419900"/>
                      <a:pt x="227733" y="362353"/>
                      <a:pt x="326952" y="361162"/>
                    </a:cubicBezTo>
                    <a:close/>
                    <a:moveTo>
                      <a:pt x="331904" y="0"/>
                    </a:moveTo>
                    <a:cubicBezTo>
                      <a:pt x="415987" y="0"/>
                      <a:pt x="484149" y="68162"/>
                      <a:pt x="484149" y="152245"/>
                    </a:cubicBezTo>
                    <a:cubicBezTo>
                      <a:pt x="484149" y="236328"/>
                      <a:pt x="415987" y="304490"/>
                      <a:pt x="331904" y="304490"/>
                    </a:cubicBezTo>
                    <a:cubicBezTo>
                      <a:pt x="247821" y="304490"/>
                      <a:pt x="179659" y="236328"/>
                      <a:pt x="179659" y="152245"/>
                    </a:cubicBezTo>
                    <a:cubicBezTo>
                      <a:pt x="179659" y="68162"/>
                      <a:pt x="247821" y="0"/>
                      <a:pt x="331904" y="0"/>
                    </a:cubicBezTo>
                    <a:close/>
                  </a:path>
                </a:pathLst>
              </a:custGeom>
              <a:solidFill>
                <a:srgbClr val="EB1A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56"/>
              <p:cNvSpPr/>
              <p:nvPr/>
            </p:nvSpPr>
            <p:spPr>
              <a:xfrm>
                <a:off x="1180421" y="2770853"/>
                <a:ext cx="148464" cy="360007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89887">
                    <a:moveTo>
                      <a:pt x="326952" y="361162"/>
                    </a:moveTo>
                    <a:cubicBezTo>
                      <a:pt x="426171" y="359971"/>
                      <a:pt x="596034" y="423074"/>
                      <a:pt x="626990" y="570712"/>
                    </a:cubicBezTo>
                    <a:lnTo>
                      <a:pt x="655565" y="889799"/>
                    </a:lnTo>
                    <a:cubicBezTo>
                      <a:pt x="657152" y="925518"/>
                      <a:pt x="638102" y="953299"/>
                      <a:pt x="622227" y="956474"/>
                    </a:cubicBezTo>
                    <a:cubicBezTo>
                      <a:pt x="606352" y="959649"/>
                      <a:pt x="562696" y="947742"/>
                      <a:pt x="560315" y="908849"/>
                    </a:cubicBezTo>
                    <a:lnTo>
                      <a:pt x="536502" y="565949"/>
                    </a:lnTo>
                    <a:cubicBezTo>
                      <a:pt x="533328" y="547692"/>
                      <a:pt x="530947" y="515151"/>
                      <a:pt x="512690" y="513562"/>
                    </a:cubicBezTo>
                    <a:cubicBezTo>
                      <a:pt x="494433" y="511973"/>
                      <a:pt x="490465" y="541343"/>
                      <a:pt x="493640" y="565949"/>
                    </a:cubicBezTo>
                    <a:cubicBezTo>
                      <a:pt x="495227" y="880274"/>
                      <a:pt x="496815" y="1194599"/>
                      <a:pt x="498402" y="1508924"/>
                    </a:cubicBezTo>
                    <a:cubicBezTo>
                      <a:pt x="497608" y="1555755"/>
                      <a:pt x="457127" y="1588300"/>
                      <a:pt x="422202" y="1587506"/>
                    </a:cubicBezTo>
                    <a:cubicBezTo>
                      <a:pt x="387277" y="1586712"/>
                      <a:pt x="357114" y="1550200"/>
                      <a:pt x="355527" y="1508924"/>
                    </a:cubicBezTo>
                    <a:cubicBezTo>
                      <a:pt x="357115" y="1327949"/>
                      <a:pt x="361083" y="1156499"/>
                      <a:pt x="362671" y="975524"/>
                    </a:cubicBezTo>
                    <a:cubicBezTo>
                      <a:pt x="357909" y="952505"/>
                      <a:pt x="337668" y="942187"/>
                      <a:pt x="326952" y="942187"/>
                    </a:cubicBezTo>
                    <a:cubicBezTo>
                      <a:pt x="316236" y="942187"/>
                      <a:pt x="297583" y="961237"/>
                      <a:pt x="298377" y="975524"/>
                    </a:cubicBezTo>
                    <a:lnTo>
                      <a:pt x="288852" y="1542262"/>
                    </a:lnTo>
                    <a:cubicBezTo>
                      <a:pt x="285677" y="1575600"/>
                      <a:pt x="257102" y="1591475"/>
                      <a:pt x="222177" y="1589887"/>
                    </a:cubicBezTo>
                    <a:cubicBezTo>
                      <a:pt x="187252" y="1588299"/>
                      <a:pt x="161852" y="1570043"/>
                      <a:pt x="160265" y="1542262"/>
                    </a:cubicBezTo>
                    <a:cubicBezTo>
                      <a:pt x="161852" y="1219999"/>
                      <a:pt x="163440" y="897737"/>
                      <a:pt x="165027" y="575474"/>
                    </a:cubicBezTo>
                    <a:cubicBezTo>
                      <a:pt x="166615" y="546105"/>
                      <a:pt x="149153" y="538962"/>
                      <a:pt x="141215" y="537374"/>
                    </a:cubicBezTo>
                    <a:cubicBezTo>
                      <a:pt x="133277" y="535786"/>
                      <a:pt x="115815" y="542930"/>
                      <a:pt x="117402" y="565949"/>
                    </a:cubicBezTo>
                    <a:lnTo>
                      <a:pt x="93590" y="889799"/>
                    </a:lnTo>
                    <a:cubicBezTo>
                      <a:pt x="90415" y="955680"/>
                      <a:pt x="56680" y="960442"/>
                      <a:pt x="41202" y="961236"/>
                    </a:cubicBezTo>
                    <a:cubicBezTo>
                      <a:pt x="25724" y="962030"/>
                      <a:pt x="-867" y="940600"/>
                      <a:pt x="721" y="894562"/>
                    </a:cubicBezTo>
                    <a:cubicBezTo>
                      <a:pt x="-3248" y="788992"/>
                      <a:pt x="9452" y="728668"/>
                      <a:pt x="31677" y="577855"/>
                    </a:cubicBezTo>
                    <a:cubicBezTo>
                      <a:pt x="83271" y="419900"/>
                      <a:pt x="227733" y="362353"/>
                      <a:pt x="326952" y="361162"/>
                    </a:cubicBezTo>
                    <a:close/>
                    <a:moveTo>
                      <a:pt x="331904" y="0"/>
                    </a:moveTo>
                    <a:cubicBezTo>
                      <a:pt x="415987" y="0"/>
                      <a:pt x="484149" y="68162"/>
                      <a:pt x="484149" y="152245"/>
                    </a:cubicBezTo>
                    <a:cubicBezTo>
                      <a:pt x="484149" y="236328"/>
                      <a:pt x="415987" y="304490"/>
                      <a:pt x="331904" y="304490"/>
                    </a:cubicBezTo>
                    <a:cubicBezTo>
                      <a:pt x="247821" y="304490"/>
                      <a:pt x="179659" y="236328"/>
                      <a:pt x="179659" y="152245"/>
                    </a:cubicBezTo>
                    <a:cubicBezTo>
                      <a:pt x="179659" y="68162"/>
                      <a:pt x="247821" y="0"/>
                      <a:pt x="331904" y="0"/>
                    </a:cubicBezTo>
                    <a:close/>
                  </a:path>
                </a:pathLst>
              </a:custGeom>
              <a:solidFill>
                <a:srgbClr val="FF7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56"/>
              <p:cNvSpPr/>
              <p:nvPr/>
            </p:nvSpPr>
            <p:spPr>
              <a:xfrm>
                <a:off x="1426627" y="2770853"/>
                <a:ext cx="148464" cy="360007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89887">
                    <a:moveTo>
                      <a:pt x="326952" y="361162"/>
                    </a:moveTo>
                    <a:cubicBezTo>
                      <a:pt x="426171" y="359971"/>
                      <a:pt x="596034" y="423074"/>
                      <a:pt x="626990" y="570712"/>
                    </a:cubicBezTo>
                    <a:lnTo>
                      <a:pt x="655565" y="889799"/>
                    </a:lnTo>
                    <a:cubicBezTo>
                      <a:pt x="657152" y="925518"/>
                      <a:pt x="638102" y="953299"/>
                      <a:pt x="622227" y="956474"/>
                    </a:cubicBezTo>
                    <a:cubicBezTo>
                      <a:pt x="606352" y="959649"/>
                      <a:pt x="562696" y="947742"/>
                      <a:pt x="560315" y="908849"/>
                    </a:cubicBezTo>
                    <a:lnTo>
                      <a:pt x="536502" y="565949"/>
                    </a:lnTo>
                    <a:cubicBezTo>
                      <a:pt x="533328" y="547692"/>
                      <a:pt x="530947" y="515151"/>
                      <a:pt x="512690" y="513562"/>
                    </a:cubicBezTo>
                    <a:cubicBezTo>
                      <a:pt x="494433" y="511973"/>
                      <a:pt x="490465" y="541343"/>
                      <a:pt x="493640" y="565949"/>
                    </a:cubicBezTo>
                    <a:cubicBezTo>
                      <a:pt x="495227" y="880274"/>
                      <a:pt x="496815" y="1194599"/>
                      <a:pt x="498402" y="1508924"/>
                    </a:cubicBezTo>
                    <a:cubicBezTo>
                      <a:pt x="497608" y="1555755"/>
                      <a:pt x="457127" y="1588300"/>
                      <a:pt x="422202" y="1587506"/>
                    </a:cubicBezTo>
                    <a:cubicBezTo>
                      <a:pt x="387277" y="1586712"/>
                      <a:pt x="357114" y="1550200"/>
                      <a:pt x="355527" y="1508924"/>
                    </a:cubicBezTo>
                    <a:cubicBezTo>
                      <a:pt x="357115" y="1327949"/>
                      <a:pt x="361083" y="1156499"/>
                      <a:pt x="362671" y="975524"/>
                    </a:cubicBezTo>
                    <a:cubicBezTo>
                      <a:pt x="357909" y="952505"/>
                      <a:pt x="337668" y="942187"/>
                      <a:pt x="326952" y="942187"/>
                    </a:cubicBezTo>
                    <a:cubicBezTo>
                      <a:pt x="316236" y="942187"/>
                      <a:pt x="297583" y="961237"/>
                      <a:pt x="298377" y="975524"/>
                    </a:cubicBezTo>
                    <a:lnTo>
                      <a:pt x="288852" y="1542262"/>
                    </a:lnTo>
                    <a:cubicBezTo>
                      <a:pt x="285677" y="1575600"/>
                      <a:pt x="257102" y="1591475"/>
                      <a:pt x="222177" y="1589887"/>
                    </a:cubicBezTo>
                    <a:cubicBezTo>
                      <a:pt x="187252" y="1588299"/>
                      <a:pt x="161852" y="1570043"/>
                      <a:pt x="160265" y="1542262"/>
                    </a:cubicBezTo>
                    <a:cubicBezTo>
                      <a:pt x="161852" y="1219999"/>
                      <a:pt x="163440" y="897737"/>
                      <a:pt x="165027" y="575474"/>
                    </a:cubicBezTo>
                    <a:cubicBezTo>
                      <a:pt x="166615" y="546105"/>
                      <a:pt x="149153" y="538962"/>
                      <a:pt x="141215" y="537374"/>
                    </a:cubicBezTo>
                    <a:cubicBezTo>
                      <a:pt x="133277" y="535786"/>
                      <a:pt x="115815" y="542930"/>
                      <a:pt x="117402" y="565949"/>
                    </a:cubicBezTo>
                    <a:lnTo>
                      <a:pt x="93590" y="889799"/>
                    </a:lnTo>
                    <a:cubicBezTo>
                      <a:pt x="90415" y="955680"/>
                      <a:pt x="56680" y="960442"/>
                      <a:pt x="41202" y="961236"/>
                    </a:cubicBezTo>
                    <a:cubicBezTo>
                      <a:pt x="25724" y="962030"/>
                      <a:pt x="-867" y="940600"/>
                      <a:pt x="721" y="894562"/>
                    </a:cubicBezTo>
                    <a:cubicBezTo>
                      <a:pt x="-3248" y="788992"/>
                      <a:pt x="9452" y="728668"/>
                      <a:pt x="31677" y="577855"/>
                    </a:cubicBezTo>
                    <a:cubicBezTo>
                      <a:pt x="83271" y="419900"/>
                      <a:pt x="227733" y="362353"/>
                      <a:pt x="326952" y="361162"/>
                    </a:cubicBezTo>
                    <a:close/>
                    <a:moveTo>
                      <a:pt x="331904" y="0"/>
                    </a:moveTo>
                    <a:cubicBezTo>
                      <a:pt x="415987" y="0"/>
                      <a:pt x="484149" y="68162"/>
                      <a:pt x="484149" y="152245"/>
                    </a:cubicBezTo>
                    <a:cubicBezTo>
                      <a:pt x="484149" y="236328"/>
                      <a:pt x="415987" y="304490"/>
                      <a:pt x="331904" y="304490"/>
                    </a:cubicBezTo>
                    <a:cubicBezTo>
                      <a:pt x="247821" y="304490"/>
                      <a:pt x="179659" y="236328"/>
                      <a:pt x="179659" y="152245"/>
                    </a:cubicBezTo>
                    <a:cubicBezTo>
                      <a:pt x="179659" y="68162"/>
                      <a:pt x="247821" y="0"/>
                      <a:pt x="331904" y="0"/>
                    </a:cubicBezTo>
                    <a:close/>
                  </a:path>
                </a:pathLst>
              </a:custGeom>
              <a:solidFill>
                <a:srgbClr val="FFA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56"/>
              <p:cNvSpPr/>
              <p:nvPr/>
            </p:nvSpPr>
            <p:spPr>
              <a:xfrm>
                <a:off x="1672833" y="2770853"/>
                <a:ext cx="148464" cy="360007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89887">
                    <a:moveTo>
                      <a:pt x="326952" y="361162"/>
                    </a:moveTo>
                    <a:cubicBezTo>
                      <a:pt x="426171" y="359971"/>
                      <a:pt x="596034" y="423074"/>
                      <a:pt x="626990" y="570712"/>
                    </a:cubicBezTo>
                    <a:lnTo>
                      <a:pt x="655565" y="889799"/>
                    </a:lnTo>
                    <a:cubicBezTo>
                      <a:pt x="657152" y="925518"/>
                      <a:pt x="638102" y="953299"/>
                      <a:pt x="622227" y="956474"/>
                    </a:cubicBezTo>
                    <a:cubicBezTo>
                      <a:pt x="606352" y="959649"/>
                      <a:pt x="562696" y="947742"/>
                      <a:pt x="560315" y="908849"/>
                    </a:cubicBezTo>
                    <a:lnTo>
                      <a:pt x="536502" y="565949"/>
                    </a:lnTo>
                    <a:cubicBezTo>
                      <a:pt x="533328" y="547692"/>
                      <a:pt x="530947" y="515151"/>
                      <a:pt x="512690" y="513562"/>
                    </a:cubicBezTo>
                    <a:cubicBezTo>
                      <a:pt x="494433" y="511973"/>
                      <a:pt x="490465" y="541343"/>
                      <a:pt x="493640" y="565949"/>
                    </a:cubicBezTo>
                    <a:cubicBezTo>
                      <a:pt x="495227" y="880274"/>
                      <a:pt x="496815" y="1194599"/>
                      <a:pt x="498402" y="1508924"/>
                    </a:cubicBezTo>
                    <a:cubicBezTo>
                      <a:pt x="497608" y="1555755"/>
                      <a:pt x="457127" y="1588300"/>
                      <a:pt x="422202" y="1587506"/>
                    </a:cubicBezTo>
                    <a:cubicBezTo>
                      <a:pt x="387277" y="1586712"/>
                      <a:pt x="357114" y="1550200"/>
                      <a:pt x="355527" y="1508924"/>
                    </a:cubicBezTo>
                    <a:cubicBezTo>
                      <a:pt x="357115" y="1327949"/>
                      <a:pt x="361083" y="1156499"/>
                      <a:pt x="362671" y="975524"/>
                    </a:cubicBezTo>
                    <a:cubicBezTo>
                      <a:pt x="357909" y="952505"/>
                      <a:pt x="337668" y="942187"/>
                      <a:pt x="326952" y="942187"/>
                    </a:cubicBezTo>
                    <a:cubicBezTo>
                      <a:pt x="316236" y="942187"/>
                      <a:pt x="297583" y="961237"/>
                      <a:pt x="298377" y="975524"/>
                    </a:cubicBezTo>
                    <a:lnTo>
                      <a:pt x="288852" y="1542262"/>
                    </a:lnTo>
                    <a:cubicBezTo>
                      <a:pt x="285677" y="1575600"/>
                      <a:pt x="257102" y="1591475"/>
                      <a:pt x="222177" y="1589887"/>
                    </a:cubicBezTo>
                    <a:cubicBezTo>
                      <a:pt x="187252" y="1588299"/>
                      <a:pt x="161852" y="1570043"/>
                      <a:pt x="160265" y="1542262"/>
                    </a:cubicBezTo>
                    <a:cubicBezTo>
                      <a:pt x="161852" y="1219999"/>
                      <a:pt x="163440" y="897737"/>
                      <a:pt x="165027" y="575474"/>
                    </a:cubicBezTo>
                    <a:cubicBezTo>
                      <a:pt x="166615" y="546105"/>
                      <a:pt x="149153" y="538962"/>
                      <a:pt x="141215" y="537374"/>
                    </a:cubicBezTo>
                    <a:cubicBezTo>
                      <a:pt x="133277" y="535786"/>
                      <a:pt x="115815" y="542930"/>
                      <a:pt x="117402" y="565949"/>
                    </a:cubicBezTo>
                    <a:lnTo>
                      <a:pt x="93590" y="889799"/>
                    </a:lnTo>
                    <a:cubicBezTo>
                      <a:pt x="90415" y="955680"/>
                      <a:pt x="56680" y="960442"/>
                      <a:pt x="41202" y="961236"/>
                    </a:cubicBezTo>
                    <a:cubicBezTo>
                      <a:pt x="25724" y="962030"/>
                      <a:pt x="-867" y="940600"/>
                      <a:pt x="721" y="894562"/>
                    </a:cubicBezTo>
                    <a:cubicBezTo>
                      <a:pt x="-3248" y="788992"/>
                      <a:pt x="9452" y="728668"/>
                      <a:pt x="31677" y="577855"/>
                    </a:cubicBezTo>
                    <a:cubicBezTo>
                      <a:pt x="83271" y="419900"/>
                      <a:pt x="227733" y="362353"/>
                      <a:pt x="326952" y="361162"/>
                    </a:cubicBezTo>
                    <a:close/>
                    <a:moveTo>
                      <a:pt x="331904" y="0"/>
                    </a:moveTo>
                    <a:cubicBezTo>
                      <a:pt x="415987" y="0"/>
                      <a:pt x="484149" y="68162"/>
                      <a:pt x="484149" y="152245"/>
                    </a:cubicBezTo>
                    <a:cubicBezTo>
                      <a:pt x="484149" y="236328"/>
                      <a:pt x="415987" y="304490"/>
                      <a:pt x="331904" y="304490"/>
                    </a:cubicBezTo>
                    <a:cubicBezTo>
                      <a:pt x="247821" y="304490"/>
                      <a:pt x="179659" y="236328"/>
                      <a:pt x="179659" y="152245"/>
                    </a:cubicBezTo>
                    <a:cubicBezTo>
                      <a:pt x="179659" y="68162"/>
                      <a:pt x="247821" y="0"/>
                      <a:pt x="331904" y="0"/>
                    </a:cubicBezTo>
                    <a:close/>
                  </a:path>
                </a:pathLst>
              </a:custGeom>
              <a:solidFill>
                <a:srgbClr val="BCC7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56"/>
              <p:cNvSpPr/>
              <p:nvPr/>
            </p:nvSpPr>
            <p:spPr>
              <a:xfrm>
                <a:off x="1919039" y="2770853"/>
                <a:ext cx="148464" cy="360007"/>
              </a:xfrm>
              <a:custGeom>
                <a:avLst/>
                <a:gdLst/>
                <a:ahLst/>
                <a:cxnLst/>
                <a:rect l="l" t="t" r="r" b="b"/>
                <a:pathLst>
                  <a:path w="655657" h="1589887">
                    <a:moveTo>
                      <a:pt x="326952" y="361162"/>
                    </a:moveTo>
                    <a:cubicBezTo>
                      <a:pt x="426171" y="359971"/>
                      <a:pt x="596034" y="423074"/>
                      <a:pt x="626990" y="570712"/>
                    </a:cubicBezTo>
                    <a:lnTo>
                      <a:pt x="655565" y="889799"/>
                    </a:lnTo>
                    <a:cubicBezTo>
                      <a:pt x="657152" y="925518"/>
                      <a:pt x="638102" y="953299"/>
                      <a:pt x="622227" y="956474"/>
                    </a:cubicBezTo>
                    <a:cubicBezTo>
                      <a:pt x="606352" y="959649"/>
                      <a:pt x="562696" y="947742"/>
                      <a:pt x="560315" y="908849"/>
                    </a:cubicBezTo>
                    <a:lnTo>
                      <a:pt x="536502" y="565949"/>
                    </a:lnTo>
                    <a:cubicBezTo>
                      <a:pt x="533328" y="547692"/>
                      <a:pt x="530947" y="515151"/>
                      <a:pt x="512690" y="513562"/>
                    </a:cubicBezTo>
                    <a:cubicBezTo>
                      <a:pt x="494433" y="511973"/>
                      <a:pt x="490465" y="541343"/>
                      <a:pt x="493640" y="565949"/>
                    </a:cubicBezTo>
                    <a:cubicBezTo>
                      <a:pt x="495227" y="880274"/>
                      <a:pt x="496815" y="1194599"/>
                      <a:pt x="498402" y="1508924"/>
                    </a:cubicBezTo>
                    <a:cubicBezTo>
                      <a:pt x="497608" y="1555755"/>
                      <a:pt x="457127" y="1588300"/>
                      <a:pt x="422202" y="1587506"/>
                    </a:cubicBezTo>
                    <a:cubicBezTo>
                      <a:pt x="387277" y="1586712"/>
                      <a:pt x="357114" y="1550200"/>
                      <a:pt x="355527" y="1508924"/>
                    </a:cubicBezTo>
                    <a:cubicBezTo>
                      <a:pt x="357115" y="1327949"/>
                      <a:pt x="361083" y="1156499"/>
                      <a:pt x="362671" y="975524"/>
                    </a:cubicBezTo>
                    <a:cubicBezTo>
                      <a:pt x="357909" y="952505"/>
                      <a:pt x="337668" y="942187"/>
                      <a:pt x="326952" y="942187"/>
                    </a:cubicBezTo>
                    <a:cubicBezTo>
                      <a:pt x="316236" y="942187"/>
                      <a:pt x="297583" y="961237"/>
                      <a:pt x="298377" y="975524"/>
                    </a:cubicBezTo>
                    <a:lnTo>
                      <a:pt x="288852" y="1542262"/>
                    </a:lnTo>
                    <a:cubicBezTo>
                      <a:pt x="285677" y="1575600"/>
                      <a:pt x="257102" y="1591475"/>
                      <a:pt x="222177" y="1589887"/>
                    </a:cubicBezTo>
                    <a:cubicBezTo>
                      <a:pt x="187252" y="1588299"/>
                      <a:pt x="161852" y="1570043"/>
                      <a:pt x="160265" y="1542262"/>
                    </a:cubicBezTo>
                    <a:cubicBezTo>
                      <a:pt x="161852" y="1219999"/>
                      <a:pt x="163440" y="897737"/>
                      <a:pt x="165027" y="575474"/>
                    </a:cubicBezTo>
                    <a:cubicBezTo>
                      <a:pt x="166615" y="546105"/>
                      <a:pt x="149153" y="538962"/>
                      <a:pt x="141215" y="537374"/>
                    </a:cubicBezTo>
                    <a:cubicBezTo>
                      <a:pt x="133277" y="535786"/>
                      <a:pt x="115815" y="542930"/>
                      <a:pt x="117402" y="565949"/>
                    </a:cubicBezTo>
                    <a:lnTo>
                      <a:pt x="93590" y="889799"/>
                    </a:lnTo>
                    <a:cubicBezTo>
                      <a:pt x="90415" y="955680"/>
                      <a:pt x="56680" y="960442"/>
                      <a:pt x="41202" y="961236"/>
                    </a:cubicBezTo>
                    <a:cubicBezTo>
                      <a:pt x="25724" y="962030"/>
                      <a:pt x="-867" y="940600"/>
                      <a:pt x="721" y="894562"/>
                    </a:cubicBezTo>
                    <a:cubicBezTo>
                      <a:pt x="-3248" y="788992"/>
                      <a:pt x="9452" y="728668"/>
                      <a:pt x="31677" y="577855"/>
                    </a:cubicBezTo>
                    <a:cubicBezTo>
                      <a:pt x="83271" y="419900"/>
                      <a:pt x="227733" y="362353"/>
                      <a:pt x="326952" y="361162"/>
                    </a:cubicBezTo>
                    <a:close/>
                    <a:moveTo>
                      <a:pt x="331904" y="0"/>
                    </a:moveTo>
                    <a:cubicBezTo>
                      <a:pt x="415987" y="0"/>
                      <a:pt x="484149" y="68162"/>
                      <a:pt x="484149" y="152245"/>
                    </a:cubicBezTo>
                    <a:cubicBezTo>
                      <a:pt x="484149" y="236328"/>
                      <a:pt x="415987" y="304490"/>
                      <a:pt x="331904" y="304490"/>
                    </a:cubicBezTo>
                    <a:cubicBezTo>
                      <a:pt x="247821" y="304490"/>
                      <a:pt x="179659" y="236328"/>
                      <a:pt x="179659" y="152245"/>
                    </a:cubicBezTo>
                    <a:cubicBezTo>
                      <a:pt x="179659" y="68162"/>
                      <a:pt x="247821" y="0"/>
                      <a:pt x="331904" y="0"/>
                    </a:cubicBezTo>
                    <a:close/>
                  </a:path>
                </a:pathLst>
              </a:custGeom>
              <a:solidFill>
                <a:srgbClr val="A3AA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2" name="组合 111"/>
              <p:cNvGrpSpPr/>
              <p:nvPr/>
            </p:nvGrpSpPr>
            <p:grpSpPr>
              <a:xfrm>
                <a:off x="2080295" y="2769783"/>
                <a:ext cx="617370" cy="377507"/>
                <a:chOff x="2080295" y="2742244"/>
                <a:chExt cx="617370" cy="377507"/>
              </a:xfrm>
            </p:grpSpPr>
            <p:sp>
              <p:nvSpPr>
                <p:cNvPr id="113" name="TextBox 112"/>
                <p:cNvSpPr txBox="1"/>
                <p:nvPr/>
              </p:nvSpPr>
              <p:spPr>
                <a:xfrm>
                  <a:off x="2080295" y="2742244"/>
                  <a:ext cx="616430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" dirty="0" smtClean="0">
                      <a:solidFill>
                        <a:srgbClr val="DECDB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800" dirty="0">
                    <a:solidFill>
                      <a:srgbClr val="DECDB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2089407" y="2873530"/>
                  <a:ext cx="608258" cy="2462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" dirty="0">
                      <a:solidFill>
                        <a:srgbClr val="DECDB1"/>
                      </a:solidFill>
                    </a:rPr>
                    <a:t>上海锐普广告有限公司是中国第一家精品</a:t>
                  </a:r>
                  <a:r>
                    <a:rPr lang="en-US" altLang="zh-CN" sz="200" dirty="0">
                      <a:solidFill>
                        <a:srgbClr val="DECDB1"/>
                      </a:solidFill>
                    </a:rPr>
                    <a:t>PPT</a:t>
                  </a:r>
                  <a:r>
                    <a:rPr lang="zh-CN" altLang="en-US" sz="200" dirty="0">
                      <a:solidFill>
                        <a:srgbClr val="DECDB1"/>
                      </a:solidFill>
                    </a:rPr>
                    <a:t>设计机构。拥有顶尖的</a:t>
                  </a:r>
                  <a:r>
                    <a:rPr lang="en-US" altLang="zh-CN" sz="200" dirty="0">
                      <a:solidFill>
                        <a:srgbClr val="DECDB1"/>
                      </a:solidFill>
                    </a:rPr>
                    <a:t>PPT</a:t>
                  </a:r>
                  <a:r>
                    <a:rPr lang="zh-CN" altLang="en-US" sz="200" dirty="0">
                      <a:solidFill>
                        <a:srgbClr val="DECDB1"/>
                      </a:solidFill>
                    </a:rPr>
                    <a:t>设计团队，坚持精益求精，拒接平庸的设计理念。帮您实现精致、美观、动感的</a:t>
                  </a:r>
                  <a:r>
                    <a:rPr lang="en-US" altLang="zh-CN" sz="200" dirty="0">
                      <a:solidFill>
                        <a:srgbClr val="DECDB1"/>
                      </a:solidFill>
                    </a:rPr>
                    <a:t>PPT</a:t>
                  </a:r>
                  <a:r>
                    <a:rPr lang="zh-CN" altLang="en-US" sz="200" dirty="0">
                      <a:solidFill>
                        <a:srgbClr val="DECDB1"/>
                      </a:solidFill>
                    </a:rPr>
                    <a:t>设计。</a:t>
                  </a:r>
                </a:p>
              </p:txBody>
            </p:sp>
          </p:grpSp>
        </p:grpSp>
      </p:grpSp>
      <p:grpSp>
        <p:nvGrpSpPr>
          <p:cNvPr id="80" name="组合 79"/>
          <p:cNvGrpSpPr/>
          <p:nvPr/>
        </p:nvGrpSpPr>
        <p:grpSpPr>
          <a:xfrm>
            <a:off x="8062972" y="1932192"/>
            <a:ext cx="810090" cy="1215135"/>
            <a:chOff x="4166955" y="1964183"/>
            <a:chExt cx="810090" cy="1215135"/>
          </a:xfrm>
        </p:grpSpPr>
        <p:graphicFrame>
          <p:nvGraphicFramePr>
            <p:cNvPr id="81" name="图表 80"/>
            <p:cNvGraphicFramePr/>
            <p:nvPr>
              <p:extLst>
                <p:ext uri="{D42A27DB-BD31-4B8C-83A1-F6EECF244321}">
                  <p14:modId xmlns:p14="http://schemas.microsoft.com/office/powerpoint/2010/main" val="1497529619"/>
                </p:ext>
              </p:extLst>
            </p:nvPr>
          </p:nvGraphicFramePr>
          <p:xfrm>
            <a:off x="4166955" y="1964183"/>
            <a:ext cx="810090" cy="12151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82" name="组合 81"/>
            <p:cNvGrpSpPr/>
            <p:nvPr/>
          </p:nvGrpSpPr>
          <p:grpSpPr>
            <a:xfrm>
              <a:off x="4347999" y="2159158"/>
              <a:ext cx="443076" cy="848277"/>
              <a:chOff x="4347999" y="2159158"/>
              <a:chExt cx="443076" cy="848277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4740905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194" name="矩形 193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矩形 194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矩形 195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" name="矩形 196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矩形 197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矩形 202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4676611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184" name="矩形 183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矩形 188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矩形 189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矩形 190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矩形 191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矩形 192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4609936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174" name="矩形 173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4548024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164" name="矩形 163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矩形 168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4481349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154" name="矩形 153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154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矩形 155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矩形 156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矩形 157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矩形 158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矩形 159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矩形 160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矩形 161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矩形 162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>
                <a:off x="4414674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100" name="矩形 99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矩形 144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146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矩形 147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矩形 148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矩形 150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矩形 151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152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4347999" y="2159158"/>
                <a:ext cx="50170" cy="848277"/>
                <a:chOff x="4718920" y="2159158"/>
                <a:chExt cx="62070" cy="848277"/>
              </a:xfrm>
            </p:grpSpPr>
            <p:sp>
              <p:nvSpPr>
                <p:cNvPr id="90" name="矩形 89"/>
                <p:cNvSpPr/>
                <p:nvPr/>
              </p:nvSpPr>
              <p:spPr>
                <a:xfrm>
                  <a:off x="4718920" y="2597309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4718920" y="268493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4718920" y="2770663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4718920" y="250872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4718920" y="242061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4718920" y="233251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4718920" y="2244406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4718920" y="2858292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4718920" y="2945365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4718920" y="2159158"/>
                  <a:ext cx="62070" cy="62070"/>
                </a:xfrm>
                <a:prstGeom prst="rect">
                  <a:avLst/>
                </a:prstGeom>
                <a:solidFill>
                  <a:schemeClr val="accent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aphicFrame>
        <p:nvGraphicFramePr>
          <p:cNvPr id="204" name="图表 203"/>
          <p:cNvGraphicFramePr/>
          <p:nvPr>
            <p:extLst>
              <p:ext uri="{D42A27DB-BD31-4B8C-83A1-F6EECF244321}">
                <p14:modId xmlns:p14="http://schemas.microsoft.com/office/powerpoint/2010/main" val="210382957"/>
              </p:ext>
            </p:extLst>
          </p:nvPr>
        </p:nvGraphicFramePr>
        <p:xfrm>
          <a:off x="5877145" y="2059083"/>
          <a:ext cx="2023662" cy="1349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5" name="同心圆 204"/>
          <p:cNvSpPr/>
          <p:nvPr/>
        </p:nvSpPr>
        <p:spPr>
          <a:xfrm>
            <a:off x="6013518" y="2357181"/>
            <a:ext cx="564034" cy="564034"/>
          </a:xfrm>
          <a:prstGeom prst="donu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" name="同心圆 205"/>
          <p:cNvSpPr/>
          <p:nvPr/>
        </p:nvSpPr>
        <p:spPr>
          <a:xfrm>
            <a:off x="6598157" y="2357181"/>
            <a:ext cx="564034" cy="564034"/>
          </a:xfrm>
          <a:prstGeom prst="donu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7" name="同心圆 206"/>
          <p:cNvSpPr/>
          <p:nvPr/>
        </p:nvSpPr>
        <p:spPr>
          <a:xfrm>
            <a:off x="7182796" y="2357181"/>
            <a:ext cx="564034" cy="564034"/>
          </a:xfrm>
          <a:prstGeom prst="donu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5832140" y="2102112"/>
            <a:ext cx="2160240" cy="1335189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918486" y="1491630"/>
            <a:ext cx="2793513" cy="377957"/>
            <a:chOff x="2699973" y="543055"/>
            <a:chExt cx="2793513" cy="377957"/>
          </a:xfrm>
        </p:grpSpPr>
        <p:sp>
          <p:nvSpPr>
            <p:cNvPr id="210" name="等腰三角形 230"/>
            <p:cNvSpPr/>
            <p:nvPr/>
          </p:nvSpPr>
          <p:spPr>
            <a:xfrm>
              <a:off x="2699973" y="543055"/>
              <a:ext cx="426431" cy="377957"/>
            </a:xfrm>
            <a:custGeom>
              <a:avLst/>
              <a:gdLst>
                <a:gd name="connsiteX0" fmla="*/ 0 w 1170130"/>
                <a:gd name="connsiteY0" fmla="*/ 1080120 h 1080120"/>
                <a:gd name="connsiteX1" fmla="*/ 585065 w 1170130"/>
                <a:gd name="connsiteY1" fmla="*/ 0 h 1080120"/>
                <a:gd name="connsiteX2" fmla="*/ 1170130 w 1170130"/>
                <a:gd name="connsiteY2" fmla="*/ 1080120 h 1080120"/>
                <a:gd name="connsiteX3" fmla="*/ 0 w 1170130"/>
                <a:gd name="connsiteY3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1170130 w 1170130"/>
                <a:gd name="connsiteY3" fmla="*/ 1080120 h 1080120"/>
                <a:gd name="connsiteX4" fmla="*/ 0 w 1170130"/>
                <a:gd name="connsiteY4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542 h 1080542"/>
                <a:gd name="connsiteX1" fmla="*/ 435504 w 1170130"/>
                <a:gd name="connsiteY1" fmla="*/ 268522 h 1080542"/>
                <a:gd name="connsiteX2" fmla="*/ 585065 w 1170130"/>
                <a:gd name="connsiteY2" fmla="*/ 422 h 1080542"/>
                <a:gd name="connsiteX3" fmla="*/ 732684 w 1170130"/>
                <a:gd name="connsiteY3" fmla="*/ 268522 h 1080542"/>
                <a:gd name="connsiteX4" fmla="*/ 1170130 w 1170130"/>
                <a:gd name="connsiteY4" fmla="*/ 1080542 h 1080542"/>
                <a:gd name="connsiteX5" fmla="*/ 0 w 1170130"/>
                <a:gd name="connsiteY5" fmla="*/ 1080542 h 1080542"/>
                <a:gd name="connsiteX0" fmla="*/ 20555 w 1190685"/>
                <a:gd name="connsiteY0" fmla="*/ 1080542 h 1080542"/>
                <a:gd name="connsiteX1" fmla="*/ 456059 w 1190685"/>
                <a:gd name="connsiteY1" fmla="*/ 268522 h 1080542"/>
                <a:gd name="connsiteX2" fmla="*/ 605620 w 1190685"/>
                <a:gd name="connsiteY2" fmla="*/ 422 h 1080542"/>
                <a:gd name="connsiteX3" fmla="*/ 753239 w 1190685"/>
                <a:gd name="connsiteY3" fmla="*/ 268522 h 1080542"/>
                <a:gd name="connsiteX4" fmla="*/ 1190685 w 1190685"/>
                <a:gd name="connsiteY4" fmla="*/ 1080542 h 1080542"/>
                <a:gd name="connsiteX5" fmla="*/ 20555 w 1190685"/>
                <a:gd name="connsiteY5" fmla="*/ 1080542 h 1080542"/>
                <a:gd name="connsiteX0" fmla="*/ 20555 w 1190685"/>
                <a:gd name="connsiteY0" fmla="*/ 1081893 h 1081893"/>
                <a:gd name="connsiteX1" fmla="*/ 456059 w 1190685"/>
                <a:gd name="connsiteY1" fmla="*/ 269873 h 1081893"/>
                <a:gd name="connsiteX2" fmla="*/ 605620 w 1190685"/>
                <a:gd name="connsiteY2" fmla="*/ 1773 h 1081893"/>
                <a:gd name="connsiteX3" fmla="*/ 753239 w 1190685"/>
                <a:gd name="connsiteY3" fmla="*/ 269873 h 1081893"/>
                <a:gd name="connsiteX4" fmla="*/ 1190685 w 1190685"/>
                <a:gd name="connsiteY4" fmla="*/ 1081893 h 1081893"/>
                <a:gd name="connsiteX5" fmla="*/ 20555 w 1190685"/>
                <a:gd name="connsiteY5" fmla="*/ 1081893 h 1081893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2076 w 1192206"/>
                <a:gd name="connsiteY0" fmla="*/ 1080120 h 1080120"/>
                <a:gd name="connsiteX1" fmla="*/ 419480 w 1192206"/>
                <a:gd name="connsiteY1" fmla="*/ 268100 h 1080120"/>
                <a:gd name="connsiteX2" fmla="*/ 607141 w 1192206"/>
                <a:gd name="connsiteY2" fmla="*/ 0 h 1080120"/>
                <a:gd name="connsiteX3" fmla="*/ 754760 w 1192206"/>
                <a:gd name="connsiteY3" fmla="*/ 268100 h 1080120"/>
                <a:gd name="connsiteX4" fmla="*/ 1192206 w 1192206"/>
                <a:gd name="connsiteY4" fmla="*/ 1080120 h 1080120"/>
                <a:gd name="connsiteX5" fmla="*/ 22076 w 1192206"/>
                <a:gd name="connsiteY5" fmla="*/ 1080120 h 1080120"/>
                <a:gd name="connsiteX0" fmla="*/ 23837 w 1193967"/>
                <a:gd name="connsiteY0" fmla="*/ 1080120 h 1080120"/>
                <a:gd name="connsiteX1" fmla="*/ 383141 w 1193967"/>
                <a:gd name="connsiteY1" fmla="*/ 268100 h 1080120"/>
                <a:gd name="connsiteX2" fmla="*/ 608902 w 1193967"/>
                <a:gd name="connsiteY2" fmla="*/ 0 h 1080120"/>
                <a:gd name="connsiteX3" fmla="*/ 756521 w 1193967"/>
                <a:gd name="connsiteY3" fmla="*/ 268100 h 1080120"/>
                <a:gd name="connsiteX4" fmla="*/ 1193967 w 1193967"/>
                <a:gd name="connsiteY4" fmla="*/ 1080120 h 1080120"/>
                <a:gd name="connsiteX5" fmla="*/ 23837 w 1193967"/>
                <a:gd name="connsiteY5" fmla="*/ 1080120 h 1080120"/>
                <a:gd name="connsiteX0" fmla="*/ 23837 w 1193967"/>
                <a:gd name="connsiteY0" fmla="*/ 1080201 h 1080201"/>
                <a:gd name="connsiteX1" fmla="*/ 383141 w 1193967"/>
                <a:gd name="connsiteY1" fmla="*/ 268181 h 1080201"/>
                <a:gd name="connsiteX2" fmla="*/ 608902 w 1193967"/>
                <a:gd name="connsiteY2" fmla="*/ 81 h 1080201"/>
                <a:gd name="connsiteX3" fmla="*/ 809861 w 1193967"/>
                <a:gd name="connsiteY3" fmla="*/ 245321 h 1080201"/>
                <a:gd name="connsiteX4" fmla="*/ 1193967 w 1193967"/>
                <a:gd name="connsiteY4" fmla="*/ 1080201 h 1080201"/>
                <a:gd name="connsiteX5" fmla="*/ 23837 w 1193967"/>
                <a:gd name="connsiteY5" fmla="*/ 1080201 h 1080201"/>
                <a:gd name="connsiteX0" fmla="*/ 23837 w 1193967"/>
                <a:gd name="connsiteY0" fmla="*/ 1080184 h 1080184"/>
                <a:gd name="connsiteX1" fmla="*/ 383141 w 1193967"/>
                <a:gd name="connsiteY1" fmla="*/ 268164 h 1080184"/>
                <a:gd name="connsiteX2" fmla="*/ 608902 w 1193967"/>
                <a:gd name="connsiteY2" fmla="*/ 64 h 1080184"/>
                <a:gd name="connsiteX3" fmla="*/ 809861 w 1193967"/>
                <a:gd name="connsiteY3" fmla="*/ 245304 h 1080184"/>
                <a:gd name="connsiteX4" fmla="*/ 1193967 w 1193967"/>
                <a:gd name="connsiteY4" fmla="*/ 1080184 h 1080184"/>
                <a:gd name="connsiteX5" fmla="*/ 23837 w 1193967"/>
                <a:gd name="connsiteY5" fmla="*/ 1080184 h 1080184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3391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6439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9487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6 h 1080126"/>
                <a:gd name="connsiteX1" fmla="*/ 361476 w 1195162"/>
                <a:gd name="connsiteY1" fmla="*/ 260486 h 1080126"/>
                <a:gd name="connsiteX2" fmla="*/ 610097 w 1195162"/>
                <a:gd name="connsiteY2" fmla="*/ 6 h 1080126"/>
                <a:gd name="connsiteX3" fmla="*/ 864396 w 1195162"/>
                <a:gd name="connsiteY3" fmla="*/ 252866 h 1080126"/>
                <a:gd name="connsiteX4" fmla="*/ 1195162 w 1195162"/>
                <a:gd name="connsiteY4" fmla="*/ 1080126 h 1080126"/>
                <a:gd name="connsiteX5" fmla="*/ 25032 w 119516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219719"/>
                <a:gd name="connsiteY0" fmla="*/ 1080129 h 1080129"/>
                <a:gd name="connsiteX1" fmla="*/ 332786 w 1219719"/>
                <a:gd name="connsiteY1" fmla="*/ 260489 h 1080129"/>
                <a:gd name="connsiteX2" fmla="*/ 611887 w 1219719"/>
                <a:gd name="connsiteY2" fmla="*/ 9 h 1080129"/>
                <a:gd name="connsiteX3" fmla="*/ 866186 w 1219719"/>
                <a:gd name="connsiteY3" fmla="*/ 252869 h 1080129"/>
                <a:gd name="connsiteX4" fmla="*/ 1196952 w 1219719"/>
                <a:gd name="connsiteY4" fmla="*/ 1080129 h 1080129"/>
                <a:gd name="connsiteX5" fmla="*/ 26822 w 1219719"/>
                <a:gd name="connsiteY5" fmla="*/ 1080129 h 1080129"/>
                <a:gd name="connsiteX0" fmla="*/ 26822 w 1220456"/>
                <a:gd name="connsiteY0" fmla="*/ 1080129 h 1080129"/>
                <a:gd name="connsiteX1" fmla="*/ 332786 w 1220456"/>
                <a:gd name="connsiteY1" fmla="*/ 260489 h 1080129"/>
                <a:gd name="connsiteX2" fmla="*/ 611887 w 1220456"/>
                <a:gd name="connsiteY2" fmla="*/ 9 h 1080129"/>
                <a:gd name="connsiteX3" fmla="*/ 881426 w 1220456"/>
                <a:gd name="connsiteY3" fmla="*/ 252869 h 1080129"/>
                <a:gd name="connsiteX4" fmla="*/ 1196952 w 1220456"/>
                <a:gd name="connsiteY4" fmla="*/ 1080129 h 1080129"/>
                <a:gd name="connsiteX5" fmla="*/ 26822 w 1220456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753"/>
                <a:gd name="connsiteY0" fmla="*/ 1080129 h 1080129"/>
                <a:gd name="connsiteX1" fmla="*/ 332786 w 1219753"/>
                <a:gd name="connsiteY1" fmla="*/ 260489 h 1080129"/>
                <a:gd name="connsiteX2" fmla="*/ 611887 w 1219753"/>
                <a:gd name="connsiteY2" fmla="*/ 9 h 1080129"/>
                <a:gd name="connsiteX3" fmla="*/ 881426 w 1219753"/>
                <a:gd name="connsiteY3" fmla="*/ 252869 h 1080129"/>
                <a:gd name="connsiteX4" fmla="*/ 1196952 w 1219753"/>
                <a:gd name="connsiteY4" fmla="*/ 1080129 h 1080129"/>
                <a:gd name="connsiteX5" fmla="*/ 26822 w 1219753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947"/>
                <a:gd name="connsiteY0" fmla="*/ 1080127 h 1080127"/>
                <a:gd name="connsiteX1" fmla="*/ 332786 w 1219947"/>
                <a:gd name="connsiteY1" fmla="*/ 260487 h 1080127"/>
                <a:gd name="connsiteX2" fmla="*/ 611887 w 1219947"/>
                <a:gd name="connsiteY2" fmla="*/ 7 h 1080127"/>
                <a:gd name="connsiteX3" fmla="*/ 881426 w 1219947"/>
                <a:gd name="connsiteY3" fmla="*/ 252867 h 1080127"/>
                <a:gd name="connsiteX4" fmla="*/ 1196952 w 1219947"/>
                <a:gd name="connsiteY4" fmla="*/ 1080127 h 1080127"/>
                <a:gd name="connsiteX5" fmla="*/ 26822 w 1219947"/>
                <a:gd name="connsiteY5" fmla="*/ 1080127 h 1080127"/>
                <a:gd name="connsiteX0" fmla="*/ 26822 w 1219520"/>
                <a:gd name="connsiteY0" fmla="*/ 1080127 h 1080127"/>
                <a:gd name="connsiteX1" fmla="*/ 332786 w 1219520"/>
                <a:gd name="connsiteY1" fmla="*/ 260487 h 1080127"/>
                <a:gd name="connsiteX2" fmla="*/ 611887 w 1219520"/>
                <a:gd name="connsiteY2" fmla="*/ 7 h 1080127"/>
                <a:gd name="connsiteX3" fmla="*/ 881426 w 1219520"/>
                <a:gd name="connsiteY3" fmla="*/ 252867 h 1080127"/>
                <a:gd name="connsiteX4" fmla="*/ 1196952 w 1219520"/>
                <a:gd name="connsiteY4" fmla="*/ 1080127 h 1080127"/>
                <a:gd name="connsiteX5" fmla="*/ 26822 w 1219520"/>
                <a:gd name="connsiteY5" fmla="*/ 1080127 h 1080127"/>
                <a:gd name="connsiteX0" fmla="*/ 26822 w 1219520"/>
                <a:gd name="connsiteY0" fmla="*/ 1080785 h 1080785"/>
                <a:gd name="connsiteX1" fmla="*/ 332786 w 1219520"/>
                <a:gd name="connsiteY1" fmla="*/ 261145 h 1080785"/>
                <a:gd name="connsiteX2" fmla="*/ 611887 w 1219520"/>
                <a:gd name="connsiteY2" fmla="*/ 665 h 1080785"/>
                <a:gd name="connsiteX3" fmla="*/ 881426 w 1219520"/>
                <a:gd name="connsiteY3" fmla="*/ 253525 h 1080785"/>
                <a:gd name="connsiteX4" fmla="*/ 1196952 w 1219520"/>
                <a:gd name="connsiteY4" fmla="*/ 1080785 h 1080785"/>
                <a:gd name="connsiteX5" fmla="*/ 26822 w 1219520"/>
                <a:gd name="connsiteY5" fmla="*/ 1080785 h 1080785"/>
                <a:gd name="connsiteX0" fmla="*/ 26822 w 1219007"/>
                <a:gd name="connsiteY0" fmla="*/ 1080709 h 1080709"/>
                <a:gd name="connsiteX1" fmla="*/ 332786 w 1219007"/>
                <a:gd name="connsiteY1" fmla="*/ 261069 h 1080709"/>
                <a:gd name="connsiteX2" fmla="*/ 611887 w 1219007"/>
                <a:gd name="connsiteY2" fmla="*/ 589 h 1080709"/>
                <a:gd name="connsiteX3" fmla="*/ 881426 w 1219007"/>
                <a:gd name="connsiteY3" fmla="*/ 253449 h 1080709"/>
                <a:gd name="connsiteX4" fmla="*/ 1196952 w 1219007"/>
                <a:gd name="connsiteY4" fmla="*/ 1080709 h 1080709"/>
                <a:gd name="connsiteX5" fmla="*/ 26822 w 1219007"/>
                <a:gd name="connsiteY5" fmla="*/ 1080709 h 1080709"/>
                <a:gd name="connsiteX0" fmla="*/ 26822 w 1219312"/>
                <a:gd name="connsiteY0" fmla="*/ 1080709 h 1080709"/>
                <a:gd name="connsiteX1" fmla="*/ 332786 w 1219312"/>
                <a:gd name="connsiteY1" fmla="*/ 261069 h 1080709"/>
                <a:gd name="connsiteX2" fmla="*/ 611887 w 1219312"/>
                <a:gd name="connsiteY2" fmla="*/ 589 h 1080709"/>
                <a:gd name="connsiteX3" fmla="*/ 881426 w 1219312"/>
                <a:gd name="connsiteY3" fmla="*/ 253449 h 1080709"/>
                <a:gd name="connsiteX4" fmla="*/ 1196952 w 1219312"/>
                <a:gd name="connsiteY4" fmla="*/ 1080709 h 1080709"/>
                <a:gd name="connsiteX5" fmla="*/ 26822 w 1219312"/>
                <a:gd name="connsiteY5" fmla="*/ 1080709 h 108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312" h="1080709">
                  <a:moveTo>
                    <a:pt x="26822" y="1080709"/>
                  </a:moveTo>
                  <a:cubicBezTo>
                    <a:pt x="-95616" y="945372"/>
                    <a:pt x="235275" y="441089"/>
                    <a:pt x="332786" y="261069"/>
                  </a:cubicBezTo>
                  <a:cubicBezTo>
                    <a:pt x="430297" y="81049"/>
                    <a:pt x="465678" y="13765"/>
                    <a:pt x="611887" y="589"/>
                  </a:cubicBezTo>
                  <a:cubicBezTo>
                    <a:pt x="758096" y="-12587"/>
                    <a:pt x="852292" y="199470"/>
                    <a:pt x="881426" y="253449"/>
                  </a:cubicBezTo>
                  <a:cubicBezTo>
                    <a:pt x="910560" y="307428"/>
                    <a:pt x="1317837" y="977676"/>
                    <a:pt x="1196952" y="1080709"/>
                  </a:cubicBezTo>
                  <a:lnTo>
                    <a:pt x="26822" y="1080709"/>
                  </a:lnTo>
                  <a:close/>
                </a:path>
              </a:pathLst>
            </a:custGeom>
            <a:solidFill>
              <a:srgbClr val="EB1A03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30"/>
            <p:cNvSpPr/>
            <p:nvPr/>
          </p:nvSpPr>
          <p:spPr>
            <a:xfrm>
              <a:off x="3291744" y="543055"/>
              <a:ext cx="426431" cy="377957"/>
            </a:xfrm>
            <a:custGeom>
              <a:avLst/>
              <a:gdLst>
                <a:gd name="connsiteX0" fmla="*/ 0 w 1170130"/>
                <a:gd name="connsiteY0" fmla="*/ 1080120 h 1080120"/>
                <a:gd name="connsiteX1" fmla="*/ 585065 w 1170130"/>
                <a:gd name="connsiteY1" fmla="*/ 0 h 1080120"/>
                <a:gd name="connsiteX2" fmla="*/ 1170130 w 1170130"/>
                <a:gd name="connsiteY2" fmla="*/ 1080120 h 1080120"/>
                <a:gd name="connsiteX3" fmla="*/ 0 w 1170130"/>
                <a:gd name="connsiteY3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1170130 w 1170130"/>
                <a:gd name="connsiteY3" fmla="*/ 1080120 h 1080120"/>
                <a:gd name="connsiteX4" fmla="*/ 0 w 1170130"/>
                <a:gd name="connsiteY4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542 h 1080542"/>
                <a:gd name="connsiteX1" fmla="*/ 435504 w 1170130"/>
                <a:gd name="connsiteY1" fmla="*/ 268522 h 1080542"/>
                <a:gd name="connsiteX2" fmla="*/ 585065 w 1170130"/>
                <a:gd name="connsiteY2" fmla="*/ 422 h 1080542"/>
                <a:gd name="connsiteX3" fmla="*/ 732684 w 1170130"/>
                <a:gd name="connsiteY3" fmla="*/ 268522 h 1080542"/>
                <a:gd name="connsiteX4" fmla="*/ 1170130 w 1170130"/>
                <a:gd name="connsiteY4" fmla="*/ 1080542 h 1080542"/>
                <a:gd name="connsiteX5" fmla="*/ 0 w 1170130"/>
                <a:gd name="connsiteY5" fmla="*/ 1080542 h 1080542"/>
                <a:gd name="connsiteX0" fmla="*/ 20555 w 1190685"/>
                <a:gd name="connsiteY0" fmla="*/ 1080542 h 1080542"/>
                <a:gd name="connsiteX1" fmla="*/ 456059 w 1190685"/>
                <a:gd name="connsiteY1" fmla="*/ 268522 h 1080542"/>
                <a:gd name="connsiteX2" fmla="*/ 605620 w 1190685"/>
                <a:gd name="connsiteY2" fmla="*/ 422 h 1080542"/>
                <a:gd name="connsiteX3" fmla="*/ 753239 w 1190685"/>
                <a:gd name="connsiteY3" fmla="*/ 268522 h 1080542"/>
                <a:gd name="connsiteX4" fmla="*/ 1190685 w 1190685"/>
                <a:gd name="connsiteY4" fmla="*/ 1080542 h 1080542"/>
                <a:gd name="connsiteX5" fmla="*/ 20555 w 1190685"/>
                <a:gd name="connsiteY5" fmla="*/ 1080542 h 1080542"/>
                <a:gd name="connsiteX0" fmla="*/ 20555 w 1190685"/>
                <a:gd name="connsiteY0" fmla="*/ 1081893 h 1081893"/>
                <a:gd name="connsiteX1" fmla="*/ 456059 w 1190685"/>
                <a:gd name="connsiteY1" fmla="*/ 269873 h 1081893"/>
                <a:gd name="connsiteX2" fmla="*/ 605620 w 1190685"/>
                <a:gd name="connsiteY2" fmla="*/ 1773 h 1081893"/>
                <a:gd name="connsiteX3" fmla="*/ 753239 w 1190685"/>
                <a:gd name="connsiteY3" fmla="*/ 269873 h 1081893"/>
                <a:gd name="connsiteX4" fmla="*/ 1190685 w 1190685"/>
                <a:gd name="connsiteY4" fmla="*/ 1081893 h 1081893"/>
                <a:gd name="connsiteX5" fmla="*/ 20555 w 1190685"/>
                <a:gd name="connsiteY5" fmla="*/ 1081893 h 1081893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2076 w 1192206"/>
                <a:gd name="connsiteY0" fmla="*/ 1080120 h 1080120"/>
                <a:gd name="connsiteX1" fmla="*/ 419480 w 1192206"/>
                <a:gd name="connsiteY1" fmla="*/ 268100 h 1080120"/>
                <a:gd name="connsiteX2" fmla="*/ 607141 w 1192206"/>
                <a:gd name="connsiteY2" fmla="*/ 0 h 1080120"/>
                <a:gd name="connsiteX3" fmla="*/ 754760 w 1192206"/>
                <a:gd name="connsiteY3" fmla="*/ 268100 h 1080120"/>
                <a:gd name="connsiteX4" fmla="*/ 1192206 w 1192206"/>
                <a:gd name="connsiteY4" fmla="*/ 1080120 h 1080120"/>
                <a:gd name="connsiteX5" fmla="*/ 22076 w 1192206"/>
                <a:gd name="connsiteY5" fmla="*/ 1080120 h 1080120"/>
                <a:gd name="connsiteX0" fmla="*/ 23837 w 1193967"/>
                <a:gd name="connsiteY0" fmla="*/ 1080120 h 1080120"/>
                <a:gd name="connsiteX1" fmla="*/ 383141 w 1193967"/>
                <a:gd name="connsiteY1" fmla="*/ 268100 h 1080120"/>
                <a:gd name="connsiteX2" fmla="*/ 608902 w 1193967"/>
                <a:gd name="connsiteY2" fmla="*/ 0 h 1080120"/>
                <a:gd name="connsiteX3" fmla="*/ 756521 w 1193967"/>
                <a:gd name="connsiteY3" fmla="*/ 268100 h 1080120"/>
                <a:gd name="connsiteX4" fmla="*/ 1193967 w 1193967"/>
                <a:gd name="connsiteY4" fmla="*/ 1080120 h 1080120"/>
                <a:gd name="connsiteX5" fmla="*/ 23837 w 1193967"/>
                <a:gd name="connsiteY5" fmla="*/ 1080120 h 1080120"/>
                <a:gd name="connsiteX0" fmla="*/ 23837 w 1193967"/>
                <a:gd name="connsiteY0" fmla="*/ 1080201 h 1080201"/>
                <a:gd name="connsiteX1" fmla="*/ 383141 w 1193967"/>
                <a:gd name="connsiteY1" fmla="*/ 268181 h 1080201"/>
                <a:gd name="connsiteX2" fmla="*/ 608902 w 1193967"/>
                <a:gd name="connsiteY2" fmla="*/ 81 h 1080201"/>
                <a:gd name="connsiteX3" fmla="*/ 809861 w 1193967"/>
                <a:gd name="connsiteY3" fmla="*/ 245321 h 1080201"/>
                <a:gd name="connsiteX4" fmla="*/ 1193967 w 1193967"/>
                <a:gd name="connsiteY4" fmla="*/ 1080201 h 1080201"/>
                <a:gd name="connsiteX5" fmla="*/ 23837 w 1193967"/>
                <a:gd name="connsiteY5" fmla="*/ 1080201 h 1080201"/>
                <a:gd name="connsiteX0" fmla="*/ 23837 w 1193967"/>
                <a:gd name="connsiteY0" fmla="*/ 1080184 h 1080184"/>
                <a:gd name="connsiteX1" fmla="*/ 383141 w 1193967"/>
                <a:gd name="connsiteY1" fmla="*/ 268164 h 1080184"/>
                <a:gd name="connsiteX2" fmla="*/ 608902 w 1193967"/>
                <a:gd name="connsiteY2" fmla="*/ 64 h 1080184"/>
                <a:gd name="connsiteX3" fmla="*/ 809861 w 1193967"/>
                <a:gd name="connsiteY3" fmla="*/ 245304 h 1080184"/>
                <a:gd name="connsiteX4" fmla="*/ 1193967 w 1193967"/>
                <a:gd name="connsiteY4" fmla="*/ 1080184 h 1080184"/>
                <a:gd name="connsiteX5" fmla="*/ 23837 w 1193967"/>
                <a:gd name="connsiteY5" fmla="*/ 1080184 h 1080184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3391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6439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9487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6 h 1080126"/>
                <a:gd name="connsiteX1" fmla="*/ 361476 w 1195162"/>
                <a:gd name="connsiteY1" fmla="*/ 260486 h 1080126"/>
                <a:gd name="connsiteX2" fmla="*/ 610097 w 1195162"/>
                <a:gd name="connsiteY2" fmla="*/ 6 h 1080126"/>
                <a:gd name="connsiteX3" fmla="*/ 864396 w 1195162"/>
                <a:gd name="connsiteY3" fmla="*/ 252866 h 1080126"/>
                <a:gd name="connsiteX4" fmla="*/ 1195162 w 1195162"/>
                <a:gd name="connsiteY4" fmla="*/ 1080126 h 1080126"/>
                <a:gd name="connsiteX5" fmla="*/ 25032 w 119516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219719"/>
                <a:gd name="connsiteY0" fmla="*/ 1080129 h 1080129"/>
                <a:gd name="connsiteX1" fmla="*/ 332786 w 1219719"/>
                <a:gd name="connsiteY1" fmla="*/ 260489 h 1080129"/>
                <a:gd name="connsiteX2" fmla="*/ 611887 w 1219719"/>
                <a:gd name="connsiteY2" fmla="*/ 9 h 1080129"/>
                <a:gd name="connsiteX3" fmla="*/ 866186 w 1219719"/>
                <a:gd name="connsiteY3" fmla="*/ 252869 h 1080129"/>
                <a:gd name="connsiteX4" fmla="*/ 1196952 w 1219719"/>
                <a:gd name="connsiteY4" fmla="*/ 1080129 h 1080129"/>
                <a:gd name="connsiteX5" fmla="*/ 26822 w 1219719"/>
                <a:gd name="connsiteY5" fmla="*/ 1080129 h 1080129"/>
                <a:gd name="connsiteX0" fmla="*/ 26822 w 1220456"/>
                <a:gd name="connsiteY0" fmla="*/ 1080129 h 1080129"/>
                <a:gd name="connsiteX1" fmla="*/ 332786 w 1220456"/>
                <a:gd name="connsiteY1" fmla="*/ 260489 h 1080129"/>
                <a:gd name="connsiteX2" fmla="*/ 611887 w 1220456"/>
                <a:gd name="connsiteY2" fmla="*/ 9 h 1080129"/>
                <a:gd name="connsiteX3" fmla="*/ 881426 w 1220456"/>
                <a:gd name="connsiteY3" fmla="*/ 252869 h 1080129"/>
                <a:gd name="connsiteX4" fmla="*/ 1196952 w 1220456"/>
                <a:gd name="connsiteY4" fmla="*/ 1080129 h 1080129"/>
                <a:gd name="connsiteX5" fmla="*/ 26822 w 1220456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753"/>
                <a:gd name="connsiteY0" fmla="*/ 1080129 h 1080129"/>
                <a:gd name="connsiteX1" fmla="*/ 332786 w 1219753"/>
                <a:gd name="connsiteY1" fmla="*/ 260489 h 1080129"/>
                <a:gd name="connsiteX2" fmla="*/ 611887 w 1219753"/>
                <a:gd name="connsiteY2" fmla="*/ 9 h 1080129"/>
                <a:gd name="connsiteX3" fmla="*/ 881426 w 1219753"/>
                <a:gd name="connsiteY3" fmla="*/ 252869 h 1080129"/>
                <a:gd name="connsiteX4" fmla="*/ 1196952 w 1219753"/>
                <a:gd name="connsiteY4" fmla="*/ 1080129 h 1080129"/>
                <a:gd name="connsiteX5" fmla="*/ 26822 w 1219753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947"/>
                <a:gd name="connsiteY0" fmla="*/ 1080127 h 1080127"/>
                <a:gd name="connsiteX1" fmla="*/ 332786 w 1219947"/>
                <a:gd name="connsiteY1" fmla="*/ 260487 h 1080127"/>
                <a:gd name="connsiteX2" fmla="*/ 611887 w 1219947"/>
                <a:gd name="connsiteY2" fmla="*/ 7 h 1080127"/>
                <a:gd name="connsiteX3" fmla="*/ 881426 w 1219947"/>
                <a:gd name="connsiteY3" fmla="*/ 252867 h 1080127"/>
                <a:gd name="connsiteX4" fmla="*/ 1196952 w 1219947"/>
                <a:gd name="connsiteY4" fmla="*/ 1080127 h 1080127"/>
                <a:gd name="connsiteX5" fmla="*/ 26822 w 1219947"/>
                <a:gd name="connsiteY5" fmla="*/ 1080127 h 1080127"/>
                <a:gd name="connsiteX0" fmla="*/ 26822 w 1219520"/>
                <a:gd name="connsiteY0" fmla="*/ 1080127 h 1080127"/>
                <a:gd name="connsiteX1" fmla="*/ 332786 w 1219520"/>
                <a:gd name="connsiteY1" fmla="*/ 260487 h 1080127"/>
                <a:gd name="connsiteX2" fmla="*/ 611887 w 1219520"/>
                <a:gd name="connsiteY2" fmla="*/ 7 h 1080127"/>
                <a:gd name="connsiteX3" fmla="*/ 881426 w 1219520"/>
                <a:gd name="connsiteY3" fmla="*/ 252867 h 1080127"/>
                <a:gd name="connsiteX4" fmla="*/ 1196952 w 1219520"/>
                <a:gd name="connsiteY4" fmla="*/ 1080127 h 1080127"/>
                <a:gd name="connsiteX5" fmla="*/ 26822 w 1219520"/>
                <a:gd name="connsiteY5" fmla="*/ 1080127 h 1080127"/>
                <a:gd name="connsiteX0" fmla="*/ 26822 w 1219520"/>
                <a:gd name="connsiteY0" fmla="*/ 1080785 h 1080785"/>
                <a:gd name="connsiteX1" fmla="*/ 332786 w 1219520"/>
                <a:gd name="connsiteY1" fmla="*/ 261145 h 1080785"/>
                <a:gd name="connsiteX2" fmla="*/ 611887 w 1219520"/>
                <a:gd name="connsiteY2" fmla="*/ 665 h 1080785"/>
                <a:gd name="connsiteX3" fmla="*/ 881426 w 1219520"/>
                <a:gd name="connsiteY3" fmla="*/ 253525 h 1080785"/>
                <a:gd name="connsiteX4" fmla="*/ 1196952 w 1219520"/>
                <a:gd name="connsiteY4" fmla="*/ 1080785 h 1080785"/>
                <a:gd name="connsiteX5" fmla="*/ 26822 w 1219520"/>
                <a:gd name="connsiteY5" fmla="*/ 1080785 h 1080785"/>
                <a:gd name="connsiteX0" fmla="*/ 26822 w 1219007"/>
                <a:gd name="connsiteY0" fmla="*/ 1080709 h 1080709"/>
                <a:gd name="connsiteX1" fmla="*/ 332786 w 1219007"/>
                <a:gd name="connsiteY1" fmla="*/ 261069 h 1080709"/>
                <a:gd name="connsiteX2" fmla="*/ 611887 w 1219007"/>
                <a:gd name="connsiteY2" fmla="*/ 589 h 1080709"/>
                <a:gd name="connsiteX3" fmla="*/ 881426 w 1219007"/>
                <a:gd name="connsiteY3" fmla="*/ 253449 h 1080709"/>
                <a:gd name="connsiteX4" fmla="*/ 1196952 w 1219007"/>
                <a:gd name="connsiteY4" fmla="*/ 1080709 h 1080709"/>
                <a:gd name="connsiteX5" fmla="*/ 26822 w 1219007"/>
                <a:gd name="connsiteY5" fmla="*/ 1080709 h 1080709"/>
                <a:gd name="connsiteX0" fmla="*/ 26822 w 1219312"/>
                <a:gd name="connsiteY0" fmla="*/ 1080709 h 1080709"/>
                <a:gd name="connsiteX1" fmla="*/ 332786 w 1219312"/>
                <a:gd name="connsiteY1" fmla="*/ 261069 h 1080709"/>
                <a:gd name="connsiteX2" fmla="*/ 611887 w 1219312"/>
                <a:gd name="connsiteY2" fmla="*/ 589 h 1080709"/>
                <a:gd name="connsiteX3" fmla="*/ 881426 w 1219312"/>
                <a:gd name="connsiteY3" fmla="*/ 253449 h 1080709"/>
                <a:gd name="connsiteX4" fmla="*/ 1196952 w 1219312"/>
                <a:gd name="connsiteY4" fmla="*/ 1080709 h 1080709"/>
                <a:gd name="connsiteX5" fmla="*/ 26822 w 1219312"/>
                <a:gd name="connsiteY5" fmla="*/ 1080709 h 108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312" h="1080709">
                  <a:moveTo>
                    <a:pt x="26822" y="1080709"/>
                  </a:moveTo>
                  <a:cubicBezTo>
                    <a:pt x="-95616" y="945372"/>
                    <a:pt x="235275" y="441089"/>
                    <a:pt x="332786" y="261069"/>
                  </a:cubicBezTo>
                  <a:cubicBezTo>
                    <a:pt x="430297" y="81049"/>
                    <a:pt x="465678" y="13765"/>
                    <a:pt x="611887" y="589"/>
                  </a:cubicBezTo>
                  <a:cubicBezTo>
                    <a:pt x="758096" y="-12587"/>
                    <a:pt x="852292" y="199470"/>
                    <a:pt x="881426" y="253449"/>
                  </a:cubicBezTo>
                  <a:cubicBezTo>
                    <a:pt x="910560" y="307428"/>
                    <a:pt x="1317837" y="977676"/>
                    <a:pt x="1196952" y="1080709"/>
                  </a:cubicBezTo>
                  <a:lnTo>
                    <a:pt x="26822" y="1080709"/>
                  </a:lnTo>
                  <a:close/>
                </a:path>
              </a:pathLst>
            </a:custGeom>
            <a:solidFill>
              <a:srgbClr val="FF720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30"/>
            <p:cNvSpPr/>
            <p:nvPr/>
          </p:nvSpPr>
          <p:spPr>
            <a:xfrm>
              <a:off x="3883515" y="543055"/>
              <a:ext cx="426431" cy="377957"/>
            </a:xfrm>
            <a:custGeom>
              <a:avLst/>
              <a:gdLst>
                <a:gd name="connsiteX0" fmla="*/ 0 w 1170130"/>
                <a:gd name="connsiteY0" fmla="*/ 1080120 h 1080120"/>
                <a:gd name="connsiteX1" fmla="*/ 585065 w 1170130"/>
                <a:gd name="connsiteY1" fmla="*/ 0 h 1080120"/>
                <a:gd name="connsiteX2" fmla="*/ 1170130 w 1170130"/>
                <a:gd name="connsiteY2" fmla="*/ 1080120 h 1080120"/>
                <a:gd name="connsiteX3" fmla="*/ 0 w 1170130"/>
                <a:gd name="connsiteY3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1170130 w 1170130"/>
                <a:gd name="connsiteY3" fmla="*/ 1080120 h 1080120"/>
                <a:gd name="connsiteX4" fmla="*/ 0 w 1170130"/>
                <a:gd name="connsiteY4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542 h 1080542"/>
                <a:gd name="connsiteX1" fmla="*/ 435504 w 1170130"/>
                <a:gd name="connsiteY1" fmla="*/ 268522 h 1080542"/>
                <a:gd name="connsiteX2" fmla="*/ 585065 w 1170130"/>
                <a:gd name="connsiteY2" fmla="*/ 422 h 1080542"/>
                <a:gd name="connsiteX3" fmla="*/ 732684 w 1170130"/>
                <a:gd name="connsiteY3" fmla="*/ 268522 h 1080542"/>
                <a:gd name="connsiteX4" fmla="*/ 1170130 w 1170130"/>
                <a:gd name="connsiteY4" fmla="*/ 1080542 h 1080542"/>
                <a:gd name="connsiteX5" fmla="*/ 0 w 1170130"/>
                <a:gd name="connsiteY5" fmla="*/ 1080542 h 1080542"/>
                <a:gd name="connsiteX0" fmla="*/ 20555 w 1190685"/>
                <a:gd name="connsiteY0" fmla="*/ 1080542 h 1080542"/>
                <a:gd name="connsiteX1" fmla="*/ 456059 w 1190685"/>
                <a:gd name="connsiteY1" fmla="*/ 268522 h 1080542"/>
                <a:gd name="connsiteX2" fmla="*/ 605620 w 1190685"/>
                <a:gd name="connsiteY2" fmla="*/ 422 h 1080542"/>
                <a:gd name="connsiteX3" fmla="*/ 753239 w 1190685"/>
                <a:gd name="connsiteY3" fmla="*/ 268522 h 1080542"/>
                <a:gd name="connsiteX4" fmla="*/ 1190685 w 1190685"/>
                <a:gd name="connsiteY4" fmla="*/ 1080542 h 1080542"/>
                <a:gd name="connsiteX5" fmla="*/ 20555 w 1190685"/>
                <a:gd name="connsiteY5" fmla="*/ 1080542 h 1080542"/>
                <a:gd name="connsiteX0" fmla="*/ 20555 w 1190685"/>
                <a:gd name="connsiteY0" fmla="*/ 1081893 h 1081893"/>
                <a:gd name="connsiteX1" fmla="*/ 456059 w 1190685"/>
                <a:gd name="connsiteY1" fmla="*/ 269873 h 1081893"/>
                <a:gd name="connsiteX2" fmla="*/ 605620 w 1190685"/>
                <a:gd name="connsiteY2" fmla="*/ 1773 h 1081893"/>
                <a:gd name="connsiteX3" fmla="*/ 753239 w 1190685"/>
                <a:gd name="connsiteY3" fmla="*/ 269873 h 1081893"/>
                <a:gd name="connsiteX4" fmla="*/ 1190685 w 1190685"/>
                <a:gd name="connsiteY4" fmla="*/ 1081893 h 1081893"/>
                <a:gd name="connsiteX5" fmla="*/ 20555 w 1190685"/>
                <a:gd name="connsiteY5" fmla="*/ 1081893 h 1081893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2076 w 1192206"/>
                <a:gd name="connsiteY0" fmla="*/ 1080120 h 1080120"/>
                <a:gd name="connsiteX1" fmla="*/ 419480 w 1192206"/>
                <a:gd name="connsiteY1" fmla="*/ 268100 h 1080120"/>
                <a:gd name="connsiteX2" fmla="*/ 607141 w 1192206"/>
                <a:gd name="connsiteY2" fmla="*/ 0 h 1080120"/>
                <a:gd name="connsiteX3" fmla="*/ 754760 w 1192206"/>
                <a:gd name="connsiteY3" fmla="*/ 268100 h 1080120"/>
                <a:gd name="connsiteX4" fmla="*/ 1192206 w 1192206"/>
                <a:gd name="connsiteY4" fmla="*/ 1080120 h 1080120"/>
                <a:gd name="connsiteX5" fmla="*/ 22076 w 1192206"/>
                <a:gd name="connsiteY5" fmla="*/ 1080120 h 1080120"/>
                <a:gd name="connsiteX0" fmla="*/ 23837 w 1193967"/>
                <a:gd name="connsiteY0" fmla="*/ 1080120 h 1080120"/>
                <a:gd name="connsiteX1" fmla="*/ 383141 w 1193967"/>
                <a:gd name="connsiteY1" fmla="*/ 268100 h 1080120"/>
                <a:gd name="connsiteX2" fmla="*/ 608902 w 1193967"/>
                <a:gd name="connsiteY2" fmla="*/ 0 h 1080120"/>
                <a:gd name="connsiteX3" fmla="*/ 756521 w 1193967"/>
                <a:gd name="connsiteY3" fmla="*/ 268100 h 1080120"/>
                <a:gd name="connsiteX4" fmla="*/ 1193967 w 1193967"/>
                <a:gd name="connsiteY4" fmla="*/ 1080120 h 1080120"/>
                <a:gd name="connsiteX5" fmla="*/ 23837 w 1193967"/>
                <a:gd name="connsiteY5" fmla="*/ 1080120 h 1080120"/>
                <a:gd name="connsiteX0" fmla="*/ 23837 w 1193967"/>
                <a:gd name="connsiteY0" fmla="*/ 1080201 h 1080201"/>
                <a:gd name="connsiteX1" fmla="*/ 383141 w 1193967"/>
                <a:gd name="connsiteY1" fmla="*/ 268181 h 1080201"/>
                <a:gd name="connsiteX2" fmla="*/ 608902 w 1193967"/>
                <a:gd name="connsiteY2" fmla="*/ 81 h 1080201"/>
                <a:gd name="connsiteX3" fmla="*/ 809861 w 1193967"/>
                <a:gd name="connsiteY3" fmla="*/ 245321 h 1080201"/>
                <a:gd name="connsiteX4" fmla="*/ 1193967 w 1193967"/>
                <a:gd name="connsiteY4" fmla="*/ 1080201 h 1080201"/>
                <a:gd name="connsiteX5" fmla="*/ 23837 w 1193967"/>
                <a:gd name="connsiteY5" fmla="*/ 1080201 h 1080201"/>
                <a:gd name="connsiteX0" fmla="*/ 23837 w 1193967"/>
                <a:gd name="connsiteY0" fmla="*/ 1080184 h 1080184"/>
                <a:gd name="connsiteX1" fmla="*/ 383141 w 1193967"/>
                <a:gd name="connsiteY1" fmla="*/ 268164 h 1080184"/>
                <a:gd name="connsiteX2" fmla="*/ 608902 w 1193967"/>
                <a:gd name="connsiteY2" fmla="*/ 64 h 1080184"/>
                <a:gd name="connsiteX3" fmla="*/ 809861 w 1193967"/>
                <a:gd name="connsiteY3" fmla="*/ 245304 h 1080184"/>
                <a:gd name="connsiteX4" fmla="*/ 1193967 w 1193967"/>
                <a:gd name="connsiteY4" fmla="*/ 1080184 h 1080184"/>
                <a:gd name="connsiteX5" fmla="*/ 23837 w 1193967"/>
                <a:gd name="connsiteY5" fmla="*/ 1080184 h 1080184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3391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6439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9487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6 h 1080126"/>
                <a:gd name="connsiteX1" fmla="*/ 361476 w 1195162"/>
                <a:gd name="connsiteY1" fmla="*/ 260486 h 1080126"/>
                <a:gd name="connsiteX2" fmla="*/ 610097 w 1195162"/>
                <a:gd name="connsiteY2" fmla="*/ 6 h 1080126"/>
                <a:gd name="connsiteX3" fmla="*/ 864396 w 1195162"/>
                <a:gd name="connsiteY3" fmla="*/ 252866 h 1080126"/>
                <a:gd name="connsiteX4" fmla="*/ 1195162 w 1195162"/>
                <a:gd name="connsiteY4" fmla="*/ 1080126 h 1080126"/>
                <a:gd name="connsiteX5" fmla="*/ 25032 w 119516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219719"/>
                <a:gd name="connsiteY0" fmla="*/ 1080129 h 1080129"/>
                <a:gd name="connsiteX1" fmla="*/ 332786 w 1219719"/>
                <a:gd name="connsiteY1" fmla="*/ 260489 h 1080129"/>
                <a:gd name="connsiteX2" fmla="*/ 611887 w 1219719"/>
                <a:gd name="connsiteY2" fmla="*/ 9 h 1080129"/>
                <a:gd name="connsiteX3" fmla="*/ 866186 w 1219719"/>
                <a:gd name="connsiteY3" fmla="*/ 252869 h 1080129"/>
                <a:gd name="connsiteX4" fmla="*/ 1196952 w 1219719"/>
                <a:gd name="connsiteY4" fmla="*/ 1080129 h 1080129"/>
                <a:gd name="connsiteX5" fmla="*/ 26822 w 1219719"/>
                <a:gd name="connsiteY5" fmla="*/ 1080129 h 1080129"/>
                <a:gd name="connsiteX0" fmla="*/ 26822 w 1220456"/>
                <a:gd name="connsiteY0" fmla="*/ 1080129 h 1080129"/>
                <a:gd name="connsiteX1" fmla="*/ 332786 w 1220456"/>
                <a:gd name="connsiteY1" fmla="*/ 260489 h 1080129"/>
                <a:gd name="connsiteX2" fmla="*/ 611887 w 1220456"/>
                <a:gd name="connsiteY2" fmla="*/ 9 h 1080129"/>
                <a:gd name="connsiteX3" fmla="*/ 881426 w 1220456"/>
                <a:gd name="connsiteY3" fmla="*/ 252869 h 1080129"/>
                <a:gd name="connsiteX4" fmla="*/ 1196952 w 1220456"/>
                <a:gd name="connsiteY4" fmla="*/ 1080129 h 1080129"/>
                <a:gd name="connsiteX5" fmla="*/ 26822 w 1220456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753"/>
                <a:gd name="connsiteY0" fmla="*/ 1080129 h 1080129"/>
                <a:gd name="connsiteX1" fmla="*/ 332786 w 1219753"/>
                <a:gd name="connsiteY1" fmla="*/ 260489 h 1080129"/>
                <a:gd name="connsiteX2" fmla="*/ 611887 w 1219753"/>
                <a:gd name="connsiteY2" fmla="*/ 9 h 1080129"/>
                <a:gd name="connsiteX3" fmla="*/ 881426 w 1219753"/>
                <a:gd name="connsiteY3" fmla="*/ 252869 h 1080129"/>
                <a:gd name="connsiteX4" fmla="*/ 1196952 w 1219753"/>
                <a:gd name="connsiteY4" fmla="*/ 1080129 h 1080129"/>
                <a:gd name="connsiteX5" fmla="*/ 26822 w 1219753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947"/>
                <a:gd name="connsiteY0" fmla="*/ 1080127 h 1080127"/>
                <a:gd name="connsiteX1" fmla="*/ 332786 w 1219947"/>
                <a:gd name="connsiteY1" fmla="*/ 260487 h 1080127"/>
                <a:gd name="connsiteX2" fmla="*/ 611887 w 1219947"/>
                <a:gd name="connsiteY2" fmla="*/ 7 h 1080127"/>
                <a:gd name="connsiteX3" fmla="*/ 881426 w 1219947"/>
                <a:gd name="connsiteY3" fmla="*/ 252867 h 1080127"/>
                <a:gd name="connsiteX4" fmla="*/ 1196952 w 1219947"/>
                <a:gd name="connsiteY4" fmla="*/ 1080127 h 1080127"/>
                <a:gd name="connsiteX5" fmla="*/ 26822 w 1219947"/>
                <a:gd name="connsiteY5" fmla="*/ 1080127 h 1080127"/>
                <a:gd name="connsiteX0" fmla="*/ 26822 w 1219520"/>
                <a:gd name="connsiteY0" fmla="*/ 1080127 h 1080127"/>
                <a:gd name="connsiteX1" fmla="*/ 332786 w 1219520"/>
                <a:gd name="connsiteY1" fmla="*/ 260487 h 1080127"/>
                <a:gd name="connsiteX2" fmla="*/ 611887 w 1219520"/>
                <a:gd name="connsiteY2" fmla="*/ 7 h 1080127"/>
                <a:gd name="connsiteX3" fmla="*/ 881426 w 1219520"/>
                <a:gd name="connsiteY3" fmla="*/ 252867 h 1080127"/>
                <a:gd name="connsiteX4" fmla="*/ 1196952 w 1219520"/>
                <a:gd name="connsiteY4" fmla="*/ 1080127 h 1080127"/>
                <a:gd name="connsiteX5" fmla="*/ 26822 w 1219520"/>
                <a:gd name="connsiteY5" fmla="*/ 1080127 h 1080127"/>
                <a:gd name="connsiteX0" fmla="*/ 26822 w 1219520"/>
                <a:gd name="connsiteY0" fmla="*/ 1080785 h 1080785"/>
                <a:gd name="connsiteX1" fmla="*/ 332786 w 1219520"/>
                <a:gd name="connsiteY1" fmla="*/ 261145 h 1080785"/>
                <a:gd name="connsiteX2" fmla="*/ 611887 w 1219520"/>
                <a:gd name="connsiteY2" fmla="*/ 665 h 1080785"/>
                <a:gd name="connsiteX3" fmla="*/ 881426 w 1219520"/>
                <a:gd name="connsiteY3" fmla="*/ 253525 h 1080785"/>
                <a:gd name="connsiteX4" fmla="*/ 1196952 w 1219520"/>
                <a:gd name="connsiteY4" fmla="*/ 1080785 h 1080785"/>
                <a:gd name="connsiteX5" fmla="*/ 26822 w 1219520"/>
                <a:gd name="connsiteY5" fmla="*/ 1080785 h 1080785"/>
                <a:gd name="connsiteX0" fmla="*/ 26822 w 1219007"/>
                <a:gd name="connsiteY0" fmla="*/ 1080709 h 1080709"/>
                <a:gd name="connsiteX1" fmla="*/ 332786 w 1219007"/>
                <a:gd name="connsiteY1" fmla="*/ 261069 h 1080709"/>
                <a:gd name="connsiteX2" fmla="*/ 611887 w 1219007"/>
                <a:gd name="connsiteY2" fmla="*/ 589 h 1080709"/>
                <a:gd name="connsiteX3" fmla="*/ 881426 w 1219007"/>
                <a:gd name="connsiteY3" fmla="*/ 253449 h 1080709"/>
                <a:gd name="connsiteX4" fmla="*/ 1196952 w 1219007"/>
                <a:gd name="connsiteY4" fmla="*/ 1080709 h 1080709"/>
                <a:gd name="connsiteX5" fmla="*/ 26822 w 1219007"/>
                <a:gd name="connsiteY5" fmla="*/ 1080709 h 1080709"/>
                <a:gd name="connsiteX0" fmla="*/ 26822 w 1219312"/>
                <a:gd name="connsiteY0" fmla="*/ 1080709 h 1080709"/>
                <a:gd name="connsiteX1" fmla="*/ 332786 w 1219312"/>
                <a:gd name="connsiteY1" fmla="*/ 261069 h 1080709"/>
                <a:gd name="connsiteX2" fmla="*/ 611887 w 1219312"/>
                <a:gd name="connsiteY2" fmla="*/ 589 h 1080709"/>
                <a:gd name="connsiteX3" fmla="*/ 881426 w 1219312"/>
                <a:gd name="connsiteY3" fmla="*/ 253449 h 1080709"/>
                <a:gd name="connsiteX4" fmla="*/ 1196952 w 1219312"/>
                <a:gd name="connsiteY4" fmla="*/ 1080709 h 1080709"/>
                <a:gd name="connsiteX5" fmla="*/ 26822 w 1219312"/>
                <a:gd name="connsiteY5" fmla="*/ 1080709 h 108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312" h="1080709">
                  <a:moveTo>
                    <a:pt x="26822" y="1080709"/>
                  </a:moveTo>
                  <a:cubicBezTo>
                    <a:pt x="-95616" y="945372"/>
                    <a:pt x="235275" y="441089"/>
                    <a:pt x="332786" y="261069"/>
                  </a:cubicBezTo>
                  <a:cubicBezTo>
                    <a:pt x="430297" y="81049"/>
                    <a:pt x="465678" y="13765"/>
                    <a:pt x="611887" y="589"/>
                  </a:cubicBezTo>
                  <a:cubicBezTo>
                    <a:pt x="758096" y="-12587"/>
                    <a:pt x="852292" y="199470"/>
                    <a:pt x="881426" y="253449"/>
                  </a:cubicBezTo>
                  <a:cubicBezTo>
                    <a:pt x="910560" y="307428"/>
                    <a:pt x="1317837" y="977676"/>
                    <a:pt x="1196952" y="1080709"/>
                  </a:cubicBezTo>
                  <a:lnTo>
                    <a:pt x="26822" y="1080709"/>
                  </a:lnTo>
                  <a:close/>
                </a:path>
              </a:pathLst>
            </a:custGeom>
            <a:solidFill>
              <a:srgbClr val="FFAC01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30"/>
            <p:cNvSpPr/>
            <p:nvPr/>
          </p:nvSpPr>
          <p:spPr>
            <a:xfrm>
              <a:off x="4475286" y="543055"/>
              <a:ext cx="426431" cy="377957"/>
            </a:xfrm>
            <a:custGeom>
              <a:avLst/>
              <a:gdLst>
                <a:gd name="connsiteX0" fmla="*/ 0 w 1170130"/>
                <a:gd name="connsiteY0" fmla="*/ 1080120 h 1080120"/>
                <a:gd name="connsiteX1" fmla="*/ 585065 w 1170130"/>
                <a:gd name="connsiteY1" fmla="*/ 0 h 1080120"/>
                <a:gd name="connsiteX2" fmla="*/ 1170130 w 1170130"/>
                <a:gd name="connsiteY2" fmla="*/ 1080120 h 1080120"/>
                <a:gd name="connsiteX3" fmla="*/ 0 w 1170130"/>
                <a:gd name="connsiteY3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1170130 w 1170130"/>
                <a:gd name="connsiteY3" fmla="*/ 1080120 h 1080120"/>
                <a:gd name="connsiteX4" fmla="*/ 0 w 1170130"/>
                <a:gd name="connsiteY4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542 h 1080542"/>
                <a:gd name="connsiteX1" fmla="*/ 435504 w 1170130"/>
                <a:gd name="connsiteY1" fmla="*/ 268522 h 1080542"/>
                <a:gd name="connsiteX2" fmla="*/ 585065 w 1170130"/>
                <a:gd name="connsiteY2" fmla="*/ 422 h 1080542"/>
                <a:gd name="connsiteX3" fmla="*/ 732684 w 1170130"/>
                <a:gd name="connsiteY3" fmla="*/ 268522 h 1080542"/>
                <a:gd name="connsiteX4" fmla="*/ 1170130 w 1170130"/>
                <a:gd name="connsiteY4" fmla="*/ 1080542 h 1080542"/>
                <a:gd name="connsiteX5" fmla="*/ 0 w 1170130"/>
                <a:gd name="connsiteY5" fmla="*/ 1080542 h 1080542"/>
                <a:gd name="connsiteX0" fmla="*/ 20555 w 1190685"/>
                <a:gd name="connsiteY0" fmla="*/ 1080542 h 1080542"/>
                <a:gd name="connsiteX1" fmla="*/ 456059 w 1190685"/>
                <a:gd name="connsiteY1" fmla="*/ 268522 h 1080542"/>
                <a:gd name="connsiteX2" fmla="*/ 605620 w 1190685"/>
                <a:gd name="connsiteY2" fmla="*/ 422 h 1080542"/>
                <a:gd name="connsiteX3" fmla="*/ 753239 w 1190685"/>
                <a:gd name="connsiteY3" fmla="*/ 268522 h 1080542"/>
                <a:gd name="connsiteX4" fmla="*/ 1190685 w 1190685"/>
                <a:gd name="connsiteY4" fmla="*/ 1080542 h 1080542"/>
                <a:gd name="connsiteX5" fmla="*/ 20555 w 1190685"/>
                <a:gd name="connsiteY5" fmla="*/ 1080542 h 1080542"/>
                <a:gd name="connsiteX0" fmla="*/ 20555 w 1190685"/>
                <a:gd name="connsiteY0" fmla="*/ 1081893 h 1081893"/>
                <a:gd name="connsiteX1" fmla="*/ 456059 w 1190685"/>
                <a:gd name="connsiteY1" fmla="*/ 269873 h 1081893"/>
                <a:gd name="connsiteX2" fmla="*/ 605620 w 1190685"/>
                <a:gd name="connsiteY2" fmla="*/ 1773 h 1081893"/>
                <a:gd name="connsiteX3" fmla="*/ 753239 w 1190685"/>
                <a:gd name="connsiteY3" fmla="*/ 269873 h 1081893"/>
                <a:gd name="connsiteX4" fmla="*/ 1190685 w 1190685"/>
                <a:gd name="connsiteY4" fmla="*/ 1081893 h 1081893"/>
                <a:gd name="connsiteX5" fmla="*/ 20555 w 1190685"/>
                <a:gd name="connsiteY5" fmla="*/ 1081893 h 1081893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2076 w 1192206"/>
                <a:gd name="connsiteY0" fmla="*/ 1080120 h 1080120"/>
                <a:gd name="connsiteX1" fmla="*/ 419480 w 1192206"/>
                <a:gd name="connsiteY1" fmla="*/ 268100 h 1080120"/>
                <a:gd name="connsiteX2" fmla="*/ 607141 w 1192206"/>
                <a:gd name="connsiteY2" fmla="*/ 0 h 1080120"/>
                <a:gd name="connsiteX3" fmla="*/ 754760 w 1192206"/>
                <a:gd name="connsiteY3" fmla="*/ 268100 h 1080120"/>
                <a:gd name="connsiteX4" fmla="*/ 1192206 w 1192206"/>
                <a:gd name="connsiteY4" fmla="*/ 1080120 h 1080120"/>
                <a:gd name="connsiteX5" fmla="*/ 22076 w 1192206"/>
                <a:gd name="connsiteY5" fmla="*/ 1080120 h 1080120"/>
                <a:gd name="connsiteX0" fmla="*/ 23837 w 1193967"/>
                <a:gd name="connsiteY0" fmla="*/ 1080120 h 1080120"/>
                <a:gd name="connsiteX1" fmla="*/ 383141 w 1193967"/>
                <a:gd name="connsiteY1" fmla="*/ 268100 h 1080120"/>
                <a:gd name="connsiteX2" fmla="*/ 608902 w 1193967"/>
                <a:gd name="connsiteY2" fmla="*/ 0 h 1080120"/>
                <a:gd name="connsiteX3" fmla="*/ 756521 w 1193967"/>
                <a:gd name="connsiteY3" fmla="*/ 268100 h 1080120"/>
                <a:gd name="connsiteX4" fmla="*/ 1193967 w 1193967"/>
                <a:gd name="connsiteY4" fmla="*/ 1080120 h 1080120"/>
                <a:gd name="connsiteX5" fmla="*/ 23837 w 1193967"/>
                <a:gd name="connsiteY5" fmla="*/ 1080120 h 1080120"/>
                <a:gd name="connsiteX0" fmla="*/ 23837 w 1193967"/>
                <a:gd name="connsiteY0" fmla="*/ 1080201 h 1080201"/>
                <a:gd name="connsiteX1" fmla="*/ 383141 w 1193967"/>
                <a:gd name="connsiteY1" fmla="*/ 268181 h 1080201"/>
                <a:gd name="connsiteX2" fmla="*/ 608902 w 1193967"/>
                <a:gd name="connsiteY2" fmla="*/ 81 h 1080201"/>
                <a:gd name="connsiteX3" fmla="*/ 809861 w 1193967"/>
                <a:gd name="connsiteY3" fmla="*/ 245321 h 1080201"/>
                <a:gd name="connsiteX4" fmla="*/ 1193967 w 1193967"/>
                <a:gd name="connsiteY4" fmla="*/ 1080201 h 1080201"/>
                <a:gd name="connsiteX5" fmla="*/ 23837 w 1193967"/>
                <a:gd name="connsiteY5" fmla="*/ 1080201 h 1080201"/>
                <a:gd name="connsiteX0" fmla="*/ 23837 w 1193967"/>
                <a:gd name="connsiteY0" fmla="*/ 1080184 h 1080184"/>
                <a:gd name="connsiteX1" fmla="*/ 383141 w 1193967"/>
                <a:gd name="connsiteY1" fmla="*/ 268164 h 1080184"/>
                <a:gd name="connsiteX2" fmla="*/ 608902 w 1193967"/>
                <a:gd name="connsiteY2" fmla="*/ 64 h 1080184"/>
                <a:gd name="connsiteX3" fmla="*/ 809861 w 1193967"/>
                <a:gd name="connsiteY3" fmla="*/ 245304 h 1080184"/>
                <a:gd name="connsiteX4" fmla="*/ 1193967 w 1193967"/>
                <a:gd name="connsiteY4" fmla="*/ 1080184 h 1080184"/>
                <a:gd name="connsiteX5" fmla="*/ 23837 w 1193967"/>
                <a:gd name="connsiteY5" fmla="*/ 1080184 h 1080184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3391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6439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9487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6 h 1080126"/>
                <a:gd name="connsiteX1" fmla="*/ 361476 w 1195162"/>
                <a:gd name="connsiteY1" fmla="*/ 260486 h 1080126"/>
                <a:gd name="connsiteX2" fmla="*/ 610097 w 1195162"/>
                <a:gd name="connsiteY2" fmla="*/ 6 h 1080126"/>
                <a:gd name="connsiteX3" fmla="*/ 864396 w 1195162"/>
                <a:gd name="connsiteY3" fmla="*/ 252866 h 1080126"/>
                <a:gd name="connsiteX4" fmla="*/ 1195162 w 1195162"/>
                <a:gd name="connsiteY4" fmla="*/ 1080126 h 1080126"/>
                <a:gd name="connsiteX5" fmla="*/ 25032 w 119516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219719"/>
                <a:gd name="connsiteY0" fmla="*/ 1080129 h 1080129"/>
                <a:gd name="connsiteX1" fmla="*/ 332786 w 1219719"/>
                <a:gd name="connsiteY1" fmla="*/ 260489 h 1080129"/>
                <a:gd name="connsiteX2" fmla="*/ 611887 w 1219719"/>
                <a:gd name="connsiteY2" fmla="*/ 9 h 1080129"/>
                <a:gd name="connsiteX3" fmla="*/ 866186 w 1219719"/>
                <a:gd name="connsiteY3" fmla="*/ 252869 h 1080129"/>
                <a:gd name="connsiteX4" fmla="*/ 1196952 w 1219719"/>
                <a:gd name="connsiteY4" fmla="*/ 1080129 h 1080129"/>
                <a:gd name="connsiteX5" fmla="*/ 26822 w 1219719"/>
                <a:gd name="connsiteY5" fmla="*/ 1080129 h 1080129"/>
                <a:gd name="connsiteX0" fmla="*/ 26822 w 1220456"/>
                <a:gd name="connsiteY0" fmla="*/ 1080129 h 1080129"/>
                <a:gd name="connsiteX1" fmla="*/ 332786 w 1220456"/>
                <a:gd name="connsiteY1" fmla="*/ 260489 h 1080129"/>
                <a:gd name="connsiteX2" fmla="*/ 611887 w 1220456"/>
                <a:gd name="connsiteY2" fmla="*/ 9 h 1080129"/>
                <a:gd name="connsiteX3" fmla="*/ 881426 w 1220456"/>
                <a:gd name="connsiteY3" fmla="*/ 252869 h 1080129"/>
                <a:gd name="connsiteX4" fmla="*/ 1196952 w 1220456"/>
                <a:gd name="connsiteY4" fmla="*/ 1080129 h 1080129"/>
                <a:gd name="connsiteX5" fmla="*/ 26822 w 1220456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753"/>
                <a:gd name="connsiteY0" fmla="*/ 1080129 h 1080129"/>
                <a:gd name="connsiteX1" fmla="*/ 332786 w 1219753"/>
                <a:gd name="connsiteY1" fmla="*/ 260489 h 1080129"/>
                <a:gd name="connsiteX2" fmla="*/ 611887 w 1219753"/>
                <a:gd name="connsiteY2" fmla="*/ 9 h 1080129"/>
                <a:gd name="connsiteX3" fmla="*/ 881426 w 1219753"/>
                <a:gd name="connsiteY3" fmla="*/ 252869 h 1080129"/>
                <a:gd name="connsiteX4" fmla="*/ 1196952 w 1219753"/>
                <a:gd name="connsiteY4" fmla="*/ 1080129 h 1080129"/>
                <a:gd name="connsiteX5" fmla="*/ 26822 w 1219753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947"/>
                <a:gd name="connsiteY0" fmla="*/ 1080127 h 1080127"/>
                <a:gd name="connsiteX1" fmla="*/ 332786 w 1219947"/>
                <a:gd name="connsiteY1" fmla="*/ 260487 h 1080127"/>
                <a:gd name="connsiteX2" fmla="*/ 611887 w 1219947"/>
                <a:gd name="connsiteY2" fmla="*/ 7 h 1080127"/>
                <a:gd name="connsiteX3" fmla="*/ 881426 w 1219947"/>
                <a:gd name="connsiteY3" fmla="*/ 252867 h 1080127"/>
                <a:gd name="connsiteX4" fmla="*/ 1196952 w 1219947"/>
                <a:gd name="connsiteY4" fmla="*/ 1080127 h 1080127"/>
                <a:gd name="connsiteX5" fmla="*/ 26822 w 1219947"/>
                <a:gd name="connsiteY5" fmla="*/ 1080127 h 1080127"/>
                <a:gd name="connsiteX0" fmla="*/ 26822 w 1219520"/>
                <a:gd name="connsiteY0" fmla="*/ 1080127 h 1080127"/>
                <a:gd name="connsiteX1" fmla="*/ 332786 w 1219520"/>
                <a:gd name="connsiteY1" fmla="*/ 260487 h 1080127"/>
                <a:gd name="connsiteX2" fmla="*/ 611887 w 1219520"/>
                <a:gd name="connsiteY2" fmla="*/ 7 h 1080127"/>
                <a:gd name="connsiteX3" fmla="*/ 881426 w 1219520"/>
                <a:gd name="connsiteY3" fmla="*/ 252867 h 1080127"/>
                <a:gd name="connsiteX4" fmla="*/ 1196952 w 1219520"/>
                <a:gd name="connsiteY4" fmla="*/ 1080127 h 1080127"/>
                <a:gd name="connsiteX5" fmla="*/ 26822 w 1219520"/>
                <a:gd name="connsiteY5" fmla="*/ 1080127 h 1080127"/>
                <a:gd name="connsiteX0" fmla="*/ 26822 w 1219520"/>
                <a:gd name="connsiteY0" fmla="*/ 1080785 h 1080785"/>
                <a:gd name="connsiteX1" fmla="*/ 332786 w 1219520"/>
                <a:gd name="connsiteY1" fmla="*/ 261145 h 1080785"/>
                <a:gd name="connsiteX2" fmla="*/ 611887 w 1219520"/>
                <a:gd name="connsiteY2" fmla="*/ 665 h 1080785"/>
                <a:gd name="connsiteX3" fmla="*/ 881426 w 1219520"/>
                <a:gd name="connsiteY3" fmla="*/ 253525 h 1080785"/>
                <a:gd name="connsiteX4" fmla="*/ 1196952 w 1219520"/>
                <a:gd name="connsiteY4" fmla="*/ 1080785 h 1080785"/>
                <a:gd name="connsiteX5" fmla="*/ 26822 w 1219520"/>
                <a:gd name="connsiteY5" fmla="*/ 1080785 h 1080785"/>
                <a:gd name="connsiteX0" fmla="*/ 26822 w 1219007"/>
                <a:gd name="connsiteY0" fmla="*/ 1080709 h 1080709"/>
                <a:gd name="connsiteX1" fmla="*/ 332786 w 1219007"/>
                <a:gd name="connsiteY1" fmla="*/ 261069 h 1080709"/>
                <a:gd name="connsiteX2" fmla="*/ 611887 w 1219007"/>
                <a:gd name="connsiteY2" fmla="*/ 589 h 1080709"/>
                <a:gd name="connsiteX3" fmla="*/ 881426 w 1219007"/>
                <a:gd name="connsiteY3" fmla="*/ 253449 h 1080709"/>
                <a:gd name="connsiteX4" fmla="*/ 1196952 w 1219007"/>
                <a:gd name="connsiteY4" fmla="*/ 1080709 h 1080709"/>
                <a:gd name="connsiteX5" fmla="*/ 26822 w 1219007"/>
                <a:gd name="connsiteY5" fmla="*/ 1080709 h 1080709"/>
                <a:gd name="connsiteX0" fmla="*/ 26822 w 1219312"/>
                <a:gd name="connsiteY0" fmla="*/ 1080709 h 1080709"/>
                <a:gd name="connsiteX1" fmla="*/ 332786 w 1219312"/>
                <a:gd name="connsiteY1" fmla="*/ 261069 h 1080709"/>
                <a:gd name="connsiteX2" fmla="*/ 611887 w 1219312"/>
                <a:gd name="connsiteY2" fmla="*/ 589 h 1080709"/>
                <a:gd name="connsiteX3" fmla="*/ 881426 w 1219312"/>
                <a:gd name="connsiteY3" fmla="*/ 253449 h 1080709"/>
                <a:gd name="connsiteX4" fmla="*/ 1196952 w 1219312"/>
                <a:gd name="connsiteY4" fmla="*/ 1080709 h 1080709"/>
                <a:gd name="connsiteX5" fmla="*/ 26822 w 1219312"/>
                <a:gd name="connsiteY5" fmla="*/ 1080709 h 108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312" h="1080709">
                  <a:moveTo>
                    <a:pt x="26822" y="1080709"/>
                  </a:moveTo>
                  <a:cubicBezTo>
                    <a:pt x="-95616" y="945372"/>
                    <a:pt x="235275" y="441089"/>
                    <a:pt x="332786" y="261069"/>
                  </a:cubicBezTo>
                  <a:cubicBezTo>
                    <a:pt x="430297" y="81049"/>
                    <a:pt x="465678" y="13765"/>
                    <a:pt x="611887" y="589"/>
                  </a:cubicBezTo>
                  <a:cubicBezTo>
                    <a:pt x="758096" y="-12587"/>
                    <a:pt x="852292" y="199470"/>
                    <a:pt x="881426" y="253449"/>
                  </a:cubicBezTo>
                  <a:cubicBezTo>
                    <a:pt x="910560" y="307428"/>
                    <a:pt x="1317837" y="977676"/>
                    <a:pt x="1196952" y="1080709"/>
                  </a:cubicBezTo>
                  <a:lnTo>
                    <a:pt x="26822" y="1080709"/>
                  </a:lnTo>
                  <a:close/>
                </a:path>
              </a:pathLst>
            </a:custGeom>
            <a:solidFill>
              <a:srgbClr val="BCC70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30"/>
            <p:cNvSpPr/>
            <p:nvPr/>
          </p:nvSpPr>
          <p:spPr>
            <a:xfrm>
              <a:off x="5067055" y="543055"/>
              <a:ext cx="426431" cy="377957"/>
            </a:xfrm>
            <a:custGeom>
              <a:avLst/>
              <a:gdLst>
                <a:gd name="connsiteX0" fmla="*/ 0 w 1170130"/>
                <a:gd name="connsiteY0" fmla="*/ 1080120 h 1080120"/>
                <a:gd name="connsiteX1" fmla="*/ 585065 w 1170130"/>
                <a:gd name="connsiteY1" fmla="*/ 0 h 1080120"/>
                <a:gd name="connsiteX2" fmla="*/ 1170130 w 1170130"/>
                <a:gd name="connsiteY2" fmla="*/ 1080120 h 1080120"/>
                <a:gd name="connsiteX3" fmla="*/ 0 w 1170130"/>
                <a:gd name="connsiteY3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1170130 w 1170130"/>
                <a:gd name="connsiteY3" fmla="*/ 1080120 h 1080120"/>
                <a:gd name="connsiteX4" fmla="*/ 0 w 1170130"/>
                <a:gd name="connsiteY4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120 h 1080120"/>
                <a:gd name="connsiteX1" fmla="*/ 435504 w 1170130"/>
                <a:gd name="connsiteY1" fmla="*/ 268100 h 1080120"/>
                <a:gd name="connsiteX2" fmla="*/ 585065 w 1170130"/>
                <a:gd name="connsiteY2" fmla="*/ 0 h 1080120"/>
                <a:gd name="connsiteX3" fmla="*/ 732684 w 1170130"/>
                <a:gd name="connsiteY3" fmla="*/ 268100 h 1080120"/>
                <a:gd name="connsiteX4" fmla="*/ 1170130 w 1170130"/>
                <a:gd name="connsiteY4" fmla="*/ 1080120 h 1080120"/>
                <a:gd name="connsiteX5" fmla="*/ 0 w 1170130"/>
                <a:gd name="connsiteY5" fmla="*/ 1080120 h 1080120"/>
                <a:gd name="connsiteX0" fmla="*/ 0 w 1170130"/>
                <a:gd name="connsiteY0" fmla="*/ 1080542 h 1080542"/>
                <a:gd name="connsiteX1" fmla="*/ 435504 w 1170130"/>
                <a:gd name="connsiteY1" fmla="*/ 268522 h 1080542"/>
                <a:gd name="connsiteX2" fmla="*/ 585065 w 1170130"/>
                <a:gd name="connsiteY2" fmla="*/ 422 h 1080542"/>
                <a:gd name="connsiteX3" fmla="*/ 732684 w 1170130"/>
                <a:gd name="connsiteY3" fmla="*/ 268522 h 1080542"/>
                <a:gd name="connsiteX4" fmla="*/ 1170130 w 1170130"/>
                <a:gd name="connsiteY4" fmla="*/ 1080542 h 1080542"/>
                <a:gd name="connsiteX5" fmla="*/ 0 w 1170130"/>
                <a:gd name="connsiteY5" fmla="*/ 1080542 h 1080542"/>
                <a:gd name="connsiteX0" fmla="*/ 20555 w 1190685"/>
                <a:gd name="connsiteY0" fmla="*/ 1080542 h 1080542"/>
                <a:gd name="connsiteX1" fmla="*/ 456059 w 1190685"/>
                <a:gd name="connsiteY1" fmla="*/ 268522 h 1080542"/>
                <a:gd name="connsiteX2" fmla="*/ 605620 w 1190685"/>
                <a:gd name="connsiteY2" fmla="*/ 422 h 1080542"/>
                <a:gd name="connsiteX3" fmla="*/ 753239 w 1190685"/>
                <a:gd name="connsiteY3" fmla="*/ 268522 h 1080542"/>
                <a:gd name="connsiteX4" fmla="*/ 1190685 w 1190685"/>
                <a:gd name="connsiteY4" fmla="*/ 1080542 h 1080542"/>
                <a:gd name="connsiteX5" fmla="*/ 20555 w 1190685"/>
                <a:gd name="connsiteY5" fmla="*/ 1080542 h 1080542"/>
                <a:gd name="connsiteX0" fmla="*/ 20555 w 1190685"/>
                <a:gd name="connsiteY0" fmla="*/ 1081893 h 1081893"/>
                <a:gd name="connsiteX1" fmla="*/ 456059 w 1190685"/>
                <a:gd name="connsiteY1" fmla="*/ 269873 h 1081893"/>
                <a:gd name="connsiteX2" fmla="*/ 605620 w 1190685"/>
                <a:gd name="connsiteY2" fmla="*/ 1773 h 1081893"/>
                <a:gd name="connsiteX3" fmla="*/ 753239 w 1190685"/>
                <a:gd name="connsiteY3" fmla="*/ 269873 h 1081893"/>
                <a:gd name="connsiteX4" fmla="*/ 1190685 w 1190685"/>
                <a:gd name="connsiteY4" fmla="*/ 1081893 h 1081893"/>
                <a:gd name="connsiteX5" fmla="*/ 20555 w 1190685"/>
                <a:gd name="connsiteY5" fmla="*/ 1081893 h 1081893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0555 w 1190685"/>
                <a:gd name="connsiteY0" fmla="*/ 1080387 h 1080387"/>
                <a:gd name="connsiteX1" fmla="*/ 456059 w 1190685"/>
                <a:gd name="connsiteY1" fmla="*/ 268367 h 1080387"/>
                <a:gd name="connsiteX2" fmla="*/ 605620 w 1190685"/>
                <a:gd name="connsiteY2" fmla="*/ 267 h 1080387"/>
                <a:gd name="connsiteX3" fmla="*/ 753239 w 1190685"/>
                <a:gd name="connsiteY3" fmla="*/ 268367 h 1080387"/>
                <a:gd name="connsiteX4" fmla="*/ 1190685 w 1190685"/>
                <a:gd name="connsiteY4" fmla="*/ 1080387 h 1080387"/>
                <a:gd name="connsiteX5" fmla="*/ 20555 w 1190685"/>
                <a:gd name="connsiteY5" fmla="*/ 1080387 h 1080387"/>
                <a:gd name="connsiteX0" fmla="*/ 22076 w 1192206"/>
                <a:gd name="connsiteY0" fmla="*/ 1080120 h 1080120"/>
                <a:gd name="connsiteX1" fmla="*/ 419480 w 1192206"/>
                <a:gd name="connsiteY1" fmla="*/ 268100 h 1080120"/>
                <a:gd name="connsiteX2" fmla="*/ 607141 w 1192206"/>
                <a:gd name="connsiteY2" fmla="*/ 0 h 1080120"/>
                <a:gd name="connsiteX3" fmla="*/ 754760 w 1192206"/>
                <a:gd name="connsiteY3" fmla="*/ 268100 h 1080120"/>
                <a:gd name="connsiteX4" fmla="*/ 1192206 w 1192206"/>
                <a:gd name="connsiteY4" fmla="*/ 1080120 h 1080120"/>
                <a:gd name="connsiteX5" fmla="*/ 22076 w 1192206"/>
                <a:gd name="connsiteY5" fmla="*/ 1080120 h 1080120"/>
                <a:gd name="connsiteX0" fmla="*/ 23837 w 1193967"/>
                <a:gd name="connsiteY0" fmla="*/ 1080120 h 1080120"/>
                <a:gd name="connsiteX1" fmla="*/ 383141 w 1193967"/>
                <a:gd name="connsiteY1" fmla="*/ 268100 h 1080120"/>
                <a:gd name="connsiteX2" fmla="*/ 608902 w 1193967"/>
                <a:gd name="connsiteY2" fmla="*/ 0 h 1080120"/>
                <a:gd name="connsiteX3" fmla="*/ 756521 w 1193967"/>
                <a:gd name="connsiteY3" fmla="*/ 268100 h 1080120"/>
                <a:gd name="connsiteX4" fmla="*/ 1193967 w 1193967"/>
                <a:gd name="connsiteY4" fmla="*/ 1080120 h 1080120"/>
                <a:gd name="connsiteX5" fmla="*/ 23837 w 1193967"/>
                <a:gd name="connsiteY5" fmla="*/ 1080120 h 1080120"/>
                <a:gd name="connsiteX0" fmla="*/ 23837 w 1193967"/>
                <a:gd name="connsiteY0" fmla="*/ 1080201 h 1080201"/>
                <a:gd name="connsiteX1" fmla="*/ 383141 w 1193967"/>
                <a:gd name="connsiteY1" fmla="*/ 268181 h 1080201"/>
                <a:gd name="connsiteX2" fmla="*/ 608902 w 1193967"/>
                <a:gd name="connsiteY2" fmla="*/ 81 h 1080201"/>
                <a:gd name="connsiteX3" fmla="*/ 809861 w 1193967"/>
                <a:gd name="connsiteY3" fmla="*/ 245321 h 1080201"/>
                <a:gd name="connsiteX4" fmla="*/ 1193967 w 1193967"/>
                <a:gd name="connsiteY4" fmla="*/ 1080201 h 1080201"/>
                <a:gd name="connsiteX5" fmla="*/ 23837 w 1193967"/>
                <a:gd name="connsiteY5" fmla="*/ 1080201 h 1080201"/>
                <a:gd name="connsiteX0" fmla="*/ 23837 w 1193967"/>
                <a:gd name="connsiteY0" fmla="*/ 1080184 h 1080184"/>
                <a:gd name="connsiteX1" fmla="*/ 383141 w 1193967"/>
                <a:gd name="connsiteY1" fmla="*/ 268164 h 1080184"/>
                <a:gd name="connsiteX2" fmla="*/ 608902 w 1193967"/>
                <a:gd name="connsiteY2" fmla="*/ 64 h 1080184"/>
                <a:gd name="connsiteX3" fmla="*/ 809861 w 1193967"/>
                <a:gd name="connsiteY3" fmla="*/ 245304 h 1080184"/>
                <a:gd name="connsiteX4" fmla="*/ 1193967 w 1193967"/>
                <a:gd name="connsiteY4" fmla="*/ 1080184 h 1080184"/>
                <a:gd name="connsiteX5" fmla="*/ 23837 w 1193967"/>
                <a:gd name="connsiteY5" fmla="*/ 1080184 h 1080184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3837 w 1193967"/>
                <a:gd name="connsiteY0" fmla="*/ 1080127 h 1080127"/>
                <a:gd name="connsiteX1" fmla="*/ 383141 w 1193967"/>
                <a:gd name="connsiteY1" fmla="*/ 268107 h 1080127"/>
                <a:gd name="connsiteX2" fmla="*/ 608902 w 1193967"/>
                <a:gd name="connsiteY2" fmla="*/ 7 h 1080127"/>
                <a:gd name="connsiteX3" fmla="*/ 832721 w 1193967"/>
                <a:gd name="connsiteY3" fmla="*/ 260487 h 1080127"/>
                <a:gd name="connsiteX4" fmla="*/ 1193967 w 1193967"/>
                <a:gd name="connsiteY4" fmla="*/ 1080127 h 1080127"/>
                <a:gd name="connsiteX5" fmla="*/ 23837 w 1193967"/>
                <a:gd name="connsiteY5" fmla="*/ 1080127 h 1080127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3391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6439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0 h 1080120"/>
                <a:gd name="connsiteX1" fmla="*/ 361476 w 1195162"/>
                <a:gd name="connsiteY1" fmla="*/ 260480 h 1080120"/>
                <a:gd name="connsiteX2" fmla="*/ 610097 w 1195162"/>
                <a:gd name="connsiteY2" fmla="*/ 0 h 1080120"/>
                <a:gd name="connsiteX3" fmla="*/ 894876 w 1195162"/>
                <a:gd name="connsiteY3" fmla="*/ 260480 h 1080120"/>
                <a:gd name="connsiteX4" fmla="*/ 1195162 w 1195162"/>
                <a:gd name="connsiteY4" fmla="*/ 1080120 h 1080120"/>
                <a:gd name="connsiteX5" fmla="*/ 25032 w 1195162"/>
                <a:gd name="connsiteY5" fmla="*/ 1080120 h 1080120"/>
                <a:gd name="connsiteX0" fmla="*/ 25032 w 1195162"/>
                <a:gd name="connsiteY0" fmla="*/ 1080126 h 1080126"/>
                <a:gd name="connsiteX1" fmla="*/ 361476 w 1195162"/>
                <a:gd name="connsiteY1" fmla="*/ 260486 h 1080126"/>
                <a:gd name="connsiteX2" fmla="*/ 610097 w 1195162"/>
                <a:gd name="connsiteY2" fmla="*/ 6 h 1080126"/>
                <a:gd name="connsiteX3" fmla="*/ 864396 w 1195162"/>
                <a:gd name="connsiteY3" fmla="*/ 252866 h 1080126"/>
                <a:gd name="connsiteX4" fmla="*/ 1195162 w 1195162"/>
                <a:gd name="connsiteY4" fmla="*/ 1080126 h 1080126"/>
                <a:gd name="connsiteX5" fmla="*/ 25032 w 119516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6 h 1080126"/>
                <a:gd name="connsiteX1" fmla="*/ 332786 w 1196952"/>
                <a:gd name="connsiteY1" fmla="*/ 260486 h 1080126"/>
                <a:gd name="connsiteX2" fmla="*/ 611887 w 1196952"/>
                <a:gd name="connsiteY2" fmla="*/ 6 h 1080126"/>
                <a:gd name="connsiteX3" fmla="*/ 866186 w 1196952"/>
                <a:gd name="connsiteY3" fmla="*/ 252866 h 1080126"/>
                <a:gd name="connsiteX4" fmla="*/ 1196952 w 1196952"/>
                <a:gd name="connsiteY4" fmla="*/ 1080126 h 1080126"/>
                <a:gd name="connsiteX5" fmla="*/ 26822 w 1196952"/>
                <a:gd name="connsiteY5" fmla="*/ 1080126 h 1080126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196952"/>
                <a:gd name="connsiteY0" fmla="*/ 1080129 h 1080129"/>
                <a:gd name="connsiteX1" fmla="*/ 332786 w 1196952"/>
                <a:gd name="connsiteY1" fmla="*/ 260489 h 1080129"/>
                <a:gd name="connsiteX2" fmla="*/ 611887 w 1196952"/>
                <a:gd name="connsiteY2" fmla="*/ 9 h 1080129"/>
                <a:gd name="connsiteX3" fmla="*/ 866186 w 1196952"/>
                <a:gd name="connsiteY3" fmla="*/ 252869 h 1080129"/>
                <a:gd name="connsiteX4" fmla="*/ 1196952 w 1196952"/>
                <a:gd name="connsiteY4" fmla="*/ 1080129 h 1080129"/>
                <a:gd name="connsiteX5" fmla="*/ 26822 w 1196952"/>
                <a:gd name="connsiteY5" fmla="*/ 1080129 h 1080129"/>
                <a:gd name="connsiteX0" fmla="*/ 26822 w 1219719"/>
                <a:gd name="connsiteY0" fmla="*/ 1080129 h 1080129"/>
                <a:gd name="connsiteX1" fmla="*/ 332786 w 1219719"/>
                <a:gd name="connsiteY1" fmla="*/ 260489 h 1080129"/>
                <a:gd name="connsiteX2" fmla="*/ 611887 w 1219719"/>
                <a:gd name="connsiteY2" fmla="*/ 9 h 1080129"/>
                <a:gd name="connsiteX3" fmla="*/ 866186 w 1219719"/>
                <a:gd name="connsiteY3" fmla="*/ 252869 h 1080129"/>
                <a:gd name="connsiteX4" fmla="*/ 1196952 w 1219719"/>
                <a:gd name="connsiteY4" fmla="*/ 1080129 h 1080129"/>
                <a:gd name="connsiteX5" fmla="*/ 26822 w 1219719"/>
                <a:gd name="connsiteY5" fmla="*/ 1080129 h 1080129"/>
                <a:gd name="connsiteX0" fmla="*/ 26822 w 1220456"/>
                <a:gd name="connsiteY0" fmla="*/ 1080129 h 1080129"/>
                <a:gd name="connsiteX1" fmla="*/ 332786 w 1220456"/>
                <a:gd name="connsiteY1" fmla="*/ 260489 h 1080129"/>
                <a:gd name="connsiteX2" fmla="*/ 611887 w 1220456"/>
                <a:gd name="connsiteY2" fmla="*/ 9 h 1080129"/>
                <a:gd name="connsiteX3" fmla="*/ 881426 w 1220456"/>
                <a:gd name="connsiteY3" fmla="*/ 252869 h 1080129"/>
                <a:gd name="connsiteX4" fmla="*/ 1196952 w 1220456"/>
                <a:gd name="connsiteY4" fmla="*/ 1080129 h 1080129"/>
                <a:gd name="connsiteX5" fmla="*/ 26822 w 1220456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753"/>
                <a:gd name="connsiteY0" fmla="*/ 1080129 h 1080129"/>
                <a:gd name="connsiteX1" fmla="*/ 332786 w 1219753"/>
                <a:gd name="connsiteY1" fmla="*/ 260489 h 1080129"/>
                <a:gd name="connsiteX2" fmla="*/ 611887 w 1219753"/>
                <a:gd name="connsiteY2" fmla="*/ 9 h 1080129"/>
                <a:gd name="connsiteX3" fmla="*/ 881426 w 1219753"/>
                <a:gd name="connsiteY3" fmla="*/ 252869 h 1080129"/>
                <a:gd name="connsiteX4" fmla="*/ 1196952 w 1219753"/>
                <a:gd name="connsiteY4" fmla="*/ 1080129 h 1080129"/>
                <a:gd name="connsiteX5" fmla="*/ 26822 w 1219753"/>
                <a:gd name="connsiteY5" fmla="*/ 1080129 h 1080129"/>
                <a:gd name="connsiteX0" fmla="*/ 26822 w 1221201"/>
                <a:gd name="connsiteY0" fmla="*/ 1080129 h 1080129"/>
                <a:gd name="connsiteX1" fmla="*/ 332786 w 1221201"/>
                <a:gd name="connsiteY1" fmla="*/ 260489 h 1080129"/>
                <a:gd name="connsiteX2" fmla="*/ 611887 w 1221201"/>
                <a:gd name="connsiteY2" fmla="*/ 9 h 1080129"/>
                <a:gd name="connsiteX3" fmla="*/ 881426 w 1221201"/>
                <a:gd name="connsiteY3" fmla="*/ 252869 h 1080129"/>
                <a:gd name="connsiteX4" fmla="*/ 1196952 w 1221201"/>
                <a:gd name="connsiteY4" fmla="*/ 1080129 h 1080129"/>
                <a:gd name="connsiteX5" fmla="*/ 26822 w 1221201"/>
                <a:gd name="connsiteY5" fmla="*/ 1080129 h 1080129"/>
                <a:gd name="connsiteX0" fmla="*/ 26822 w 1219947"/>
                <a:gd name="connsiteY0" fmla="*/ 1080127 h 1080127"/>
                <a:gd name="connsiteX1" fmla="*/ 332786 w 1219947"/>
                <a:gd name="connsiteY1" fmla="*/ 260487 h 1080127"/>
                <a:gd name="connsiteX2" fmla="*/ 611887 w 1219947"/>
                <a:gd name="connsiteY2" fmla="*/ 7 h 1080127"/>
                <a:gd name="connsiteX3" fmla="*/ 881426 w 1219947"/>
                <a:gd name="connsiteY3" fmla="*/ 252867 h 1080127"/>
                <a:gd name="connsiteX4" fmla="*/ 1196952 w 1219947"/>
                <a:gd name="connsiteY4" fmla="*/ 1080127 h 1080127"/>
                <a:gd name="connsiteX5" fmla="*/ 26822 w 1219947"/>
                <a:gd name="connsiteY5" fmla="*/ 1080127 h 1080127"/>
                <a:gd name="connsiteX0" fmla="*/ 26822 w 1219520"/>
                <a:gd name="connsiteY0" fmla="*/ 1080127 h 1080127"/>
                <a:gd name="connsiteX1" fmla="*/ 332786 w 1219520"/>
                <a:gd name="connsiteY1" fmla="*/ 260487 h 1080127"/>
                <a:gd name="connsiteX2" fmla="*/ 611887 w 1219520"/>
                <a:gd name="connsiteY2" fmla="*/ 7 h 1080127"/>
                <a:gd name="connsiteX3" fmla="*/ 881426 w 1219520"/>
                <a:gd name="connsiteY3" fmla="*/ 252867 h 1080127"/>
                <a:gd name="connsiteX4" fmla="*/ 1196952 w 1219520"/>
                <a:gd name="connsiteY4" fmla="*/ 1080127 h 1080127"/>
                <a:gd name="connsiteX5" fmla="*/ 26822 w 1219520"/>
                <a:gd name="connsiteY5" fmla="*/ 1080127 h 1080127"/>
                <a:gd name="connsiteX0" fmla="*/ 26822 w 1219520"/>
                <a:gd name="connsiteY0" fmla="*/ 1080785 h 1080785"/>
                <a:gd name="connsiteX1" fmla="*/ 332786 w 1219520"/>
                <a:gd name="connsiteY1" fmla="*/ 261145 h 1080785"/>
                <a:gd name="connsiteX2" fmla="*/ 611887 w 1219520"/>
                <a:gd name="connsiteY2" fmla="*/ 665 h 1080785"/>
                <a:gd name="connsiteX3" fmla="*/ 881426 w 1219520"/>
                <a:gd name="connsiteY3" fmla="*/ 253525 h 1080785"/>
                <a:gd name="connsiteX4" fmla="*/ 1196952 w 1219520"/>
                <a:gd name="connsiteY4" fmla="*/ 1080785 h 1080785"/>
                <a:gd name="connsiteX5" fmla="*/ 26822 w 1219520"/>
                <a:gd name="connsiteY5" fmla="*/ 1080785 h 1080785"/>
                <a:gd name="connsiteX0" fmla="*/ 26822 w 1219007"/>
                <a:gd name="connsiteY0" fmla="*/ 1080709 h 1080709"/>
                <a:gd name="connsiteX1" fmla="*/ 332786 w 1219007"/>
                <a:gd name="connsiteY1" fmla="*/ 261069 h 1080709"/>
                <a:gd name="connsiteX2" fmla="*/ 611887 w 1219007"/>
                <a:gd name="connsiteY2" fmla="*/ 589 h 1080709"/>
                <a:gd name="connsiteX3" fmla="*/ 881426 w 1219007"/>
                <a:gd name="connsiteY3" fmla="*/ 253449 h 1080709"/>
                <a:gd name="connsiteX4" fmla="*/ 1196952 w 1219007"/>
                <a:gd name="connsiteY4" fmla="*/ 1080709 h 1080709"/>
                <a:gd name="connsiteX5" fmla="*/ 26822 w 1219007"/>
                <a:gd name="connsiteY5" fmla="*/ 1080709 h 1080709"/>
                <a:gd name="connsiteX0" fmla="*/ 26822 w 1219312"/>
                <a:gd name="connsiteY0" fmla="*/ 1080709 h 1080709"/>
                <a:gd name="connsiteX1" fmla="*/ 332786 w 1219312"/>
                <a:gd name="connsiteY1" fmla="*/ 261069 h 1080709"/>
                <a:gd name="connsiteX2" fmla="*/ 611887 w 1219312"/>
                <a:gd name="connsiteY2" fmla="*/ 589 h 1080709"/>
                <a:gd name="connsiteX3" fmla="*/ 881426 w 1219312"/>
                <a:gd name="connsiteY3" fmla="*/ 253449 h 1080709"/>
                <a:gd name="connsiteX4" fmla="*/ 1196952 w 1219312"/>
                <a:gd name="connsiteY4" fmla="*/ 1080709 h 1080709"/>
                <a:gd name="connsiteX5" fmla="*/ 26822 w 1219312"/>
                <a:gd name="connsiteY5" fmla="*/ 1080709 h 108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312" h="1080709">
                  <a:moveTo>
                    <a:pt x="26822" y="1080709"/>
                  </a:moveTo>
                  <a:cubicBezTo>
                    <a:pt x="-95616" y="945372"/>
                    <a:pt x="235275" y="441089"/>
                    <a:pt x="332786" y="261069"/>
                  </a:cubicBezTo>
                  <a:cubicBezTo>
                    <a:pt x="430297" y="81049"/>
                    <a:pt x="465678" y="13765"/>
                    <a:pt x="611887" y="589"/>
                  </a:cubicBezTo>
                  <a:cubicBezTo>
                    <a:pt x="758096" y="-12587"/>
                    <a:pt x="852292" y="199470"/>
                    <a:pt x="881426" y="253449"/>
                  </a:cubicBezTo>
                  <a:cubicBezTo>
                    <a:pt x="910560" y="307428"/>
                    <a:pt x="1317837" y="977676"/>
                    <a:pt x="1196952" y="1080709"/>
                  </a:cubicBezTo>
                  <a:lnTo>
                    <a:pt x="26822" y="1080709"/>
                  </a:lnTo>
                  <a:close/>
                </a:path>
              </a:pathLst>
            </a:custGeom>
            <a:solidFill>
              <a:srgbClr val="A3AA01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7149179" y="1086585"/>
            <a:ext cx="1550898" cy="215900"/>
            <a:chOff x="3811327" y="2355850"/>
            <a:chExt cx="1550898" cy="215900"/>
          </a:xfrm>
        </p:grpSpPr>
        <p:sp>
          <p:nvSpPr>
            <p:cNvPr id="216" name="任意多边形 215"/>
            <p:cNvSpPr/>
            <p:nvPr/>
          </p:nvSpPr>
          <p:spPr>
            <a:xfrm>
              <a:off x="4144670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4237707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4330744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4423781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4516818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4609855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4702892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4795929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4888966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4982003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5075040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5168078" y="2382111"/>
              <a:ext cx="69958" cy="164610"/>
            </a:xfrm>
            <a:custGeom>
              <a:avLst/>
              <a:gdLst/>
              <a:ahLst/>
              <a:cxnLst/>
              <a:rect l="l" t="t" r="r" b="b"/>
              <a:pathLst>
                <a:path w="655657" h="1542756">
                  <a:moveTo>
                    <a:pt x="326952" y="314031"/>
                  </a:moveTo>
                  <a:cubicBezTo>
                    <a:pt x="426171" y="312840"/>
                    <a:pt x="596034" y="375943"/>
                    <a:pt x="626990" y="523581"/>
                  </a:cubicBezTo>
                  <a:lnTo>
                    <a:pt x="655565" y="842668"/>
                  </a:lnTo>
                  <a:cubicBezTo>
                    <a:pt x="657152" y="878387"/>
                    <a:pt x="638102" y="906168"/>
                    <a:pt x="622227" y="909343"/>
                  </a:cubicBezTo>
                  <a:cubicBezTo>
                    <a:pt x="606352" y="912518"/>
                    <a:pt x="562696" y="900611"/>
                    <a:pt x="560315" y="861718"/>
                  </a:cubicBezTo>
                  <a:lnTo>
                    <a:pt x="536502" y="518818"/>
                  </a:lnTo>
                  <a:cubicBezTo>
                    <a:pt x="533328" y="500561"/>
                    <a:pt x="530947" y="468020"/>
                    <a:pt x="512690" y="466431"/>
                  </a:cubicBezTo>
                  <a:cubicBezTo>
                    <a:pt x="494433" y="464842"/>
                    <a:pt x="490465" y="494212"/>
                    <a:pt x="493640" y="518818"/>
                  </a:cubicBezTo>
                  <a:cubicBezTo>
                    <a:pt x="495227" y="833143"/>
                    <a:pt x="496815" y="1147468"/>
                    <a:pt x="498402" y="1461793"/>
                  </a:cubicBezTo>
                  <a:cubicBezTo>
                    <a:pt x="497608" y="1508624"/>
                    <a:pt x="457127" y="1541169"/>
                    <a:pt x="422202" y="1540375"/>
                  </a:cubicBezTo>
                  <a:cubicBezTo>
                    <a:pt x="387277" y="1539581"/>
                    <a:pt x="357114" y="1503069"/>
                    <a:pt x="355527" y="1461793"/>
                  </a:cubicBezTo>
                  <a:cubicBezTo>
                    <a:pt x="357115" y="1280818"/>
                    <a:pt x="361083" y="1109368"/>
                    <a:pt x="362671" y="928393"/>
                  </a:cubicBezTo>
                  <a:cubicBezTo>
                    <a:pt x="357909" y="905374"/>
                    <a:pt x="337668" y="895056"/>
                    <a:pt x="326952" y="895056"/>
                  </a:cubicBezTo>
                  <a:cubicBezTo>
                    <a:pt x="316236" y="895056"/>
                    <a:pt x="297583" y="914106"/>
                    <a:pt x="298377" y="928393"/>
                  </a:cubicBezTo>
                  <a:lnTo>
                    <a:pt x="288852" y="1495131"/>
                  </a:lnTo>
                  <a:cubicBezTo>
                    <a:pt x="285677" y="1528469"/>
                    <a:pt x="257102" y="1544344"/>
                    <a:pt x="222177" y="1542756"/>
                  </a:cubicBezTo>
                  <a:cubicBezTo>
                    <a:pt x="187252" y="1541168"/>
                    <a:pt x="161852" y="1522912"/>
                    <a:pt x="160265" y="1495131"/>
                  </a:cubicBezTo>
                  <a:cubicBezTo>
                    <a:pt x="161852" y="1172868"/>
                    <a:pt x="163440" y="850606"/>
                    <a:pt x="165027" y="528343"/>
                  </a:cubicBezTo>
                  <a:cubicBezTo>
                    <a:pt x="166615" y="498974"/>
                    <a:pt x="149153" y="491831"/>
                    <a:pt x="141215" y="490243"/>
                  </a:cubicBezTo>
                  <a:cubicBezTo>
                    <a:pt x="133277" y="488655"/>
                    <a:pt x="115815" y="495799"/>
                    <a:pt x="117402" y="518818"/>
                  </a:cubicBezTo>
                  <a:lnTo>
                    <a:pt x="93590" y="842668"/>
                  </a:lnTo>
                  <a:cubicBezTo>
                    <a:pt x="90415" y="908549"/>
                    <a:pt x="56680" y="913311"/>
                    <a:pt x="41202" y="914105"/>
                  </a:cubicBezTo>
                  <a:cubicBezTo>
                    <a:pt x="25724" y="914899"/>
                    <a:pt x="-867" y="893469"/>
                    <a:pt x="721" y="847431"/>
                  </a:cubicBezTo>
                  <a:cubicBezTo>
                    <a:pt x="-3248" y="741861"/>
                    <a:pt x="9452" y="681537"/>
                    <a:pt x="31677" y="530724"/>
                  </a:cubicBezTo>
                  <a:cubicBezTo>
                    <a:pt x="83271" y="372769"/>
                    <a:pt x="227733" y="315222"/>
                    <a:pt x="326952" y="314031"/>
                  </a:cubicBezTo>
                  <a:close/>
                  <a:moveTo>
                    <a:pt x="327828" y="0"/>
                  </a:moveTo>
                  <a:cubicBezTo>
                    <a:pt x="411911" y="0"/>
                    <a:pt x="480073" y="68162"/>
                    <a:pt x="480073" y="152245"/>
                  </a:cubicBezTo>
                  <a:cubicBezTo>
                    <a:pt x="480073" y="236328"/>
                    <a:pt x="411911" y="304490"/>
                    <a:pt x="327828" y="304490"/>
                  </a:cubicBezTo>
                  <a:cubicBezTo>
                    <a:pt x="243745" y="304490"/>
                    <a:pt x="175583" y="236328"/>
                    <a:pt x="175583" y="152245"/>
                  </a:cubicBezTo>
                  <a:cubicBezTo>
                    <a:pt x="175583" y="68162"/>
                    <a:pt x="243745" y="0"/>
                    <a:pt x="327828" y="0"/>
                  </a:cubicBezTo>
                  <a:close/>
                </a:path>
              </a:pathLst>
            </a:custGeom>
            <a:solidFill>
              <a:srgbClr val="EB1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矩形 227"/>
            <p:cNvSpPr/>
            <p:nvPr/>
          </p:nvSpPr>
          <p:spPr>
            <a:xfrm>
              <a:off x="3811327" y="2355850"/>
              <a:ext cx="1550898" cy="215900"/>
            </a:xfrm>
            <a:prstGeom prst="rect">
              <a:avLst/>
            </a:prstGeom>
            <a:solidFill>
              <a:srgbClr val="EB1A03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6295535" y="1119845"/>
            <a:ext cx="578171" cy="182640"/>
            <a:chOff x="3322861" y="2426559"/>
            <a:chExt cx="578171" cy="182640"/>
          </a:xfrm>
        </p:grpSpPr>
        <p:sp>
          <p:nvSpPr>
            <p:cNvPr id="230" name="圆角矩形 229"/>
            <p:cNvSpPr/>
            <p:nvPr/>
          </p:nvSpPr>
          <p:spPr>
            <a:xfrm>
              <a:off x="3322861" y="2426559"/>
              <a:ext cx="562563" cy="182640"/>
            </a:xfrm>
            <a:prstGeom prst="roundRect">
              <a:avLst>
                <a:gd name="adj" fmla="val 8845"/>
              </a:avLst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>
              <a:off x="3883032" y="2481879"/>
              <a:ext cx="18000" cy="72000"/>
            </a:xfrm>
            <a:prstGeom prst="roundRect">
              <a:avLst>
                <a:gd name="adj" fmla="val 9612"/>
              </a:avLst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>
              <a:off x="3345363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圆角矩形 232"/>
            <p:cNvSpPr/>
            <p:nvPr/>
          </p:nvSpPr>
          <p:spPr>
            <a:xfrm>
              <a:off x="3392285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圆角矩形 233"/>
            <p:cNvSpPr/>
            <p:nvPr/>
          </p:nvSpPr>
          <p:spPr>
            <a:xfrm>
              <a:off x="3439207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>
              <a:off x="3486129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>
              <a:off x="3533051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>
              <a:off x="3579973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圆角矩形 237"/>
            <p:cNvSpPr/>
            <p:nvPr/>
          </p:nvSpPr>
          <p:spPr>
            <a:xfrm>
              <a:off x="3626895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圆角矩形 238"/>
            <p:cNvSpPr/>
            <p:nvPr/>
          </p:nvSpPr>
          <p:spPr>
            <a:xfrm>
              <a:off x="3673817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圆角矩形 239"/>
            <p:cNvSpPr/>
            <p:nvPr/>
          </p:nvSpPr>
          <p:spPr>
            <a:xfrm>
              <a:off x="3720739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圆角矩形 240"/>
            <p:cNvSpPr/>
            <p:nvPr/>
          </p:nvSpPr>
          <p:spPr>
            <a:xfrm>
              <a:off x="3767661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圆角矩形 241"/>
            <p:cNvSpPr/>
            <p:nvPr/>
          </p:nvSpPr>
          <p:spPr>
            <a:xfrm>
              <a:off x="3814580" y="2454879"/>
              <a:ext cx="36000" cy="126000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3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2" t="22742" r="39522" b="23519"/>
          <a:stretch/>
        </p:blipFill>
        <p:spPr bwMode="auto">
          <a:xfrm>
            <a:off x="2285787" y="2006542"/>
            <a:ext cx="595054" cy="152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4" name="矩形 243"/>
          <p:cNvSpPr/>
          <p:nvPr/>
        </p:nvSpPr>
        <p:spPr>
          <a:xfrm>
            <a:off x="2285787" y="2006542"/>
            <a:ext cx="595054" cy="152626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>
            <a:off x="428069" y="405866"/>
            <a:ext cx="405045" cy="405045"/>
          </a:xfrm>
          <a:prstGeom prst="rect">
            <a:avLst/>
          </a:prstGeom>
          <a:solidFill>
            <a:srgbClr val="E61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/>
          <p:cNvSpPr/>
          <p:nvPr/>
        </p:nvSpPr>
        <p:spPr>
          <a:xfrm>
            <a:off x="1013134" y="405866"/>
            <a:ext cx="405045" cy="405045"/>
          </a:xfrm>
          <a:prstGeom prst="rect">
            <a:avLst/>
          </a:prstGeom>
          <a:solidFill>
            <a:srgbClr val="F3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/>
          <p:cNvSpPr/>
          <p:nvPr/>
        </p:nvSpPr>
        <p:spPr>
          <a:xfrm>
            <a:off x="1575696" y="405866"/>
            <a:ext cx="405045" cy="405045"/>
          </a:xfrm>
          <a:prstGeom prst="rect">
            <a:avLst/>
          </a:prstGeom>
          <a:solidFill>
            <a:srgbClr val="8FC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/>
          <p:cNvSpPr/>
          <p:nvPr/>
        </p:nvSpPr>
        <p:spPr>
          <a:xfrm>
            <a:off x="2138259" y="405866"/>
            <a:ext cx="405045" cy="405045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矩形 248"/>
          <p:cNvSpPr/>
          <p:nvPr/>
        </p:nvSpPr>
        <p:spPr>
          <a:xfrm>
            <a:off x="2678319" y="405866"/>
            <a:ext cx="405045" cy="405045"/>
          </a:xfrm>
          <a:prstGeom prst="rect">
            <a:avLst/>
          </a:prstGeom>
          <a:solidFill>
            <a:srgbClr val="008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428069" y="988886"/>
            <a:ext cx="405045" cy="405045"/>
          </a:xfrm>
          <a:prstGeom prst="rect">
            <a:avLst/>
          </a:prstGeom>
          <a:solidFill>
            <a:srgbClr val="DD7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>
            <a:off x="1013134" y="988886"/>
            <a:ext cx="405045" cy="405045"/>
          </a:xfrm>
          <a:prstGeom prst="rect">
            <a:avLst/>
          </a:prstGeom>
          <a:solidFill>
            <a:srgbClr val="4A4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>
            <a:off x="1575696" y="988886"/>
            <a:ext cx="405045" cy="405045"/>
          </a:xfrm>
          <a:prstGeom prst="rect">
            <a:avLst/>
          </a:prstGeom>
          <a:solidFill>
            <a:srgbClr val="5DAB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/>
          <p:cNvSpPr/>
          <p:nvPr/>
        </p:nvSpPr>
        <p:spPr>
          <a:xfrm>
            <a:off x="2138259" y="988886"/>
            <a:ext cx="405045" cy="405045"/>
          </a:xfrm>
          <a:prstGeom prst="rect">
            <a:avLst/>
          </a:prstGeom>
          <a:solidFill>
            <a:srgbClr val="EDB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51122" y="1480835"/>
            <a:ext cx="16599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rgbClr val="79645C"/>
                </a:solidFill>
              </a:rPr>
              <a:t>制作过程中生成的素材</a:t>
            </a:r>
            <a:endParaRPr lang="zh-CN" altLang="en-US" sz="1050" dirty="0">
              <a:solidFill>
                <a:srgbClr val="7964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825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7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04134157"/>
              </p:ext>
            </p:extLst>
          </p:nvPr>
        </p:nvGraphicFramePr>
        <p:xfrm>
          <a:off x="1016605" y="1636973"/>
          <a:ext cx="3629913" cy="2419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4977045" y="2668866"/>
            <a:ext cx="3234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设计机构。拥有顶尖的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设计团队，坚持精益求精，拒接平庸的设计理念。帮您实现精致、美观、动感的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点击更换文本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7015" y="226221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单击添加标题</a:t>
            </a:r>
            <a:endParaRPr lang="zh-CN" altLang="en-US" sz="2400" dirty="0">
              <a:solidFill>
                <a:srgbClr val="424344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88339" y="2312048"/>
            <a:ext cx="552965" cy="248692"/>
            <a:chOff x="7033344" y="2198346"/>
            <a:chExt cx="552965" cy="248692"/>
          </a:xfrm>
        </p:grpSpPr>
        <p:sp>
          <p:nvSpPr>
            <p:cNvPr id="5" name="直角三角形 4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solidFill>
              <a:srgbClr val="DD7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5050870" y="2668866"/>
            <a:ext cx="3057525" cy="0"/>
          </a:xfrm>
          <a:prstGeom prst="line">
            <a:avLst/>
          </a:prstGeom>
          <a:ln w="3175">
            <a:solidFill>
              <a:srgbClr val="4A4C4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151582" y="4867005"/>
            <a:ext cx="28408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自带的簇状柱形图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64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自带的百分比堆积柱形图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539092349"/>
              </p:ext>
            </p:extLst>
          </p:nvPr>
        </p:nvGraphicFramePr>
        <p:xfrm>
          <a:off x="557159" y="1307458"/>
          <a:ext cx="4249264" cy="2832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5" name="矩形 4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gradFill flip="none" rotWithShape="1">
                    <a:gsLst>
                      <a:gs pos="67000">
                        <a:srgbClr val="5DABA8"/>
                      </a:gs>
                      <a:gs pos="59000">
                        <a:srgbClr val="EDB45E"/>
                      </a:gs>
                      <a:gs pos="50000">
                        <a:srgbClr val="EDB45E"/>
                      </a:gs>
                      <a:gs pos="41000">
                        <a:srgbClr val="DD7882"/>
                      </a:gs>
                    </a:gsLst>
                    <a:lin ang="6600000" scaled="0"/>
                    <a:tileRect/>
                  </a:gra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gradFill flip="none" rotWithShape="1">
                  <a:gsLst>
                    <a:gs pos="67000">
                      <a:srgbClr val="5DABA8"/>
                    </a:gs>
                    <a:gs pos="59000">
                      <a:srgbClr val="EDB45E"/>
                    </a:gs>
                    <a:gs pos="50000">
                      <a:srgbClr val="EDB45E"/>
                    </a:gs>
                    <a:gs pos="41000">
                      <a:srgbClr val="DD7882"/>
                    </a:gs>
                  </a:gsLst>
                  <a:lin ang="6600000" scaled="0"/>
                  <a:tileRect/>
                </a:gra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33344" y="2166705"/>
              <a:ext cx="552965" cy="248692"/>
              <a:chOff x="7033344" y="2198346"/>
              <a:chExt cx="552965" cy="248692"/>
            </a:xfrm>
          </p:grpSpPr>
          <p:sp>
            <p:nvSpPr>
              <p:cNvPr id="9" name="直角三角形 8"/>
              <p:cNvSpPr/>
              <p:nvPr/>
            </p:nvSpPr>
            <p:spPr>
              <a:xfrm rot="6324514">
                <a:off x="7033344" y="2298093"/>
                <a:ext cx="148945" cy="148945"/>
              </a:xfrm>
              <a:prstGeom prst="rtTriangle">
                <a:avLst/>
              </a:prstGeom>
              <a:solidFill>
                <a:srgbClr val="DD7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rot="20680287" flipH="1" flipV="1">
                <a:off x="7296245" y="2236432"/>
                <a:ext cx="89106" cy="89103"/>
              </a:xfrm>
              <a:prstGeom prst="rtTriangle">
                <a:avLst/>
              </a:prstGeom>
              <a:solidFill>
                <a:srgbClr val="DD7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直角三角形 10"/>
              <p:cNvSpPr/>
              <p:nvPr/>
            </p:nvSpPr>
            <p:spPr>
              <a:xfrm rot="7225362" flipH="1" flipV="1">
                <a:off x="7237674" y="2371949"/>
                <a:ext cx="62886" cy="62886"/>
              </a:xfrm>
              <a:prstGeom prst="rtTriangle">
                <a:avLst/>
              </a:prstGeom>
              <a:solidFill>
                <a:srgbClr val="DD7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5588487" flipH="1" flipV="1">
                <a:off x="7540588" y="2198347"/>
                <a:ext cx="45722" cy="45720"/>
              </a:xfrm>
              <a:prstGeom prst="rtTriangle">
                <a:avLst/>
              </a:prstGeom>
              <a:solidFill>
                <a:srgbClr val="DD7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DD7882"/>
                  </a:gs>
                  <a:gs pos="50000">
                    <a:srgbClr val="EDB45E"/>
                  </a:gs>
                  <a:gs pos="100000">
                    <a:srgbClr val="5DABA8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66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937203860"/>
              </p:ext>
            </p:extLst>
          </p:nvPr>
        </p:nvGraphicFramePr>
        <p:xfrm>
          <a:off x="-107" y="816555"/>
          <a:ext cx="5828148" cy="388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任意多边形 2"/>
          <p:cNvSpPr/>
          <p:nvPr/>
        </p:nvSpPr>
        <p:spPr>
          <a:xfrm>
            <a:off x="2263140" y="1323975"/>
            <a:ext cx="2010410" cy="2451735"/>
          </a:xfrm>
          <a:custGeom>
            <a:avLst/>
            <a:gdLst>
              <a:gd name="connsiteX0" fmla="*/ 628650 w 2023110"/>
              <a:gd name="connsiteY0" fmla="*/ 0 h 2480310"/>
              <a:gd name="connsiteX1" fmla="*/ 2023110 w 2023110"/>
              <a:gd name="connsiteY1" fmla="*/ 1005840 h 2480310"/>
              <a:gd name="connsiteX2" fmla="*/ 1394460 w 2023110"/>
              <a:gd name="connsiteY2" fmla="*/ 2480310 h 2480310"/>
              <a:gd name="connsiteX3" fmla="*/ 354330 w 2023110"/>
              <a:gd name="connsiteY3" fmla="*/ 1885950 h 2480310"/>
              <a:gd name="connsiteX4" fmla="*/ 0 w 2023110"/>
              <a:gd name="connsiteY4" fmla="*/ 1234440 h 2480310"/>
              <a:gd name="connsiteX5" fmla="*/ 628650 w 2023110"/>
              <a:gd name="connsiteY5" fmla="*/ 0 h 2480310"/>
              <a:gd name="connsiteX0" fmla="*/ 651016 w 2023110"/>
              <a:gd name="connsiteY0" fmla="*/ 0 h 2470785"/>
              <a:gd name="connsiteX1" fmla="*/ 2023110 w 2023110"/>
              <a:gd name="connsiteY1" fmla="*/ 996315 h 2470785"/>
              <a:gd name="connsiteX2" fmla="*/ 1394460 w 2023110"/>
              <a:gd name="connsiteY2" fmla="*/ 2470785 h 2470785"/>
              <a:gd name="connsiteX3" fmla="*/ 354330 w 2023110"/>
              <a:gd name="connsiteY3" fmla="*/ 1876425 h 2470785"/>
              <a:gd name="connsiteX4" fmla="*/ 0 w 2023110"/>
              <a:gd name="connsiteY4" fmla="*/ 1224915 h 2470785"/>
              <a:gd name="connsiteX5" fmla="*/ 651016 w 2023110"/>
              <a:gd name="connsiteY5" fmla="*/ 0 h 2470785"/>
              <a:gd name="connsiteX0" fmla="*/ 651016 w 2023110"/>
              <a:gd name="connsiteY0" fmla="*/ 0 h 2451735"/>
              <a:gd name="connsiteX1" fmla="*/ 2023110 w 2023110"/>
              <a:gd name="connsiteY1" fmla="*/ 996315 h 2451735"/>
              <a:gd name="connsiteX2" fmla="*/ 1394460 w 2023110"/>
              <a:gd name="connsiteY2" fmla="*/ 2451735 h 2451735"/>
              <a:gd name="connsiteX3" fmla="*/ 354330 w 2023110"/>
              <a:gd name="connsiteY3" fmla="*/ 1876425 h 2451735"/>
              <a:gd name="connsiteX4" fmla="*/ 0 w 2023110"/>
              <a:gd name="connsiteY4" fmla="*/ 1224915 h 2451735"/>
              <a:gd name="connsiteX5" fmla="*/ 651016 w 2023110"/>
              <a:gd name="connsiteY5" fmla="*/ 0 h 245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3110" h="2451735">
                <a:moveTo>
                  <a:pt x="651016" y="0"/>
                </a:moveTo>
                <a:lnTo>
                  <a:pt x="2023110" y="996315"/>
                </a:lnTo>
                <a:lnTo>
                  <a:pt x="1394460" y="2451735"/>
                </a:lnTo>
                <a:lnTo>
                  <a:pt x="354330" y="1876425"/>
                </a:lnTo>
                <a:lnTo>
                  <a:pt x="0" y="1224915"/>
                </a:lnTo>
                <a:lnTo>
                  <a:pt x="651016" y="0"/>
                </a:lnTo>
                <a:close/>
              </a:path>
            </a:pathLst>
          </a:custGeom>
          <a:solidFill>
            <a:srgbClr val="5DABA8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714500" y="2217419"/>
            <a:ext cx="1714500" cy="1304925"/>
          </a:xfrm>
          <a:custGeom>
            <a:avLst/>
            <a:gdLst>
              <a:gd name="connsiteX0" fmla="*/ 0 w 1714500"/>
              <a:gd name="connsiteY0" fmla="*/ 137160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37160 h 1314450"/>
              <a:gd name="connsiteX0" fmla="*/ 0 w 1714500"/>
              <a:gd name="connsiteY0" fmla="*/ 153035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53035 h 1314450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43050 w 1714500"/>
              <a:gd name="connsiteY2" fmla="*/ 971550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11300 w 1714500"/>
              <a:gd name="connsiteY2" fmla="*/ 981075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4500" h="1304925">
                <a:moveTo>
                  <a:pt x="0" y="153035"/>
                </a:moveTo>
                <a:lnTo>
                  <a:pt x="647065" y="1304925"/>
                </a:lnTo>
                <a:lnTo>
                  <a:pt x="1511300" y="981075"/>
                </a:lnTo>
                <a:lnTo>
                  <a:pt x="1714500" y="377190"/>
                </a:lnTo>
                <a:lnTo>
                  <a:pt x="1211580" y="0"/>
                </a:lnTo>
                <a:lnTo>
                  <a:pt x="0" y="153035"/>
                </a:lnTo>
                <a:close/>
              </a:path>
            </a:pathLst>
          </a:custGeom>
          <a:solidFill>
            <a:srgbClr val="DD7882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31641" y="2379030"/>
            <a:ext cx="585064" cy="215444"/>
            <a:chOff x="1376646" y="1988646"/>
            <a:chExt cx="585064" cy="215444"/>
          </a:xfrm>
          <a:solidFill>
            <a:srgbClr val="DD7882"/>
          </a:solidFill>
        </p:grpSpPr>
        <p:sp>
          <p:nvSpPr>
            <p:cNvPr id="6" name="圆角矩形 5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4.4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82163" y="1206728"/>
            <a:ext cx="585064" cy="215444"/>
            <a:chOff x="1376646" y="1988646"/>
            <a:chExt cx="585064" cy="215444"/>
          </a:xfrm>
          <a:solidFill>
            <a:srgbClr val="5DABA8"/>
          </a:solidFill>
        </p:grpSpPr>
        <p:sp>
          <p:nvSpPr>
            <p:cNvPr id="9" name="圆角矩形 8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5.2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12" name="矩形 11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973827" y="2339095"/>
            <a:ext cx="552965" cy="248692"/>
            <a:chOff x="7033344" y="2198346"/>
            <a:chExt cx="552965" cy="248692"/>
          </a:xfrm>
        </p:grpSpPr>
        <p:sp>
          <p:nvSpPr>
            <p:cNvPr id="16" name="直角三角形 15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solidFill>
              <a:srgbClr val="DD7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雷达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146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4039151754"/>
              </p:ext>
            </p:extLst>
          </p:nvPr>
        </p:nvGraphicFramePr>
        <p:xfrm>
          <a:off x="656565" y="1221600"/>
          <a:ext cx="4320482" cy="2880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4" name="矩形 3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折线图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119105" y="2723879"/>
            <a:ext cx="302546" cy="112512"/>
          </a:xfrm>
          <a:prstGeom prst="roundRect">
            <a:avLst>
              <a:gd name="adj" fmla="val 23016"/>
            </a:avLst>
          </a:prstGeom>
          <a:solidFill>
            <a:srgbClr val="DD7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1376646" y="1988646"/>
            <a:ext cx="585064" cy="215444"/>
            <a:chOff x="1376646" y="1988646"/>
            <a:chExt cx="585064" cy="215444"/>
          </a:xfrm>
        </p:grpSpPr>
        <p:sp>
          <p:nvSpPr>
            <p:cNvPr id="13" name="圆角矩形 12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4.3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83755" y="2668692"/>
            <a:ext cx="58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bg1"/>
                </a:solidFill>
              </a:rPr>
              <a:t>2.4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89259" y="1966434"/>
            <a:ext cx="585064" cy="215444"/>
            <a:chOff x="1376646" y="1988646"/>
            <a:chExt cx="585064" cy="215444"/>
          </a:xfrm>
          <a:solidFill>
            <a:srgbClr val="DD7882"/>
          </a:solidFill>
        </p:grpSpPr>
        <p:sp>
          <p:nvSpPr>
            <p:cNvPr id="22" name="圆角矩形 21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4.4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31741" y="2531629"/>
            <a:ext cx="585064" cy="215444"/>
            <a:chOff x="1376646" y="1988646"/>
            <a:chExt cx="585064" cy="215444"/>
          </a:xfrm>
        </p:grpSpPr>
        <p:sp>
          <p:nvSpPr>
            <p:cNvPr id="25" name="圆角矩形 24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2.5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13083" y="2266296"/>
            <a:ext cx="585064" cy="215444"/>
            <a:chOff x="1376646" y="1988646"/>
            <a:chExt cx="585064" cy="215444"/>
          </a:xfrm>
        </p:grpSpPr>
        <p:sp>
          <p:nvSpPr>
            <p:cNvPr id="31" name="圆角矩形 30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3.5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21851" y="3082045"/>
            <a:ext cx="585064" cy="215444"/>
            <a:chOff x="1376646" y="1988646"/>
            <a:chExt cx="585064" cy="215444"/>
          </a:xfrm>
          <a:solidFill>
            <a:srgbClr val="DD7882"/>
          </a:solidFill>
        </p:grpSpPr>
        <p:sp>
          <p:nvSpPr>
            <p:cNvPr id="37" name="圆角矩形 36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1.8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79469" y="2183906"/>
            <a:ext cx="585064" cy="215444"/>
            <a:chOff x="1376646" y="1988646"/>
            <a:chExt cx="585064" cy="215444"/>
          </a:xfrm>
        </p:grpSpPr>
        <p:sp>
          <p:nvSpPr>
            <p:cNvPr id="43" name="圆角矩形 42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4.5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79469" y="2731499"/>
            <a:ext cx="585064" cy="215444"/>
            <a:chOff x="1376646" y="1988646"/>
            <a:chExt cx="585064" cy="215444"/>
          </a:xfrm>
          <a:solidFill>
            <a:srgbClr val="DD7882"/>
          </a:solidFill>
        </p:grpSpPr>
        <p:sp>
          <p:nvSpPr>
            <p:cNvPr id="46" name="圆角矩形 45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2.8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28019" y="2981432"/>
            <a:ext cx="585064" cy="215444"/>
            <a:chOff x="1376646" y="1988646"/>
            <a:chExt cx="585064" cy="215444"/>
          </a:xfrm>
          <a:solidFill>
            <a:srgbClr val="5DABA8"/>
          </a:solidFill>
        </p:grpSpPr>
        <p:sp>
          <p:nvSpPr>
            <p:cNvPr id="28" name="圆角矩形 27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2.1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68254" y="2650745"/>
            <a:ext cx="585064" cy="215444"/>
            <a:chOff x="1376646" y="1988646"/>
            <a:chExt cx="585064" cy="215444"/>
          </a:xfrm>
          <a:solidFill>
            <a:srgbClr val="5DABA8"/>
          </a:solidFill>
        </p:grpSpPr>
        <p:sp>
          <p:nvSpPr>
            <p:cNvPr id="34" name="圆角矩形 33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3.1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79469" y="1686104"/>
            <a:ext cx="585064" cy="215444"/>
            <a:chOff x="1376646" y="1988646"/>
            <a:chExt cx="585064" cy="215444"/>
          </a:xfrm>
          <a:solidFill>
            <a:srgbClr val="5DABA8"/>
          </a:solidFill>
        </p:grpSpPr>
        <p:sp>
          <p:nvSpPr>
            <p:cNvPr id="40" name="圆角矩形 39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5.2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06411" y="3032898"/>
            <a:ext cx="585064" cy="215444"/>
            <a:chOff x="1406411" y="3032898"/>
            <a:chExt cx="585064" cy="215444"/>
          </a:xfrm>
        </p:grpSpPr>
        <p:sp>
          <p:nvSpPr>
            <p:cNvPr id="16" name="圆角矩形 15"/>
            <p:cNvSpPr/>
            <p:nvPr/>
          </p:nvSpPr>
          <p:spPr>
            <a:xfrm>
              <a:off x="1443603" y="3084364"/>
              <a:ext cx="302546" cy="112512"/>
            </a:xfrm>
            <a:prstGeom prst="roundRect">
              <a:avLst>
                <a:gd name="adj" fmla="val 23016"/>
              </a:avLst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06411" y="3032898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2.1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88339" y="2256715"/>
            <a:ext cx="552965" cy="248692"/>
            <a:chOff x="7033344" y="2198346"/>
            <a:chExt cx="552965" cy="248692"/>
          </a:xfrm>
        </p:grpSpPr>
        <p:sp>
          <p:nvSpPr>
            <p:cNvPr id="75" name="直角三角形 74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solidFill>
              <a:srgbClr val="DD7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直角三角形 77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5073650" y="2295525"/>
            <a:ext cx="1762169" cy="381000"/>
          </a:xfrm>
          <a:custGeom>
            <a:avLst/>
            <a:gdLst>
              <a:gd name="connsiteX0" fmla="*/ 0 w 1762169"/>
              <a:gd name="connsiteY0" fmla="*/ 292100 h 381000"/>
              <a:gd name="connsiteX1" fmla="*/ 12700 w 1762169"/>
              <a:gd name="connsiteY1" fmla="*/ 276225 h 381000"/>
              <a:gd name="connsiteX2" fmla="*/ 31750 w 1762169"/>
              <a:gd name="connsiteY2" fmla="*/ 263525 h 381000"/>
              <a:gd name="connsiteX3" fmla="*/ 101600 w 1762169"/>
              <a:gd name="connsiteY3" fmla="*/ 228600 h 381000"/>
              <a:gd name="connsiteX4" fmla="*/ 123825 w 1762169"/>
              <a:gd name="connsiteY4" fmla="*/ 209550 h 381000"/>
              <a:gd name="connsiteX5" fmla="*/ 165100 w 1762169"/>
              <a:gd name="connsiteY5" fmla="*/ 184150 h 381000"/>
              <a:gd name="connsiteX6" fmla="*/ 184150 w 1762169"/>
              <a:gd name="connsiteY6" fmla="*/ 168275 h 381000"/>
              <a:gd name="connsiteX7" fmla="*/ 203200 w 1762169"/>
              <a:gd name="connsiteY7" fmla="*/ 155575 h 381000"/>
              <a:gd name="connsiteX8" fmla="*/ 231775 w 1762169"/>
              <a:gd name="connsiteY8" fmla="*/ 130175 h 381000"/>
              <a:gd name="connsiteX9" fmla="*/ 254000 w 1762169"/>
              <a:gd name="connsiteY9" fmla="*/ 107950 h 381000"/>
              <a:gd name="connsiteX10" fmla="*/ 266700 w 1762169"/>
              <a:gd name="connsiteY10" fmla="*/ 88900 h 381000"/>
              <a:gd name="connsiteX11" fmla="*/ 269875 w 1762169"/>
              <a:gd name="connsiteY11" fmla="*/ 79375 h 381000"/>
              <a:gd name="connsiteX12" fmla="*/ 288925 w 1762169"/>
              <a:gd name="connsiteY12" fmla="*/ 66675 h 381000"/>
              <a:gd name="connsiteX13" fmla="*/ 298450 w 1762169"/>
              <a:gd name="connsiteY13" fmla="*/ 57150 h 381000"/>
              <a:gd name="connsiteX14" fmla="*/ 317500 w 1762169"/>
              <a:gd name="connsiteY14" fmla="*/ 44450 h 381000"/>
              <a:gd name="connsiteX15" fmla="*/ 339725 w 1762169"/>
              <a:gd name="connsiteY15" fmla="*/ 66675 h 381000"/>
              <a:gd name="connsiteX16" fmla="*/ 368300 w 1762169"/>
              <a:gd name="connsiteY16" fmla="*/ 117475 h 381000"/>
              <a:gd name="connsiteX17" fmla="*/ 377825 w 1762169"/>
              <a:gd name="connsiteY17" fmla="*/ 133350 h 381000"/>
              <a:gd name="connsiteX18" fmla="*/ 384175 w 1762169"/>
              <a:gd name="connsiteY18" fmla="*/ 149225 h 381000"/>
              <a:gd name="connsiteX19" fmla="*/ 393700 w 1762169"/>
              <a:gd name="connsiteY19" fmla="*/ 161925 h 381000"/>
              <a:gd name="connsiteX20" fmla="*/ 412750 w 1762169"/>
              <a:gd name="connsiteY20" fmla="*/ 200025 h 381000"/>
              <a:gd name="connsiteX21" fmla="*/ 422275 w 1762169"/>
              <a:gd name="connsiteY21" fmla="*/ 219075 h 381000"/>
              <a:gd name="connsiteX22" fmla="*/ 431800 w 1762169"/>
              <a:gd name="connsiteY22" fmla="*/ 234950 h 381000"/>
              <a:gd name="connsiteX23" fmla="*/ 454025 w 1762169"/>
              <a:gd name="connsiteY23" fmla="*/ 279400 h 381000"/>
              <a:gd name="connsiteX24" fmla="*/ 466725 w 1762169"/>
              <a:gd name="connsiteY24" fmla="*/ 298450 h 381000"/>
              <a:gd name="connsiteX25" fmla="*/ 469900 w 1762169"/>
              <a:gd name="connsiteY25" fmla="*/ 307975 h 381000"/>
              <a:gd name="connsiteX26" fmla="*/ 476250 w 1762169"/>
              <a:gd name="connsiteY26" fmla="*/ 323850 h 381000"/>
              <a:gd name="connsiteX27" fmla="*/ 485775 w 1762169"/>
              <a:gd name="connsiteY27" fmla="*/ 320675 h 381000"/>
              <a:gd name="connsiteX28" fmla="*/ 495300 w 1762169"/>
              <a:gd name="connsiteY28" fmla="*/ 282575 h 381000"/>
              <a:gd name="connsiteX29" fmla="*/ 501650 w 1762169"/>
              <a:gd name="connsiteY29" fmla="*/ 266700 h 381000"/>
              <a:gd name="connsiteX30" fmla="*/ 508000 w 1762169"/>
              <a:gd name="connsiteY30" fmla="*/ 247650 h 381000"/>
              <a:gd name="connsiteX31" fmla="*/ 517525 w 1762169"/>
              <a:gd name="connsiteY31" fmla="*/ 228600 h 381000"/>
              <a:gd name="connsiteX32" fmla="*/ 527050 w 1762169"/>
              <a:gd name="connsiteY32" fmla="*/ 206375 h 381000"/>
              <a:gd name="connsiteX33" fmla="*/ 542925 w 1762169"/>
              <a:gd name="connsiteY33" fmla="*/ 177800 h 381000"/>
              <a:gd name="connsiteX34" fmla="*/ 552450 w 1762169"/>
              <a:gd name="connsiteY34" fmla="*/ 152400 h 381000"/>
              <a:gd name="connsiteX35" fmla="*/ 565150 w 1762169"/>
              <a:gd name="connsiteY35" fmla="*/ 127000 h 381000"/>
              <a:gd name="connsiteX36" fmla="*/ 574675 w 1762169"/>
              <a:gd name="connsiteY36" fmla="*/ 104775 h 381000"/>
              <a:gd name="connsiteX37" fmla="*/ 584200 w 1762169"/>
              <a:gd name="connsiteY37" fmla="*/ 85725 h 381000"/>
              <a:gd name="connsiteX38" fmla="*/ 590550 w 1762169"/>
              <a:gd name="connsiteY38" fmla="*/ 66675 h 381000"/>
              <a:gd name="connsiteX39" fmla="*/ 596900 w 1762169"/>
              <a:gd name="connsiteY39" fmla="*/ 50800 h 381000"/>
              <a:gd name="connsiteX40" fmla="*/ 603250 w 1762169"/>
              <a:gd name="connsiteY40" fmla="*/ 38100 h 381000"/>
              <a:gd name="connsiteX41" fmla="*/ 606425 w 1762169"/>
              <a:gd name="connsiteY41" fmla="*/ 25400 h 381000"/>
              <a:gd name="connsiteX42" fmla="*/ 609600 w 1762169"/>
              <a:gd name="connsiteY42" fmla="*/ 9525 h 381000"/>
              <a:gd name="connsiteX43" fmla="*/ 615950 w 1762169"/>
              <a:gd name="connsiteY43" fmla="*/ 0 h 381000"/>
              <a:gd name="connsiteX44" fmla="*/ 622300 w 1762169"/>
              <a:gd name="connsiteY44" fmla="*/ 9525 h 381000"/>
              <a:gd name="connsiteX45" fmla="*/ 625475 w 1762169"/>
              <a:gd name="connsiteY45" fmla="*/ 25400 h 381000"/>
              <a:gd name="connsiteX46" fmla="*/ 628650 w 1762169"/>
              <a:gd name="connsiteY46" fmla="*/ 38100 h 381000"/>
              <a:gd name="connsiteX47" fmla="*/ 635000 w 1762169"/>
              <a:gd name="connsiteY47" fmla="*/ 53975 h 381000"/>
              <a:gd name="connsiteX48" fmla="*/ 641350 w 1762169"/>
              <a:gd name="connsiteY48" fmla="*/ 76200 h 381000"/>
              <a:gd name="connsiteX49" fmla="*/ 650875 w 1762169"/>
              <a:gd name="connsiteY49" fmla="*/ 101600 h 381000"/>
              <a:gd name="connsiteX50" fmla="*/ 657225 w 1762169"/>
              <a:gd name="connsiteY50" fmla="*/ 123825 h 381000"/>
              <a:gd name="connsiteX51" fmla="*/ 666750 w 1762169"/>
              <a:gd name="connsiteY51" fmla="*/ 146050 h 381000"/>
              <a:gd name="connsiteX52" fmla="*/ 679450 w 1762169"/>
              <a:gd name="connsiteY52" fmla="*/ 184150 h 381000"/>
              <a:gd name="connsiteX53" fmla="*/ 685800 w 1762169"/>
              <a:gd name="connsiteY53" fmla="*/ 196850 h 381000"/>
              <a:gd name="connsiteX54" fmla="*/ 695325 w 1762169"/>
              <a:gd name="connsiteY54" fmla="*/ 212725 h 381000"/>
              <a:gd name="connsiteX55" fmla="*/ 701675 w 1762169"/>
              <a:gd name="connsiteY55" fmla="*/ 228600 h 381000"/>
              <a:gd name="connsiteX56" fmla="*/ 708025 w 1762169"/>
              <a:gd name="connsiteY56" fmla="*/ 241300 h 381000"/>
              <a:gd name="connsiteX57" fmla="*/ 720725 w 1762169"/>
              <a:gd name="connsiteY57" fmla="*/ 273050 h 381000"/>
              <a:gd name="connsiteX58" fmla="*/ 730250 w 1762169"/>
              <a:gd name="connsiteY58" fmla="*/ 282575 h 381000"/>
              <a:gd name="connsiteX59" fmla="*/ 742950 w 1762169"/>
              <a:gd name="connsiteY59" fmla="*/ 311150 h 381000"/>
              <a:gd name="connsiteX60" fmla="*/ 749300 w 1762169"/>
              <a:gd name="connsiteY60" fmla="*/ 320675 h 381000"/>
              <a:gd name="connsiteX61" fmla="*/ 765175 w 1762169"/>
              <a:gd name="connsiteY61" fmla="*/ 346075 h 381000"/>
              <a:gd name="connsiteX62" fmla="*/ 768350 w 1762169"/>
              <a:gd name="connsiteY62" fmla="*/ 336550 h 381000"/>
              <a:gd name="connsiteX63" fmla="*/ 774700 w 1762169"/>
              <a:gd name="connsiteY63" fmla="*/ 320675 h 381000"/>
              <a:gd name="connsiteX64" fmla="*/ 781050 w 1762169"/>
              <a:gd name="connsiteY64" fmla="*/ 269875 h 381000"/>
              <a:gd name="connsiteX65" fmla="*/ 787400 w 1762169"/>
              <a:gd name="connsiteY65" fmla="*/ 250825 h 381000"/>
              <a:gd name="connsiteX66" fmla="*/ 790575 w 1762169"/>
              <a:gd name="connsiteY66" fmla="*/ 231775 h 381000"/>
              <a:gd name="connsiteX67" fmla="*/ 796925 w 1762169"/>
              <a:gd name="connsiteY67" fmla="*/ 209550 h 381000"/>
              <a:gd name="connsiteX68" fmla="*/ 803275 w 1762169"/>
              <a:gd name="connsiteY68" fmla="*/ 155575 h 381000"/>
              <a:gd name="connsiteX69" fmla="*/ 809625 w 1762169"/>
              <a:gd name="connsiteY69" fmla="*/ 111125 h 381000"/>
              <a:gd name="connsiteX70" fmla="*/ 812800 w 1762169"/>
              <a:gd name="connsiteY70" fmla="*/ 98425 h 381000"/>
              <a:gd name="connsiteX71" fmla="*/ 819150 w 1762169"/>
              <a:gd name="connsiteY71" fmla="*/ 69850 h 381000"/>
              <a:gd name="connsiteX72" fmla="*/ 838200 w 1762169"/>
              <a:gd name="connsiteY72" fmla="*/ 120650 h 381000"/>
              <a:gd name="connsiteX73" fmla="*/ 850900 w 1762169"/>
              <a:gd name="connsiteY73" fmla="*/ 155575 h 381000"/>
              <a:gd name="connsiteX74" fmla="*/ 854075 w 1762169"/>
              <a:gd name="connsiteY74" fmla="*/ 165100 h 381000"/>
              <a:gd name="connsiteX75" fmla="*/ 863600 w 1762169"/>
              <a:gd name="connsiteY75" fmla="*/ 190500 h 381000"/>
              <a:gd name="connsiteX76" fmla="*/ 882650 w 1762169"/>
              <a:gd name="connsiteY76" fmla="*/ 158750 h 381000"/>
              <a:gd name="connsiteX77" fmla="*/ 895350 w 1762169"/>
              <a:gd name="connsiteY77" fmla="*/ 120650 h 381000"/>
              <a:gd name="connsiteX78" fmla="*/ 898525 w 1762169"/>
              <a:gd name="connsiteY78" fmla="*/ 107950 h 381000"/>
              <a:gd name="connsiteX79" fmla="*/ 901700 w 1762169"/>
              <a:gd name="connsiteY79" fmla="*/ 92075 h 381000"/>
              <a:gd name="connsiteX80" fmla="*/ 908050 w 1762169"/>
              <a:gd name="connsiteY80" fmla="*/ 82550 h 381000"/>
              <a:gd name="connsiteX81" fmla="*/ 911225 w 1762169"/>
              <a:gd name="connsiteY81" fmla="*/ 66675 h 381000"/>
              <a:gd name="connsiteX82" fmla="*/ 917575 w 1762169"/>
              <a:gd name="connsiteY82" fmla="*/ 47625 h 381000"/>
              <a:gd name="connsiteX83" fmla="*/ 923925 w 1762169"/>
              <a:gd name="connsiteY83" fmla="*/ 63500 h 381000"/>
              <a:gd name="connsiteX84" fmla="*/ 933450 w 1762169"/>
              <a:gd name="connsiteY84" fmla="*/ 98425 h 381000"/>
              <a:gd name="connsiteX85" fmla="*/ 936625 w 1762169"/>
              <a:gd name="connsiteY85" fmla="*/ 117475 h 381000"/>
              <a:gd name="connsiteX86" fmla="*/ 942975 w 1762169"/>
              <a:gd name="connsiteY86" fmla="*/ 136525 h 381000"/>
              <a:gd name="connsiteX87" fmla="*/ 965200 w 1762169"/>
              <a:gd name="connsiteY87" fmla="*/ 203200 h 381000"/>
              <a:gd name="connsiteX88" fmla="*/ 971550 w 1762169"/>
              <a:gd name="connsiteY88" fmla="*/ 241300 h 381000"/>
              <a:gd name="connsiteX89" fmla="*/ 1000125 w 1762169"/>
              <a:gd name="connsiteY89" fmla="*/ 307975 h 381000"/>
              <a:gd name="connsiteX90" fmla="*/ 1009650 w 1762169"/>
              <a:gd name="connsiteY90" fmla="*/ 320675 h 381000"/>
              <a:gd name="connsiteX91" fmla="*/ 1025525 w 1762169"/>
              <a:gd name="connsiteY91" fmla="*/ 346075 h 381000"/>
              <a:gd name="connsiteX92" fmla="*/ 1035050 w 1762169"/>
              <a:gd name="connsiteY92" fmla="*/ 358775 h 381000"/>
              <a:gd name="connsiteX93" fmla="*/ 1044575 w 1762169"/>
              <a:gd name="connsiteY93" fmla="*/ 365125 h 381000"/>
              <a:gd name="connsiteX94" fmla="*/ 1050925 w 1762169"/>
              <a:gd name="connsiteY94" fmla="*/ 336550 h 381000"/>
              <a:gd name="connsiteX95" fmla="*/ 1054100 w 1762169"/>
              <a:gd name="connsiteY95" fmla="*/ 327025 h 381000"/>
              <a:gd name="connsiteX96" fmla="*/ 1057275 w 1762169"/>
              <a:gd name="connsiteY96" fmla="*/ 311150 h 381000"/>
              <a:gd name="connsiteX97" fmla="*/ 1060450 w 1762169"/>
              <a:gd name="connsiteY97" fmla="*/ 292100 h 381000"/>
              <a:gd name="connsiteX98" fmla="*/ 1073150 w 1762169"/>
              <a:gd name="connsiteY98" fmla="*/ 257175 h 381000"/>
              <a:gd name="connsiteX99" fmla="*/ 1085850 w 1762169"/>
              <a:gd name="connsiteY99" fmla="*/ 215900 h 381000"/>
              <a:gd name="connsiteX100" fmla="*/ 1095375 w 1762169"/>
              <a:gd name="connsiteY100" fmla="*/ 174625 h 381000"/>
              <a:gd name="connsiteX101" fmla="*/ 1101725 w 1762169"/>
              <a:gd name="connsiteY101" fmla="*/ 127000 h 381000"/>
              <a:gd name="connsiteX102" fmla="*/ 1108075 w 1762169"/>
              <a:gd name="connsiteY102" fmla="*/ 95250 h 381000"/>
              <a:gd name="connsiteX103" fmla="*/ 1114425 w 1762169"/>
              <a:gd name="connsiteY103" fmla="*/ 41275 h 381000"/>
              <a:gd name="connsiteX104" fmla="*/ 1117600 w 1762169"/>
              <a:gd name="connsiteY104" fmla="*/ 31750 h 381000"/>
              <a:gd name="connsiteX105" fmla="*/ 1133475 w 1762169"/>
              <a:gd name="connsiteY105" fmla="*/ 85725 h 381000"/>
              <a:gd name="connsiteX106" fmla="*/ 1139825 w 1762169"/>
              <a:gd name="connsiteY106" fmla="*/ 104775 h 381000"/>
              <a:gd name="connsiteX107" fmla="*/ 1149350 w 1762169"/>
              <a:gd name="connsiteY107" fmla="*/ 130175 h 381000"/>
              <a:gd name="connsiteX108" fmla="*/ 1152525 w 1762169"/>
              <a:gd name="connsiteY108" fmla="*/ 155575 h 381000"/>
              <a:gd name="connsiteX109" fmla="*/ 1155700 w 1762169"/>
              <a:gd name="connsiteY109" fmla="*/ 165100 h 381000"/>
              <a:gd name="connsiteX110" fmla="*/ 1158875 w 1762169"/>
              <a:gd name="connsiteY110" fmla="*/ 177800 h 381000"/>
              <a:gd name="connsiteX111" fmla="*/ 1162050 w 1762169"/>
              <a:gd name="connsiteY111" fmla="*/ 196850 h 381000"/>
              <a:gd name="connsiteX112" fmla="*/ 1168400 w 1762169"/>
              <a:gd name="connsiteY112" fmla="*/ 222250 h 381000"/>
              <a:gd name="connsiteX113" fmla="*/ 1174750 w 1762169"/>
              <a:gd name="connsiteY113" fmla="*/ 257175 h 381000"/>
              <a:gd name="connsiteX114" fmla="*/ 1184275 w 1762169"/>
              <a:gd name="connsiteY114" fmla="*/ 200025 h 381000"/>
              <a:gd name="connsiteX115" fmla="*/ 1187450 w 1762169"/>
              <a:gd name="connsiteY115" fmla="*/ 184150 h 381000"/>
              <a:gd name="connsiteX116" fmla="*/ 1193800 w 1762169"/>
              <a:gd name="connsiteY116" fmla="*/ 171450 h 381000"/>
              <a:gd name="connsiteX117" fmla="*/ 1206500 w 1762169"/>
              <a:gd name="connsiteY117" fmla="*/ 149225 h 381000"/>
              <a:gd name="connsiteX118" fmla="*/ 1209675 w 1762169"/>
              <a:gd name="connsiteY118" fmla="*/ 158750 h 381000"/>
              <a:gd name="connsiteX119" fmla="*/ 1225550 w 1762169"/>
              <a:gd name="connsiteY119" fmla="*/ 190500 h 381000"/>
              <a:gd name="connsiteX120" fmla="*/ 1231900 w 1762169"/>
              <a:gd name="connsiteY120" fmla="*/ 200025 h 381000"/>
              <a:gd name="connsiteX121" fmla="*/ 1241425 w 1762169"/>
              <a:gd name="connsiteY121" fmla="*/ 219075 h 381000"/>
              <a:gd name="connsiteX122" fmla="*/ 1250950 w 1762169"/>
              <a:gd name="connsiteY122" fmla="*/ 206375 h 381000"/>
              <a:gd name="connsiteX123" fmla="*/ 1257300 w 1762169"/>
              <a:gd name="connsiteY123" fmla="*/ 177800 h 381000"/>
              <a:gd name="connsiteX124" fmla="*/ 1270000 w 1762169"/>
              <a:gd name="connsiteY124" fmla="*/ 149225 h 381000"/>
              <a:gd name="connsiteX125" fmla="*/ 1279525 w 1762169"/>
              <a:gd name="connsiteY125" fmla="*/ 111125 h 381000"/>
              <a:gd name="connsiteX126" fmla="*/ 1282700 w 1762169"/>
              <a:gd name="connsiteY126" fmla="*/ 98425 h 381000"/>
              <a:gd name="connsiteX127" fmla="*/ 1285875 w 1762169"/>
              <a:gd name="connsiteY127" fmla="*/ 76200 h 381000"/>
              <a:gd name="connsiteX128" fmla="*/ 1289050 w 1762169"/>
              <a:gd name="connsiteY128" fmla="*/ 66675 h 381000"/>
              <a:gd name="connsiteX129" fmla="*/ 1295400 w 1762169"/>
              <a:gd name="connsiteY129" fmla="*/ 41275 h 381000"/>
              <a:gd name="connsiteX130" fmla="*/ 1301750 w 1762169"/>
              <a:gd name="connsiteY130" fmla="*/ 22225 h 381000"/>
              <a:gd name="connsiteX131" fmla="*/ 1311275 w 1762169"/>
              <a:gd name="connsiteY131" fmla="*/ 28575 h 381000"/>
              <a:gd name="connsiteX132" fmla="*/ 1314450 w 1762169"/>
              <a:gd name="connsiteY132" fmla="*/ 38100 h 381000"/>
              <a:gd name="connsiteX133" fmla="*/ 1320800 w 1762169"/>
              <a:gd name="connsiteY133" fmla="*/ 60325 h 381000"/>
              <a:gd name="connsiteX134" fmla="*/ 1323975 w 1762169"/>
              <a:gd name="connsiteY134" fmla="*/ 76200 h 381000"/>
              <a:gd name="connsiteX135" fmla="*/ 1330325 w 1762169"/>
              <a:gd name="connsiteY135" fmla="*/ 88900 h 381000"/>
              <a:gd name="connsiteX136" fmla="*/ 1333500 w 1762169"/>
              <a:gd name="connsiteY136" fmla="*/ 104775 h 381000"/>
              <a:gd name="connsiteX137" fmla="*/ 1336675 w 1762169"/>
              <a:gd name="connsiteY137" fmla="*/ 117475 h 381000"/>
              <a:gd name="connsiteX138" fmla="*/ 1339850 w 1762169"/>
              <a:gd name="connsiteY138" fmla="*/ 136525 h 381000"/>
              <a:gd name="connsiteX139" fmla="*/ 1352550 w 1762169"/>
              <a:gd name="connsiteY139" fmla="*/ 177800 h 381000"/>
              <a:gd name="connsiteX140" fmla="*/ 1355725 w 1762169"/>
              <a:gd name="connsiteY140" fmla="*/ 193675 h 381000"/>
              <a:gd name="connsiteX141" fmla="*/ 1362075 w 1762169"/>
              <a:gd name="connsiteY141" fmla="*/ 215900 h 381000"/>
              <a:gd name="connsiteX142" fmla="*/ 1365250 w 1762169"/>
              <a:gd name="connsiteY142" fmla="*/ 228600 h 381000"/>
              <a:gd name="connsiteX143" fmla="*/ 1371600 w 1762169"/>
              <a:gd name="connsiteY143" fmla="*/ 241300 h 381000"/>
              <a:gd name="connsiteX144" fmla="*/ 1374775 w 1762169"/>
              <a:gd name="connsiteY144" fmla="*/ 254000 h 381000"/>
              <a:gd name="connsiteX145" fmla="*/ 1387475 w 1762169"/>
              <a:gd name="connsiteY145" fmla="*/ 273050 h 381000"/>
              <a:gd name="connsiteX146" fmla="*/ 1393825 w 1762169"/>
              <a:gd name="connsiteY146" fmla="*/ 285750 h 381000"/>
              <a:gd name="connsiteX147" fmla="*/ 1397000 w 1762169"/>
              <a:gd name="connsiteY147" fmla="*/ 301625 h 381000"/>
              <a:gd name="connsiteX148" fmla="*/ 1409700 w 1762169"/>
              <a:gd name="connsiteY148" fmla="*/ 323850 h 381000"/>
              <a:gd name="connsiteX149" fmla="*/ 1412875 w 1762169"/>
              <a:gd name="connsiteY149" fmla="*/ 311150 h 381000"/>
              <a:gd name="connsiteX150" fmla="*/ 1419225 w 1762169"/>
              <a:gd name="connsiteY150" fmla="*/ 295275 h 381000"/>
              <a:gd name="connsiteX151" fmla="*/ 1422400 w 1762169"/>
              <a:gd name="connsiteY151" fmla="*/ 273050 h 381000"/>
              <a:gd name="connsiteX152" fmla="*/ 1431925 w 1762169"/>
              <a:gd name="connsiteY152" fmla="*/ 244475 h 381000"/>
              <a:gd name="connsiteX153" fmla="*/ 1435100 w 1762169"/>
              <a:gd name="connsiteY153" fmla="*/ 231775 h 381000"/>
              <a:gd name="connsiteX154" fmla="*/ 1441450 w 1762169"/>
              <a:gd name="connsiteY154" fmla="*/ 215900 h 381000"/>
              <a:gd name="connsiteX155" fmla="*/ 1450975 w 1762169"/>
              <a:gd name="connsiteY155" fmla="*/ 168275 h 381000"/>
              <a:gd name="connsiteX156" fmla="*/ 1460500 w 1762169"/>
              <a:gd name="connsiteY156" fmla="*/ 139700 h 381000"/>
              <a:gd name="connsiteX157" fmla="*/ 1463675 w 1762169"/>
              <a:gd name="connsiteY157" fmla="*/ 127000 h 381000"/>
              <a:gd name="connsiteX158" fmla="*/ 1470025 w 1762169"/>
              <a:gd name="connsiteY158" fmla="*/ 107950 h 381000"/>
              <a:gd name="connsiteX159" fmla="*/ 1479550 w 1762169"/>
              <a:gd name="connsiteY159" fmla="*/ 127000 h 381000"/>
              <a:gd name="connsiteX160" fmla="*/ 1489075 w 1762169"/>
              <a:gd name="connsiteY160" fmla="*/ 165100 h 381000"/>
              <a:gd name="connsiteX161" fmla="*/ 1492250 w 1762169"/>
              <a:gd name="connsiteY161" fmla="*/ 203200 h 381000"/>
              <a:gd name="connsiteX162" fmla="*/ 1495425 w 1762169"/>
              <a:gd name="connsiteY162" fmla="*/ 219075 h 381000"/>
              <a:gd name="connsiteX163" fmla="*/ 1498600 w 1762169"/>
              <a:gd name="connsiteY163" fmla="*/ 238125 h 381000"/>
              <a:gd name="connsiteX164" fmla="*/ 1504950 w 1762169"/>
              <a:gd name="connsiteY164" fmla="*/ 282575 h 381000"/>
              <a:gd name="connsiteX165" fmla="*/ 1511300 w 1762169"/>
              <a:gd name="connsiteY165" fmla="*/ 320675 h 381000"/>
              <a:gd name="connsiteX166" fmla="*/ 1517650 w 1762169"/>
              <a:gd name="connsiteY166" fmla="*/ 352425 h 381000"/>
              <a:gd name="connsiteX167" fmla="*/ 1524000 w 1762169"/>
              <a:gd name="connsiteY167" fmla="*/ 381000 h 381000"/>
              <a:gd name="connsiteX168" fmla="*/ 1530350 w 1762169"/>
              <a:gd name="connsiteY168" fmla="*/ 365125 h 381000"/>
              <a:gd name="connsiteX169" fmla="*/ 1536700 w 1762169"/>
              <a:gd name="connsiteY169" fmla="*/ 339725 h 381000"/>
              <a:gd name="connsiteX170" fmla="*/ 1543050 w 1762169"/>
              <a:gd name="connsiteY170" fmla="*/ 323850 h 381000"/>
              <a:gd name="connsiteX171" fmla="*/ 1549400 w 1762169"/>
              <a:gd name="connsiteY171" fmla="*/ 311150 h 381000"/>
              <a:gd name="connsiteX172" fmla="*/ 1562100 w 1762169"/>
              <a:gd name="connsiteY172" fmla="*/ 273050 h 381000"/>
              <a:gd name="connsiteX173" fmla="*/ 1574800 w 1762169"/>
              <a:gd name="connsiteY173" fmla="*/ 234950 h 381000"/>
              <a:gd name="connsiteX174" fmla="*/ 1577975 w 1762169"/>
              <a:gd name="connsiteY174" fmla="*/ 215900 h 381000"/>
              <a:gd name="connsiteX175" fmla="*/ 1590675 w 1762169"/>
              <a:gd name="connsiteY175" fmla="*/ 184150 h 381000"/>
              <a:gd name="connsiteX176" fmla="*/ 1593850 w 1762169"/>
              <a:gd name="connsiteY176" fmla="*/ 171450 h 381000"/>
              <a:gd name="connsiteX177" fmla="*/ 1600200 w 1762169"/>
              <a:gd name="connsiteY177" fmla="*/ 152400 h 381000"/>
              <a:gd name="connsiteX178" fmla="*/ 1603375 w 1762169"/>
              <a:gd name="connsiteY178" fmla="*/ 133350 h 381000"/>
              <a:gd name="connsiteX179" fmla="*/ 1609725 w 1762169"/>
              <a:gd name="connsiteY179" fmla="*/ 114300 h 381000"/>
              <a:gd name="connsiteX180" fmla="*/ 1616075 w 1762169"/>
              <a:gd name="connsiteY180" fmla="*/ 92075 h 381000"/>
              <a:gd name="connsiteX181" fmla="*/ 1625600 w 1762169"/>
              <a:gd name="connsiteY181" fmla="*/ 88900 h 381000"/>
              <a:gd name="connsiteX182" fmla="*/ 1628775 w 1762169"/>
              <a:gd name="connsiteY182" fmla="*/ 101600 h 381000"/>
              <a:gd name="connsiteX183" fmla="*/ 1631950 w 1762169"/>
              <a:gd name="connsiteY183" fmla="*/ 111125 h 381000"/>
              <a:gd name="connsiteX184" fmla="*/ 1635125 w 1762169"/>
              <a:gd name="connsiteY184" fmla="*/ 127000 h 381000"/>
              <a:gd name="connsiteX185" fmla="*/ 1638300 w 1762169"/>
              <a:gd name="connsiteY185" fmla="*/ 136525 h 381000"/>
              <a:gd name="connsiteX186" fmla="*/ 1641475 w 1762169"/>
              <a:gd name="connsiteY186" fmla="*/ 149225 h 381000"/>
              <a:gd name="connsiteX187" fmla="*/ 1644650 w 1762169"/>
              <a:gd name="connsiteY187" fmla="*/ 158750 h 381000"/>
              <a:gd name="connsiteX188" fmla="*/ 1654175 w 1762169"/>
              <a:gd name="connsiteY188" fmla="*/ 190500 h 381000"/>
              <a:gd name="connsiteX189" fmla="*/ 1657350 w 1762169"/>
              <a:gd name="connsiteY189" fmla="*/ 215900 h 381000"/>
              <a:gd name="connsiteX190" fmla="*/ 1663700 w 1762169"/>
              <a:gd name="connsiteY190" fmla="*/ 234950 h 381000"/>
              <a:gd name="connsiteX191" fmla="*/ 1666875 w 1762169"/>
              <a:gd name="connsiteY191" fmla="*/ 247650 h 381000"/>
              <a:gd name="connsiteX192" fmla="*/ 1673225 w 1762169"/>
              <a:gd name="connsiteY192" fmla="*/ 276225 h 381000"/>
              <a:gd name="connsiteX193" fmla="*/ 1682750 w 1762169"/>
              <a:gd name="connsiteY193" fmla="*/ 254000 h 381000"/>
              <a:gd name="connsiteX194" fmla="*/ 1685925 w 1762169"/>
              <a:gd name="connsiteY194" fmla="*/ 222250 h 381000"/>
              <a:gd name="connsiteX195" fmla="*/ 1689100 w 1762169"/>
              <a:gd name="connsiteY195" fmla="*/ 212725 h 381000"/>
              <a:gd name="connsiteX196" fmla="*/ 1695450 w 1762169"/>
              <a:gd name="connsiteY196" fmla="*/ 184150 h 381000"/>
              <a:gd name="connsiteX197" fmla="*/ 1698625 w 1762169"/>
              <a:gd name="connsiteY197" fmla="*/ 155575 h 381000"/>
              <a:gd name="connsiteX198" fmla="*/ 1701800 w 1762169"/>
              <a:gd name="connsiteY198" fmla="*/ 111125 h 381000"/>
              <a:gd name="connsiteX199" fmla="*/ 1708150 w 1762169"/>
              <a:gd name="connsiteY199" fmla="*/ 85725 h 381000"/>
              <a:gd name="connsiteX200" fmla="*/ 1711325 w 1762169"/>
              <a:gd name="connsiteY200" fmla="*/ 69850 h 381000"/>
              <a:gd name="connsiteX201" fmla="*/ 1717675 w 1762169"/>
              <a:gd name="connsiteY201" fmla="*/ 44450 h 381000"/>
              <a:gd name="connsiteX202" fmla="*/ 1727200 w 1762169"/>
              <a:gd name="connsiteY202" fmla="*/ 79375 h 381000"/>
              <a:gd name="connsiteX203" fmla="*/ 1730375 w 1762169"/>
              <a:gd name="connsiteY203" fmla="*/ 88900 h 381000"/>
              <a:gd name="connsiteX204" fmla="*/ 1743075 w 1762169"/>
              <a:gd name="connsiteY204" fmla="*/ 133350 h 381000"/>
              <a:gd name="connsiteX205" fmla="*/ 1749425 w 1762169"/>
              <a:gd name="connsiteY205" fmla="*/ 165100 h 381000"/>
              <a:gd name="connsiteX206" fmla="*/ 1755775 w 1762169"/>
              <a:gd name="connsiteY206" fmla="*/ 177800 h 381000"/>
              <a:gd name="connsiteX207" fmla="*/ 1758950 w 1762169"/>
              <a:gd name="connsiteY207" fmla="*/ 206375 h 381000"/>
              <a:gd name="connsiteX208" fmla="*/ 1762125 w 1762169"/>
              <a:gd name="connsiteY208" fmla="*/ 22225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762169" h="381000">
                <a:moveTo>
                  <a:pt x="0" y="292100"/>
                </a:moveTo>
                <a:cubicBezTo>
                  <a:pt x="4233" y="286808"/>
                  <a:pt x="7663" y="280758"/>
                  <a:pt x="12700" y="276225"/>
                </a:cubicBezTo>
                <a:cubicBezTo>
                  <a:pt x="18373" y="271120"/>
                  <a:pt x="25498" y="267902"/>
                  <a:pt x="31750" y="263525"/>
                </a:cubicBezTo>
                <a:cubicBezTo>
                  <a:pt x="66875" y="238937"/>
                  <a:pt x="16971" y="266213"/>
                  <a:pt x="101600" y="228600"/>
                </a:cubicBezTo>
                <a:cubicBezTo>
                  <a:pt x="110516" y="224637"/>
                  <a:pt x="116091" y="215499"/>
                  <a:pt x="123825" y="209550"/>
                </a:cubicBezTo>
                <a:cubicBezTo>
                  <a:pt x="155660" y="185062"/>
                  <a:pt x="129893" y="208524"/>
                  <a:pt x="165100" y="184150"/>
                </a:cubicBezTo>
                <a:cubicBezTo>
                  <a:pt x="171896" y="179445"/>
                  <a:pt x="177537" y="173235"/>
                  <a:pt x="184150" y="168275"/>
                </a:cubicBezTo>
                <a:cubicBezTo>
                  <a:pt x="190255" y="163696"/>
                  <a:pt x="197028" y="160064"/>
                  <a:pt x="203200" y="155575"/>
                </a:cubicBezTo>
                <a:cubicBezTo>
                  <a:pt x="213770" y="147888"/>
                  <a:pt x="223100" y="139934"/>
                  <a:pt x="231775" y="130175"/>
                </a:cubicBezTo>
                <a:cubicBezTo>
                  <a:pt x="250973" y="108578"/>
                  <a:pt x="236520" y="119603"/>
                  <a:pt x="254000" y="107950"/>
                </a:cubicBezTo>
                <a:cubicBezTo>
                  <a:pt x="261549" y="85302"/>
                  <a:pt x="250845" y="112683"/>
                  <a:pt x="266700" y="88900"/>
                </a:cubicBezTo>
                <a:cubicBezTo>
                  <a:pt x="268556" y="86115"/>
                  <a:pt x="268019" y="82160"/>
                  <a:pt x="269875" y="79375"/>
                </a:cubicBezTo>
                <a:cubicBezTo>
                  <a:pt x="276670" y="69182"/>
                  <a:pt x="278939" y="70004"/>
                  <a:pt x="288925" y="66675"/>
                </a:cubicBezTo>
                <a:cubicBezTo>
                  <a:pt x="292100" y="63500"/>
                  <a:pt x="294906" y="59907"/>
                  <a:pt x="298450" y="57150"/>
                </a:cubicBezTo>
                <a:cubicBezTo>
                  <a:pt x="304474" y="52465"/>
                  <a:pt x="317500" y="44450"/>
                  <a:pt x="317500" y="44450"/>
                </a:cubicBezTo>
                <a:cubicBezTo>
                  <a:pt x="333467" y="49772"/>
                  <a:pt x="326988" y="45447"/>
                  <a:pt x="339725" y="66675"/>
                </a:cubicBezTo>
                <a:cubicBezTo>
                  <a:pt x="388582" y="148103"/>
                  <a:pt x="338211" y="62311"/>
                  <a:pt x="368300" y="117475"/>
                </a:cubicBezTo>
                <a:cubicBezTo>
                  <a:pt x="371255" y="122893"/>
                  <a:pt x="375065" y="127830"/>
                  <a:pt x="377825" y="133350"/>
                </a:cubicBezTo>
                <a:cubicBezTo>
                  <a:pt x="380374" y="138448"/>
                  <a:pt x="381407" y="144243"/>
                  <a:pt x="384175" y="149225"/>
                </a:cubicBezTo>
                <a:cubicBezTo>
                  <a:pt x="386745" y="153851"/>
                  <a:pt x="391106" y="157313"/>
                  <a:pt x="393700" y="161925"/>
                </a:cubicBezTo>
                <a:cubicBezTo>
                  <a:pt x="400661" y="174301"/>
                  <a:pt x="406400" y="187325"/>
                  <a:pt x="412750" y="200025"/>
                </a:cubicBezTo>
                <a:lnTo>
                  <a:pt x="422275" y="219075"/>
                </a:lnTo>
                <a:cubicBezTo>
                  <a:pt x="425035" y="224595"/>
                  <a:pt x="428926" y="229489"/>
                  <a:pt x="431800" y="234950"/>
                </a:cubicBezTo>
                <a:cubicBezTo>
                  <a:pt x="439515" y="249609"/>
                  <a:pt x="444836" y="265617"/>
                  <a:pt x="454025" y="279400"/>
                </a:cubicBezTo>
                <a:cubicBezTo>
                  <a:pt x="458258" y="285750"/>
                  <a:pt x="463019" y="291779"/>
                  <a:pt x="466725" y="298450"/>
                </a:cubicBezTo>
                <a:cubicBezTo>
                  <a:pt x="468350" y="301376"/>
                  <a:pt x="468725" y="304841"/>
                  <a:pt x="469900" y="307975"/>
                </a:cubicBezTo>
                <a:cubicBezTo>
                  <a:pt x="471901" y="313311"/>
                  <a:pt x="474133" y="318558"/>
                  <a:pt x="476250" y="323850"/>
                </a:cubicBezTo>
                <a:cubicBezTo>
                  <a:pt x="479425" y="322792"/>
                  <a:pt x="483632" y="323246"/>
                  <a:pt x="485775" y="320675"/>
                </a:cubicBezTo>
                <a:cubicBezTo>
                  <a:pt x="493914" y="310908"/>
                  <a:pt x="492619" y="293298"/>
                  <a:pt x="495300" y="282575"/>
                </a:cubicBezTo>
                <a:cubicBezTo>
                  <a:pt x="496682" y="277046"/>
                  <a:pt x="499702" y="272056"/>
                  <a:pt x="501650" y="266700"/>
                </a:cubicBezTo>
                <a:cubicBezTo>
                  <a:pt x="503937" y="260410"/>
                  <a:pt x="505426" y="253829"/>
                  <a:pt x="508000" y="247650"/>
                </a:cubicBezTo>
                <a:cubicBezTo>
                  <a:pt x="510731" y="241097"/>
                  <a:pt x="514550" y="235046"/>
                  <a:pt x="517525" y="228600"/>
                </a:cubicBezTo>
                <a:cubicBezTo>
                  <a:pt x="520903" y="221282"/>
                  <a:pt x="523445" y="213584"/>
                  <a:pt x="527050" y="206375"/>
                </a:cubicBezTo>
                <a:cubicBezTo>
                  <a:pt x="531923" y="196629"/>
                  <a:pt x="538285" y="187659"/>
                  <a:pt x="542925" y="177800"/>
                </a:cubicBezTo>
                <a:cubicBezTo>
                  <a:pt x="546775" y="169618"/>
                  <a:pt x="548826" y="160684"/>
                  <a:pt x="552450" y="152400"/>
                </a:cubicBezTo>
                <a:cubicBezTo>
                  <a:pt x="556244" y="143728"/>
                  <a:pt x="561147" y="135578"/>
                  <a:pt x="565150" y="127000"/>
                </a:cubicBezTo>
                <a:cubicBezTo>
                  <a:pt x="568558" y="119696"/>
                  <a:pt x="571297" y="112093"/>
                  <a:pt x="574675" y="104775"/>
                </a:cubicBezTo>
                <a:cubicBezTo>
                  <a:pt x="577650" y="98329"/>
                  <a:pt x="581469" y="92278"/>
                  <a:pt x="584200" y="85725"/>
                </a:cubicBezTo>
                <a:cubicBezTo>
                  <a:pt x="586774" y="79546"/>
                  <a:pt x="588263" y="72965"/>
                  <a:pt x="590550" y="66675"/>
                </a:cubicBezTo>
                <a:cubicBezTo>
                  <a:pt x="592498" y="61319"/>
                  <a:pt x="594585" y="56008"/>
                  <a:pt x="596900" y="50800"/>
                </a:cubicBezTo>
                <a:cubicBezTo>
                  <a:pt x="598822" y="46475"/>
                  <a:pt x="601588" y="42532"/>
                  <a:pt x="603250" y="38100"/>
                </a:cubicBezTo>
                <a:cubicBezTo>
                  <a:pt x="604782" y="34014"/>
                  <a:pt x="605478" y="29660"/>
                  <a:pt x="606425" y="25400"/>
                </a:cubicBezTo>
                <a:cubicBezTo>
                  <a:pt x="607596" y="20132"/>
                  <a:pt x="607705" y="14578"/>
                  <a:pt x="609600" y="9525"/>
                </a:cubicBezTo>
                <a:cubicBezTo>
                  <a:pt x="610940" y="5952"/>
                  <a:pt x="613833" y="3175"/>
                  <a:pt x="615950" y="0"/>
                </a:cubicBezTo>
                <a:cubicBezTo>
                  <a:pt x="618067" y="3175"/>
                  <a:pt x="620960" y="5952"/>
                  <a:pt x="622300" y="9525"/>
                </a:cubicBezTo>
                <a:cubicBezTo>
                  <a:pt x="624195" y="14578"/>
                  <a:pt x="624304" y="20132"/>
                  <a:pt x="625475" y="25400"/>
                </a:cubicBezTo>
                <a:cubicBezTo>
                  <a:pt x="626422" y="29660"/>
                  <a:pt x="627270" y="33960"/>
                  <a:pt x="628650" y="38100"/>
                </a:cubicBezTo>
                <a:cubicBezTo>
                  <a:pt x="630452" y="43507"/>
                  <a:pt x="633198" y="48568"/>
                  <a:pt x="635000" y="53975"/>
                </a:cubicBezTo>
                <a:cubicBezTo>
                  <a:pt x="637436" y="61284"/>
                  <a:pt x="638914" y="68891"/>
                  <a:pt x="641350" y="76200"/>
                </a:cubicBezTo>
                <a:cubicBezTo>
                  <a:pt x="644209" y="84778"/>
                  <a:pt x="648016" y="93022"/>
                  <a:pt x="650875" y="101600"/>
                </a:cubicBezTo>
                <a:cubicBezTo>
                  <a:pt x="653311" y="108909"/>
                  <a:pt x="654634" y="116569"/>
                  <a:pt x="657225" y="123825"/>
                </a:cubicBezTo>
                <a:cubicBezTo>
                  <a:pt x="659936" y="131415"/>
                  <a:pt x="663964" y="138487"/>
                  <a:pt x="666750" y="146050"/>
                </a:cubicBezTo>
                <a:cubicBezTo>
                  <a:pt x="671378" y="158612"/>
                  <a:pt x="673463" y="172176"/>
                  <a:pt x="679450" y="184150"/>
                </a:cubicBezTo>
                <a:cubicBezTo>
                  <a:pt x="681567" y="188383"/>
                  <a:pt x="683501" y="192713"/>
                  <a:pt x="685800" y="196850"/>
                </a:cubicBezTo>
                <a:cubicBezTo>
                  <a:pt x="688797" y="202245"/>
                  <a:pt x="692565" y="207205"/>
                  <a:pt x="695325" y="212725"/>
                </a:cubicBezTo>
                <a:cubicBezTo>
                  <a:pt x="697874" y="217823"/>
                  <a:pt x="699360" y="223392"/>
                  <a:pt x="701675" y="228600"/>
                </a:cubicBezTo>
                <a:cubicBezTo>
                  <a:pt x="703597" y="232925"/>
                  <a:pt x="706161" y="236950"/>
                  <a:pt x="708025" y="241300"/>
                </a:cubicBezTo>
                <a:cubicBezTo>
                  <a:pt x="712515" y="251777"/>
                  <a:pt x="712665" y="264990"/>
                  <a:pt x="720725" y="273050"/>
                </a:cubicBezTo>
                <a:lnTo>
                  <a:pt x="730250" y="282575"/>
                </a:lnTo>
                <a:cubicBezTo>
                  <a:pt x="734786" y="293915"/>
                  <a:pt x="737017" y="300768"/>
                  <a:pt x="742950" y="311150"/>
                </a:cubicBezTo>
                <a:cubicBezTo>
                  <a:pt x="744843" y="314463"/>
                  <a:pt x="747278" y="317439"/>
                  <a:pt x="749300" y="320675"/>
                </a:cubicBezTo>
                <a:cubicBezTo>
                  <a:pt x="768447" y="351310"/>
                  <a:pt x="750666" y="324312"/>
                  <a:pt x="765175" y="346075"/>
                </a:cubicBezTo>
                <a:cubicBezTo>
                  <a:pt x="766233" y="342900"/>
                  <a:pt x="767175" y="339684"/>
                  <a:pt x="768350" y="336550"/>
                </a:cubicBezTo>
                <a:cubicBezTo>
                  <a:pt x="770351" y="331214"/>
                  <a:pt x="773582" y="326264"/>
                  <a:pt x="774700" y="320675"/>
                </a:cubicBezTo>
                <a:cubicBezTo>
                  <a:pt x="781324" y="287555"/>
                  <a:pt x="774427" y="296369"/>
                  <a:pt x="781050" y="269875"/>
                </a:cubicBezTo>
                <a:cubicBezTo>
                  <a:pt x="782673" y="263381"/>
                  <a:pt x="785777" y="257319"/>
                  <a:pt x="787400" y="250825"/>
                </a:cubicBezTo>
                <a:cubicBezTo>
                  <a:pt x="788961" y="244580"/>
                  <a:pt x="789127" y="238048"/>
                  <a:pt x="790575" y="231775"/>
                </a:cubicBezTo>
                <a:cubicBezTo>
                  <a:pt x="792307" y="224268"/>
                  <a:pt x="795311" y="217084"/>
                  <a:pt x="796925" y="209550"/>
                </a:cubicBezTo>
                <a:cubicBezTo>
                  <a:pt x="799721" y="196502"/>
                  <a:pt x="802032" y="166764"/>
                  <a:pt x="803275" y="155575"/>
                </a:cubicBezTo>
                <a:cubicBezTo>
                  <a:pt x="804738" y="142406"/>
                  <a:pt x="806941" y="124544"/>
                  <a:pt x="809625" y="111125"/>
                </a:cubicBezTo>
                <a:cubicBezTo>
                  <a:pt x="810481" y="106846"/>
                  <a:pt x="811853" y="102685"/>
                  <a:pt x="812800" y="98425"/>
                </a:cubicBezTo>
                <a:cubicBezTo>
                  <a:pt x="820862" y="62148"/>
                  <a:pt x="811407" y="100823"/>
                  <a:pt x="819150" y="69850"/>
                </a:cubicBezTo>
                <a:cubicBezTo>
                  <a:pt x="842147" y="100512"/>
                  <a:pt x="813495" y="58888"/>
                  <a:pt x="838200" y="120650"/>
                </a:cubicBezTo>
                <a:cubicBezTo>
                  <a:pt x="847036" y="142740"/>
                  <a:pt x="842748" y="131118"/>
                  <a:pt x="850900" y="155575"/>
                </a:cubicBezTo>
                <a:cubicBezTo>
                  <a:pt x="851958" y="158750"/>
                  <a:pt x="852578" y="162107"/>
                  <a:pt x="854075" y="165100"/>
                </a:cubicBezTo>
                <a:cubicBezTo>
                  <a:pt x="862376" y="181703"/>
                  <a:pt x="859277" y="173208"/>
                  <a:pt x="863600" y="190500"/>
                </a:cubicBezTo>
                <a:cubicBezTo>
                  <a:pt x="880250" y="179400"/>
                  <a:pt x="872730" y="187093"/>
                  <a:pt x="882650" y="158750"/>
                </a:cubicBezTo>
                <a:cubicBezTo>
                  <a:pt x="887072" y="146115"/>
                  <a:pt x="892103" y="133637"/>
                  <a:pt x="895350" y="120650"/>
                </a:cubicBezTo>
                <a:cubicBezTo>
                  <a:pt x="896408" y="116417"/>
                  <a:pt x="897578" y="112210"/>
                  <a:pt x="898525" y="107950"/>
                </a:cubicBezTo>
                <a:cubicBezTo>
                  <a:pt x="899696" y="102682"/>
                  <a:pt x="899805" y="97128"/>
                  <a:pt x="901700" y="92075"/>
                </a:cubicBezTo>
                <a:cubicBezTo>
                  <a:pt x="903040" y="88502"/>
                  <a:pt x="905933" y="85725"/>
                  <a:pt x="908050" y="82550"/>
                </a:cubicBezTo>
                <a:cubicBezTo>
                  <a:pt x="909108" y="77258"/>
                  <a:pt x="909805" y="71881"/>
                  <a:pt x="911225" y="66675"/>
                </a:cubicBezTo>
                <a:cubicBezTo>
                  <a:pt x="912986" y="60217"/>
                  <a:pt x="917575" y="47625"/>
                  <a:pt x="917575" y="47625"/>
                </a:cubicBezTo>
                <a:cubicBezTo>
                  <a:pt x="919692" y="52917"/>
                  <a:pt x="922123" y="58093"/>
                  <a:pt x="923925" y="63500"/>
                </a:cubicBezTo>
                <a:cubicBezTo>
                  <a:pt x="925134" y="67126"/>
                  <a:pt x="931997" y="91160"/>
                  <a:pt x="933450" y="98425"/>
                </a:cubicBezTo>
                <a:cubicBezTo>
                  <a:pt x="934713" y="104738"/>
                  <a:pt x="935064" y="111230"/>
                  <a:pt x="936625" y="117475"/>
                </a:cubicBezTo>
                <a:cubicBezTo>
                  <a:pt x="938248" y="123969"/>
                  <a:pt x="941052" y="130114"/>
                  <a:pt x="942975" y="136525"/>
                </a:cubicBezTo>
                <a:cubicBezTo>
                  <a:pt x="960375" y="194525"/>
                  <a:pt x="948305" y="163778"/>
                  <a:pt x="965200" y="203200"/>
                </a:cubicBezTo>
                <a:cubicBezTo>
                  <a:pt x="967317" y="215900"/>
                  <a:pt x="968427" y="228809"/>
                  <a:pt x="971550" y="241300"/>
                </a:cubicBezTo>
                <a:cubicBezTo>
                  <a:pt x="977808" y="266334"/>
                  <a:pt x="986061" y="286879"/>
                  <a:pt x="1000125" y="307975"/>
                </a:cubicBezTo>
                <a:cubicBezTo>
                  <a:pt x="1003060" y="312378"/>
                  <a:pt x="1006715" y="316272"/>
                  <a:pt x="1009650" y="320675"/>
                </a:cubicBezTo>
                <a:cubicBezTo>
                  <a:pt x="1024480" y="342920"/>
                  <a:pt x="1013685" y="329500"/>
                  <a:pt x="1025525" y="346075"/>
                </a:cubicBezTo>
                <a:cubicBezTo>
                  <a:pt x="1028601" y="350381"/>
                  <a:pt x="1031308" y="355033"/>
                  <a:pt x="1035050" y="358775"/>
                </a:cubicBezTo>
                <a:cubicBezTo>
                  <a:pt x="1037748" y="361473"/>
                  <a:pt x="1041400" y="363008"/>
                  <a:pt x="1044575" y="365125"/>
                </a:cubicBezTo>
                <a:cubicBezTo>
                  <a:pt x="1051722" y="343683"/>
                  <a:pt x="1043475" y="370077"/>
                  <a:pt x="1050925" y="336550"/>
                </a:cubicBezTo>
                <a:cubicBezTo>
                  <a:pt x="1051651" y="333283"/>
                  <a:pt x="1053288" y="330272"/>
                  <a:pt x="1054100" y="327025"/>
                </a:cubicBezTo>
                <a:cubicBezTo>
                  <a:pt x="1055409" y="321790"/>
                  <a:pt x="1056310" y="316459"/>
                  <a:pt x="1057275" y="311150"/>
                </a:cubicBezTo>
                <a:cubicBezTo>
                  <a:pt x="1058427" y="304816"/>
                  <a:pt x="1058889" y="298345"/>
                  <a:pt x="1060450" y="292100"/>
                </a:cubicBezTo>
                <a:cubicBezTo>
                  <a:pt x="1068110" y="261461"/>
                  <a:pt x="1064733" y="284529"/>
                  <a:pt x="1073150" y="257175"/>
                </a:cubicBezTo>
                <a:cubicBezTo>
                  <a:pt x="1088615" y="206915"/>
                  <a:pt x="1071209" y="252502"/>
                  <a:pt x="1085850" y="215900"/>
                </a:cubicBezTo>
                <a:cubicBezTo>
                  <a:pt x="1096227" y="153638"/>
                  <a:pt x="1080153" y="245662"/>
                  <a:pt x="1095375" y="174625"/>
                </a:cubicBezTo>
                <a:cubicBezTo>
                  <a:pt x="1097487" y="164770"/>
                  <a:pt x="1100210" y="136091"/>
                  <a:pt x="1101725" y="127000"/>
                </a:cubicBezTo>
                <a:cubicBezTo>
                  <a:pt x="1103499" y="116354"/>
                  <a:pt x="1108075" y="95250"/>
                  <a:pt x="1108075" y="95250"/>
                </a:cubicBezTo>
                <a:cubicBezTo>
                  <a:pt x="1110023" y="71872"/>
                  <a:pt x="1109460" y="61135"/>
                  <a:pt x="1114425" y="41275"/>
                </a:cubicBezTo>
                <a:cubicBezTo>
                  <a:pt x="1115237" y="38028"/>
                  <a:pt x="1116542" y="34925"/>
                  <a:pt x="1117600" y="31750"/>
                </a:cubicBezTo>
                <a:cubicBezTo>
                  <a:pt x="1140144" y="76838"/>
                  <a:pt x="1123628" y="36488"/>
                  <a:pt x="1133475" y="85725"/>
                </a:cubicBezTo>
                <a:cubicBezTo>
                  <a:pt x="1134788" y="92289"/>
                  <a:pt x="1137339" y="98560"/>
                  <a:pt x="1139825" y="104775"/>
                </a:cubicBezTo>
                <a:cubicBezTo>
                  <a:pt x="1147418" y="123757"/>
                  <a:pt x="1144373" y="115243"/>
                  <a:pt x="1149350" y="130175"/>
                </a:cubicBezTo>
                <a:cubicBezTo>
                  <a:pt x="1150408" y="138642"/>
                  <a:pt x="1150999" y="147180"/>
                  <a:pt x="1152525" y="155575"/>
                </a:cubicBezTo>
                <a:cubicBezTo>
                  <a:pt x="1153124" y="158868"/>
                  <a:pt x="1154781" y="161882"/>
                  <a:pt x="1155700" y="165100"/>
                </a:cubicBezTo>
                <a:cubicBezTo>
                  <a:pt x="1156899" y="169296"/>
                  <a:pt x="1158019" y="173521"/>
                  <a:pt x="1158875" y="177800"/>
                </a:cubicBezTo>
                <a:cubicBezTo>
                  <a:pt x="1160138" y="184113"/>
                  <a:pt x="1160701" y="190555"/>
                  <a:pt x="1162050" y="196850"/>
                </a:cubicBezTo>
                <a:cubicBezTo>
                  <a:pt x="1163879" y="205384"/>
                  <a:pt x="1167166" y="213610"/>
                  <a:pt x="1168400" y="222250"/>
                </a:cubicBezTo>
                <a:cubicBezTo>
                  <a:pt x="1172192" y="248795"/>
                  <a:pt x="1169760" y="237215"/>
                  <a:pt x="1174750" y="257175"/>
                </a:cubicBezTo>
                <a:cubicBezTo>
                  <a:pt x="1180970" y="194976"/>
                  <a:pt x="1173559" y="253603"/>
                  <a:pt x="1184275" y="200025"/>
                </a:cubicBezTo>
                <a:cubicBezTo>
                  <a:pt x="1185333" y="194733"/>
                  <a:pt x="1185743" y="189270"/>
                  <a:pt x="1187450" y="184150"/>
                </a:cubicBezTo>
                <a:cubicBezTo>
                  <a:pt x="1188947" y="179660"/>
                  <a:pt x="1191683" y="175683"/>
                  <a:pt x="1193800" y="171450"/>
                </a:cubicBezTo>
                <a:cubicBezTo>
                  <a:pt x="1194263" y="169137"/>
                  <a:pt x="1194932" y="146333"/>
                  <a:pt x="1206500" y="149225"/>
                </a:cubicBezTo>
                <a:cubicBezTo>
                  <a:pt x="1209747" y="150037"/>
                  <a:pt x="1208273" y="155711"/>
                  <a:pt x="1209675" y="158750"/>
                </a:cubicBezTo>
                <a:cubicBezTo>
                  <a:pt x="1214634" y="169493"/>
                  <a:pt x="1218986" y="180655"/>
                  <a:pt x="1225550" y="190500"/>
                </a:cubicBezTo>
                <a:cubicBezTo>
                  <a:pt x="1227667" y="193675"/>
                  <a:pt x="1230193" y="196612"/>
                  <a:pt x="1231900" y="200025"/>
                </a:cubicBezTo>
                <a:cubicBezTo>
                  <a:pt x="1245045" y="226315"/>
                  <a:pt x="1223227" y="191778"/>
                  <a:pt x="1241425" y="219075"/>
                </a:cubicBezTo>
                <a:cubicBezTo>
                  <a:pt x="1244600" y="214842"/>
                  <a:pt x="1248325" y="210969"/>
                  <a:pt x="1250950" y="206375"/>
                </a:cubicBezTo>
                <a:cubicBezTo>
                  <a:pt x="1255120" y="199077"/>
                  <a:pt x="1255577" y="184119"/>
                  <a:pt x="1257300" y="177800"/>
                </a:cubicBezTo>
                <a:cubicBezTo>
                  <a:pt x="1263856" y="153761"/>
                  <a:pt x="1262390" y="170153"/>
                  <a:pt x="1270000" y="149225"/>
                </a:cubicBezTo>
                <a:cubicBezTo>
                  <a:pt x="1276387" y="131660"/>
                  <a:pt x="1275851" y="127657"/>
                  <a:pt x="1279525" y="111125"/>
                </a:cubicBezTo>
                <a:cubicBezTo>
                  <a:pt x="1280472" y="106865"/>
                  <a:pt x="1281919" y="102718"/>
                  <a:pt x="1282700" y="98425"/>
                </a:cubicBezTo>
                <a:cubicBezTo>
                  <a:pt x="1284039" y="91062"/>
                  <a:pt x="1284407" y="83538"/>
                  <a:pt x="1285875" y="76200"/>
                </a:cubicBezTo>
                <a:cubicBezTo>
                  <a:pt x="1286531" y="72918"/>
                  <a:pt x="1288169" y="69904"/>
                  <a:pt x="1289050" y="66675"/>
                </a:cubicBezTo>
                <a:cubicBezTo>
                  <a:pt x="1291346" y="58255"/>
                  <a:pt x="1293283" y="49742"/>
                  <a:pt x="1295400" y="41275"/>
                </a:cubicBezTo>
                <a:cubicBezTo>
                  <a:pt x="1297023" y="34781"/>
                  <a:pt x="1301750" y="22225"/>
                  <a:pt x="1301750" y="22225"/>
                </a:cubicBezTo>
                <a:cubicBezTo>
                  <a:pt x="1304925" y="24342"/>
                  <a:pt x="1308891" y="25595"/>
                  <a:pt x="1311275" y="28575"/>
                </a:cubicBezTo>
                <a:cubicBezTo>
                  <a:pt x="1313366" y="31188"/>
                  <a:pt x="1313488" y="34894"/>
                  <a:pt x="1314450" y="38100"/>
                </a:cubicBezTo>
                <a:cubicBezTo>
                  <a:pt x="1316664" y="45480"/>
                  <a:pt x="1318931" y="52850"/>
                  <a:pt x="1320800" y="60325"/>
                </a:cubicBezTo>
                <a:cubicBezTo>
                  <a:pt x="1322109" y="65560"/>
                  <a:pt x="1322268" y="71080"/>
                  <a:pt x="1323975" y="76200"/>
                </a:cubicBezTo>
                <a:cubicBezTo>
                  <a:pt x="1325472" y="80690"/>
                  <a:pt x="1328208" y="84667"/>
                  <a:pt x="1330325" y="88900"/>
                </a:cubicBezTo>
                <a:cubicBezTo>
                  <a:pt x="1331383" y="94192"/>
                  <a:pt x="1332329" y="99507"/>
                  <a:pt x="1333500" y="104775"/>
                </a:cubicBezTo>
                <a:cubicBezTo>
                  <a:pt x="1334447" y="109035"/>
                  <a:pt x="1335819" y="113196"/>
                  <a:pt x="1336675" y="117475"/>
                </a:cubicBezTo>
                <a:cubicBezTo>
                  <a:pt x="1337938" y="123788"/>
                  <a:pt x="1338402" y="130252"/>
                  <a:pt x="1339850" y="136525"/>
                </a:cubicBezTo>
                <a:cubicBezTo>
                  <a:pt x="1347917" y="171481"/>
                  <a:pt x="1343870" y="145972"/>
                  <a:pt x="1352550" y="177800"/>
                </a:cubicBezTo>
                <a:cubicBezTo>
                  <a:pt x="1353970" y="183006"/>
                  <a:pt x="1354416" y="188440"/>
                  <a:pt x="1355725" y="193675"/>
                </a:cubicBezTo>
                <a:cubicBezTo>
                  <a:pt x="1357594" y="201150"/>
                  <a:pt x="1360048" y="208467"/>
                  <a:pt x="1362075" y="215900"/>
                </a:cubicBezTo>
                <a:cubicBezTo>
                  <a:pt x="1363223" y="220110"/>
                  <a:pt x="1363718" y="224514"/>
                  <a:pt x="1365250" y="228600"/>
                </a:cubicBezTo>
                <a:cubicBezTo>
                  <a:pt x="1366912" y="233032"/>
                  <a:pt x="1369938" y="236868"/>
                  <a:pt x="1371600" y="241300"/>
                </a:cubicBezTo>
                <a:cubicBezTo>
                  <a:pt x="1373132" y="245386"/>
                  <a:pt x="1372824" y="250097"/>
                  <a:pt x="1374775" y="254000"/>
                </a:cubicBezTo>
                <a:cubicBezTo>
                  <a:pt x="1378188" y="260826"/>
                  <a:pt x="1384062" y="266224"/>
                  <a:pt x="1387475" y="273050"/>
                </a:cubicBezTo>
                <a:lnTo>
                  <a:pt x="1393825" y="285750"/>
                </a:lnTo>
                <a:cubicBezTo>
                  <a:pt x="1394883" y="291042"/>
                  <a:pt x="1395293" y="296505"/>
                  <a:pt x="1397000" y="301625"/>
                </a:cubicBezTo>
                <a:cubicBezTo>
                  <a:pt x="1399686" y="309682"/>
                  <a:pt x="1405055" y="316882"/>
                  <a:pt x="1409700" y="323850"/>
                </a:cubicBezTo>
                <a:cubicBezTo>
                  <a:pt x="1410758" y="319617"/>
                  <a:pt x="1411495" y="315290"/>
                  <a:pt x="1412875" y="311150"/>
                </a:cubicBezTo>
                <a:cubicBezTo>
                  <a:pt x="1414677" y="305743"/>
                  <a:pt x="1417843" y="300804"/>
                  <a:pt x="1419225" y="295275"/>
                </a:cubicBezTo>
                <a:cubicBezTo>
                  <a:pt x="1421040" y="288015"/>
                  <a:pt x="1420585" y="280310"/>
                  <a:pt x="1422400" y="273050"/>
                </a:cubicBezTo>
                <a:cubicBezTo>
                  <a:pt x="1424835" y="263310"/>
                  <a:pt x="1428750" y="254000"/>
                  <a:pt x="1431925" y="244475"/>
                </a:cubicBezTo>
                <a:cubicBezTo>
                  <a:pt x="1433305" y="240335"/>
                  <a:pt x="1433720" y="235915"/>
                  <a:pt x="1435100" y="231775"/>
                </a:cubicBezTo>
                <a:cubicBezTo>
                  <a:pt x="1436902" y="226368"/>
                  <a:pt x="1439648" y="221307"/>
                  <a:pt x="1441450" y="215900"/>
                </a:cubicBezTo>
                <a:cubicBezTo>
                  <a:pt x="1445130" y="204861"/>
                  <a:pt x="1450257" y="171863"/>
                  <a:pt x="1450975" y="168275"/>
                </a:cubicBezTo>
                <a:cubicBezTo>
                  <a:pt x="1454779" y="149254"/>
                  <a:pt x="1453513" y="160661"/>
                  <a:pt x="1460500" y="139700"/>
                </a:cubicBezTo>
                <a:cubicBezTo>
                  <a:pt x="1461880" y="135560"/>
                  <a:pt x="1462421" y="131180"/>
                  <a:pt x="1463675" y="127000"/>
                </a:cubicBezTo>
                <a:cubicBezTo>
                  <a:pt x="1465598" y="120589"/>
                  <a:pt x="1470025" y="107950"/>
                  <a:pt x="1470025" y="107950"/>
                </a:cubicBezTo>
                <a:cubicBezTo>
                  <a:pt x="1476566" y="117762"/>
                  <a:pt x="1476629" y="116046"/>
                  <a:pt x="1479550" y="127000"/>
                </a:cubicBezTo>
                <a:cubicBezTo>
                  <a:pt x="1482923" y="139649"/>
                  <a:pt x="1489075" y="165100"/>
                  <a:pt x="1489075" y="165100"/>
                </a:cubicBezTo>
                <a:cubicBezTo>
                  <a:pt x="1490133" y="177800"/>
                  <a:pt x="1490761" y="190543"/>
                  <a:pt x="1492250" y="203200"/>
                </a:cubicBezTo>
                <a:cubicBezTo>
                  <a:pt x="1492881" y="208559"/>
                  <a:pt x="1494460" y="213766"/>
                  <a:pt x="1495425" y="219075"/>
                </a:cubicBezTo>
                <a:cubicBezTo>
                  <a:pt x="1496577" y="225409"/>
                  <a:pt x="1497645" y="231759"/>
                  <a:pt x="1498600" y="238125"/>
                </a:cubicBezTo>
                <a:cubicBezTo>
                  <a:pt x="1500820" y="252927"/>
                  <a:pt x="1502489" y="267812"/>
                  <a:pt x="1504950" y="282575"/>
                </a:cubicBezTo>
                <a:lnTo>
                  <a:pt x="1511300" y="320675"/>
                </a:lnTo>
                <a:cubicBezTo>
                  <a:pt x="1513074" y="331321"/>
                  <a:pt x="1515876" y="341779"/>
                  <a:pt x="1517650" y="352425"/>
                </a:cubicBezTo>
                <a:cubicBezTo>
                  <a:pt x="1521375" y="374776"/>
                  <a:pt x="1518789" y="365368"/>
                  <a:pt x="1524000" y="381000"/>
                </a:cubicBezTo>
                <a:cubicBezTo>
                  <a:pt x="1526117" y="375708"/>
                  <a:pt x="1528712" y="370584"/>
                  <a:pt x="1530350" y="365125"/>
                </a:cubicBezTo>
                <a:cubicBezTo>
                  <a:pt x="1539824" y="333545"/>
                  <a:pt x="1528319" y="362074"/>
                  <a:pt x="1536700" y="339725"/>
                </a:cubicBezTo>
                <a:cubicBezTo>
                  <a:pt x="1538701" y="334389"/>
                  <a:pt x="1540735" y="329058"/>
                  <a:pt x="1543050" y="323850"/>
                </a:cubicBezTo>
                <a:cubicBezTo>
                  <a:pt x="1544972" y="319525"/>
                  <a:pt x="1547738" y="315582"/>
                  <a:pt x="1549400" y="311150"/>
                </a:cubicBezTo>
                <a:cubicBezTo>
                  <a:pt x="1554100" y="298615"/>
                  <a:pt x="1557867" y="285750"/>
                  <a:pt x="1562100" y="273050"/>
                </a:cubicBezTo>
                <a:lnTo>
                  <a:pt x="1574800" y="234950"/>
                </a:lnTo>
                <a:cubicBezTo>
                  <a:pt x="1576836" y="228843"/>
                  <a:pt x="1576414" y="222145"/>
                  <a:pt x="1577975" y="215900"/>
                </a:cubicBezTo>
                <a:cubicBezTo>
                  <a:pt x="1586543" y="181626"/>
                  <a:pt x="1580821" y="210427"/>
                  <a:pt x="1590675" y="184150"/>
                </a:cubicBezTo>
                <a:cubicBezTo>
                  <a:pt x="1592207" y="180064"/>
                  <a:pt x="1592596" y="175630"/>
                  <a:pt x="1593850" y="171450"/>
                </a:cubicBezTo>
                <a:cubicBezTo>
                  <a:pt x="1595773" y="165039"/>
                  <a:pt x="1598083" y="158750"/>
                  <a:pt x="1600200" y="152400"/>
                </a:cubicBezTo>
                <a:cubicBezTo>
                  <a:pt x="1602236" y="146293"/>
                  <a:pt x="1601814" y="139595"/>
                  <a:pt x="1603375" y="133350"/>
                </a:cubicBezTo>
                <a:cubicBezTo>
                  <a:pt x="1604998" y="126856"/>
                  <a:pt x="1607608" y="120650"/>
                  <a:pt x="1609725" y="114300"/>
                </a:cubicBezTo>
                <a:cubicBezTo>
                  <a:pt x="1609766" y="114176"/>
                  <a:pt x="1614546" y="93604"/>
                  <a:pt x="1616075" y="92075"/>
                </a:cubicBezTo>
                <a:cubicBezTo>
                  <a:pt x="1618442" y="89708"/>
                  <a:pt x="1622425" y="89958"/>
                  <a:pt x="1625600" y="88900"/>
                </a:cubicBezTo>
                <a:cubicBezTo>
                  <a:pt x="1626658" y="93133"/>
                  <a:pt x="1627576" y="97404"/>
                  <a:pt x="1628775" y="101600"/>
                </a:cubicBezTo>
                <a:cubicBezTo>
                  <a:pt x="1629694" y="104818"/>
                  <a:pt x="1631138" y="107878"/>
                  <a:pt x="1631950" y="111125"/>
                </a:cubicBezTo>
                <a:cubicBezTo>
                  <a:pt x="1633259" y="116360"/>
                  <a:pt x="1633816" y="121765"/>
                  <a:pt x="1635125" y="127000"/>
                </a:cubicBezTo>
                <a:cubicBezTo>
                  <a:pt x="1635937" y="130247"/>
                  <a:pt x="1637381" y="133307"/>
                  <a:pt x="1638300" y="136525"/>
                </a:cubicBezTo>
                <a:cubicBezTo>
                  <a:pt x="1639499" y="140721"/>
                  <a:pt x="1640276" y="145029"/>
                  <a:pt x="1641475" y="149225"/>
                </a:cubicBezTo>
                <a:cubicBezTo>
                  <a:pt x="1642394" y="152443"/>
                  <a:pt x="1643731" y="155532"/>
                  <a:pt x="1644650" y="158750"/>
                </a:cubicBezTo>
                <a:cubicBezTo>
                  <a:pt x="1654247" y="192339"/>
                  <a:pt x="1639085" y="145229"/>
                  <a:pt x="1654175" y="190500"/>
                </a:cubicBezTo>
                <a:cubicBezTo>
                  <a:pt x="1655233" y="198967"/>
                  <a:pt x="1655562" y="207557"/>
                  <a:pt x="1657350" y="215900"/>
                </a:cubicBezTo>
                <a:cubicBezTo>
                  <a:pt x="1658752" y="222445"/>
                  <a:pt x="1662077" y="228456"/>
                  <a:pt x="1663700" y="234950"/>
                </a:cubicBezTo>
                <a:cubicBezTo>
                  <a:pt x="1664758" y="239183"/>
                  <a:pt x="1666019" y="243371"/>
                  <a:pt x="1666875" y="247650"/>
                </a:cubicBezTo>
                <a:cubicBezTo>
                  <a:pt x="1672463" y="275589"/>
                  <a:pt x="1667046" y="257688"/>
                  <a:pt x="1673225" y="276225"/>
                </a:cubicBezTo>
                <a:cubicBezTo>
                  <a:pt x="1675933" y="270809"/>
                  <a:pt x="1681712" y="260748"/>
                  <a:pt x="1682750" y="254000"/>
                </a:cubicBezTo>
                <a:cubicBezTo>
                  <a:pt x="1684367" y="243488"/>
                  <a:pt x="1684308" y="232762"/>
                  <a:pt x="1685925" y="222250"/>
                </a:cubicBezTo>
                <a:cubicBezTo>
                  <a:pt x="1686434" y="218942"/>
                  <a:pt x="1688181" y="215943"/>
                  <a:pt x="1689100" y="212725"/>
                </a:cubicBezTo>
                <a:cubicBezTo>
                  <a:pt x="1691081" y="205792"/>
                  <a:pt x="1694515" y="190697"/>
                  <a:pt x="1695450" y="184150"/>
                </a:cubicBezTo>
                <a:cubicBezTo>
                  <a:pt x="1696805" y="174663"/>
                  <a:pt x="1697795" y="165123"/>
                  <a:pt x="1698625" y="155575"/>
                </a:cubicBezTo>
                <a:cubicBezTo>
                  <a:pt x="1699912" y="140776"/>
                  <a:pt x="1699793" y="125843"/>
                  <a:pt x="1701800" y="111125"/>
                </a:cubicBezTo>
                <a:cubicBezTo>
                  <a:pt x="1702979" y="102478"/>
                  <a:pt x="1706438" y="94283"/>
                  <a:pt x="1708150" y="85725"/>
                </a:cubicBezTo>
                <a:cubicBezTo>
                  <a:pt x="1709208" y="80433"/>
                  <a:pt x="1710016" y="75085"/>
                  <a:pt x="1711325" y="69850"/>
                </a:cubicBezTo>
                <a:cubicBezTo>
                  <a:pt x="1721088" y="30798"/>
                  <a:pt x="1705972" y="102963"/>
                  <a:pt x="1717675" y="44450"/>
                </a:cubicBezTo>
                <a:cubicBezTo>
                  <a:pt x="1729146" y="73128"/>
                  <a:pt x="1720004" y="46993"/>
                  <a:pt x="1727200" y="79375"/>
                </a:cubicBezTo>
                <a:cubicBezTo>
                  <a:pt x="1727926" y="82642"/>
                  <a:pt x="1729494" y="85671"/>
                  <a:pt x="1730375" y="88900"/>
                </a:cubicBezTo>
                <a:cubicBezTo>
                  <a:pt x="1742335" y="132754"/>
                  <a:pt x="1730908" y="96848"/>
                  <a:pt x="1743075" y="133350"/>
                </a:cubicBezTo>
                <a:cubicBezTo>
                  <a:pt x="1754709" y="168253"/>
                  <a:pt x="1735356" y="118203"/>
                  <a:pt x="1749425" y="165100"/>
                </a:cubicBezTo>
                <a:cubicBezTo>
                  <a:pt x="1750785" y="169633"/>
                  <a:pt x="1753658" y="173567"/>
                  <a:pt x="1755775" y="177800"/>
                </a:cubicBezTo>
                <a:cubicBezTo>
                  <a:pt x="1756833" y="187325"/>
                  <a:pt x="1757374" y="196922"/>
                  <a:pt x="1758950" y="206375"/>
                </a:cubicBezTo>
                <a:cubicBezTo>
                  <a:pt x="1762794" y="229441"/>
                  <a:pt x="1762125" y="205259"/>
                  <a:pt x="1762125" y="222250"/>
                </a:cubicBezTo>
              </a:path>
            </a:pathLst>
          </a:custGeom>
          <a:noFill/>
          <a:ln w="3175">
            <a:solidFill>
              <a:srgbClr val="E7E1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>
            <a:off x="6999406" y="2260012"/>
            <a:ext cx="547687" cy="330789"/>
          </a:xfrm>
          <a:custGeom>
            <a:avLst/>
            <a:gdLst>
              <a:gd name="connsiteX0" fmla="*/ 0 w 547687"/>
              <a:gd name="connsiteY0" fmla="*/ 97427 h 330789"/>
              <a:gd name="connsiteX1" fmla="*/ 19050 w 547687"/>
              <a:gd name="connsiteY1" fmla="*/ 126002 h 330789"/>
              <a:gd name="connsiteX2" fmla="*/ 33337 w 547687"/>
              <a:gd name="connsiteY2" fmla="*/ 135527 h 330789"/>
              <a:gd name="connsiteX3" fmla="*/ 47625 w 547687"/>
              <a:gd name="connsiteY3" fmla="*/ 154577 h 330789"/>
              <a:gd name="connsiteX4" fmla="*/ 85725 w 547687"/>
              <a:gd name="connsiteY4" fmla="*/ 187914 h 330789"/>
              <a:gd name="connsiteX5" fmla="*/ 95250 w 547687"/>
              <a:gd name="connsiteY5" fmla="*/ 202202 h 330789"/>
              <a:gd name="connsiteX6" fmla="*/ 128587 w 547687"/>
              <a:gd name="connsiteY6" fmla="*/ 235539 h 330789"/>
              <a:gd name="connsiteX7" fmla="*/ 152400 w 547687"/>
              <a:gd name="connsiteY7" fmla="*/ 264114 h 330789"/>
              <a:gd name="connsiteX8" fmla="*/ 161925 w 547687"/>
              <a:gd name="connsiteY8" fmla="*/ 68852 h 330789"/>
              <a:gd name="connsiteX9" fmla="*/ 176212 w 547687"/>
              <a:gd name="connsiteY9" fmla="*/ 87902 h 330789"/>
              <a:gd name="connsiteX10" fmla="*/ 190500 w 547687"/>
              <a:gd name="connsiteY10" fmla="*/ 126002 h 330789"/>
              <a:gd name="connsiteX11" fmla="*/ 195262 w 547687"/>
              <a:gd name="connsiteY11" fmla="*/ 145052 h 330789"/>
              <a:gd name="connsiteX12" fmla="*/ 204787 w 547687"/>
              <a:gd name="connsiteY12" fmla="*/ 164102 h 330789"/>
              <a:gd name="connsiteX13" fmla="*/ 209550 w 547687"/>
              <a:gd name="connsiteY13" fmla="*/ 178389 h 330789"/>
              <a:gd name="connsiteX14" fmla="*/ 223837 w 547687"/>
              <a:gd name="connsiteY14" fmla="*/ 197439 h 330789"/>
              <a:gd name="connsiteX15" fmla="*/ 228600 w 547687"/>
              <a:gd name="connsiteY15" fmla="*/ 211727 h 330789"/>
              <a:gd name="connsiteX16" fmla="*/ 257175 w 547687"/>
              <a:gd name="connsiteY16" fmla="*/ 254589 h 330789"/>
              <a:gd name="connsiteX17" fmla="*/ 266700 w 547687"/>
              <a:gd name="connsiteY17" fmla="*/ 283164 h 330789"/>
              <a:gd name="connsiteX18" fmla="*/ 276225 w 547687"/>
              <a:gd name="connsiteY18" fmla="*/ 302214 h 330789"/>
              <a:gd name="connsiteX19" fmla="*/ 285750 w 547687"/>
              <a:gd name="connsiteY19" fmla="*/ 330789 h 330789"/>
              <a:gd name="connsiteX20" fmla="*/ 290512 w 547687"/>
              <a:gd name="connsiteY20" fmla="*/ 2177 h 330789"/>
              <a:gd name="connsiteX21" fmla="*/ 309562 w 547687"/>
              <a:gd name="connsiteY21" fmla="*/ 11702 h 330789"/>
              <a:gd name="connsiteX22" fmla="*/ 319087 w 547687"/>
              <a:gd name="connsiteY22" fmla="*/ 25989 h 330789"/>
              <a:gd name="connsiteX23" fmla="*/ 352425 w 547687"/>
              <a:gd name="connsiteY23" fmla="*/ 68852 h 330789"/>
              <a:gd name="connsiteX24" fmla="*/ 371475 w 547687"/>
              <a:gd name="connsiteY24" fmla="*/ 92664 h 330789"/>
              <a:gd name="connsiteX25" fmla="*/ 409575 w 547687"/>
              <a:gd name="connsiteY25" fmla="*/ 135527 h 330789"/>
              <a:gd name="connsiteX26" fmla="*/ 428625 w 547687"/>
              <a:gd name="connsiteY26" fmla="*/ 149814 h 330789"/>
              <a:gd name="connsiteX27" fmla="*/ 452437 w 547687"/>
              <a:gd name="connsiteY27" fmla="*/ 178389 h 330789"/>
              <a:gd name="connsiteX28" fmla="*/ 461962 w 547687"/>
              <a:gd name="connsiteY28" fmla="*/ 192677 h 330789"/>
              <a:gd name="connsiteX29" fmla="*/ 481012 w 547687"/>
              <a:gd name="connsiteY29" fmla="*/ 211727 h 330789"/>
              <a:gd name="connsiteX30" fmla="*/ 490537 w 547687"/>
              <a:gd name="connsiteY30" fmla="*/ 226014 h 330789"/>
              <a:gd name="connsiteX31" fmla="*/ 523875 w 547687"/>
              <a:gd name="connsiteY31" fmla="*/ 249827 h 330789"/>
              <a:gd name="connsiteX32" fmla="*/ 528637 w 547687"/>
              <a:gd name="connsiteY32" fmla="*/ 264114 h 330789"/>
              <a:gd name="connsiteX33" fmla="*/ 533400 w 547687"/>
              <a:gd name="connsiteY33" fmla="*/ 249827 h 330789"/>
              <a:gd name="connsiteX34" fmla="*/ 542925 w 547687"/>
              <a:gd name="connsiteY34" fmla="*/ 59327 h 330789"/>
              <a:gd name="connsiteX35" fmla="*/ 547687 w 547687"/>
              <a:gd name="connsiteY35" fmla="*/ 40277 h 330789"/>
              <a:gd name="connsiteX36" fmla="*/ 533400 w 547687"/>
              <a:gd name="connsiteY36" fmla="*/ 30752 h 330789"/>
              <a:gd name="connsiteX37" fmla="*/ 514350 w 547687"/>
              <a:gd name="connsiteY37" fmla="*/ 35514 h 330789"/>
              <a:gd name="connsiteX38" fmla="*/ 466725 w 547687"/>
              <a:gd name="connsiteY38" fmla="*/ 49802 h 330789"/>
              <a:gd name="connsiteX39" fmla="*/ 442912 w 547687"/>
              <a:gd name="connsiteY39" fmla="*/ 54564 h 330789"/>
              <a:gd name="connsiteX40" fmla="*/ 414337 w 547687"/>
              <a:gd name="connsiteY40" fmla="*/ 64089 h 330789"/>
              <a:gd name="connsiteX41" fmla="*/ 395287 w 547687"/>
              <a:gd name="connsiteY41" fmla="*/ 68852 h 330789"/>
              <a:gd name="connsiteX42" fmla="*/ 371475 w 547687"/>
              <a:gd name="connsiteY42" fmla="*/ 73614 h 330789"/>
              <a:gd name="connsiteX43" fmla="*/ 333375 w 547687"/>
              <a:gd name="connsiteY43" fmla="*/ 87902 h 330789"/>
              <a:gd name="connsiteX44" fmla="*/ 319087 w 547687"/>
              <a:gd name="connsiteY44" fmla="*/ 92664 h 330789"/>
              <a:gd name="connsiteX45" fmla="*/ 276225 w 547687"/>
              <a:gd name="connsiteY45" fmla="*/ 106952 h 330789"/>
              <a:gd name="connsiteX46" fmla="*/ 261937 w 547687"/>
              <a:gd name="connsiteY46" fmla="*/ 116477 h 330789"/>
              <a:gd name="connsiteX47" fmla="*/ 242887 w 547687"/>
              <a:gd name="connsiteY47" fmla="*/ 121239 h 330789"/>
              <a:gd name="connsiteX48" fmla="*/ 209550 w 547687"/>
              <a:gd name="connsiteY48" fmla="*/ 135527 h 330789"/>
              <a:gd name="connsiteX49" fmla="*/ 185737 w 547687"/>
              <a:gd name="connsiteY49" fmla="*/ 145052 h 330789"/>
              <a:gd name="connsiteX50" fmla="*/ 166687 w 547687"/>
              <a:gd name="connsiteY50" fmla="*/ 159339 h 330789"/>
              <a:gd name="connsiteX51" fmla="*/ 152400 w 547687"/>
              <a:gd name="connsiteY51" fmla="*/ 164102 h 330789"/>
              <a:gd name="connsiteX52" fmla="*/ 104775 w 547687"/>
              <a:gd name="connsiteY52" fmla="*/ 183152 h 330789"/>
              <a:gd name="connsiteX53" fmla="*/ 85725 w 547687"/>
              <a:gd name="connsiteY53" fmla="*/ 192677 h 330789"/>
              <a:gd name="connsiteX54" fmla="*/ 57150 w 547687"/>
              <a:gd name="connsiteY54" fmla="*/ 211727 h 330789"/>
              <a:gd name="connsiteX55" fmla="*/ 42862 w 547687"/>
              <a:gd name="connsiteY55" fmla="*/ 216489 h 330789"/>
              <a:gd name="connsiteX56" fmla="*/ 14287 w 547687"/>
              <a:gd name="connsiteY56" fmla="*/ 230777 h 330789"/>
              <a:gd name="connsiteX57" fmla="*/ 0 w 547687"/>
              <a:gd name="connsiteY57" fmla="*/ 230777 h 33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47687" h="330789">
                <a:moveTo>
                  <a:pt x="0" y="97427"/>
                </a:moveTo>
                <a:cubicBezTo>
                  <a:pt x="6350" y="106952"/>
                  <a:pt x="11512" y="117387"/>
                  <a:pt x="19050" y="126002"/>
                </a:cubicBezTo>
                <a:cubicBezTo>
                  <a:pt x="22819" y="130310"/>
                  <a:pt x="29290" y="131480"/>
                  <a:pt x="33337" y="135527"/>
                </a:cubicBezTo>
                <a:cubicBezTo>
                  <a:pt x="38950" y="141140"/>
                  <a:pt x="42398" y="148603"/>
                  <a:pt x="47625" y="154577"/>
                </a:cubicBezTo>
                <a:cubicBezTo>
                  <a:pt x="63321" y="172515"/>
                  <a:pt x="67416" y="174183"/>
                  <a:pt x="85725" y="187914"/>
                </a:cubicBezTo>
                <a:cubicBezTo>
                  <a:pt x="88900" y="192677"/>
                  <a:pt x="91421" y="197947"/>
                  <a:pt x="95250" y="202202"/>
                </a:cubicBezTo>
                <a:cubicBezTo>
                  <a:pt x="105763" y="213883"/>
                  <a:pt x="119870" y="222463"/>
                  <a:pt x="128587" y="235539"/>
                </a:cubicBezTo>
                <a:cubicBezTo>
                  <a:pt x="141848" y="255431"/>
                  <a:pt x="134064" y="245780"/>
                  <a:pt x="152400" y="264114"/>
                </a:cubicBezTo>
                <a:cubicBezTo>
                  <a:pt x="178428" y="186025"/>
                  <a:pt x="130777" y="333609"/>
                  <a:pt x="161925" y="68852"/>
                </a:cubicBezTo>
                <a:cubicBezTo>
                  <a:pt x="162852" y="60969"/>
                  <a:pt x="171450" y="81552"/>
                  <a:pt x="176212" y="87902"/>
                </a:cubicBezTo>
                <a:cubicBezTo>
                  <a:pt x="188293" y="148302"/>
                  <a:pt x="172104" y="83075"/>
                  <a:pt x="190500" y="126002"/>
                </a:cubicBezTo>
                <a:cubicBezTo>
                  <a:pt x="193078" y="132018"/>
                  <a:pt x="192964" y="138923"/>
                  <a:pt x="195262" y="145052"/>
                </a:cubicBezTo>
                <a:cubicBezTo>
                  <a:pt x="197755" y="151700"/>
                  <a:pt x="201990" y="157577"/>
                  <a:pt x="204787" y="164102"/>
                </a:cubicBezTo>
                <a:cubicBezTo>
                  <a:pt x="206765" y="168716"/>
                  <a:pt x="207059" y="174030"/>
                  <a:pt x="209550" y="178389"/>
                </a:cubicBezTo>
                <a:cubicBezTo>
                  <a:pt x="213488" y="185281"/>
                  <a:pt x="219075" y="191089"/>
                  <a:pt x="223837" y="197439"/>
                </a:cubicBezTo>
                <a:cubicBezTo>
                  <a:pt x="225425" y="202202"/>
                  <a:pt x="226355" y="207237"/>
                  <a:pt x="228600" y="211727"/>
                </a:cubicBezTo>
                <a:cubicBezTo>
                  <a:pt x="237787" y="230100"/>
                  <a:pt x="245209" y="238634"/>
                  <a:pt x="257175" y="254589"/>
                </a:cubicBezTo>
                <a:cubicBezTo>
                  <a:pt x="260350" y="264114"/>
                  <a:pt x="262210" y="274184"/>
                  <a:pt x="266700" y="283164"/>
                </a:cubicBezTo>
                <a:cubicBezTo>
                  <a:pt x="269875" y="289514"/>
                  <a:pt x="273588" y="295622"/>
                  <a:pt x="276225" y="302214"/>
                </a:cubicBezTo>
                <a:cubicBezTo>
                  <a:pt x="279954" y="311536"/>
                  <a:pt x="285750" y="330789"/>
                  <a:pt x="285750" y="330789"/>
                </a:cubicBezTo>
                <a:cubicBezTo>
                  <a:pt x="287337" y="221252"/>
                  <a:pt x="282360" y="111422"/>
                  <a:pt x="290512" y="2177"/>
                </a:cubicBezTo>
                <a:cubicBezTo>
                  <a:pt x="291040" y="-4903"/>
                  <a:pt x="304108" y="7157"/>
                  <a:pt x="309562" y="11702"/>
                </a:cubicBezTo>
                <a:cubicBezTo>
                  <a:pt x="313959" y="15366"/>
                  <a:pt x="315653" y="21410"/>
                  <a:pt x="319087" y="25989"/>
                </a:cubicBezTo>
                <a:cubicBezTo>
                  <a:pt x="329947" y="40469"/>
                  <a:pt x="341242" y="54619"/>
                  <a:pt x="352425" y="68852"/>
                </a:cubicBezTo>
                <a:cubicBezTo>
                  <a:pt x="358705" y="76845"/>
                  <a:pt x="365125" y="84727"/>
                  <a:pt x="371475" y="92664"/>
                </a:cubicBezTo>
                <a:cubicBezTo>
                  <a:pt x="386236" y="111115"/>
                  <a:pt x="392082" y="120221"/>
                  <a:pt x="409575" y="135527"/>
                </a:cubicBezTo>
                <a:cubicBezTo>
                  <a:pt x="415549" y="140754"/>
                  <a:pt x="422275" y="145052"/>
                  <a:pt x="428625" y="149814"/>
                </a:cubicBezTo>
                <a:cubicBezTo>
                  <a:pt x="449060" y="190684"/>
                  <a:pt x="425511" y="151462"/>
                  <a:pt x="452437" y="178389"/>
                </a:cubicBezTo>
                <a:cubicBezTo>
                  <a:pt x="456484" y="182437"/>
                  <a:pt x="458237" y="188331"/>
                  <a:pt x="461962" y="192677"/>
                </a:cubicBezTo>
                <a:cubicBezTo>
                  <a:pt x="467806" y="199495"/>
                  <a:pt x="475168" y="204909"/>
                  <a:pt x="481012" y="211727"/>
                </a:cubicBezTo>
                <a:cubicBezTo>
                  <a:pt x="484737" y="216073"/>
                  <a:pt x="486490" y="221967"/>
                  <a:pt x="490537" y="226014"/>
                </a:cubicBezTo>
                <a:cubicBezTo>
                  <a:pt x="496447" y="231924"/>
                  <a:pt x="515760" y="244417"/>
                  <a:pt x="523875" y="249827"/>
                </a:cubicBezTo>
                <a:cubicBezTo>
                  <a:pt x="525462" y="254589"/>
                  <a:pt x="523617" y="264114"/>
                  <a:pt x="528637" y="264114"/>
                </a:cubicBezTo>
                <a:cubicBezTo>
                  <a:pt x="533657" y="264114"/>
                  <a:pt x="533096" y="254838"/>
                  <a:pt x="533400" y="249827"/>
                </a:cubicBezTo>
                <a:cubicBezTo>
                  <a:pt x="537256" y="186209"/>
                  <a:pt x="533901" y="122492"/>
                  <a:pt x="542925" y="59327"/>
                </a:cubicBezTo>
                <a:cubicBezTo>
                  <a:pt x="543851" y="52847"/>
                  <a:pt x="546100" y="46627"/>
                  <a:pt x="547687" y="40277"/>
                </a:cubicBezTo>
                <a:cubicBezTo>
                  <a:pt x="542925" y="37102"/>
                  <a:pt x="539066" y="31562"/>
                  <a:pt x="533400" y="30752"/>
                </a:cubicBezTo>
                <a:cubicBezTo>
                  <a:pt x="526920" y="29826"/>
                  <a:pt x="520740" y="34094"/>
                  <a:pt x="514350" y="35514"/>
                </a:cubicBezTo>
                <a:cubicBezTo>
                  <a:pt x="434811" y="53189"/>
                  <a:pt x="548050" y="25405"/>
                  <a:pt x="466725" y="49802"/>
                </a:cubicBezTo>
                <a:cubicBezTo>
                  <a:pt x="458972" y="52128"/>
                  <a:pt x="450722" y="52434"/>
                  <a:pt x="442912" y="54564"/>
                </a:cubicBezTo>
                <a:cubicBezTo>
                  <a:pt x="433226" y="57206"/>
                  <a:pt x="424077" y="61654"/>
                  <a:pt x="414337" y="64089"/>
                </a:cubicBezTo>
                <a:cubicBezTo>
                  <a:pt x="407987" y="65677"/>
                  <a:pt x="401677" y="67432"/>
                  <a:pt x="395287" y="68852"/>
                </a:cubicBezTo>
                <a:cubicBezTo>
                  <a:pt x="387385" y="70608"/>
                  <a:pt x="379328" y="71651"/>
                  <a:pt x="371475" y="73614"/>
                </a:cubicBezTo>
                <a:cubicBezTo>
                  <a:pt x="360667" y="76316"/>
                  <a:pt x="342112" y="84626"/>
                  <a:pt x="333375" y="87902"/>
                </a:cubicBezTo>
                <a:cubicBezTo>
                  <a:pt x="328674" y="89665"/>
                  <a:pt x="323850" y="91077"/>
                  <a:pt x="319087" y="92664"/>
                </a:cubicBezTo>
                <a:cubicBezTo>
                  <a:pt x="286625" y="114306"/>
                  <a:pt x="327554" y="89842"/>
                  <a:pt x="276225" y="106952"/>
                </a:cubicBezTo>
                <a:cubicBezTo>
                  <a:pt x="270795" y="108762"/>
                  <a:pt x="267198" y="114222"/>
                  <a:pt x="261937" y="116477"/>
                </a:cubicBezTo>
                <a:cubicBezTo>
                  <a:pt x="255921" y="119055"/>
                  <a:pt x="249181" y="119441"/>
                  <a:pt x="242887" y="121239"/>
                </a:cubicBezTo>
                <a:cubicBezTo>
                  <a:pt x="222351" y="127107"/>
                  <a:pt x="232403" y="125370"/>
                  <a:pt x="209550" y="135527"/>
                </a:cubicBezTo>
                <a:cubicBezTo>
                  <a:pt x="201738" y="138999"/>
                  <a:pt x="193210" y="140900"/>
                  <a:pt x="185737" y="145052"/>
                </a:cubicBezTo>
                <a:cubicBezTo>
                  <a:pt x="178798" y="148907"/>
                  <a:pt x="173579" y="155401"/>
                  <a:pt x="166687" y="159339"/>
                </a:cubicBezTo>
                <a:cubicBezTo>
                  <a:pt x="162328" y="161830"/>
                  <a:pt x="157014" y="162124"/>
                  <a:pt x="152400" y="164102"/>
                </a:cubicBezTo>
                <a:cubicBezTo>
                  <a:pt x="103358" y="185121"/>
                  <a:pt x="169800" y="161477"/>
                  <a:pt x="104775" y="183152"/>
                </a:cubicBezTo>
                <a:cubicBezTo>
                  <a:pt x="98040" y="185397"/>
                  <a:pt x="91813" y="189024"/>
                  <a:pt x="85725" y="192677"/>
                </a:cubicBezTo>
                <a:cubicBezTo>
                  <a:pt x="75909" y="198567"/>
                  <a:pt x="68010" y="208107"/>
                  <a:pt x="57150" y="211727"/>
                </a:cubicBezTo>
                <a:lnTo>
                  <a:pt x="42862" y="216489"/>
                </a:lnTo>
                <a:cubicBezTo>
                  <a:pt x="31892" y="223803"/>
                  <a:pt x="27432" y="228586"/>
                  <a:pt x="14287" y="230777"/>
                </a:cubicBezTo>
                <a:cubicBezTo>
                  <a:pt x="9589" y="231560"/>
                  <a:pt x="4762" y="230777"/>
                  <a:pt x="0" y="230777"/>
                </a:cubicBezTo>
              </a:path>
            </a:pathLst>
          </a:custGeom>
          <a:noFill/>
          <a:ln w="3175">
            <a:solidFill>
              <a:srgbClr val="E7E1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98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973544254"/>
              </p:ext>
            </p:extLst>
          </p:nvPr>
        </p:nvGraphicFramePr>
        <p:xfrm>
          <a:off x="671514" y="1359429"/>
          <a:ext cx="4398150" cy="293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4" name="矩形 3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7102618" y="2588418"/>
            <a:ext cx="64923" cy="80447"/>
          </a:xfrm>
          <a:prstGeom prst="rect">
            <a:avLst/>
          </a:prstGeom>
          <a:solidFill>
            <a:srgbClr val="DD7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67541" y="2419350"/>
            <a:ext cx="64923" cy="249515"/>
          </a:xfrm>
          <a:prstGeom prst="rect">
            <a:avLst/>
          </a:prstGeom>
          <a:solidFill>
            <a:srgbClr val="4A4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2464" y="2533650"/>
            <a:ext cx="64923" cy="135215"/>
          </a:xfrm>
          <a:prstGeom prst="rect">
            <a:avLst/>
          </a:prstGeom>
          <a:solidFill>
            <a:srgbClr val="5DAB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97387" y="2469356"/>
            <a:ext cx="64923" cy="199509"/>
          </a:xfrm>
          <a:prstGeom prst="rect">
            <a:avLst/>
          </a:prstGeom>
          <a:solidFill>
            <a:srgbClr val="EDB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自带的三维柱形图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79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544946100"/>
              </p:ext>
            </p:extLst>
          </p:nvPr>
        </p:nvGraphicFramePr>
        <p:xfrm>
          <a:off x="251520" y="1016001"/>
          <a:ext cx="5596487" cy="373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472100" y="2459226"/>
            <a:ext cx="3254583" cy="1237649"/>
            <a:chOff x="5002020" y="2116871"/>
            <a:chExt cx="3254583" cy="1237649"/>
          </a:xfrm>
        </p:grpSpPr>
        <p:sp>
          <p:nvSpPr>
            <p:cNvPr id="4" name="矩形 3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52320" y="2506657"/>
            <a:ext cx="552965" cy="248692"/>
            <a:chOff x="7033344" y="2198346"/>
            <a:chExt cx="552965" cy="248692"/>
          </a:xfrm>
        </p:grpSpPr>
        <p:sp>
          <p:nvSpPr>
            <p:cNvPr id="8" name="直角三角形 7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solidFill>
              <a:srgbClr val="DD7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自带的三维折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现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314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037536" y="1324394"/>
            <a:ext cx="2868160" cy="2868160"/>
          </a:xfrm>
          <a:prstGeom prst="ellipse">
            <a:avLst/>
          </a:prstGeom>
          <a:gradFill flip="none" rotWithShape="1">
            <a:gsLst>
              <a:gs pos="83000">
                <a:schemeClr val="bg1"/>
              </a:gs>
              <a:gs pos="6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177123" y="1463981"/>
            <a:ext cx="2588986" cy="2588986"/>
          </a:xfrm>
          <a:prstGeom prst="ellipse">
            <a:avLst/>
          </a:prstGeom>
          <a:gradFill flip="none" rotWithShape="1">
            <a:gsLst>
              <a:gs pos="83000">
                <a:schemeClr val="bg1">
                  <a:lumMod val="95000"/>
                </a:schemeClr>
              </a:gs>
              <a:gs pos="6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700451064"/>
              </p:ext>
            </p:extLst>
          </p:nvPr>
        </p:nvGraphicFramePr>
        <p:xfrm>
          <a:off x="1412637" y="1385822"/>
          <a:ext cx="4117958" cy="2745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椭圆 7"/>
          <p:cNvSpPr/>
          <p:nvPr/>
        </p:nvSpPr>
        <p:spPr>
          <a:xfrm>
            <a:off x="2875317" y="2162175"/>
            <a:ext cx="1192598" cy="1192598"/>
          </a:xfrm>
          <a:prstGeom prst="ellipse">
            <a:avLst/>
          </a:prstGeom>
          <a:gradFill>
            <a:gsLst>
              <a:gs pos="93000">
                <a:schemeClr val="tx1">
                  <a:alpha val="52000"/>
                </a:schemeClr>
              </a:gs>
              <a:gs pos="6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343936" y="2886785"/>
            <a:ext cx="3254583" cy="1237649"/>
            <a:chOff x="4957015" y="2262214"/>
            <a:chExt cx="3254583" cy="1237649"/>
          </a:xfrm>
        </p:grpSpPr>
        <p:grpSp>
          <p:nvGrpSpPr>
            <p:cNvPr id="10" name="组合 9"/>
            <p:cNvGrpSpPr/>
            <p:nvPr/>
          </p:nvGrpSpPr>
          <p:grpSpPr>
            <a:xfrm>
              <a:off x="4957015" y="2262214"/>
              <a:ext cx="3254583" cy="1237649"/>
              <a:chOff x="5002020" y="2116871"/>
              <a:chExt cx="3254583" cy="123764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022050" y="2523523"/>
                <a:ext cx="323455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设计机构。拥有顶尖的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设计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。</a:t>
                </a: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点击更换文本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002020" y="2116871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24344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单击添加标题</a:t>
                </a:r>
                <a:endParaRPr lang="zh-CN" altLang="en-US" sz="2400" dirty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5095875" y="2523523"/>
                <a:ext cx="3057525" cy="0"/>
              </a:xfrm>
              <a:prstGeom prst="line">
                <a:avLst/>
              </a:prstGeom>
              <a:ln w="3175">
                <a:solidFill>
                  <a:srgbClr val="4A4C4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6988339" y="2312048"/>
              <a:ext cx="552965" cy="248692"/>
              <a:chOff x="7033344" y="2198346"/>
              <a:chExt cx="552965" cy="248692"/>
            </a:xfrm>
          </p:grpSpPr>
          <p:sp>
            <p:nvSpPr>
              <p:cNvPr id="15" name="直角三角形 14"/>
              <p:cNvSpPr/>
              <p:nvPr/>
            </p:nvSpPr>
            <p:spPr>
              <a:xfrm rot="6324514">
                <a:off x="7033344" y="2298093"/>
                <a:ext cx="148945" cy="148945"/>
              </a:xfrm>
              <a:prstGeom prst="rtTriangle">
                <a:avLst/>
              </a:prstGeom>
              <a:solidFill>
                <a:srgbClr val="DD7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rot="20680287" flipH="1" flipV="1">
                <a:off x="7296245" y="2236432"/>
                <a:ext cx="89106" cy="89103"/>
              </a:xfrm>
              <a:prstGeom prst="rtTriangle">
                <a:avLst/>
              </a:prstGeom>
              <a:solidFill>
                <a:srgbClr val="5DA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直角三角形 16"/>
              <p:cNvSpPr/>
              <p:nvPr/>
            </p:nvSpPr>
            <p:spPr>
              <a:xfrm rot="7225362" flipH="1" flipV="1">
                <a:off x="7237674" y="2371949"/>
                <a:ext cx="62886" cy="62886"/>
              </a:xfrm>
              <a:prstGeom prst="rtTriangle">
                <a:avLst/>
              </a:prstGeom>
              <a:solidFill>
                <a:srgbClr val="4A4C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直角三角形 17"/>
              <p:cNvSpPr/>
              <p:nvPr/>
            </p:nvSpPr>
            <p:spPr>
              <a:xfrm rot="5588487" flipH="1" flipV="1">
                <a:off x="7540588" y="2198347"/>
                <a:ext cx="45722" cy="45720"/>
              </a:xfrm>
              <a:prstGeom prst="rtTriangle">
                <a:avLst/>
              </a:prstGeom>
              <a:solidFill>
                <a:srgbClr val="EDB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 flipV="1">
            <a:off x="4422957" y="1763012"/>
            <a:ext cx="280397" cy="280399"/>
          </a:xfrm>
          <a:prstGeom prst="line">
            <a:avLst/>
          </a:prstGeom>
          <a:ln>
            <a:solidFill>
              <a:srgbClr val="DD788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03354" y="1763012"/>
            <a:ext cx="335815" cy="0"/>
          </a:xfrm>
          <a:prstGeom prst="line">
            <a:avLst/>
          </a:prstGeom>
          <a:ln>
            <a:solidFill>
              <a:srgbClr val="DD788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2892413" y="1123770"/>
            <a:ext cx="358787" cy="451030"/>
          </a:xfrm>
          <a:prstGeom prst="line">
            <a:avLst/>
          </a:prstGeom>
          <a:ln>
            <a:solidFill>
              <a:srgbClr val="4A4C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2216150" y="1708150"/>
            <a:ext cx="322168" cy="323541"/>
          </a:xfrm>
          <a:prstGeom prst="line">
            <a:avLst/>
          </a:prstGeom>
          <a:ln>
            <a:solidFill>
              <a:srgbClr val="EDB45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2217336" y="3605390"/>
            <a:ext cx="365431" cy="365431"/>
          </a:xfrm>
          <a:prstGeom prst="line">
            <a:avLst/>
          </a:prstGeom>
          <a:ln>
            <a:solidFill>
              <a:srgbClr val="5DABA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952697" y="1716655"/>
            <a:ext cx="264639" cy="0"/>
          </a:xfrm>
          <a:prstGeom prst="line">
            <a:avLst/>
          </a:prstGeom>
          <a:ln>
            <a:solidFill>
              <a:srgbClr val="EDB45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1981200" y="1123768"/>
            <a:ext cx="911212" cy="0"/>
          </a:xfrm>
          <a:prstGeom prst="line">
            <a:avLst/>
          </a:prstGeom>
          <a:ln>
            <a:solidFill>
              <a:srgbClr val="4A4C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1958529" y="3970821"/>
            <a:ext cx="264639" cy="0"/>
          </a:xfrm>
          <a:prstGeom prst="line">
            <a:avLst/>
          </a:prstGeom>
          <a:ln>
            <a:solidFill>
              <a:srgbClr val="5DABA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017873" y="1578307"/>
            <a:ext cx="99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EDB45E"/>
                </a:solidFill>
              </a:rPr>
              <a:t>添加标题</a:t>
            </a:r>
            <a:endParaRPr lang="zh-CN" altLang="en-US" sz="1400" b="1" dirty="0">
              <a:solidFill>
                <a:srgbClr val="EDB45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07592" y="1799696"/>
            <a:ext cx="1170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设计机构。</a:t>
            </a:r>
            <a:endParaRPr lang="zh-CN" altLang="en-US" sz="6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4942321" y="1599773"/>
            <a:ext cx="99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DD7882"/>
                </a:solidFill>
              </a:rPr>
              <a:t>添加标题</a:t>
            </a:r>
            <a:endParaRPr lang="zh-CN" altLang="en-US" sz="1400" b="1" dirty="0">
              <a:solidFill>
                <a:srgbClr val="DD7882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32040" y="1821162"/>
            <a:ext cx="1170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设计机构。</a:t>
            </a:r>
            <a:endParaRPr lang="zh-CN" altLang="en-US" sz="6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1026886" y="996575"/>
            <a:ext cx="99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A4C4D"/>
                </a:solidFill>
              </a:rPr>
              <a:t>添加标题</a:t>
            </a:r>
            <a:endParaRPr lang="zh-CN" altLang="en-US" sz="1400" b="1" dirty="0">
              <a:solidFill>
                <a:srgbClr val="4A4C4D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16605" y="1217964"/>
            <a:ext cx="1170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设计机构。</a:t>
            </a:r>
            <a:endParaRPr lang="zh-CN" altLang="en-US" sz="6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066254" y="3817163"/>
            <a:ext cx="99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5DABA8"/>
                </a:solidFill>
              </a:rPr>
              <a:t>添加标题</a:t>
            </a:r>
            <a:endParaRPr lang="zh-CN" altLang="en-US" sz="1400" b="1" dirty="0">
              <a:solidFill>
                <a:srgbClr val="5DABA8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55973" y="4038552"/>
            <a:ext cx="1170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设计机构。</a:t>
            </a:r>
            <a:endParaRPr lang="zh-CN" altLang="en-US" sz="600" b="1" dirty="0"/>
          </a:p>
        </p:txBody>
      </p:sp>
      <p:sp>
        <p:nvSpPr>
          <p:cNvPr id="4" name="椭圆 3"/>
          <p:cNvSpPr/>
          <p:nvPr/>
        </p:nvSpPr>
        <p:spPr>
          <a:xfrm>
            <a:off x="2931556" y="2218414"/>
            <a:ext cx="1080120" cy="10801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044069" y="2435309"/>
            <a:ext cx="855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4A4C4D"/>
                </a:solidFill>
                <a:latin typeface="+mn-ea"/>
              </a:rPr>
              <a:t>添加</a:t>
            </a:r>
            <a:endParaRPr lang="en-US" altLang="zh-CN" b="1" dirty="0" smtClean="0">
              <a:solidFill>
                <a:srgbClr val="4A4C4D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4A4C4D"/>
                </a:solidFill>
                <a:latin typeface="+mn-ea"/>
              </a:rPr>
              <a:t>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3004437" y="2291295"/>
            <a:ext cx="934358" cy="934358"/>
          </a:xfrm>
          <a:prstGeom prst="ellipse">
            <a:avLst/>
          </a:prstGeom>
          <a:noFill/>
          <a:ln w="15875" cmpd="sng">
            <a:solidFill>
              <a:srgbClr val="4A4C4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饼图</a:t>
            </a:r>
          </a:p>
        </p:txBody>
      </p:sp>
    </p:spTree>
    <p:extLst>
      <p:ext uri="{BB962C8B-B14F-4D97-AF65-F5344CB8AC3E}">
        <p14:creationId xmlns:p14="http://schemas.microsoft.com/office/powerpoint/2010/main" val="378058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034301468"/>
              </p:ext>
            </p:extLst>
          </p:nvPr>
        </p:nvGraphicFramePr>
        <p:xfrm>
          <a:off x="791580" y="1356615"/>
          <a:ext cx="4248849" cy="241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04450" y="1547350"/>
            <a:ext cx="630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 smtClean="0">
                <a:solidFill>
                  <a:srgbClr val="DD7882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01</a:t>
            </a:r>
            <a:endParaRPr lang="zh-CN" altLang="en-US" sz="2000" b="1" spc="300" dirty="0">
              <a:solidFill>
                <a:srgbClr val="DD7882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4450" y="2095990"/>
            <a:ext cx="630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 smtClean="0">
                <a:solidFill>
                  <a:srgbClr val="4A4C4D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02</a:t>
            </a:r>
            <a:endParaRPr lang="zh-CN" altLang="en-US" sz="2000" b="1" spc="300" dirty="0">
              <a:solidFill>
                <a:srgbClr val="4A4C4D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450" y="2644630"/>
            <a:ext cx="630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 smtClean="0">
                <a:solidFill>
                  <a:srgbClr val="EDB45E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03</a:t>
            </a:r>
            <a:endParaRPr lang="zh-CN" altLang="en-US" sz="2000" b="1" spc="300" dirty="0">
              <a:solidFill>
                <a:srgbClr val="EDB45E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4450" y="3193270"/>
            <a:ext cx="630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 smtClean="0">
                <a:solidFill>
                  <a:srgbClr val="5DABA8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04</a:t>
            </a:r>
            <a:endParaRPr lang="zh-CN" altLang="en-US" sz="2000" b="1" spc="300" dirty="0">
              <a:solidFill>
                <a:srgbClr val="5DABA8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4801" y="1608245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+mn-ea"/>
              </a:rPr>
              <a:t>45%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97571" y="2163384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+mn-ea"/>
              </a:rPr>
              <a:t>35%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3201" y="2705525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+mn-ea"/>
              </a:rPr>
              <a:t>25%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1920" y="3242735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+mn-ea"/>
              </a:rPr>
              <a:t>43%</a:t>
            </a:r>
            <a:endParaRPr lang="zh-CN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2450" y="1059592"/>
            <a:ext cx="72000" cy="28623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8874" y="3849900"/>
            <a:ext cx="4316055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187847" y="2616755"/>
            <a:ext cx="3254583" cy="1237649"/>
            <a:chOff x="4957015" y="2262214"/>
            <a:chExt cx="3254583" cy="1237649"/>
          </a:xfrm>
        </p:grpSpPr>
        <p:grpSp>
          <p:nvGrpSpPr>
            <p:cNvPr id="19" name="组合 18"/>
            <p:cNvGrpSpPr/>
            <p:nvPr/>
          </p:nvGrpSpPr>
          <p:grpSpPr>
            <a:xfrm>
              <a:off x="4957015" y="2262214"/>
              <a:ext cx="3254583" cy="1237649"/>
              <a:chOff x="5002020" y="2116871"/>
              <a:chExt cx="3254583" cy="123764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5022050" y="2523523"/>
                <a:ext cx="323455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上海锐普广告有限公司是中国第一家精品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设计机构。拥有顶尖的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设计团队，坚持精益求精，拒接平庸的设计理念。帮您实现精致、美观、动感的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设计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。</a:t>
                </a: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点击更换文本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002020" y="2116871"/>
                <a:ext cx="20313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24344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单击添加标题</a:t>
                </a:r>
                <a:endParaRPr lang="zh-CN" altLang="en-US" sz="2400" dirty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5095875" y="2523523"/>
                <a:ext cx="3057525" cy="0"/>
              </a:xfrm>
              <a:prstGeom prst="line">
                <a:avLst/>
              </a:prstGeom>
              <a:ln w="3175">
                <a:solidFill>
                  <a:srgbClr val="4A4C4D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6988339" y="2312048"/>
              <a:ext cx="552965" cy="248692"/>
              <a:chOff x="7033344" y="2198346"/>
              <a:chExt cx="552965" cy="248692"/>
            </a:xfrm>
          </p:grpSpPr>
          <p:sp>
            <p:nvSpPr>
              <p:cNvPr id="21" name="直角三角形 20"/>
              <p:cNvSpPr/>
              <p:nvPr/>
            </p:nvSpPr>
            <p:spPr>
              <a:xfrm rot="6324514">
                <a:off x="7033344" y="2298093"/>
                <a:ext cx="148945" cy="148945"/>
              </a:xfrm>
              <a:prstGeom prst="rtTriangle">
                <a:avLst/>
              </a:prstGeom>
              <a:solidFill>
                <a:srgbClr val="DD7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rot="20680287" flipH="1" flipV="1">
                <a:off x="7296245" y="2236432"/>
                <a:ext cx="89106" cy="89103"/>
              </a:xfrm>
              <a:prstGeom prst="rtTriangle">
                <a:avLst/>
              </a:prstGeom>
              <a:solidFill>
                <a:srgbClr val="5DA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 rot="7225362" flipH="1" flipV="1">
                <a:off x="7237674" y="2371949"/>
                <a:ext cx="62886" cy="62886"/>
              </a:xfrm>
              <a:prstGeom prst="rtTriangle">
                <a:avLst/>
              </a:prstGeom>
              <a:solidFill>
                <a:srgbClr val="4A4C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直角三角形 23"/>
              <p:cNvSpPr/>
              <p:nvPr/>
            </p:nvSpPr>
            <p:spPr>
              <a:xfrm rot="5588487" flipH="1" flipV="1">
                <a:off x="7540588" y="2198347"/>
                <a:ext cx="45722" cy="45720"/>
              </a:xfrm>
              <a:prstGeom prst="rtTriangle">
                <a:avLst/>
              </a:prstGeom>
              <a:solidFill>
                <a:srgbClr val="EDB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条形图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361422" y="1581640"/>
            <a:ext cx="1252860" cy="331380"/>
            <a:chOff x="1361422" y="1581640"/>
            <a:chExt cx="1252860" cy="331380"/>
          </a:xfrm>
        </p:grpSpPr>
        <p:sp>
          <p:nvSpPr>
            <p:cNvPr id="5" name="TextBox 4"/>
            <p:cNvSpPr txBox="1"/>
            <p:nvPr/>
          </p:nvSpPr>
          <p:spPr>
            <a:xfrm>
              <a:off x="1376645" y="1581640"/>
              <a:ext cx="123763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单击添加标题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361422" y="1728354"/>
              <a:ext cx="943628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61422" y="2136193"/>
            <a:ext cx="1252860" cy="331380"/>
            <a:chOff x="1361422" y="1581640"/>
            <a:chExt cx="1252860" cy="331380"/>
          </a:xfrm>
        </p:grpSpPr>
        <p:sp>
          <p:nvSpPr>
            <p:cNvPr id="31" name="TextBox 30"/>
            <p:cNvSpPr txBox="1"/>
            <p:nvPr/>
          </p:nvSpPr>
          <p:spPr>
            <a:xfrm>
              <a:off x="1376645" y="1581640"/>
              <a:ext cx="123763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单击添加标题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361422" y="1728354"/>
              <a:ext cx="943628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61422" y="2678995"/>
            <a:ext cx="1252860" cy="331380"/>
            <a:chOff x="1361422" y="1581640"/>
            <a:chExt cx="1252860" cy="331380"/>
          </a:xfrm>
        </p:grpSpPr>
        <p:sp>
          <p:nvSpPr>
            <p:cNvPr id="34" name="TextBox 33"/>
            <p:cNvSpPr txBox="1"/>
            <p:nvPr/>
          </p:nvSpPr>
          <p:spPr>
            <a:xfrm>
              <a:off x="1376645" y="1581640"/>
              <a:ext cx="123763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单击添加标题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361422" y="1728354"/>
              <a:ext cx="943628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61422" y="3215544"/>
            <a:ext cx="1252860" cy="331380"/>
            <a:chOff x="1361422" y="1581640"/>
            <a:chExt cx="1252860" cy="331380"/>
          </a:xfrm>
        </p:grpSpPr>
        <p:sp>
          <p:nvSpPr>
            <p:cNvPr id="37" name="TextBox 36"/>
            <p:cNvSpPr txBox="1"/>
            <p:nvPr/>
          </p:nvSpPr>
          <p:spPr>
            <a:xfrm>
              <a:off x="1376645" y="1581640"/>
              <a:ext cx="123763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单击添加标题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61422" y="1728354"/>
              <a:ext cx="943628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上海锐普广告有限公司是中国第一家精品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设计机构。拥有顶尖的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设计团队，坚持精益求精，拒接平庸的设计理念。帮您实现精致、美观、动感的</a:t>
              </a:r>
              <a:r>
                <a:rPr lang="en-US" altLang="zh-CN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369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Z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Z-1">
      <a:majorFont>
        <a:latin typeface="BankGothic Md BT"/>
        <a:ea typeface="方正韵动中黑简体"/>
        <a:cs typeface=""/>
      </a:majorFont>
      <a:minorFont>
        <a:latin typeface="BankGothic Lt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alpha val="4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  <a:prstDash val="sys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MZ-1</Template>
  <TotalTime>1086</TotalTime>
  <Words>3464</Words>
  <Application>Microsoft Office PowerPoint</Application>
  <PresentationFormat>全屏显示(16:9)</PresentationFormat>
  <Paragraphs>253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Meiryo</vt:lpstr>
      <vt:lpstr>方正粗倩_GBK</vt:lpstr>
      <vt:lpstr>方正粗倩简体</vt:lpstr>
      <vt:lpstr>方正大黑简体</vt:lpstr>
      <vt:lpstr>方正韵动中黑简体</vt:lpstr>
      <vt:lpstr>宋体</vt:lpstr>
      <vt:lpstr>微软雅黑</vt:lpstr>
      <vt:lpstr>张海山草泥马体</vt:lpstr>
      <vt:lpstr>Arial</vt:lpstr>
      <vt:lpstr>BankGothic Lt BT</vt:lpstr>
      <vt:lpstr>BankGothic Md BT</vt:lpstr>
      <vt:lpstr>Calibri</vt:lpstr>
      <vt:lpstr>Calibri Light</vt:lpstr>
      <vt:lpstr>MZ-1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Mr-Z</dc:creator>
  <cp:lastModifiedBy>Administrator</cp:lastModifiedBy>
  <cp:revision>63</cp:revision>
  <dcterms:created xsi:type="dcterms:W3CDTF">2014-10-09T11:05:48Z</dcterms:created>
  <dcterms:modified xsi:type="dcterms:W3CDTF">2016-01-12T03:49:05Z</dcterms:modified>
</cp:coreProperties>
</file>