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2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595959"/>
                </a:solidFill>
              </a:rPr>
              <a:t>产品开发计划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5972</TotalTime>
  <Words>261</Words>
  <Application>Microsoft Office PowerPoint</Application>
  <PresentationFormat>全屏显示(16:9)</PresentationFormat>
  <Paragraphs>24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产品开发计划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产品开发计划</dc:title>
  <dc:creator>kan</dc:creator>
  <cp:lastModifiedBy>kan</cp:lastModifiedBy>
  <cp:revision>296</cp:revision>
  <dcterms:created xsi:type="dcterms:W3CDTF">2015-04-24T01:01:13Z</dcterms:created>
  <dcterms:modified xsi:type="dcterms:W3CDTF">2016-03-19T03:51:55Z</dcterms:modified>
</cp:coreProperties>
</file>