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</p:sldMasterIdLst>
  <p:notesMasterIdLst>
    <p:notesMasterId r:id="rId5"/>
  </p:notesMasterIdLst>
  <p:sldIdLst>
    <p:sldId id="330" r:id="rId3"/>
    <p:sldId id="3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898"/>
    <a:srgbClr val="EA5322"/>
    <a:srgbClr val="FCC818"/>
    <a:srgbClr val="2E648B"/>
    <a:srgbClr val="8CBF00"/>
    <a:srgbClr val="FF6977"/>
    <a:srgbClr val="C9AE00"/>
    <a:srgbClr val="595959"/>
    <a:srgbClr val="EE44A5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95" autoAdjust="0"/>
    <p:restoredTop sz="86443" autoAdjust="0"/>
  </p:normalViewPr>
  <p:slideViewPr>
    <p:cSldViewPr snapToGrid="0">
      <p:cViewPr varScale="1">
        <p:scale>
          <a:sx n="79" d="100"/>
          <a:sy n="79" d="100"/>
        </p:scale>
        <p:origin x="780" y="96"/>
      </p:cViewPr>
      <p:guideLst>
        <p:guide orient="horz" pos="91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47C8E-FAE5-43D1-82C0-196E816DC300}" type="datetimeFigureOut">
              <a:rPr lang="zh-CN" altLang="en-US" smtClean="0"/>
              <a:pPr/>
              <a:t>2016/3/15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2AF99-A73B-44C9-96FA-736798B6D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4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322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3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06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54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76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54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3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16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05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53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01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52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6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40D9B-40DE-40F2-B1F7-10F71B5D2BB1}" type="datetimeFigureOut">
              <a:rPr lang="zh-CN" altLang="en-US" smtClean="0"/>
              <a:pPr/>
              <a:t>2016/3/15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F500A-20A7-471A-86E3-34823246EE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18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7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3340863"/>
            <a:ext cx="12192000" cy="3517138"/>
          </a:xfrm>
          <a:prstGeom prst="rect">
            <a:avLst/>
          </a:prstGeom>
          <a:solidFill>
            <a:srgbClr val="2E64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5400000">
            <a:off x="2504782" y="3612885"/>
            <a:ext cx="2056319" cy="2048849"/>
            <a:chOff x="2274297" y="577851"/>
            <a:chExt cx="2702660" cy="2692842"/>
          </a:xfrm>
          <a:solidFill>
            <a:srgbClr val="FF544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rot="16200000">
            <a:off x="3946215" y="1073337"/>
            <a:ext cx="2056319" cy="2048849"/>
            <a:chOff x="2274297" y="577851"/>
            <a:chExt cx="2702660" cy="2692842"/>
          </a:xfrm>
          <a:solidFill>
            <a:srgbClr val="3A8898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空心弧 6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" name="矩形 8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0" name="组合 9"/>
          <p:cNvGrpSpPr/>
          <p:nvPr/>
        </p:nvGrpSpPr>
        <p:grpSpPr>
          <a:xfrm rot="5400000">
            <a:off x="5391859" y="3612885"/>
            <a:ext cx="2056319" cy="2048849"/>
            <a:chOff x="2274297" y="577851"/>
            <a:chExt cx="2702660" cy="2692842"/>
          </a:xfrm>
          <a:solidFill>
            <a:srgbClr val="FCC818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空心弧 10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16200000">
            <a:off x="6833292" y="1073337"/>
            <a:ext cx="2056319" cy="2048849"/>
            <a:chOff x="2274297" y="577851"/>
            <a:chExt cx="2702660" cy="2692842"/>
          </a:xfrm>
          <a:solidFill>
            <a:srgbClr val="3A8898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空心弧 14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18" name="矩形 17"/>
          <p:cNvSpPr/>
          <p:nvPr/>
        </p:nvSpPr>
        <p:spPr>
          <a:xfrm>
            <a:off x="1217532" y="3125921"/>
            <a:ext cx="9144000" cy="4832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24"/>
          <p:cNvSpPr txBox="1"/>
          <p:nvPr/>
        </p:nvSpPr>
        <p:spPr>
          <a:xfrm>
            <a:off x="3183762" y="303308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EA532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900" b="1" dirty="0">
              <a:solidFill>
                <a:srgbClr val="EA532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TextBox 25"/>
          <p:cNvSpPr txBox="1"/>
          <p:nvPr/>
        </p:nvSpPr>
        <p:spPr>
          <a:xfrm>
            <a:off x="3315107" y="3613386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TextBox 26"/>
          <p:cNvSpPr txBox="1"/>
          <p:nvPr/>
        </p:nvSpPr>
        <p:spPr>
          <a:xfrm>
            <a:off x="4625926" y="303308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" name="TextBox 27"/>
          <p:cNvSpPr txBox="1"/>
          <p:nvPr/>
        </p:nvSpPr>
        <p:spPr>
          <a:xfrm>
            <a:off x="4736570" y="2799004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8"/>
          <p:cNvSpPr txBox="1"/>
          <p:nvPr/>
        </p:nvSpPr>
        <p:spPr>
          <a:xfrm>
            <a:off x="7513003" y="303308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TextBox 29"/>
          <p:cNvSpPr txBox="1"/>
          <p:nvPr/>
        </p:nvSpPr>
        <p:spPr>
          <a:xfrm>
            <a:off x="7623647" y="2799004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30"/>
          <p:cNvSpPr txBox="1"/>
          <p:nvPr/>
        </p:nvSpPr>
        <p:spPr>
          <a:xfrm>
            <a:off x="6042035" y="303308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2E648B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900" b="1" dirty="0">
              <a:solidFill>
                <a:srgbClr val="2E648B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TextBox 31"/>
          <p:cNvSpPr txBox="1"/>
          <p:nvPr/>
        </p:nvSpPr>
        <p:spPr>
          <a:xfrm>
            <a:off x="6173380" y="3613386"/>
            <a:ext cx="470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text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49902" y="5193325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04208" y="1160877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136979" y="5193325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79142" y="1160877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90797" y="4465443"/>
            <a:ext cx="255686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点击此处添加文字说明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点击此处添加文字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说明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90797" y="3943411"/>
            <a:ext cx="2556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4758346" y="1945117"/>
            <a:ext cx="457071" cy="438978"/>
          </a:xfrm>
          <a:custGeom>
            <a:avLst/>
            <a:gdLst>
              <a:gd name="T0" fmla="*/ 188 w 200"/>
              <a:gd name="T1" fmla="*/ 0 h 192"/>
              <a:gd name="T2" fmla="*/ 44 w 200"/>
              <a:gd name="T3" fmla="*/ 0 h 192"/>
              <a:gd name="T4" fmla="*/ 40 w 200"/>
              <a:gd name="T5" fmla="*/ 0 h 192"/>
              <a:gd name="T6" fmla="*/ 32 w 200"/>
              <a:gd name="T7" fmla="*/ 0 h 192"/>
              <a:gd name="T8" fmla="*/ 32 w 200"/>
              <a:gd name="T9" fmla="*/ 36 h 192"/>
              <a:gd name="T10" fmla="*/ 0 w 200"/>
              <a:gd name="T11" fmla="*/ 36 h 192"/>
              <a:gd name="T12" fmla="*/ 0 w 200"/>
              <a:gd name="T13" fmla="*/ 48 h 192"/>
              <a:gd name="T14" fmla="*/ 0 w 200"/>
              <a:gd name="T15" fmla="*/ 152 h 192"/>
              <a:gd name="T16" fmla="*/ 40 w 200"/>
              <a:gd name="T17" fmla="*/ 192 h 192"/>
              <a:gd name="T18" fmla="*/ 64 w 200"/>
              <a:gd name="T19" fmla="*/ 192 h 192"/>
              <a:gd name="T20" fmla="*/ 136 w 200"/>
              <a:gd name="T21" fmla="*/ 192 h 192"/>
              <a:gd name="T22" fmla="*/ 160 w 200"/>
              <a:gd name="T23" fmla="*/ 192 h 192"/>
              <a:gd name="T24" fmla="*/ 200 w 200"/>
              <a:gd name="T25" fmla="*/ 152 h 192"/>
              <a:gd name="T26" fmla="*/ 200 w 200"/>
              <a:gd name="T27" fmla="*/ 12 h 192"/>
              <a:gd name="T28" fmla="*/ 200 w 200"/>
              <a:gd name="T29" fmla="*/ 0 h 192"/>
              <a:gd name="T30" fmla="*/ 188 w 200"/>
              <a:gd name="T31" fmla="*/ 0 h 192"/>
              <a:gd name="T32" fmla="*/ 32 w 200"/>
              <a:gd name="T33" fmla="*/ 140 h 192"/>
              <a:gd name="T34" fmla="*/ 22 w 200"/>
              <a:gd name="T35" fmla="*/ 166 h 192"/>
              <a:gd name="T36" fmla="*/ 12 w 200"/>
              <a:gd name="T37" fmla="*/ 140 h 192"/>
              <a:gd name="T38" fmla="*/ 12 w 200"/>
              <a:gd name="T39" fmla="*/ 48 h 192"/>
              <a:gd name="T40" fmla="*/ 32 w 200"/>
              <a:gd name="T41" fmla="*/ 48 h 192"/>
              <a:gd name="T42" fmla="*/ 32 w 200"/>
              <a:gd name="T43" fmla="*/ 140 h 192"/>
              <a:gd name="T44" fmla="*/ 188 w 200"/>
              <a:gd name="T45" fmla="*/ 140 h 192"/>
              <a:gd name="T46" fmla="*/ 148 w 200"/>
              <a:gd name="T47" fmla="*/ 180 h 192"/>
              <a:gd name="T48" fmla="*/ 136 w 200"/>
              <a:gd name="T49" fmla="*/ 180 h 192"/>
              <a:gd name="T50" fmla="*/ 64 w 200"/>
              <a:gd name="T51" fmla="*/ 180 h 192"/>
              <a:gd name="T52" fmla="*/ 52 w 200"/>
              <a:gd name="T53" fmla="*/ 180 h 192"/>
              <a:gd name="T54" fmla="*/ 35 w 200"/>
              <a:gd name="T55" fmla="*/ 176 h 192"/>
              <a:gd name="T56" fmla="*/ 44 w 200"/>
              <a:gd name="T57" fmla="*/ 152 h 192"/>
              <a:gd name="T58" fmla="*/ 44 w 200"/>
              <a:gd name="T59" fmla="*/ 12 h 192"/>
              <a:gd name="T60" fmla="*/ 188 w 200"/>
              <a:gd name="T61" fmla="*/ 12 h 192"/>
              <a:gd name="T62" fmla="*/ 188 w 200"/>
              <a:gd name="T63" fmla="*/ 140 h 192"/>
              <a:gd name="T64" fmla="*/ 100 w 200"/>
              <a:gd name="T65" fmla="*/ 128 h 192"/>
              <a:gd name="T66" fmla="*/ 60 w 200"/>
              <a:gd name="T67" fmla="*/ 128 h 192"/>
              <a:gd name="T68" fmla="*/ 60 w 200"/>
              <a:gd name="T69" fmla="*/ 140 h 192"/>
              <a:gd name="T70" fmla="*/ 100 w 200"/>
              <a:gd name="T71" fmla="*/ 140 h 192"/>
              <a:gd name="T72" fmla="*/ 100 w 200"/>
              <a:gd name="T73" fmla="*/ 128 h 192"/>
              <a:gd name="T74" fmla="*/ 100 w 200"/>
              <a:gd name="T75" fmla="*/ 108 h 192"/>
              <a:gd name="T76" fmla="*/ 60 w 200"/>
              <a:gd name="T77" fmla="*/ 108 h 192"/>
              <a:gd name="T78" fmla="*/ 60 w 200"/>
              <a:gd name="T79" fmla="*/ 120 h 192"/>
              <a:gd name="T80" fmla="*/ 100 w 200"/>
              <a:gd name="T81" fmla="*/ 120 h 192"/>
              <a:gd name="T82" fmla="*/ 100 w 200"/>
              <a:gd name="T83" fmla="*/ 108 h 192"/>
              <a:gd name="T84" fmla="*/ 100 w 200"/>
              <a:gd name="T85" fmla="*/ 88 h 192"/>
              <a:gd name="T86" fmla="*/ 60 w 200"/>
              <a:gd name="T87" fmla="*/ 88 h 192"/>
              <a:gd name="T88" fmla="*/ 60 w 200"/>
              <a:gd name="T89" fmla="*/ 100 h 192"/>
              <a:gd name="T90" fmla="*/ 100 w 200"/>
              <a:gd name="T91" fmla="*/ 100 h 192"/>
              <a:gd name="T92" fmla="*/ 100 w 200"/>
              <a:gd name="T93" fmla="*/ 88 h 192"/>
              <a:gd name="T94" fmla="*/ 168 w 200"/>
              <a:gd name="T95" fmla="*/ 36 h 192"/>
              <a:gd name="T96" fmla="*/ 60 w 200"/>
              <a:gd name="T97" fmla="*/ 36 h 192"/>
              <a:gd name="T98" fmla="*/ 60 w 200"/>
              <a:gd name="T99" fmla="*/ 52 h 192"/>
              <a:gd name="T100" fmla="*/ 168 w 200"/>
              <a:gd name="T101" fmla="*/ 52 h 192"/>
              <a:gd name="T102" fmla="*/ 168 w 200"/>
              <a:gd name="T103" fmla="*/ 36 h 192"/>
              <a:gd name="T104" fmla="*/ 100 w 200"/>
              <a:gd name="T105" fmla="*/ 68 h 192"/>
              <a:gd name="T106" fmla="*/ 60 w 200"/>
              <a:gd name="T107" fmla="*/ 68 h 192"/>
              <a:gd name="T108" fmla="*/ 60 w 200"/>
              <a:gd name="T109" fmla="*/ 80 h 192"/>
              <a:gd name="T110" fmla="*/ 100 w 200"/>
              <a:gd name="T111" fmla="*/ 80 h 192"/>
              <a:gd name="T112" fmla="*/ 100 w 200"/>
              <a:gd name="T113" fmla="*/ 68 h 192"/>
              <a:gd name="T114" fmla="*/ 112 w 200"/>
              <a:gd name="T115" fmla="*/ 140 h 192"/>
              <a:gd name="T116" fmla="*/ 168 w 200"/>
              <a:gd name="T117" fmla="*/ 140 h 192"/>
              <a:gd name="T118" fmla="*/ 168 w 200"/>
              <a:gd name="T119" fmla="*/ 68 h 192"/>
              <a:gd name="T120" fmla="*/ 112 w 200"/>
              <a:gd name="T121" fmla="*/ 68 h 192"/>
              <a:gd name="T122" fmla="*/ 112 w 200"/>
              <a:gd name="T123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" h="192">
                <a:moveTo>
                  <a:pt x="188" y="0"/>
                </a:move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36"/>
                  <a:pt x="32" y="36"/>
                  <a:pt x="3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74"/>
                  <a:pt x="17" y="192"/>
                  <a:pt x="40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82" y="192"/>
                  <a:pt x="200" y="174"/>
                  <a:pt x="200" y="152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lnTo>
                  <a:pt x="188" y="0"/>
                </a:lnTo>
                <a:close/>
                <a:moveTo>
                  <a:pt x="32" y="140"/>
                </a:moveTo>
                <a:cubicBezTo>
                  <a:pt x="32" y="150"/>
                  <a:pt x="28" y="159"/>
                  <a:pt x="22" y="166"/>
                </a:cubicBezTo>
                <a:cubicBezTo>
                  <a:pt x="15" y="159"/>
                  <a:pt x="12" y="150"/>
                  <a:pt x="12" y="140"/>
                </a:cubicBezTo>
                <a:cubicBezTo>
                  <a:pt x="12" y="48"/>
                  <a:pt x="12" y="48"/>
                  <a:pt x="12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140"/>
                </a:lnTo>
                <a:close/>
                <a:moveTo>
                  <a:pt x="188" y="140"/>
                </a:moveTo>
                <a:cubicBezTo>
                  <a:pt x="188" y="162"/>
                  <a:pt x="170" y="180"/>
                  <a:pt x="148" y="180"/>
                </a:cubicBezTo>
                <a:cubicBezTo>
                  <a:pt x="136" y="180"/>
                  <a:pt x="136" y="180"/>
                  <a:pt x="136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46" y="180"/>
                  <a:pt x="40" y="178"/>
                  <a:pt x="35" y="176"/>
                </a:cubicBezTo>
                <a:cubicBezTo>
                  <a:pt x="40" y="169"/>
                  <a:pt x="44" y="161"/>
                  <a:pt x="44" y="152"/>
                </a:cubicBezTo>
                <a:cubicBezTo>
                  <a:pt x="44" y="12"/>
                  <a:pt x="44" y="12"/>
                  <a:pt x="44" y="12"/>
                </a:cubicBezTo>
                <a:cubicBezTo>
                  <a:pt x="188" y="12"/>
                  <a:pt x="188" y="12"/>
                  <a:pt x="188" y="12"/>
                </a:cubicBezTo>
                <a:lnTo>
                  <a:pt x="188" y="140"/>
                </a:lnTo>
                <a:close/>
                <a:moveTo>
                  <a:pt x="10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28"/>
                </a:lnTo>
                <a:close/>
                <a:moveTo>
                  <a:pt x="100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108"/>
                </a:lnTo>
                <a:close/>
                <a:moveTo>
                  <a:pt x="100" y="88"/>
                </a:moveTo>
                <a:cubicBezTo>
                  <a:pt x="60" y="88"/>
                  <a:pt x="60" y="88"/>
                  <a:pt x="60" y="8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88"/>
                </a:lnTo>
                <a:close/>
                <a:moveTo>
                  <a:pt x="168" y="36"/>
                </a:moveTo>
                <a:cubicBezTo>
                  <a:pt x="60" y="36"/>
                  <a:pt x="60" y="36"/>
                  <a:pt x="60" y="36"/>
                </a:cubicBezTo>
                <a:cubicBezTo>
                  <a:pt x="60" y="52"/>
                  <a:pt x="60" y="52"/>
                  <a:pt x="60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36"/>
                </a:lnTo>
                <a:close/>
                <a:moveTo>
                  <a:pt x="100" y="68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0"/>
                  <a:pt x="60" y="80"/>
                  <a:pt x="6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68"/>
                </a:lnTo>
                <a:close/>
                <a:moveTo>
                  <a:pt x="112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1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9"/>
          <p:cNvSpPr>
            <a:spLocks noEditPoints="1"/>
          </p:cNvSpPr>
          <p:nvPr/>
        </p:nvSpPr>
        <p:spPr bwMode="auto">
          <a:xfrm>
            <a:off x="3333405" y="4290333"/>
            <a:ext cx="481845" cy="475706"/>
          </a:xfrm>
          <a:custGeom>
            <a:avLst/>
            <a:gdLst>
              <a:gd name="T0" fmla="*/ 190 w 196"/>
              <a:gd name="T1" fmla="*/ 166 h 194"/>
              <a:gd name="T2" fmla="*/ 143 w 196"/>
              <a:gd name="T3" fmla="*/ 120 h 194"/>
              <a:gd name="T4" fmla="*/ 142 w 196"/>
              <a:gd name="T5" fmla="*/ 118 h 194"/>
              <a:gd name="T6" fmla="*/ 154 w 196"/>
              <a:gd name="T7" fmla="*/ 76 h 194"/>
              <a:gd name="T8" fmla="*/ 77 w 196"/>
              <a:gd name="T9" fmla="*/ 0 h 194"/>
              <a:gd name="T10" fmla="*/ 0 w 196"/>
              <a:gd name="T11" fmla="*/ 76 h 194"/>
              <a:gd name="T12" fmla="*/ 77 w 196"/>
              <a:gd name="T13" fmla="*/ 153 h 194"/>
              <a:gd name="T14" fmla="*/ 119 w 196"/>
              <a:gd name="T15" fmla="*/ 141 h 194"/>
              <a:gd name="T16" fmla="*/ 120 w 196"/>
              <a:gd name="T17" fmla="*/ 143 h 194"/>
              <a:gd name="T18" fmla="*/ 167 w 196"/>
              <a:gd name="T19" fmla="*/ 189 h 194"/>
              <a:gd name="T20" fmla="*/ 178 w 196"/>
              <a:gd name="T21" fmla="*/ 194 h 194"/>
              <a:gd name="T22" fmla="*/ 190 w 196"/>
              <a:gd name="T23" fmla="*/ 189 h 194"/>
              <a:gd name="T24" fmla="*/ 190 w 196"/>
              <a:gd name="T25" fmla="*/ 166 h 194"/>
              <a:gd name="T26" fmla="*/ 77 w 196"/>
              <a:gd name="T27" fmla="*/ 129 h 194"/>
              <a:gd name="T28" fmla="*/ 25 w 196"/>
              <a:gd name="T29" fmla="*/ 76 h 194"/>
              <a:gd name="T30" fmla="*/ 77 w 196"/>
              <a:gd name="T31" fmla="*/ 24 h 194"/>
              <a:gd name="T32" fmla="*/ 130 w 196"/>
              <a:gd name="T33" fmla="*/ 76 h 194"/>
              <a:gd name="T34" fmla="*/ 77 w 196"/>
              <a:gd name="T35" fmla="*/ 12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6" h="194">
                <a:moveTo>
                  <a:pt x="190" y="166"/>
                </a:moveTo>
                <a:cubicBezTo>
                  <a:pt x="143" y="120"/>
                  <a:pt x="143" y="120"/>
                  <a:pt x="143" y="120"/>
                </a:cubicBezTo>
                <a:cubicBezTo>
                  <a:pt x="143" y="119"/>
                  <a:pt x="142" y="119"/>
                  <a:pt x="142" y="118"/>
                </a:cubicBezTo>
                <a:cubicBezTo>
                  <a:pt x="149" y="106"/>
                  <a:pt x="154" y="92"/>
                  <a:pt x="154" y="76"/>
                </a:cubicBezTo>
                <a:cubicBezTo>
                  <a:pt x="154" y="34"/>
                  <a:pt x="120" y="0"/>
                  <a:pt x="77" y="0"/>
                </a:cubicBezTo>
                <a:cubicBezTo>
                  <a:pt x="35" y="0"/>
                  <a:pt x="0" y="34"/>
                  <a:pt x="0" y="76"/>
                </a:cubicBezTo>
                <a:cubicBezTo>
                  <a:pt x="0" y="119"/>
                  <a:pt x="35" y="153"/>
                  <a:pt x="77" y="153"/>
                </a:cubicBezTo>
                <a:cubicBezTo>
                  <a:pt x="93" y="153"/>
                  <a:pt x="107" y="149"/>
                  <a:pt x="119" y="141"/>
                </a:cubicBezTo>
                <a:cubicBezTo>
                  <a:pt x="119" y="141"/>
                  <a:pt x="120" y="142"/>
                  <a:pt x="120" y="143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70" y="192"/>
                  <a:pt x="174" y="194"/>
                  <a:pt x="178" y="194"/>
                </a:cubicBezTo>
                <a:cubicBezTo>
                  <a:pt x="182" y="194"/>
                  <a:pt x="187" y="192"/>
                  <a:pt x="190" y="189"/>
                </a:cubicBezTo>
                <a:cubicBezTo>
                  <a:pt x="196" y="183"/>
                  <a:pt x="196" y="172"/>
                  <a:pt x="190" y="166"/>
                </a:cubicBezTo>
                <a:moveTo>
                  <a:pt x="77" y="129"/>
                </a:moveTo>
                <a:cubicBezTo>
                  <a:pt x="48" y="129"/>
                  <a:pt x="25" y="105"/>
                  <a:pt x="25" y="76"/>
                </a:cubicBezTo>
                <a:cubicBezTo>
                  <a:pt x="25" y="48"/>
                  <a:pt x="48" y="24"/>
                  <a:pt x="77" y="24"/>
                </a:cubicBezTo>
                <a:cubicBezTo>
                  <a:pt x="106" y="24"/>
                  <a:pt x="130" y="48"/>
                  <a:pt x="130" y="76"/>
                </a:cubicBezTo>
                <a:cubicBezTo>
                  <a:pt x="130" y="105"/>
                  <a:pt x="106" y="129"/>
                  <a:pt x="77" y="12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"/>
          <p:cNvSpPr>
            <a:spLocks noEditPoints="1"/>
          </p:cNvSpPr>
          <p:nvPr/>
        </p:nvSpPr>
        <p:spPr bwMode="auto">
          <a:xfrm>
            <a:off x="6241979" y="4394876"/>
            <a:ext cx="402107" cy="402107"/>
          </a:xfrm>
          <a:custGeom>
            <a:avLst/>
            <a:gdLst>
              <a:gd name="T0" fmla="*/ 0 w 200"/>
              <a:gd name="T1" fmla="*/ 180 h 200"/>
              <a:gd name="T2" fmla="*/ 12 w 200"/>
              <a:gd name="T3" fmla="*/ 168 h 200"/>
              <a:gd name="T4" fmla="*/ 188 w 200"/>
              <a:gd name="T5" fmla="*/ 168 h 200"/>
              <a:gd name="T6" fmla="*/ 200 w 200"/>
              <a:gd name="T7" fmla="*/ 180 h 200"/>
              <a:gd name="T8" fmla="*/ 84 w 200"/>
              <a:gd name="T9" fmla="*/ 88 h 200"/>
              <a:gd name="T10" fmla="*/ 116 w 200"/>
              <a:gd name="T11" fmla="*/ 88 h 200"/>
              <a:gd name="T12" fmla="*/ 168 w 200"/>
              <a:gd name="T13" fmla="*/ 88 h 200"/>
              <a:gd name="T14" fmla="*/ 168 w 200"/>
              <a:gd name="T15" fmla="*/ 176 h 200"/>
              <a:gd name="T16" fmla="*/ 116 w 200"/>
              <a:gd name="T17" fmla="*/ 176 h 200"/>
              <a:gd name="T18" fmla="*/ 84 w 200"/>
              <a:gd name="T19" fmla="*/ 176 h 200"/>
              <a:gd name="T20" fmla="*/ 32 w 200"/>
              <a:gd name="T21" fmla="*/ 176 h 200"/>
              <a:gd name="T22" fmla="*/ 32 w 200"/>
              <a:gd name="T23" fmla="*/ 88 h 200"/>
              <a:gd name="T24" fmla="*/ 144 w 200"/>
              <a:gd name="T25" fmla="*/ 172 h 200"/>
              <a:gd name="T26" fmla="*/ 144 w 200"/>
              <a:gd name="T27" fmla="*/ 148 h 200"/>
              <a:gd name="T28" fmla="*/ 168 w 200"/>
              <a:gd name="T29" fmla="*/ 144 h 200"/>
              <a:gd name="T30" fmla="*/ 144 w 200"/>
              <a:gd name="T31" fmla="*/ 144 h 200"/>
              <a:gd name="T32" fmla="*/ 168 w 200"/>
              <a:gd name="T33" fmla="*/ 92 h 200"/>
              <a:gd name="T34" fmla="*/ 116 w 200"/>
              <a:gd name="T35" fmla="*/ 172 h 200"/>
              <a:gd name="T36" fmla="*/ 116 w 200"/>
              <a:gd name="T37" fmla="*/ 148 h 200"/>
              <a:gd name="T38" fmla="*/ 140 w 200"/>
              <a:gd name="T39" fmla="*/ 144 h 200"/>
              <a:gd name="T40" fmla="*/ 116 w 200"/>
              <a:gd name="T41" fmla="*/ 144 h 200"/>
              <a:gd name="T42" fmla="*/ 140 w 200"/>
              <a:gd name="T43" fmla="*/ 92 h 200"/>
              <a:gd name="T44" fmla="*/ 88 w 200"/>
              <a:gd name="T45" fmla="*/ 172 h 200"/>
              <a:gd name="T46" fmla="*/ 88 w 200"/>
              <a:gd name="T47" fmla="*/ 148 h 200"/>
              <a:gd name="T48" fmla="*/ 112 w 200"/>
              <a:gd name="T49" fmla="*/ 144 h 200"/>
              <a:gd name="T50" fmla="*/ 88 w 200"/>
              <a:gd name="T51" fmla="*/ 144 h 200"/>
              <a:gd name="T52" fmla="*/ 112 w 200"/>
              <a:gd name="T53" fmla="*/ 92 h 200"/>
              <a:gd name="T54" fmla="*/ 60 w 200"/>
              <a:gd name="T55" fmla="*/ 172 h 200"/>
              <a:gd name="T56" fmla="*/ 60 w 200"/>
              <a:gd name="T57" fmla="*/ 148 h 200"/>
              <a:gd name="T58" fmla="*/ 84 w 200"/>
              <a:gd name="T59" fmla="*/ 144 h 200"/>
              <a:gd name="T60" fmla="*/ 60 w 200"/>
              <a:gd name="T61" fmla="*/ 144 h 200"/>
              <a:gd name="T62" fmla="*/ 84 w 200"/>
              <a:gd name="T63" fmla="*/ 92 h 200"/>
              <a:gd name="T64" fmla="*/ 32 w 200"/>
              <a:gd name="T65" fmla="*/ 172 h 200"/>
              <a:gd name="T66" fmla="*/ 32 w 200"/>
              <a:gd name="T67" fmla="*/ 148 h 200"/>
              <a:gd name="T68" fmla="*/ 56 w 200"/>
              <a:gd name="T69" fmla="*/ 144 h 200"/>
              <a:gd name="T70" fmla="*/ 32 w 200"/>
              <a:gd name="T71" fmla="*/ 144 h 200"/>
              <a:gd name="T72" fmla="*/ 56 w 200"/>
              <a:gd name="T73" fmla="*/ 92 h 200"/>
              <a:gd name="T74" fmla="*/ 0 w 200"/>
              <a:gd name="T75" fmla="*/ 36 h 200"/>
              <a:gd name="T76" fmla="*/ 28 w 200"/>
              <a:gd name="T77" fmla="*/ 56 h 200"/>
              <a:gd name="T78" fmla="*/ 140 w 200"/>
              <a:gd name="T79" fmla="*/ 16 h 200"/>
              <a:gd name="T80" fmla="*/ 172 w 200"/>
              <a:gd name="T81" fmla="*/ 16 h 200"/>
              <a:gd name="T82" fmla="*/ 200 w 200"/>
              <a:gd name="T83" fmla="*/ 80 h 200"/>
              <a:gd name="T84" fmla="*/ 144 w 200"/>
              <a:gd name="T85" fmla="*/ 12 h 200"/>
              <a:gd name="T86" fmla="*/ 168 w 200"/>
              <a:gd name="T87" fmla="*/ 52 h 200"/>
              <a:gd name="T88" fmla="*/ 32 w 200"/>
              <a:gd name="T89" fmla="*/ 12 h 200"/>
              <a:gd name="T90" fmla="*/ 56 w 200"/>
              <a:gd name="T91" fmla="*/ 5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6" y="56"/>
                  <a:pt x="156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5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5"/>
                  <a:pt x="150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5"/>
                  <a:pt x="38" y="0"/>
                  <a:pt x="44" y="0"/>
                </a:cubicBezTo>
                <a:cubicBezTo>
                  <a:pt x="51" y="0"/>
                  <a:pt x="56" y="5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4"/>
                  <a:pt x="32" y="12"/>
                  <a:pt x="32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7"/>
          <p:cNvSpPr>
            <a:spLocks noEditPoints="1"/>
          </p:cNvSpPr>
          <p:nvPr/>
        </p:nvSpPr>
        <p:spPr bwMode="auto">
          <a:xfrm>
            <a:off x="7665649" y="2023346"/>
            <a:ext cx="450296" cy="327312"/>
          </a:xfrm>
          <a:custGeom>
            <a:avLst/>
            <a:gdLst>
              <a:gd name="T0" fmla="*/ 199 w 200"/>
              <a:gd name="T1" fmla="*/ 115 h 184"/>
              <a:gd name="T2" fmla="*/ 164 w 200"/>
              <a:gd name="T3" fmla="*/ 0 h 184"/>
              <a:gd name="T4" fmla="*/ 35 w 200"/>
              <a:gd name="T5" fmla="*/ 0 h 184"/>
              <a:gd name="T6" fmla="*/ 0 w 200"/>
              <a:gd name="T7" fmla="*/ 115 h 184"/>
              <a:gd name="T8" fmla="*/ 0 w 200"/>
              <a:gd name="T9" fmla="*/ 115 h 184"/>
              <a:gd name="T10" fmla="*/ 0 w 200"/>
              <a:gd name="T11" fmla="*/ 172 h 184"/>
              <a:gd name="T12" fmla="*/ 12 w 200"/>
              <a:gd name="T13" fmla="*/ 184 h 184"/>
              <a:gd name="T14" fmla="*/ 188 w 200"/>
              <a:gd name="T15" fmla="*/ 184 h 184"/>
              <a:gd name="T16" fmla="*/ 200 w 200"/>
              <a:gd name="T17" fmla="*/ 172 h 184"/>
              <a:gd name="T18" fmla="*/ 200 w 200"/>
              <a:gd name="T19" fmla="*/ 115 h 184"/>
              <a:gd name="T20" fmla="*/ 199 w 200"/>
              <a:gd name="T21" fmla="*/ 115 h 184"/>
              <a:gd name="T22" fmla="*/ 143 w 200"/>
              <a:gd name="T23" fmla="*/ 112 h 184"/>
              <a:gd name="T24" fmla="*/ 125 w 200"/>
              <a:gd name="T25" fmla="*/ 148 h 184"/>
              <a:gd name="T26" fmla="*/ 73 w 200"/>
              <a:gd name="T27" fmla="*/ 148 h 184"/>
              <a:gd name="T28" fmla="*/ 54 w 200"/>
              <a:gd name="T29" fmla="*/ 112 h 184"/>
              <a:gd name="T30" fmla="*/ 20 w 200"/>
              <a:gd name="T31" fmla="*/ 112 h 184"/>
              <a:gd name="T32" fmla="*/ 50 w 200"/>
              <a:gd name="T33" fmla="*/ 12 h 184"/>
              <a:gd name="T34" fmla="*/ 149 w 200"/>
              <a:gd name="T35" fmla="*/ 12 h 184"/>
              <a:gd name="T36" fmla="*/ 180 w 200"/>
              <a:gd name="T37" fmla="*/ 112 h 184"/>
              <a:gd name="T38" fmla="*/ 143 w 200"/>
              <a:gd name="T39" fmla="*/ 112 h 184"/>
              <a:gd name="T40" fmla="*/ 138 w 200"/>
              <a:gd name="T41" fmla="*/ 48 h 184"/>
              <a:gd name="T42" fmla="*/ 61 w 200"/>
              <a:gd name="T43" fmla="*/ 48 h 184"/>
              <a:gd name="T44" fmla="*/ 59 w 200"/>
              <a:gd name="T45" fmla="*/ 56 h 184"/>
              <a:gd name="T46" fmla="*/ 140 w 200"/>
              <a:gd name="T47" fmla="*/ 56 h 184"/>
              <a:gd name="T48" fmla="*/ 138 w 200"/>
              <a:gd name="T49" fmla="*/ 48 h 184"/>
              <a:gd name="T50" fmla="*/ 132 w 200"/>
              <a:gd name="T51" fmla="*/ 28 h 184"/>
              <a:gd name="T52" fmla="*/ 67 w 200"/>
              <a:gd name="T53" fmla="*/ 28 h 184"/>
              <a:gd name="T54" fmla="*/ 65 w 200"/>
              <a:gd name="T55" fmla="*/ 36 h 184"/>
              <a:gd name="T56" fmla="*/ 134 w 200"/>
              <a:gd name="T57" fmla="*/ 36 h 184"/>
              <a:gd name="T58" fmla="*/ 132 w 200"/>
              <a:gd name="T59" fmla="*/ 28 h 184"/>
              <a:gd name="T60" fmla="*/ 47 w 200"/>
              <a:gd name="T61" fmla="*/ 96 h 184"/>
              <a:gd name="T62" fmla="*/ 152 w 200"/>
              <a:gd name="T63" fmla="*/ 96 h 184"/>
              <a:gd name="T64" fmla="*/ 149 w 200"/>
              <a:gd name="T65" fmla="*/ 88 h 184"/>
              <a:gd name="T66" fmla="*/ 50 w 200"/>
              <a:gd name="T67" fmla="*/ 88 h 184"/>
              <a:gd name="T68" fmla="*/ 47 w 200"/>
              <a:gd name="T69" fmla="*/ 96 h 184"/>
              <a:gd name="T70" fmla="*/ 144 w 200"/>
              <a:gd name="T71" fmla="*/ 68 h 184"/>
              <a:gd name="T72" fmla="*/ 55 w 200"/>
              <a:gd name="T73" fmla="*/ 68 h 184"/>
              <a:gd name="T74" fmla="*/ 53 w 200"/>
              <a:gd name="T75" fmla="*/ 76 h 184"/>
              <a:gd name="T76" fmla="*/ 146 w 200"/>
              <a:gd name="T77" fmla="*/ 76 h 184"/>
              <a:gd name="T78" fmla="*/ 144 w 200"/>
              <a:gd name="T79" fmla="*/ 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0" h="184">
                <a:moveTo>
                  <a:pt x="199" y="115"/>
                </a:moveTo>
                <a:cubicBezTo>
                  <a:pt x="164" y="0"/>
                  <a:pt x="164" y="0"/>
                  <a:pt x="16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5" y="184"/>
                  <a:pt x="12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4" y="184"/>
                  <a:pt x="200" y="178"/>
                  <a:pt x="200" y="172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99" y="115"/>
                  <a:pt x="199" y="115"/>
                  <a:pt x="199" y="115"/>
                </a:cubicBezTo>
                <a:close/>
                <a:moveTo>
                  <a:pt x="143" y="112"/>
                </a:moveTo>
                <a:cubicBezTo>
                  <a:pt x="125" y="148"/>
                  <a:pt x="125" y="148"/>
                  <a:pt x="125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50" y="12"/>
                  <a:pt x="50" y="12"/>
                  <a:pt x="50" y="12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80" y="112"/>
                  <a:pt x="180" y="112"/>
                  <a:pt x="180" y="112"/>
                </a:cubicBezTo>
                <a:lnTo>
                  <a:pt x="143" y="112"/>
                </a:lnTo>
                <a:close/>
                <a:moveTo>
                  <a:pt x="138" y="48"/>
                </a:moveTo>
                <a:cubicBezTo>
                  <a:pt x="61" y="48"/>
                  <a:pt x="61" y="48"/>
                  <a:pt x="61" y="48"/>
                </a:cubicBezTo>
                <a:cubicBezTo>
                  <a:pt x="59" y="56"/>
                  <a:pt x="59" y="56"/>
                  <a:pt x="59" y="56"/>
                </a:cubicBezTo>
                <a:cubicBezTo>
                  <a:pt x="140" y="56"/>
                  <a:pt x="140" y="56"/>
                  <a:pt x="140" y="56"/>
                </a:cubicBezTo>
                <a:lnTo>
                  <a:pt x="138" y="48"/>
                </a:lnTo>
                <a:close/>
                <a:moveTo>
                  <a:pt x="132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134" y="36"/>
                  <a:pt x="134" y="36"/>
                  <a:pt x="134" y="36"/>
                </a:cubicBezTo>
                <a:lnTo>
                  <a:pt x="132" y="28"/>
                </a:lnTo>
                <a:close/>
                <a:moveTo>
                  <a:pt x="47" y="96"/>
                </a:moveTo>
                <a:cubicBezTo>
                  <a:pt x="152" y="96"/>
                  <a:pt x="152" y="96"/>
                  <a:pt x="152" y="96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50" y="88"/>
                  <a:pt x="50" y="88"/>
                  <a:pt x="50" y="88"/>
                </a:cubicBezTo>
                <a:lnTo>
                  <a:pt x="47" y="96"/>
                </a:lnTo>
                <a:close/>
                <a:moveTo>
                  <a:pt x="144" y="68"/>
                </a:moveTo>
                <a:cubicBezTo>
                  <a:pt x="55" y="68"/>
                  <a:pt x="55" y="68"/>
                  <a:pt x="55" y="68"/>
                </a:cubicBezTo>
                <a:cubicBezTo>
                  <a:pt x="53" y="76"/>
                  <a:pt x="53" y="76"/>
                  <a:pt x="53" y="76"/>
                </a:cubicBezTo>
                <a:cubicBezTo>
                  <a:pt x="146" y="76"/>
                  <a:pt x="146" y="76"/>
                  <a:pt x="146" y="76"/>
                </a:cubicBezTo>
                <a:lnTo>
                  <a:pt x="144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94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10062</TotalTime>
  <Words>119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322</cp:revision>
  <dcterms:created xsi:type="dcterms:W3CDTF">2014-08-08T03:06:53Z</dcterms:created>
  <dcterms:modified xsi:type="dcterms:W3CDTF">2016-03-15T01:53:44Z</dcterms:modified>
</cp:coreProperties>
</file>