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DF3BA-830A-4313-9713-8E55270B0224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98E9C-EF98-4E0D-B46B-2ED0026E04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848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639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82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307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59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84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72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679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7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3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398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381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4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7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749" y="36401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endParaRPr lang="en-US" altLang="zh-CN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748687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9336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55797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www.500d.me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微博 324"/>
          <p:cNvSpPr>
            <a:spLocks noChangeAspect="1"/>
          </p:cNvSpPr>
          <p:nvPr/>
        </p:nvSpPr>
        <p:spPr bwMode="auto">
          <a:xfrm>
            <a:off x="11280683" y="6455083"/>
            <a:ext cx="223200" cy="223200"/>
          </a:xfrm>
          <a:custGeom>
            <a:avLst/>
            <a:gdLst>
              <a:gd name="T0" fmla="*/ 1747 w 684048"/>
              <a:gd name="T1" fmla="*/ 7402 h 556307"/>
              <a:gd name="T2" fmla="*/ 1952 w 684048"/>
              <a:gd name="T3" fmla="*/ 8406 h 556307"/>
              <a:gd name="T4" fmla="*/ 1863 w 684048"/>
              <a:gd name="T5" fmla="*/ 7326 h 556307"/>
              <a:gd name="T6" fmla="*/ 2307 w 684048"/>
              <a:gd name="T7" fmla="*/ 7063 h 556307"/>
              <a:gd name="T8" fmla="*/ 2375 w 684048"/>
              <a:gd name="T9" fmla="*/ 7400 h 556307"/>
              <a:gd name="T10" fmla="*/ 2374 w 684048"/>
              <a:gd name="T11" fmla="*/ 7052 h 556307"/>
              <a:gd name="T12" fmla="*/ 3074 w 684048"/>
              <a:gd name="T13" fmla="*/ 7319 h 556307"/>
              <a:gd name="T14" fmla="*/ 1187 w 684048"/>
              <a:gd name="T15" fmla="*/ 7814 h 556307"/>
              <a:gd name="T16" fmla="*/ 2228 w 684048"/>
              <a:gd name="T17" fmla="*/ 5676 h 556307"/>
              <a:gd name="T18" fmla="*/ 2138 w 684048"/>
              <a:gd name="T19" fmla="*/ 4862 h 556307"/>
              <a:gd name="T20" fmla="*/ 2387 w 684048"/>
              <a:gd name="T21" fmla="*/ 9821 h 556307"/>
              <a:gd name="T22" fmla="*/ 2483 w 684048"/>
              <a:gd name="T23" fmla="*/ 4822 h 556307"/>
              <a:gd name="T24" fmla="*/ 4933 w 684048"/>
              <a:gd name="T25" fmla="*/ 3497 h 556307"/>
              <a:gd name="T26" fmla="*/ 4849 w 684048"/>
              <a:gd name="T27" fmla="*/ 4386 h 556307"/>
              <a:gd name="T28" fmla="*/ 4837 w 684048"/>
              <a:gd name="T29" fmla="*/ 4433 h 556307"/>
              <a:gd name="T30" fmla="*/ 4826 w 684048"/>
              <a:gd name="T31" fmla="*/ 4469 h 556307"/>
              <a:gd name="T32" fmla="*/ 4583 w 684048"/>
              <a:gd name="T33" fmla="*/ 4560 h 556307"/>
              <a:gd name="T34" fmla="*/ 4522 w 684048"/>
              <a:gd name="T35" fmla="*/ 4039 h 556307"/>
              <a:gd name="T36" fmla="*/ 4529 w 684048"/>
              <a:gd name="T37" fmla="*/ 3160 h 556307"/>
              <a:gd name="T38" fmla="*/ 4012 w 684048"/>
              <a:gd name="T39" fmla="*/ 2761 h 556307"/>
              <a:gd name="T40" fmla="*/ 3836 w 684048"/>
              <a:gd name="T41" fmla="*/ 2449 h 556307"/>
              <a:gd name="T42" fmla="*/ 3958 w 684048"/>
              <a:gd name="T43" fmla="*/ 2021 h 556307"/>
              <a:gd name="T44" fmla="*/ 2395 w 684048"/>
              <a:gd name="T45" fmla="*/ 1568 h 556307"/>
              <a:gd name="T46" fmla="*/ 4066 w 684048"/>
              <a:gd name="T47" fmla="*/ 3236 h 556307"/>
              <a:gd name="T48" fmla="*/ 4703 w 684048"/>
              <a:gd name="T49" fmla="*/ 8344 h 556307"/>
              <a:gd name="T50" fmla="*/ 2395 w 684048"/>
              <a:gd name="T51" fmla="*/ 1568 h 556307"/>
              <a:gd name="T52" fmla="*/ 5717 w 684048"/>
              <a:gd name="T53" fmla="*/ 3725 h 556307"/>
              <a:gd name="T54" fmla="*/ 5619 w 684048"/>
              <a:gd name="T55" fmla="*/ 4910 h 556307"/>
              <a:gd name="T56" fmla="*/ 5331 w 684048"/>
              <a:gd name="T57" fmla="*/ 5022 h 556307"/>
              <a:gd name="T58" fmla="*/ 5215 w 684048"/>
              <a:gd name="T59" fmla="*/ 4576 h 556307"/>
              <a:gd name="T60" fmla="*/ 4087 w 684048"/>
              <a:gd name="T61" fmla="*/ 999 h 556307"/>
              <a:gd name="T62" fmla="*/ 3928 w 684048"/>
              <a:gd name="T63" fmla="*/ 1036 h 556307"/>
              <a:gd name="T64" fmla="*/ 3734 w 684048"/>
              <a:gd name="T65" fmla="*/ 719 h 556307"/>
              <a:gd name="T66" fmla="*/ 3817 w 684048"/>
              <a:gd name="T67" fmla="*/ 71 h 556307"/>
              <a:gd name="T68" fmla="*/ 4087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信息6 348"/>
          <p:cNvSpPr>
            <a:spLocks noChangeAspect="1"/>
          </p:cNvSpPr>
          <p:nvPr/>
        </p:nvSpPr>
        <p:spPr bwMode="auto">
          <a:xfrm>
            <a:off x="11720383" y="6455083"/>
            <a:ext cx="223200" cy="223200"/>
          </a:xfrm>
          <a:custGeom>
            <a:avLst/>
            <a:gdLst>
              <a:gd name="T0" fmla="*/ 465 w 833225"/>
              <a:gd name="T1" fmla="*/ 239 h 624687"/>
              <a:gd name="T2" fmla="*/ 436 w 833225"/>
              <a:gd name="T3" fmla="*/ 275 h 624687"/>
              <a:gd name="T4" fmla="*/ 465 w 833225"/>
              <a:gd name="T5" fmla="*/ 310 h 624687"/>
              <a:gd name="T6" fmla="*/ 494 w 833225"/>
              <a:gd name="T7" fmla="*/ 275 h 624687"/>
              <a:gd name="T8" fmla="*/ 465 w 833225"/>
              <a:gd name="T9" fmla="*/ 239 h 624687"/>
              <a:gd name="T10" fmla="*/ 342 w 833225"/>
              <a:gd name="T11" fmla="*/ 239 h 624687"/>
              <a:gd name="T12" fmla="*/ 313 w 833225"/>
              <a:gd name="T13" fmla="*/ 275 h 624687"/>
              <a:gd name="T14" fmla="*/ 342 w 833225"/>
              <a:gd name="T15" fmla="*/ 310 h 624687"/>
              <a:gd name="T16" fmla="*/ 371 w 833225"/>
              <a:gd name="T17" fmla="*/ 275 h 624687"/>
              <a:gd name="T18" fmla="*/ 342 w 833225"/>
              <a:gd name="T19" fmla="*/ 239 h 624687"/>
              <a:gd name="T20" fmla="*/ 219 w 833225"/>
              <a:gd name="T21" fmla="*/ 239 h 624687"/>
              <a:gd name="T22" fmla="*/ 190 w 833225"/>
              <a:gd name="T23" fmla="*/ 275 h 624687"/>
              <a:gd name="T24" fmla="*/ 219 w 833225"/>
              <a:gd name="T25" fmla="*/ 310 h 624687"/>
              <a:gd name="T26" fmla="*/ 248 w 833225"/>
              <a:gd name="T27" fmla="*/ 275 h 624687"/>
              <a:gd name="T28" fmla="*/ 219 w 833225"/>
              <a:gd name="T29" fmla="*/ 239 h 624687"/>
              <a:gd name="T30" fmla="*/ 345 w 833225"/>
              <a:gd name="T31" fmla="*/ 0 h 624687"/>
              <a:gd name="T32" fmla="*/ 438 w 833225"/>
              <a:gd name="T33" fmla="*/ 13 h 624687"/>
              <a:gd name="T34" fmla="*/ 635 w 833225"/>
              <a:gd name="T35" fmla="*/ 397 h 624687"/>
              <a:gd name="T36" fmla="*/ 292 w 833225"/>
              <a:gd name="T37" fmla="*/ 547 h 624687"/>
              <a:gd name="T38" fmla="*/ 196 w 833225"/>
              <a:gd name="T39" fmla="*/ 618 h 624687"/>
              <a:gd name="T40" fmla="*/ 171 w 833225"/>
              <a:gd name="T41" fmla="*/ 514 h 624687"/>
              <a:gd name="T42" fmla="*/ 95 w 833225"/>
              <a:gd name="T43" fmla="*/ 83 h 624687"/>
              <a:gd name="T44" fmla="*/ 345 w 833225"/>
              <a:gd name="T45" fmla="*/ 0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6"/>
          <p:cNvSpPr>
            <a:spLocks noChangeAspect="1" noEditPoints="1"/>
          </p:cNvSpPr>
          <p:nvPr/>
        </p:nvSpPr>
        <p:spPr bwMode="auto">
          <a:xfrm>
            <a:off x="10840983" y="6455083"/>
            <a:ext cx="223200" cy="223200"/>
          </a:xfrm>
          <a:custGeom>
            <a:avLst/>
            <a:gdLst>
              <a:gd name="T0" fmla="*/ 2147483646 w 322"/>
              <a:gd name="T1" fmla="*/ 2147483646 h 321"/>
              <a:gd name="T2" fmla="*/ 2147483646 w 322"/>
              <a:gd name="T3" fmla="*/ 2147483646 h 321"/>
              <a:gd name="T4" fmla="*/ 2147483646 w 322"/>
              <a:gd name="T5" fmla="*/ 2147483646 h 321"/>
              <a:gd name="T6" fmla="*/ 2147483646 w 322"/>
              <a:gd name="T7" fmla="*/ 2147483646 h 321"/>
              <a:gd name="T8" fmla="*/ 2147483646 w 322"/>
              <a:gd name="T9" fmla="*/ 2147483646 h 321"/>
              <a:gd name="T10" fmla="*/ 2147483646 w 322"/>
              <a:gd name="T11" fmla="*/ 2147483646 h 321"/>
              <a:gd name="T12" fmla="*/ 2147483646 w 322"/>
              <a:gd name="T13" fmla="*/ 2147483646 h 321"/>
              <a:gd name="T14" fmla="*/ 2147483646 w 322"/>
              <a:gd name="T15" fmla="*/ 2147483646 h 321"/>
              <a:gd name="T16" fmla="*/ 2147483646 w 322"/>
              <a:gd name="T17" fmla="*/ 2147483646 h 321"/>
              <a:gd name="T18" fmla="*/ 2147483646 w 322"/>
              <a:gd name="T19" fmla="*/ 2147483646 h 321"/>
              <a:gd name="T20" fmla="*/ 2147483646 w 322"/>
              <a:gd name="T21" fmla="*/ 2147483646 h 321"/>
              <a:gd name="T22" fmla="*/ 2147483646 w 322"/>
              <a:gd name="T23" fmla="*/ 2147483646 h 321"/>
              <a:gd name="T24" fmla="*/ 2147483646 w 322"/>
              <a:gd name="T25" fmla="*/ 2147483646 h 321"/>
              <a:gd name="T26" fmla="*/ 2147483646 w 322"/>
              <a:gd name="T27" fmla="*/ 2147483646 h 321"/>
              <a:gd name="T28" fmla="*/ 2147483646 w 322"/>
              <a:gd name="T29" fmla="*/ 2147483646 h 321"/>
              <a:gd name="T30" fmla="*/ 2147483646 w 322"/>
              <a:gd name="T31" fmla="*/ 2147483646 h 321"/>
              <a:gd name="T32" fmla="*/ 2147483646 w 322"/>
              <a:gd name="T33" fmla="*/ 2147483646 h 321"/>
              <a:gd name="T34" fmla="*/ 2147483646 w 322"/>
              <a:gd name="T35" fmla="*/ 2147483646 h 321"/>
              <a:gd name="T36" fmla="*/ 2147483646 w 322"/>
              <a:gd name="T37" fmla="*/ 2147483646 h 321"/>
              <a:gd name="T38" fmla="*/ 2147483646 w 322"/>
              <a:gd name="T39" fmla="*/ 2147483646 h 321"/>
              <a:gd name="T40" fmla="*/ 2147483646 w 322"/>
              <a:gd name="T41" fmla="*/ 2147483646 h 321"/>
              <a:gd name="T42" fmla="*/ 2147483646 w 322"/>
              <a:gd name="T43" fmla="*/ 2147483646 h 321"/>
              <a:gd name="T44" fmla="*/ 2147483646 w 322"/>
              <a:gd name="T45" fmla="*/ 2147483646 h 321"/>
              <a:gd name="T46" fmla="*/ 2147483646 w 322"/>
              <a:gd name="T47" fmla="*/ 2147483646 h 321"/>
              <a:gd name="T48" fmla="*/ 2147483646 w 322"/>
              <a:gd name="T49" fmla="*/ 2147483646 h 321"/>
              <a:gd name="T50" fmla="*/ 2147483646 w 322"/>
              <a:gd name="T51" fmla="*/ 2147483646 h 321"/>
              <a:gd name="T52" fmla="*/ 2147483646 w 322"/>
              <a:gd name="T53" fmla="*/ 2147483646 h 321"/>
              <a:gd name="T54" fmla="*/ 2147483646 w 322"/>
              <a:gd name="T55" fmla="*/ 2147483646 h 321"/>
              <a:gd name="T56" fmla="*/ 2147483646 w 322"/>
              <a:gd name="T57" fmla="*/ 2147483646 h 321"/>
              <a:gd name="T58" fmla="*/ 2147483646 w 322"/>
              <a:gd name="T59" fmla="*/ 2147483646 h 321"/>
              <a:gd name="T60" fmla="*/ 2147483646 w 322"/>
              <a:gd name="T61" fmla="*/ 2147483646 h 321"/>
              <a:gd name="T62" fmla="*/ 2147483646 w 322"/>
              <a:gd name="T63" fmla="*/ 2147483646 h 321"/>
              <a:gd name="T64" fmla="*/ 2147483646 w 322"/>
              <a:gd name="T65" fmla="*/ 2147483646 h 321"/>
              <a:gd name="T66" fmla="*/ 2147483646 w 322"/>
              <a:gd name="T67" fmla="*/ 2147483646 h 32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22" h="321">
                <a:moveTo>
                  <a:pt x="220" y="123"/>
                </a:moveTo>
                <a:cubicBezTo>
                  <a:pt x="220" y="25"/>
                  <a:pt x="220" y="25"/>
                  <a:pt x="220" y="25"/>
                </a:cubicBezTo>
                <a:cubicBezTo>
                  <a:pt x="220" y="25"/>
                  <a:pt x="173" y="0"/>
                  <a:pt x="117" y="19"/>
                </a:cubicBezTo>
                <a:cubicBezTo>
                  <a:pt x="220" y="123"/>
                  <a:pt x="220" y="123"/>
                  <a:pt x="220" y="123"/>
                </a:cubicBezTo>
                <a:close/>
                <a:moveTo>
                  <a:pt x="229" y="180"/>
                </a:moveTo>
                <a:cubicBezTo>
                  <a:pt x="229" y="29"/>
                  <a:pt x="229" y="29"/>
                  <a:pt x="229" y="29"/>
                </a:cubicBezTo>
                <a:cubicBezTo>
                  <a:pt x="229" y="29"/>
                  <a:pt x="286" y="55"/>
                  <a:pt x="302" y="117"/>
                </a:cubicBezTo>
                <a:cubicBezTo>
                  <a:pt x="229" y="180"/>
                  <a:pt x="229" y="180"/>
                  <a:pt x="229" y="180"/>
                </a:cubicBezTo>
                <a:close/>
                <a:moveTo>
                  <a:pt x="199" y="224"/>
                </a:moveTo>
                <a:cubicBezTo>
                  <a:pt x="303" y="126"/>
                  <a:pt x="303" y="126"/>
                  <a:pt x="303" y="126"/>
                </a:cubicBezTo>
                <a:cubicBezTo>
                  <a:pt x="303" y="126"/>
                  <a:pt x="322" y="156"/>
                  <a:pt x="294" y="224"/>
                </a:cubicBezTo>
                <a:cubicBezTo>
                  <a:pt x="199" y="224"/>
                  <a:pt x="199" y="224"/>
                  <a:pt x="199" y="224"/>
                </a:cubicBezTo>
                <a:close/>
                <a:moveTo>
                  <a:pt x="146" y="237"/>
                </a:moveTo>
                <a:cubicBezTo>
                  <a:pt x="287" y="237"/>
                  <a:pt x="287" y="237"/>
                  <a:pt x="287" y="237"/>
                </a:cubicBezTo>
                <a:cubicBezTo>
                  <a:pt x="287" y="237"/>
                  <a:pt x="270" y="283"/>
                  <a:pt x="209" y="302"/>
                </a:cubicBezTo>
                <a:cubicBezTo>
                  <a:pt x="146" y="237"/>
                  <a:pt x="146" y="237"/>
                  <a:pt x="146" y="237"/>
                </a:cubicBezTo>
                <a:close/>
                <a:moveTo>
                  <a:pt x="100" y="206"/>
                </a:moveTo>
                <a:cubicBezTo>
                  <a:pt x="100" y="297"/>
                  <a:pt x="100" y="297"/>
                  <a:pt x="100" y="297"/>
                </a:cubicBezTo>
                <a:cubicBezTo>
                  <a:pt x="100" y="297"/>
                  <a:pt x="136" y="321"/>
                  <a:pt x="199" y="305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18" y="210"/>
                </a:moveTo>
                <a:cubicBezTo>
                  <a:pt x="90" y="146"/>
                  <a:pt x="90" y="146"/>
                  <a:pt x="90" y="146"/>
                </a:cubicBezTo>
                <a:cubicBezTo>
                  <a:pt x="90" y="292"/>
                  <a:pt x="90" y="292"/>
                  <a:pt x="90" y="292"/>
                </a:cubicBezTo>
                <a:cubicBezTo>
                  <a:pt x="90" y="292"/>
                  <a:pt x="47" y="277"/>
                  <a:pt x="18" y="210"/>
                </a:cubicBezTo>
                <a:close/>
                <a:moveTo>
                  <a:pt x="17" y="200"/>
                </a:moveTo>
                <a:cubicBezTo>
                  <a:pt x="17" y="200"/>
                  <a:pt x="0" y="147"/>
                  <a:pt x="23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7" y="200"/>
                  <a:pt x="17" y="200"/>
                  <a:pt x="17" y="200"/>
                </a:cubicBezTo>
                <a:close/>
                <a:moveTo>
                  <a:pt x="29" y="91"/>
                </a:moveTo>
                <a:cubicBezTo>
                  <a:pt x="29" y="91"/>
                  <a:pt x="50" y="45"/>
                  <a:pt x="106" y="23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29" y="91"/>
                  <a:pt x="29" y="91"/>
                  <a:pt x="29" y="91"/>
                </a:cubicBezTo>
                <a:close/>
                <a:moveTo>
                  <a:pt x="29" y="91"/>
                </a:moveTo>
                <a:cubicBezTo>
                  <a:pt x="29" y="91"/>
                  <a:pt x="29" y="91"/>
                  <a:pt x="29" y="91"/>
                </a:cubicBezTo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04664"/>
            <a:ext cx="623392" cy="288032"/>
          </a:xfrm>
          <a:custGeom>
            <a:avLst/>
            <a:gdLst>
              <a:gd name="connsiteX0" fmla="*/ 0 w 623392"/>
              <a:gd name="connsiteY0" fmla="*/ 0 h 288032"/>
              <a:gd name="connsiteX1" fmla="*/ 311358 w 623392"/>
              <a:gd name="connsiteY1" fmla="*/ 0 h 288032"/>
              <a:gd name="connsiteX2" fmla="*/ 335360 w 623392"/>
              <a:gd name="connsiteY2" fmla="*/ 0 h 288032"/>
              <a:gd name="connsiteX3" fmla="*/ 575386 w 623392"/>
              <a:gd name="connsiteY3" fmla="*/ 0 h 288032"/>
              <a:gd name="connsiteX4" fmla="*/ 623392 w 623392"/>
              <a:gd name="connsiteY4" fmla="*/ 48006 h 288032"/>
              <a:gd name="connsiteX5" fmla="*/ 623392 w 623392"/>
              <a:gd name="connsiteY5" fmla="*/ 240026 h 288032"/>
              <a:gd name="connsiteX6" fmla="*/ 575386 w 623392"/>
              <a:gd name="connsiteY6" fmla="*/ 288032 h 288032"/>
              <a:gd name="connsiteX7" fmla="*/ 335360 w 623392"/>
              <a:gd name="connsiteY7" fmla="*/ 288032 h 288032"/>
              <a:gd name="connsiteX8" fmla="*/ 311358 w 623392"/>
              <a:gd name="connsiteY8" fmla="*/ 288032 h 288032"/>
              <a:gd name="connsiteX9" fmla="*/ 0 w 623392"/>
              <a:gd name="connsiteY9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3392" h="288032">
                <a:moveTo>
                  <a:pt x="0" y="0"/>
                </a:moveTo>
                <a:lnTo>
                  <a:pt x="311358" y="0"/>
                </a:lnTo>
                <a:lnTo>
                  <a:pt x="335360" y="0"/>
                </a:lnTo>
                <a:lnTo>
                  <a:pt x="575386" y="0"/>
                </a:lnTo>
                <a:cubicBezTo>
                  <a:pt x="601899" y="0"/>
                  <a:pt x="623392" y="21493"/>
                  <a:pt x="623392" y="48006"/>
                </a:cubicBezTo>
                <a:lnTo>
                  <a:pt x="623392" y="240026"/>
                </a:lnTo>
                <a:cubicBezTo>
                  <a:pt x="623392" y="266539"/>
                  <a:pt x="601899" y="288032"/>
                  <a:pt x="575386" y="288032"/>
                </a:cubicBezTo>
                <a:lnTo>
                  <a:pt x="335360" y="288032"/>
                </a:lnTo>
                <a:lnTo>
                  <a:pt x="311358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ED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688" y="1700808"/>
            <a:ext cx="4675056" cy="4086886"/>
            <a:chOff x="53688" y="1519749"/>
            <a:chExt cx="4882172" cy="4267945"/>
          </a:xfrm>
        </p:grpSpPr>
        <p:sp>
          <p:nvSpPr>
            <p:cNvPr id="12" name="Freeform 414"/>
            <p:cNvSpPr>
              <a:spLocks noEditPoints="1"/>
            </p:cNvSpPr>
            <p:nvPr/>
          </p:nvSpPr>
          <p:spPr bwMode="auto">
            <a:xfrm flipH="1">
              <a:off x="659709" y="1668333"/>
              <a:ext cx="3802925" cy="3814328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5"/>
            <p:cNvSpPr>
              <a:spLocks/>
            </p:cNvSpPr>
            <p:nvPr/>
          </p:nvSpPr>
          <p:spPr bwMode="auto">
            <a:xfrm flipH="1">
              <a:off x="3407850" y="4105739"/>
              <a:ext cx="1066187" cy="1126053"/>
            </a:xfrm>
            <a:custGeom>
              <a:avLst/>
              <a:gdLst>
                <a:gd name="T0" fmla="*/ 2147483646 w 77"/>
                <a:gd name="T1" fmla="*/ 2147483646 h 81"/>
                <a:gd name="T2" fmla="*/ 2147483646 w 77"/>
                <a:gd name="T3" fmla="*/ 2147483646 h 81"/>
                <a:gd name="T4" fmla="*/ 2147483646 w 77"/>
                <a:gd name="T5" fmla="*/ 0 h 81"/>
                <a:gd name="T6" fmla="*/ 0 w 77"/>
                <a:gd name="T7" fmla="*/ 1018023545 h 81"/>
                <a:gd name="T8" fmla="*/ 2147483646 w 77"/>
                <a:gd name="T9" fmla="*/ 214748364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rgbClr val="9FD27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16"/>
            <p:cNvSpPr>
              <a:spLocks/>
            </p:cNvSpPr>
            <p:nvPr/>
          </p:nvSpPr>
          <p:spPr bwMode="auto">
            <a:xfrm flipH="1">
              <a:off x="2558321" y="4926762"/>
              <a:ext cx="655677" cy="721243"/>
            </a:xfrm>
            <a:custGeom>
              <a:avLst/>
              <a:gdLst>
                <a:gd name="T0" fmla="*/ 906193638 w 47"/>
                <a:gd name="T1" fmla="*/ 0 h 52"/>
                <a:gd name="T2" fmla="*/ 0 w 47"/>
                <a:gd name="T3" fmla="*/ 2147483646 h 52"/>
                <a:gd name="T4" fmla="*/ 2147483646 w 47"/>
                <a:gd name="T5" fmla="*/ 2147483646 h 52"/>
                <a:gd name="T6" fmla="*/ 2147483646 w 47"/>
                <a:gd name="T7" fmla="*/ 298107339 h 52"/>
                <a:gd name="T8" fmla="*/ 906193638 w 47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rgbClr val="434A5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17"/>
            <p:cNvSpPr>
              <a:spLocks/>
            </p:cNvSpPr>
            <p:nvPr/>
          </p:nvSpPr>
          <p:spPr bwMode="auto">
            <a:xfrm flipH="1">
              <a:off x="2837696" y="1528646"/>
              <a:ext cx="955008" cy="906544"/>
            </a:xfrm>
            <a:custGeom>
              <a:avLst/>
              <a:gdLst>
                <a:gd name="T0" fmla="*/ 1663688335 w 69"/>
                <a:gd name="T1" fmla="*/ 2147483646 h 65"/>
                <a:gd name="T2" fmla="*/ 2147483646 w 69"/>
                <a:gd name="T3" fmla="*/ 2147483646 h 65"/>
                <a:gd name="T4" fmla="*/ 2147483646 w 69"/>
                <a:gd name="T5" fmla="*/ 0 h 65"/>
                <a:gd name="T6" fmla="*/ 0 w 69"/>
                <a:gd name="T7" fmla="*/ 1631835163 h 65"/>
                <a:gd name="T8" fmla="*/ 1663688335 w 69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rgbClr val="ED556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18"/>
            <p:cNvSpPr>
              <a:spLocks/>
            </p:cNvSpPr>
            <p:nvPr/>
          </p:nvSpPr>
          <p:spPr bwMode="auto">
            <a:xfrm flipH="1">
              <a:off x="183630" y="3167837"/>
              <a:ext cx="1847298" cy="2619857"/>
            </a:xfrm>
            <a:custGeom>
              <a:avLst/>
              <a:gdLst>
                <a:gd name="T0" fmla="*/ 2147483646 w 133"/>
                <a:gd name="T1" fmla="*/ 1746163657 h 188"/>
                <a:gd name="T2" fmla="*/ 0 w 133"/>
                <a:gd name="T3" fmla="*/ 2147483646 h 188"/>
                <a:gd name="T4" fmla="*/ 1554303823 w 133"/>
                <a:gd name="T5" fmla="*/ 2147483646 h 188"/>
                <a:gd name="T6" fmla="*/ 2147483646 w 133"/>
                <a:gd name="T7" fmla="*/ 1746163657 h 188"/>
                <a:gd name="T8" fmla="*/ 2147483646 w 133"/>
                <a:gd name="T9" fmla="*/ 0 h 188"/>
                <a:gd name="T10" fmla="*/ 2147483646 w 133"/>
                <a:gd name="T11" fmla="*/ 722549944 h 188"/>
                <a:gd name="T12" fmla="*/ 2147483646 w 133"/>
                <a:gd name="T13" fmla="*/ 1746163657 h 1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rgbClr val="DDE0E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19"/>
            <p:cNvSpPr>
              <a:spLocks/>
            </p:cNvSpPr>
            <p:nvPr/>
          </p:nvSpPr>
          <p:spPr bwMode="auto">
            <a:xfrm flipH="1">
              <a:off x="3658716" y="2044632"/>
              <a:ext cx="1277144" cy="1528012"/>
            </a:xfrm>
            <a:custGeom>
              <a:avLst/>
              <a:gdLst>
                <a:gd name="T0" fmla="*/ 2147483646 w 92"/>
                <a:gd name="T1" fmla="*/ 2147483646 h 110"/>
                <a:gd name="T2" fmla="*/ 2147483646 w 92"/>
                <a:gd name="T3" fmla="*/ 0 h 110"/>
                <a:gd name="T4" fmla="*/ 0 w 92"/>
                <a:gd name="T5" fmla="*/ 2147483646 h 110"/>
                <a:gd name="T6" fmla="*/ 2147483646 w 92"/>
                <a:gd name="T7" fmla="*/ 2147483646 h 110"/>
                <a:gd name="T8" fmla="*/ 2147483646 w 92"/>
                <a:gd name="T9" fmla="*/ 214748364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20"/>
            <p:cNvSpPr>
              <a:spLocks/>
            </p:cNvSpPr>
            <p:nvPr/>
          </p:nvSpPr>
          <p:spPr bwMode="auto">
            <a:xfrm rot="20845578" flipH="1">
              <a:off x="53688" y="1519749"/>
              <a:ext cx="1969880" cy="1810239"/>
            </a:xfrm>
            <a:custGeom>
              <a:avLst/>
              <a:gdLst>
                <a:gd name="T0" fmla="*/ 656160953 w 142"/>
                <a:gd name="T1" fmla="*/ 0 h 130"/>
                <a:gd name="T2" fmla="*/ 0 w 142"/>
                <a:gd name="T3" fmla="*/ 2147483646 h 130"/>
                <a:gd name="T4" fmla="*/ 2147483646 w 142"/>
                <a:gd name="T5" fmla="*/ 2147483646 h 130"/>
                <a:gd name="T6" fmla="*/ 2147483646 w 142"/>
                <a:gd name="T7" fmla="*/ 2147483646 h 130"/>
                <a:gd name="T8" fmla="*/ 656160953 w 142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rgbClr val="DDE0E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316545" y="2435190"/>
              <a:ext cx="2309439" cy="2309439"/>
            </a:xfrm>
            <a:prstGeom prst="ellipse">
              <a:avLst/>
            </a:prstGeom>
            <a:solidFill>
              <a:srgbClr val="ED5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05780" y="1398475"/>
            <a:ext cx="5548725" cy="512510"/>
            <a:chOff x="3505780" y="1398475"/>
            <a:chExt cx="5548725" cy="512510"/>
          </a:xfrm>
        </p:grpSpPr>
        <p:grpSp>
          <p:nvGrpSpPr>
            <p:cNvPr id="21" name="组合 20"/>
            <p:cNvGrpSpPr/>
            <p:nvPr/>
          </p:nvGrpSpPr>
          <p:grpSpPr>
            <a:xfrm>
              <a:off x="3597239" y="1447273"/>
              <a:ext cx="5400600" cy="366464"/>
              <a:chOff x="3719736" y="1332611"/>
              <a:chExt cx="5400600" cy="366464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V="1">
                <a:off x="3719736" y="1332611"/>
                <a:ext cx="475087" cy="366464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194823" y="1332611"/>
                <a:ext cx="492551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椭圆 21"/>
            <p:cNvSpPr/>
            <p:nvPr/>
          </p:nvSpPr>
          <p:spPr>
            <a:xfrm>
              <a:off x="3505780" y="1813390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8956910" y="1398475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2462" y="2852936"/>
            <a:ext cx="4352972" cy="120083"/>
            <a:chOff x="4742462" y="2852936"/>
            <a:chExt cx="4352972" cy="120083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791260" y="2924944"/>
              <a:ext cx="430417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8997839" y="2852936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42462" y="2875424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24677" y="4551978"/>
            <a:ext cx="4870757" cy="461198"/>
            <a:chOff x="4224677" y="4551978"/>
            <a:chExt cx="4870757" cy="461198"/>
          </a:xfrm>
        </p:grpSpPr>
        <p:grpSp>
          <p:nvGrpSpPr>
            <p:cNvPr id="31" name="组合 30"/>
            <p:cNvGrpSpPr/>
            <p:nvPr/>
          </p:nvGrpSpPr>
          <p:grpSpPr>
            <a:xfrm flipV="1">
              <a:off x="4252149" y="4615625"/>
              <a:ext cx="4802356" cy="366464"/>
              <a:chOff x="3719736" y="1332611"/>
              <a:chExt cx="4802356" cy="366464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3719736" y="1332611"/>
                <a:ext cx="475087" cy="366464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4194823" y="1332611"/>
                <a:ext cx="4327269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椭圆 31"/>
            <p:cNvSpPr/>
            <p:nvPr/>
          </p:nvSpPr>
          <p:spPr>
            <a:xfrm>
              <a:off x="8997839" y="4915581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224677" y="4551978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67710" y="5572100"/>
            <a:ext cx="6022312" cy="313189"/>
            <a:chOff x="3067710" y="5572100"/>
            <a:chExt cx="6022312" cy="313189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3079928" y="5620899"/>
              <a:ext cx="5925779" cy="249055"/>
              <a:chOff x="3622827" y="1332611"/>
              <a:chExt cx="5925779" cy="249055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3622827" y="1332611"/>
                <a:ext cx="571996" cy="24905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4194823" y="1332611"/>
                <a:ext cx="535378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椭圆 37"/>
            <p:cNvSpPr/>
            <p:nvPr/>
          </p:nvSpPr>
          <p:spPr>
            <a:xfrm>
              <a:off x="8992427" y="5787694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067710" y="5572100"/>
              <a:ext cx="97595" cy="9759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429607" y="1180705"/>
            <a:ext cx="624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EC56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1400" b="1" dirty="0" smtClean="0">
              <a:solidFill>
                <a:srgbClr val="EC56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4553" y="147074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16749" y="2625728"/>
            <a:ext cx="572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14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0616" y="291577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17468" y="4682184"/>
            <a:ext cx="572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9FD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1400" b="1" dirty="0" smtClean="0">
              <a:solidFill>
                <a:srgbClr val="9FD2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31335" y="497222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89476" y="5596557"/>
            <a:ext cx="572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434A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endParaRPr lang="zh-CN" altLang="en-US" sz="1400" b="1" dirty="0" smtClean="0">
              <a:solidFill>
                <a:srgbClr val="434A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503343" y="588660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373832" y="1161867"/>
            <a:ext cx="248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73832" y="2508722"/>
            <a:ext cx="248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445859" y="4383358"/>
            <a:ext cx="248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439736" y="5631631"/>
            <a:ext cx="248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69975" y="3311738"/>
            <a:ext cx="11974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充详细说明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567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ae8908e2f3df1ecd54ccd86e9240f98b560b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Microsoft Office PowerPoint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2015-07-15T07:19:39Z</dcterms:created>
  <dcterms:modified xsi:type="dcterms:W3CDTF">2016-01-25T04:50:35Z</dcterms:modified>
</cp:coreProperties>
</file>