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51" r:id="rId3"/>
    <p:sldId id="352" r:id="rId4"/>
  </p:sldIdLst>
  <p:sldSz cx="12192000" cy="6858000"/>
  <p:notesSz cx="6858000" cy="9144000"/>
  <p:defaultTextStyle>
    <a:defPPr>
      <a:defRPr lang="id-ID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EA5660"/>
    <a:srgbClr val="E04548"/>
    <a:srgbClr val="00B5B5"/>
    <a:srgbClr val="5895CB"/>
    <a:srgbClr val="2C314A"/>
    <a:srgbClr val="EBC40B"/>
    <a:srgbClr val="F165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36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90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4B179898-217C-4BD8-BAE4-2A73591EB946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id-ID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id-ID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80A12532-7675-4DD0-9669-CFD37B250639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0004821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07608250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F67C51-78B1-4AD6-9656-54FB8A0A9080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EF1732-179C-4F7F-89D3-54081236E95B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5924431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D35AF2-FCFD-4A8B-A6FE-E912C6AB142E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818E06-1ED1-4827-9C8B-9F5DDA831807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4288416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6F4E60-8E51-4E7D-A8BE-6FBC5840FB76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D06DFA-0DAC-4671-AFF2-03A39C19B63E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291654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4873265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4907417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321401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9742285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952711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603378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274578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2771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8A5BF7-3B38-425C-BEA1-2002EE626B13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64C418-9665-479F-9302-4EDC85A4A21A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70236407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5019519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14177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9830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6A78F5-BB8A-49F8-B442-3F78EC97B738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862AFB-C078-46D2-9F8D-3D27C1331C6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592021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3C10D0-355A-4A6C-919D-971DA240F184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2A895B-98E6-4A1E-ACFE-8AABDD9B85C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992185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0571D9-DCEE-4B41-91C5-A8AA77117E6B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2B8D86-0119-4D72-929C-1A00B3DC6E44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7856840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8C1E1F-4187-4F5B-AB26-7769D900BB83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C04175-3BE9-4D6B-9167-86A9E9E36B5C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50990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779536-B423-410F-905A-6BB4ED71205D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8613AA-1ACF-4704-A266-E6E0FEC26EC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448348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1CA88F-3CF0-44F8-ABD3-C36EBAF8DCD5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F6FB9B-3F80-4309-A971-77972B9BC0A7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836788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d-ID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A8EF2D-6744-4A12-96E8-6EC7D361A8A9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5E815E-6686-4DE0-8605-2E498E55BB3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07612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title style</a:t>
            </a:r>
            <a:endParaRPr lang="id-ID" altLang="zh-CN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id-ID" altLang="zh-CN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B25546E-CE26-4142-BC0D-401B776BDC14}" type="datetimeFigureOut">
              <a:rPr lang="id-ID"/>
              <a:pPr>
                <a:defRPr/>
              </a:pPr>
              <a:t>14/11/2021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F4E4EB83-9716-4328-9480-A8CA95BC3FF5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2021/11/14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36518706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>
            <a:grpSpLocks/>
          </p:cNvGrpSpPr>
          <p:nvPr/>
        </p:nvGrpSpPr>
        <p:grpSpPr bwMode="auto">
          <a:xfrm>
            <a:off x="3265488" y="454025"/>
            <a:ext cx="5667375" cy="692150"/>
            <a:chOff x="1772300" y="306306"/>
            <a:chExt cx="5667768" cy="691411"/>
          </a:xfrm>
        </p:grpSpPr>
        <p:sp>
          <p:nvSpPr>
            <p:cNvPr id="101434" name="Rectangle 22"/>
            <p:cNvSpPr>
              <a:spLocks noChangeArrowheads="1"/>
            </p:cNvSpPr>
            <p:nvPr/>
          </p:nvSpPr>
          <p:spPr bwMode="auto">
            <a:xfrm>
              <a:off x="3198556" y="306306"/>
              <a:ext cx="2815259" cy="49244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0" tIns="0" rIns="0" bIns="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algn="ctr" eaLnBrk="1" hangingPunct="1"/>
              <a:r>
                <a:rPr lang="id-ID" altLang="zh-CN" sz="3200">
                  <a:latin typeface="Lato Light" panose="020F0502020204030203" pitchFamily="34" charset="0"/>
                  <a:cs typeface="Arial" panose="020B0604020202020204" pitchFamily="34" charset="0"/>
                </a:rPr>
                <a:t>6 Keys to Focus</a:t>
              </a:r>
              <a:endParaRPr lang="en-US" altLang="zh-CN" sz="320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01435" name="TextBox 12"/>
            <p:cNvSpPr txBox="1">
              <a:spLocks noChangeArrowheads="1"/>
            </p:cNvSpPr>
            <p:nvPr/>
          </p:nvSpPr>
          <p:spPr bwMode="auto">
            <a:xfrm>
              <a:off x="1772300" y="751496"/>
              <a:ext cx="5667768" cy="24622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algn="ctr" eaLnBrk="1" hangingPunct="1"/>
              <a:r>
                <a:rPr lang="en-US" altLang="zh-CN" sz="1000">
                  <a:latin typeface="Lato Light" panose="020F0502020204030203" pitchFamily="34" charset="0"/>
                </a:rPr>
                <a:t>This is example  for a subtitle</a:t>
              </a:r>
            </a:p>
          </p:txBody>
        </p:sp>
      </p:grpSp>
      <p:sp>
        <p:nvSpPr>
          <p:cNvPr id="26" name="Rectangle 25"/>
          <p:cNvSpPr/>
          <p:nvPr/>
        </p:nvSpPr>
        <p:spPr>
          <a:xfrm>
            <a:off x="5578475" y="1146175"/>
            <a:ext cx="1041400" cy="28575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grpSp>
        <p:nvGrpSpPr>
          <p:cNvPr id="101383" name="Group 4"/>
          <p:cNvGrpSpPr>
            <a:grpSpLocks noChangeAspect="1"/>
          </p:cNvGrpSpPr>
          <p:nvPr/>
        </p:nvGrpSpPr>
        <p:grpSpPr bwMode="auto">
          <a:xfrm>
            <a:off x="3903663" y="1808163"/>
            <a:ext cx="4283075" cy="4278312"/>
            <a:chOff x="853" y="1000"/>
            <a:chExt cx="2698" cy="2695"/>
          </a:xfrm>
        </p:grpSpPr>
        <p:sp>
          <p:nvSpPr>
            <p:cNvPr id="101420" name="Freeform 5"/>
            <p:cNvSpPr>
              <a:spLocks/>
            </p:cNvSpPr>
            <p:nvPr/>
          </p:nvSpPr>
          <p:spPr bwMode="auto">
            <a:xfrm>
              <a:off x="2274" y="1000"/>
              <a:ext cx="1090" cy="1049"/>
            </a:xfrm>
            <a:custGeom>
              <a:avLst/>
              <a:gdLst>
                <a:gd name="T0" fmla="*/ 0 w 460"/>
                <a:gd name="T1" fmla="*/ 762 h 443"/>
                <a:gd name="T2" fmla="*/ 436 w 460"/>
                <a:gd name="T3" fmla="*/ 1049 h 443"/>
                <a:gd name="T4" fmla="*/ 865 w 460"/>
                <a:gd name="T5" fmla="*/ 1037 h 443"/>
                <a:gd name="T6" fmla="*/ 1090 w 460"/>
                <a:gd name="T7" fmla="*/ 663 h 443"/>
                <a:gd name="T8" fmla="*/ 5 w 460"/>
                <a:gd name="T9" fmla="*/ 0 h 443"/>
                <a:gd name="T10" fmla="*/ 211 w 460"/>
                <a:gd name="T11" fmla="*/ 377 h 443"/>
                <a:gd name="T12" fmla="*/ 0 w 460"/>
                <a:gd name="T13" fmla="*/ 762 h 443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460" h="443">
                  <a:moveTo>
                    <a:pt x="0" y="322"/>
                  </a:moveTo>
                  <a:cubicBezTo>
                    <a:pt x="79" y="331"/>
                    <a:pt x="146" y="378"/>
                    <a:pt x="184" y="443"/>
                  </a:cubicBezTo>
                  <a:cubicBezTo>
                    <a:pt x="365" y="438"/>
                    <a:pt x="365" y="438"/>
                    <a:pt x="365" y="438"/>
                  </a:cubicBezTo>
                  <a:cubicBezTo>
                    <a:pt x="460" y="280"/>
                    <a:pt x="460" y="280"/>
                    <a:pt x="460" y="280"/>
                  </a:cubicBezTo>
                  <a:cubicBezTo>
                    <a:pt x="367" y="121"/>
                    <a:pt x="197" y="11"/>
                    <a:pt x="2" y="0"/>
                  </a:cubicBezTo>
                  <a:cubicBezTo>
                    <a:pt x="89" y="159"/>
                    <a:pt x="89" y="159"/>
                    <a:pt x="89" y="159"/>
                  </a:cubicBezTo>
                  <a:lnTo>
                    <a:pt x="0" y="322"/>
                  </a:lnTo>
                  <a:close/>
                </a:path>
              </a:pathLst>
            </a:cu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01421" name="Freeform 6"/>
            <p:cNvSpPr>
              <a:spLocks/>
            </p:cNvSpPr>
            <p:nvPr/>
          </p:nvSpPr>
          <p:spPr bwMode="auto">
            <a:xfrm>
              <a:off x="2710" y="1739"/>
              <a:ext cx="841" cy="1279"/>
            </a:xfrm>
            <a:custGeom>
              <a:avLst/>
              <a:gdLst>
                <a:gd name="T0" fmla="*/ 36 w 355"/>
                <a:gd name="T1" fmla="*/ 384 h 540"/>
                <a:gd name="T2" fmla="*/ 81 w 355"/>
                <a:gd name="T3" fmla="*/ 609 h 540"/>
                <a:gd name="T4" fmla="*/ 0 w 355"/>
                <a:gd name="T5" fmla="*/ 902 h 540"/>
                <a:gd name="T6" fmla="*/ 225 w 355"/>
                <a:gd name="T7" fmla="*/ 1270 h 540"/>
                <a:gd name="T8" fmla="*/ 661 w 355"/>
                <a:gd name="T9" fmla="*/ 1279 h 540"/>
                <a:gd name="T10" fmla="*/ 841 w 355"/>
                <a:gd name="T11" fmla="*/ 609 h 540"/>
                <a:gd name="T12" fmla="*/ 696 w 355"/>
                <a:gd name="T13" fmla="*/ 0 h 540"/>
                <a:gd name="T14" fmla="*/ 471 w 355"/>
                <a:gd name="T15" fmla="*/ 372 h 540"/>
                <a:gd name="T16" fmla="*/ 36 w 355"/>
                <a:gd name="T17" fmla="*/ 384 h 54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55" h="540">
                  <a:moveTo>
                    <a:pt x="15" y="162"/>
                  </a:moveTo>
                  <a:cubicBezTo>
                    <a:pt x="27" y="191"/>
                    <a:pt x="34" y="223"/>
                    <a:pt x="34" y="257"/>
                  </a:cubicBezTo>
                  <a:cubicBezTo>
                    <a:pt x="34" y="302"/>
                    <a:pt x="22" y="345"/>
                    <a:pt x="0" y="381"/>
                  </a:cubicBezTo>
                  <a:cubicBezTo>
                    <a:pt x="95" y="536"/>
                    <a:pt x="95" y="536"/>
                    <a:pt x="95" y="536"/>
                  </a:cubicBezTo>
                  <a:cubicBezTo>
                    <a:pt x="279" y="540"/>
                    <a:pt x="279" y="540"/>
                    <a:pt x="279" y="540"/>
                  </a:cubicBezTo>
                  <a:cubicBezTo>
                    <a:pt x="327" y="456"/>
                    <a:pt x="355" y="360"/>
                    <a:pt x="355" y="257"/>
                  </a:cubicBezTo>
                  <a:cubicBezTo>
                    <a:pt x="355" y="164"/>
                    <a:pt x="333" y="77"/>
                    <a:pt x="294" y="0"/>
                  </a:cubicBezTo>
                  <a:cubicBezTo>
                    <a:pt x="199" y="157"/>
                    <a:pt x="199" y="157"/>
                    <a:pt x="199" y="157"/>
                  </a:cubicBezTo>
                  <a:lnTo>
                    <a:pt x="15" y="16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01422" name="Freeform 7"/>
            <p:cNvSpPr>
              <a:spLocks/>
            </p:cNvSpPr>
            <p:nvPr/>
          </p:nvSpPr>
          <p:spPr bwMode="auto">
            <a:xfrm>
              <a:off x="1078" y="1000"/>
              <a:ext cx="1322" cy="992"/>
            </a:xfrm>
            <a:custGeom>
              <a:avLst/>
              <a:gdLst>
                <a:gd name="T0" fmla="*/ 654 w 558"/>
                <a:gd name="T1" fmla="*/ 992 h 419"/>
                <a:gd name="T2" fmla="*/ 1114 w 558"/>
                <a:gd name="T3" fmla="*/ 758 h 419"/>
                <a:gd name="T4" fmla="*/ 1322 w 558"/>
                <a:gd name="T5" fmla="*/ 376 h 419"/>
                <a:gd name="T6" fmla="*/ 1114 w 558"/>
                <a:gd name="T7" fmla="*/ 0 h 419"/>
                <a:gd name="T8" fmla="*/ 0 w 558"/>
                <a:gd name="T9" fmla="*/ 601 h 419"/>
                <a:gd name="T10" fmla="*/ 422 w 558"/>
                <a:gd name="T11" fmla="*/ 611 h 419"/>
                <a:gd name="T12" fmla="*/ 654 w 558"/>
                <a:gd name="T13" fmla="*/ 992 h 41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558" h="419">
                  <a:moveTo>
                    <a:pt x="276" y="419"/>
                  </a:moveTo>
                  <a:cubicBezTo>
                    <a:pt x="321" y="360"/>
                    <a:pt x="391" y="321"/>
                    <a:pt x="470" y="320"/>
                  </a:cubicBezTo>
                  <a:cubicBezTo>
                    <a:pt x="558" y="159"/>
                    <a:pt x="558" y="159"/>
                    <a:pt x="558" y="159"/>
                  </a:cubicBezTo>
                  <a:cubicBezTo>
                    <a:pt x="470" y="0"/>
                    <a:pt x="470" y="0"/>
                    <a:pt x="470" y="0"/>
                  </a:cubicBezTo>
                  <a:cubicBezTo>
                    <a:pt x="274" y="1"/>
                    <a:pt x="101" y="102"/>
                    <a:pt x="0" y="254"/>
                  </a:cubicBezTo>
                  <a:cubicBezTo>
                    <a:pt x="178" y="258"/>
                    <a:pt x="178" y="258"/>
                    <a:pt x="178" y="258"/>
                  </a:cubicBezTo>
                  <a:lnTo>
                    <a:pt x="276" y="419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2" name="Freeform 8"/>
            <p:cNvSpPr>
              <a:spLocks/>
            </p:cNvSpPr>
            <p:nvPr/>
          </p:nvSpPr>
          <p:spPr bwMode="auto">
            <a:xfrm>
              <a:off x="853" y="1675"/>
              <a:ext cx="834" cy="1267"/>
            </a:xfrm>
            <a:custGeom>
              <a:avLst/>
              <a:gdLst>
                <a:gd name="T0" fmla="*/ 339 w 352"/>
                <a:gd name="T1" fmla="*/ 378 h 535"/>
                <a:gd name="T2" fmla="*/ 321 w 352"/>
                <a:gd name="T3" fmla="*/ 284 h 535"/>
                <a:gd name="T4" fmla="*/ 352 w 352"/>
                <a:gd name="T5" fmla="*/ 163 h 535"/>
                <a:gd name="T6" fmla="*/ 255 w 352"/>
                <a:gd name="T7" fmla="*/ 4 h 535"/>
                <a:gd name="T8" fmla="*/ 76 w 352"/>
                <a:gd name="T9" fmla="*/ 0 h 535"/>
                <a:gd name="T10" fmla="*/ 0 w 352"/>
                <a:gd name="T11" fmla="*/ 284 h 535"/>
                <a:gd name="T12" fmla="*/ 59 w 352"/>
                <a:gd name="T13" fmla="*/ 535 h 535"/>
                <a:gd name="T14" fmla="*/ 151 w 352"/>
                <a:gd name="T15" fmla="*/ 383 h 535"/>
                <a:gd name="T16" fmla="*/ 339 w 352"/>
                <a:gd name="T17" fmla="*/ 378 h 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52" h="535">
                  <a:moveTo>
                    <a:pt x="339" y="378"/>
                  </a:moveTo>
                  <a:cubicBezTo>
                    <a:pt x="327" y="349"/>
                    <a:pt x="321" y="317"/>
                    <a:pt x="321" y="284"/>
                  </a:cubicBezTo>
                  <a:cubicBezTo>
                    <a:pt x="321" y="240"/>
                    <a:pt x="332" y="199"/>
                    <a:pt x="352" y="163"/>
                  </a:cubicBezTo>
                  <a:cubicBezTo>
                    <a:pt x="255" y="4"/>
                    <a:pt x="255" y="4"/>
                    <a:pt x="255" y="4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28" y="84"/>
                    <a:pt x="0" y="180"/>
                    <a:pt x="0" y="284"/>
                  </a:cubicBezTo>
                  <a:cubicBezTo>
                    <a:pt x="0" y="374"/>
                    <a:pt x="21" y="459"/>
                    <a:pt x="59" y="535"/>
                  </a:cubicBezTo>
                  <a:cubicBezTo>
                    <a:pt x="151" y="383"/>
                    <a:pt x="151" y="383"/>
                    <a:pt x="151" y="383"/>
                  </a:cubicBezTo>
                  <a:lnTo>
                    <a:pt x="339" y="378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23" name="Freeform 9"/>
            <p:cNvSpPr>
              <a:spLocks/>
            </p:cNvSpPr>
            <p:nvPr/>
          </p:nvSpPr>
          <p:spPr bwMode="auto">
            <a:xfrm>
              <a:off x="1033" y="2643"/>
              <a:ext cx="1085" cy="1047"/>
            </a:xfrm>
            <a:custGeom>
              <a:avLst/>
              <a:gdLst>
                <a:gd name="T0" fmla="*/ 458 w 458"/>
                <a:gd name="T1" fmla="*/ 121 h 442"/>
                <a:gd name="T2" fmla="*/ 279 w 458"/>
                <a:gd name="T3" fmla="*/ 0 h 442"/>
                <a:gd name="T4" fmla="*/ 93 w 458"/>
                <a:gd name="T5" fmla="*/ 5 h 442"/>
                <a:gd name="T6" fmla="*/ 0 w 458"/>
                <a:gd name="T7" fmla="*/ 158 h 442"/>
                <a:gd name="T8" fmla="*/ 456 w 458"/>
                <a:gd name="T9" fmla="*/ 442 h 442"/>
                <a:gd name="T10" fmla="*/ 369 w 458"/>
                <a:gd name="T11" fmla="*/ 284 h 442"/>
                <a:gd name="T12" fmla="*/ 458 w 458"/>
                <a:gd name="T13" fmla="*/ 121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58" h="442">
                  <a:moveTo>
                    <a:pt x="458" y="121"/>
                  </a:moveTo>
                  <a:cubicBezTo>
                    <a:pt x="382" y="110"/>
                    <a:pt x="316" y="64"/>
                    <a:pt x="279" y="0"/>
                  </a:cubicBezTo>
                  <a:cubicBezTo>
                    <a:pt x="93" y="5"/>
                    <a:pt x="93" y="5"/>
                    <a:pt x="93" y="5"/>
                  </a:cubicBezTo>
                  <a:cubicBezTo>
                    <a:pt x="0" y="158"/>
                    <a:pt x="0" y="158"/>
                    <a:pt x="0" y="158"/>
                  </a:cubicBezTo>
                  <a:cubicBezTo>
                    <a:pt x="93" y="319"/>
                    <a:pt x="261" y="430"/>
                    <a:pt x="456" y="442"/>
                  </a:cubicBezTo>
                  <a:cubicBezTo>
                    <a:pt x="369" y="284"/>
                    <a:pt x="369" y="284"/>
                    <a:pt x="369" y="284"/>
                  </a:cubicBezTo>
                  <a:lnTo>
                    <a:pt x="458" y="12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101425" name="Freeform 10"/>
            <p:cNvSpPr>
              <a:spLocks/>
            </p:cNvSpPr>
            <p:nvPr/>
          </p:nvSpPr>
          <p:spPr bwMode="auto">
            <a:xfrm>
              <a:off x="1992" y="2710"/>
              <a:ext cx="1334" cy="985"/>
            </a:xfrm>
            <a:custGeom>
              <a:avLst/>
              <a:gdLst>
                <a:gd name="T0" fmla="*/ 673 w 563"/>
                <a:gd name="T1" fmla="*/ 0 h 416"/>
                <a:gd name="T2" fmla="*/ 209 w 563"/>
                <a:gd name="T3" fmla="*/ 225 h 416"/>
                <a:gd name="T4" fmla="*/ 209 w 563"/>
                <a:gd name="T5" fmla="*/ 225 h 416"/>
                <a:gd name="T6" fmla="*/ 0 w 563"/>
                <a:gd name="T7" fmla="*/ 606 h 416"/>
                <a:gd name="T8" fmla="*/ 209 w 563"/>
                <a:gd name="T9" fmla="*/ 985 h 416"/>
                <a:gd name="T10" fmla="*/ 209 w 563"/>
                <a:gd name="T11" fmla="*/ 985 h 416"/>
                <a:gd name="T12" fmla="*/ 1334 w 563"/>
                <a:gd name="T13" fmla="*/ 381 h 416"/>
                <a:gd name="T14" fmla="*/ 900 w 563"/>
                <a:gd name="T15" fmla="*/ 372 h 416"/>
                <a:gd name="T16" fmla="*/ 673 w 563"/>
                <a:gd name="T17" fmla="*/ 0 h 41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563" h="416">
                  <a:moveTo>
                    <a:pt x="284" y="0"/>
                  </a:moveTo>
                  <a:cubicBezTo>
                    <a:pt x="238" y="58"/>
                    <a:pt x="168" y="95"/>
                    <a:pt x="88" y="95"/>
                  </a:cubicBezTo>
                  <a:cubicBezTo>
                    <a:pt x="88" y="95"/>
                    <a:pt x="88" y="95"/>
                    <a:pt x="88" y="95"/>
                  </a:cubicBezTo>
                  <a:cubicBezTo>
                    <a:pt x="0" y="256"/>
                    <a:pt x="0" y="256"/>
                    <a:pt x="0" y="256"/>
                  </a:cubicBezTo>
                  <a:cubicBezTo>
                    <a:pt x="88" y="416"/>
                    <a:pt x="88" y="416"/>
                    <a:pt x="88" y="416"/>
                  </a:cubicBezTo>
                  <a:cubicBezTo>
                    <a:pt x="88" y="416"/>
                    <a:pt x="88" y="416"/>
                    <a:pt x="88" y="416"/>
                  </a:cubicBezTo>
                  <a:cubicBezTo>
                    <a:pt x="287" y="416"/>
                    <a:pt x="461" y="314"/>
                    <a:pt x="563" y="161"/>
                  </a:cubicBezTo>
                  <a:cubicBezTo>
                    <a:pt x="380" y="157"/>
                    <a:pt x="380" y="157"/>
                    <a:pt x="380" y="157"/>
                  </a:cubicBezTo>
                  <a:lnTo>
                    <a:pt x="2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101384" name="Group 26"/>
          <p:cNvGrpSpPr>
            <a:grpSpLocks/>
          </p:cNvGrpSpPr>
          <p:nvPr/>
        </p:nvGrpSpPr>
        <p:grpSpPr bwMode="auto">
          <a:xfrm>
            <a:off x="5235575" y="3125788"/>
            <a:ext cx="1619250" cy="1619250"/>
            <a:chOff x="6964641" y="2706230"/>
            <a:chExt cx="1620000" cy="1620000"/>
          </a:xfrm>
        </p:grpSpPr>
        <p:sp>
          <p:nvSpPr>
            <p:cNvPr id="28" name="Oval 27"/>
            <p:cNvSpPr>
              <a:spLocks noChangeAspect="1" noChangeArrowheads="1"/>
            </p:cNvSpPr>
            <p:nvPr/>
          </p:nvSpPr>
          <p:spPr bwMode="auto">
            <a:xfrm flipV="1">
              <a:off x="6964641" y="2706230"/>
              <a:ext cx="1620000" cy="1620000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</a:schemeClr>
                </a:gs>
                <a:gs pos="100000">
                  <a:schemeClr val="bg1"/>
                </a:gs>
              </a:gsLst>
              <a:lin ang="0" scaled="1"/>
              <a:tileRect/>
            </a:gradFill>
            <a:ln>
              <a:noFill/>
            </a:ln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29" name="Oval 28"/>
            <p:cNvSpPr>
              <a:spLocks noChangeAspect="1" noChangeArrowheads="1"/>
            </p:cNvSpPr>
            <p:nvPr/>
          </p:nvSpPr>
          <p:spPr bwMode="auto">
            <a:xfrm flipV="1">
              <a:off x="7083759" y="2831700"/>
              <a:ext cx="1369059" cy="1369059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</a:schemeClr>
                </a:gs>
                <a:gs pos="100000">
                  <a:schemeClr val="bg1"/>
                </a:gs>
              </a:gsLst>
              <a:lin ang="5400000" scaled="1"/>
              <a:tileRect/>
            </a:gradFill>
            <a:ln>
              <a:noFill/>
            </a:ln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grpSp>
        <p:nvGrpSpPr>
          <p:cNvPr id="35" name="Group 8"/>
          <p:cNvGrpSpPr>
            <a:grpSpLocks noChangeAspect="1"/>
          </p:cNvGrpSpPr>
          <p:nvPr/>
        </p:nvGrpSpPr>
        <p:grpSpPr bwMode="auto">
          <a:xfrm>
            <a:off x="5676114" y="3525761"/>
            <a:ext cx="781049" cy="779462"/>
            <a:chOff x="2183" y="3253"/>
            <a:chExt cx="492" cy="491"/>
          </a:xfrm>
          <a:solidFill>
            <a:schemeClr val="accent5"/>
          </a:solidFill>
        </p:grpSpPr>
        <p:sp>
          <p:nvSpPr>
            <p:cNvPr id="36" name="Freeform 9"/>
            <p:cNvSpPr>
              <a:spLocks noEditPoints="1"/>
            </p:cNvSpPr>
            <p:nvPr/>
          </p:nvSpPr>
          <p:spPr bwMode="auto">
            <a:xfrm>
              <a:off x="2183" y="3298"/>
              <a:ext cx="444" cy="446"/>
            </a:xfrm>
            <a:custGeom>
              <a:avLst/>
              <a:gdLst>
                <a:gd name="T0" fmla="*/ 93 w 185"/>
                <a:gd name="T1" fmla="*/ 186 h 186"/>
                <a:gd name="T2" fmla="*/ 185 w 185"/>
                <a:gd name="T3" fmla="*/ 93 h 186"/>
                <a:gd name="T4" fmla="*/ 175 w 185"/>
                <a:gd name="T5" fmla="*/ 49 h 186"/>
                <a:gd name="T6" fmla="*/ 172 w 185"/>
                <a:gd name="T7" fmla="*/ 49 h 186"/>
                <a:gd name="T8" fmla="*/ 171 w 185"/>
                <a:gd name="T9" fmla="*/ 49 h 186"/>
                <a:gd name="T10" fmla="*/ 159 w 185"/>
                <a:gd name="T11" fmla="*/ 48 h 186"/>
                <a:gd name="T12" fmla="*/ 151 w 185"/>
                <a:gd name="T13" fmla="*/ 57 h 186"/>
                <a:gd name="T14" fmla="*/ 161 w 185"/>
                <a:gd name="T15" fmla="*/ 93 h 186"/>
                <a:gd name="T16" fmla="*/ 93 w 185"/>
                <a:gd name="T17" fmla="*/ 161 h 186"/>
                <a:gd name="T18" fmla="*/ 25 w 185"/>
                <a:gd name="T19" fmla="*/ 93 h 186"/>
                <a:gd name="T20" fmla="*/ 93 w 185"/>
                <a:gd name="T21" fmla="*/ 25 h 186"/>
                <a:gd name="T22" fmla="*/ 129 w 185"/>
                <a:gd name="T23" fmla="*/ 35 h 186"/>
                <a:gd name="T24" fmla="*/ 136 w 185"/>
                <a:gd name="T25" fmla="*/ 27 h 186"/>
                <a:gd name="T26" fmla="*/ 135 w 185"/>
                <a:gd name="T27" fmla="*/ 14 h 186"/>
                <a:gd name="T28" fmla="*/ 135 w 185"/>
                <a:gd name="T29" fmla="*/ 11 h 186"/>
                <a:gd name="T30" fmla="*/ 93 w 185"/>
                <a:gd name="T31" fmla="*/ 0 h 186"/>
                <a:gd name="T32" fmla="*/ 0 w 185"/>
                <a:gd name="T33" fmla="*/ 93 h 186"/>
                <a:gd name="T34" fmla="*/ 93 w 185"/>
                <a:gd name="T35" fmla="*/ 186 h 186"/>
                <a:gd name="T36" fmla="*/ 93 w 185"/>
                <a:gd name="T37" fmla="*/ 186 h 186"/>
                <a:gd name="T38" fmla="*/ 93 w 185"/>
                <a:gd name="T39" fmla="*/ 186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85" h="186">
                  <a:moveTo>
                    <a:pt x="93" y="186"/>
                  </a:moveTo>
                  <a:cubicBezTo>
                    <a:pt x="144" y="186"/>
                    <a:pt x="185" y="144"/>
                    <a:pt x="185" y="93"/>
                  </a:cubicBezTo>
                  <a:cubicBezTo>
                    <a:pt x="185" y="77"/>
                    <a:pt x="181" y="62"/>
                    <a:pt x="175" y="49"/>
                  </a:cubicBezTo>
                  <a:cubicBezTo>
                    <a:pt x="174" y="49"/>
                    <a:pt x="173" y="49"/>
                    <a:pt x="172" y="49"/>
                  </a:cubicBezTo>
                  <a:cubicBezTo>
                    <a:pt x="172" y="49"/>
                    <a:pt x="171" y="49"/>
                    <a:pt x="171" y="49"/>
                  </a:cubicBezTo>
                  <a:cubicBezTo>
                    <a:pt x="159" y="48"/>
                    <a:pt x="159" y="48"/>
                    <a:pt x="159" y="48"/>
                  </a:cubicBezTo>
                  <a:cubicBezTo>
                    <a:pt x="151" y="57"/>
                    <a:pt x="151" y="57"/>
                    <a:pt x="151" y="57"/>
                  </a:cubicBezTo>
                  <a:cubicBezTo>
                    <a:pt x="157" y="67"/>
                    <a:pt x="161" y="80"/>
                    <a:pt x="161" y="93"/>
                  </a:cubicBezTo>
                  <a:cubicBezTo>
                    <a:pt x="161" y="130"/>
                    <a:pt x="130" y="161"/>
                    <a:pt x="93" y="161"/>
                  </a:cubicBezTo>
                  <a:cubicBezTo>
                    <a:pt x="55" y="161"/>
                    <a:pt x="25" y="130"/>
                    <a:pt x="25" y="93"/>
                  </a:cubicBezTo>
                  <a:cubicBezTo>
                    <a:pt x="25" y="55"/>
                    <a:pt x="55" y="25"/>
                    <a:pt x="93" y="25"/>
                  </a:cubicBezTo>
                  <a:cubicBezTo>
                    <a:pt x="106" y="25"/>
                    <a:pt x="118" y="28"/>
                    <a:pt x="129" y="35"/>
                  </a:cubicBezTo>
                  <a:cubicBezTo>
                    <a:pt x="136" y="27"/>
                    <a:pt x="136" y="27"/>
                    <a:pt x="136" y="27"/>
                  </a:cubicBezTo>
                  <a:cubicBezTo>
                    <a:pt x="135" y="14"/>
                    <a:pt x="135" y="14"/>
                    <a:pt x="135" y="14"/>
                  </a:cubicBezTo>
                  <a:cubicBezTo>
                    <a:pt x="135" y="13"/>
                    <a:pt x="135" y="12"/>
                    <a:pt x="135" y="11"/>
                  </a:cubicBezTo>
                  <a:cubicBezTo>
                    <a:pt x="123" y="4"/>
                    <a:pt x="108" y="0"/>
                    <a:pt x="93" y="0"/>
                  </a:cubicBezTo>
                  <a:cubicBezTo>
                    <a:pt x="41" y="0"/>
                    <a:pt x="0" y="42"/>
                    <a:pt x="0" y="93"/>
                  </a:cubicBezTo>
                  <a:cubicBezTo>
                    <a:pt x="0" y="144"/>
                    <a:pt x="41" y="186"/>
                    <a:pt x="93" y="186"/>
                  </a:cubicBezTo>
                  <a:close/>
                  <a:moveTo>
                    <a:pt x="93" y="186"/>
                  </a:moveTo>
                  <a:cubicBezTo>
                    <a:pt x="93" y="186"/>
                    <a:pt x="93" y="186"/>
                    <a:pt x="93" y="186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solidFill>
                  <a:schemeClr val="bg1"/>
                </a:solidFill>
                <a:latin typeface="+mn-lt"/>
              </a:endParaRPr>
            </a:p>
          </p:txBody>
        </p:sp>
        <p:sp>
          <p:nvSpPr>
            <p:cNvPr id="37" name="Freeform 10"/>
            <p:cNvSpPr>
              <a:spLocks noEditPoints="1"/>
            </p:cNvSpPr>
            <p:nvPr/>
          </p:nvSpPr>
          <p:spPr bwMode="auto">
            <a:xfrm>
              <a:off x="2296" y="3411"/>
              <a:ext cx="218" cy="218"/>
            </a:xfrm>
            <a:custGeom>
              <a:avLst/>
              <a:gdLst>
                <a:gd name="T0" fmla="*/ 46 w 91"/>
                <a:gd name="T1" fmla="*/ 22 h 91"/>
                <a:gd name="T2" fmla="*/ 48 w 91"/>
                <a:gd name="T3" fmla="*/ 22 h 91"/>
                <a:gd name="T4" fmla="*/ 65 w 91"/>
                <a:gd name="T5" fmla="*/ 5 h 91"/>
                <a:gd name="T6" fmla="*/ 65 w 91"/>
                <a:gd name="T7" fmla="*/ 4 h 91"/>
                <a:gd name="T8" fmla="*/ 46 w 91"/>
                <a:gd name="T9" fmla="*/ 0 h 91"/>
                <a:gd name="T10" fmla="*/ 0 w 91"/>
                <a:gd name="T11" fmla="*/ 46 h 91"/>
                <a:gd name="T12" fmla="*/ 46 w 91"/>
                <a:gd name="T13" fmla="*/ 91 h 91"/>
                <a:gd name="T14" fmla="*/ 91 w 91"/>
                <a:gd name="T15" fmla="*/ 46 h 91"/>
                <a:gd name="T16" fmla="*/ 87 w 91"/>
                <a:gd name="T17" fmla="*/ 27 h 91"/>
                <a:gd name="T18" fmla="*/ 87 w 91"/>
                <a:gd name="T19" fmla="*/ 27 h 91"/>
                <a:gd name="T20" fmla="*/ 70 w 91"/>
                <a:gd name="T21" fmla="*/ 44 h 91"/>
                <a:gd name="T22" fmla="*/ 70 w 91"/>
                <a:gd name="T23" fmla="*/ 46 h 91"/>
                <a:gd name="T24" fmla="*/ 46 w 91"/>
                <a:gd name="T25" fmla="*/ 70 h 91"/>
                <a:gd name="T26" fmla="*/ 22 w 91"/>
                <a:gd name="T27" fmla="*/ 46 h 91"/>
                <a:gd name="T28" fmla="*/ 46 w 91"/>
                <a:gd name="T29" fmla="*/ 22 h 91"/>
                <a:gd name="T30" fmla="*/ 46 w 91"/>
                <a:gd name="T31" fmla="*/ 22 h 91"/>
                <a:gd name="T32" fmla="*/ 46 w 91"/>
                <a:gd name="T33" fmla="*/ 22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1" h="91">
                  <a:moveTo>
                    <a:pt x="46" y="22"/>
                  </a:moveTo>
                  <a:cubicBezTo>
                    <a:pt x="46" y="22"/>
                    <a:pt x="47" y="22"/>
                    <a:pt x="48" y="22"/>
                  </a:cubicBezTo>
                  <a:cubicBezTo>
                    <a:pt x="65" y="5"/>
                    <a:pt x="65" y="5"/>
                    <a:pt x="65" y="5"/>
                  </a:cubicBezTo>
                  <a:cubicBezTo>
                    <a:pt x="65" y="4"/>
                    <a:pt x="65" y="4"/>
                    <a:pt x="65" y="4"/>
                  </a:cubicBezTo>
                  <a:cubicBezTo>
                    <a:pt x="59" y="2"/>
                    <a:pt x="53" y="0"/>
                    <a:pt x="46" y="0"/>
                  </a:cubicBezTo>
                  <a:cubicBezTo>
                    <a:pt x="20" y="0"/>
                    <a:pt x="0" y="21"/>
                    <a:pt x="0" y="46"/>
                  </a:cubicBezTo>
                  <a:cubicBezTo>
                    <a:pt x="0" y="71"/>
                    <a:pt x="20" y="91"/>
                    <a:pt x="46" y="91"/>
                  </a:cubicBezTo>
                  <a:cubicBezTo>
                    <a:pt x="71" y="91"/>
                    <a:pt x="91" y="71"/>
                    <a:pt x="91" y="46"/>
                  </a:cubicBezTo>
                  <a:cubicBezTo>
                    <a:pt x="91" y="39"/>
                    <a:pt x="90" y="32"/>
                    <a:pt x="87" y="27"/>
                  </a:cubicBezTo>
                  <a:cubicBezTo>
                    <a:pt x="87" y="27"/>
                    <a:pt x="87" y="27"/>
                    <a:pt x="87" y="27"/>
                  </a:cubicBezTo>
                  <a:cubicBezTo>
                    <a:pt x="70" y="44"/>
                    <a:pt x="70" y="44"/>
                    <a:pt x="70" y="44"/>
                  </a:cubicBezTo>
                  <a:cubicBezTo>
                    <a:pt x="70" y="45"/>
                    <a:pt x="70" y="45"/>
                    <a:pt x="70" y="46"/>
                  </a:cubicBezTo>
                  <a:cubicBezTo>
                    <a:pt x="70" y="59"/>
                    <a:pt x="59" y="70"/>
                    <a:pt x="46" y="70"/>
                  </a:cubicBezTo>
                  <a:cubicBezTo>
                    <a:pt x="32" y="70"/>
                    <a:pt x="22" y="59"/>
                    <a:pt x="22" y="46"/>
                  </a:cubicBezTo>
                  <a:cubicBezTo>
                    <a:pt x="22" y="33"/>
                    <a:pt x="32" y="22"/>
                    <a:pt x="46" y="22"/>
                  </a:cubicBezTo>
                  <a:close/>
                  <a:moveTo>
                    <a:pt x="46" y="22"/>
                  </a:moveTo>
                  <a:cubicBezTo>
                    <a:pt x="46" y="22"/>
                    <a:pt x="46" y="22"/>
                    <a:pt x="46" y="22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solidFill>
                  <a:schemeClr val="bg1"/>
                </a:solidFill>
                <a:latin typeface="+mn-lt"/>
              </a:endParaRPr>
            </a:p>
          </p:txBody>
        </p:sp>
        <p:sp>
          <p:nvSpPr>
            <p:cNvPr id="38" name="Freeform 11"/>
            <p:cNvSpPr>
              <a:spLocks noEditPoints="1"/>
            </p:cNvSpPr>
            <p:nvPr/>
          </p:nvSpPr>
          <p:spPr bwMode="auto">
            <a:xfrm>
              <a:off x="2425" y="3253"/>
              <a:ext cx="250" cy="246"/>
            </a:xfrm>
            <a:custGeom>
              <a:avLst/>
              <a:gdLst>
                <a:gd name="T0" fmla="*/ 87 w 104"/>
                <a:gd name="T1" fmla="*/ 28 h 103"/>
                <a:gd name="T2" fmla="*/ 92 w 104"/>
                <a:gd name="T3" fmla="*/ 23 h 103"/>
                <a:gd name="T4" fmla="*/ 92 w 104"/>
                <a:gd name="T5" fmla="*/ 14 h 103"/>
                <a:gd name="T6" fmla="*/ 89 w 104"/>
                <a:gd name="T7" fmla="*/ 11 h 103"/>
                <a:gd name="T8" fmla="*/ 85 w 104"/>
                <a:gd name="T9" fmla="*/ 9 h 103"/>
                <a:gd name="T10" fmla="*/ 81 w 104"/>
                <a:gd name="T11" fmla="*/ 11 h 103"/>
                <a:gd name="T12" fmla="*/ 75 w 104"/>
                <a:gd name="T13" fmla="*/ 17 h 103"/>
                <a:gd name="T14" fmla="*/ 74 w 104"/>
                <a:gd name="T15" fmla="*/ 1 h 103"/>
                <a:gd name="T16" fmla="*/ 72 w 104"/>
                <a:gd name="T17" fmla="*/ 0 h 103"/>
                <a:gd name="T18" fmla="*/ 70 w 104"/>
                <a:gd name="T19" fmla="*/ 0 h 103"/>
                <a:gd name="T20" fmla="*/ 48 w 104"/>
                <a:gd name="T21" fmla="*/ 23 h 103"/>
                <a:gd name="T22" fmla="*/ 45 w 104"/>
                <a:gd name="T23" fmla="*/ 31 h 103"/>
                <a:gd name="T24" fmla="*/ 45 w 104"/>
                <a:gd name="T25" fmla="*/ 31 h 103"/>
                <a:gd name="T26" fmla="*/ 46 w 104"/>
                <a:gd name="T27" fmla="*/ 46 h 103"/>
                <a:gd name="T28" fmla="*/ 38 w 104"/>
                <a:gd name="T29" fmla="*/ 54 h 103"/>
                <a:gd name="T30" fmla="*/ 23 w 104"/>
                <a:gd name="T31" fmla="*/ 68 h 103"/>
                <a:gd name="T32" fmla="*/ 23 w 104"/>
                <a:gd name="T33" fmla="*/ 69 h 103"/>
                <a:gd name="T34" fmla="*/ 9 w 104"/>
                <a:gd name="T35" fmla="*/ 83 h 103"/>
                <a:gd name="T36" fmla="*/ 2 w 104"/>
                <a:gd name="T37" fmla="*/ 89 h 103"/>
                <a:gd name="T38" fmla="*/ 1 w 104"/>
                <a:gd name="T39" fmla="*/ 92 h 103"/>
                <a:gd name="T40" fmla="*/ 1 w 104"/>
                <a:gd name="T41" fmla="*/ 97 h 103"/>
                <a:gd name="T42" fmla="*/ 5 w 104"/>
                <a:gd name="T43" fmla="*/ 103 h 103"/>
                <a:gd name="T44" fmla="*/ 6 w 104"/>
                <a:gd name="T45" fmla="*/ 103 h 103"/>
                <a:gd name="T46" fmla="*/ 11 w 104"/>
                <a:gd name="T47" fmla="*/ 102 h 103"/>
                <a:gd name="T48" fmla="*/ 14 w 104"/>
                <a:gd name="T49" fmla="*/ 101 h 103"/>
                <a:gd name="T50" fmla="*/ 59 w 104"/>
                <a:gd name="T51" fmla="*/ 57 h 103"/>
                <a:gd name="T52" fmla="*/ 72 w 104"/>
                <a:gd name="T53" fmla="*/ 58 h 103"/>
                <a:gd name="T54" fmla="*/ 72 w 104"/>
                <a:gd name="T55" fmla="*/ 58 h 103"/>
                <a:gd name="T56" fmla="*/ 73 w 104"/>
                <a:gd name="T57" fmla="*/ 58 h 103"/>
                <a:gd name="T58" fmla="*/ 80 w 104"/>
                <a:gd name="T59" fmla="*/ 55 h 103"/>
                <a:gd name="T60" fmla="*/ 102 w 104"/>
                <a:gd name="T61" fmla="*/ 32 h 103"/>
                <a:gd name="T62" fmla="*/ 101 w 104"/>
                <a:gd name="T63" fmla="*/ 29 h 103"/>
                <a:gd name="T64" fmla="*/ 87 w 104"/>
                <a:gd name="T65" fmla="*/ 28 h 103"/>
                <a:gd name="T66" fmla="*/ 87 w 104"/>
                <a:gd name="T67" fmla="*/ 28 h 103"/>
                <a:gd name="T68" fmla="*/ 87 w 104"/>
                <a:gd name="T69" fmla="*/ 28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4" h="103">
                  <a:moveTo>
                    <a:pt x="87" y="28"/>
                  </a:moveTo>
                  <a:cubicBezTo>
                    <a:pt x="92" y="23"/>
                    <a:pt x="92" y="23"/>
                    <a:pt x="92" y="23"/>
                  </a:cubicBezTo>
                  <a:cubicBezTo>
                    <a:pt x="95" y="20"/>
                    <a:pt x="95" y="17"/>
                    <a:pt x="92" y="14"/>
                  </a:cubicBezTo>
                  <a:cubicBezTo>
                    <a:pt x="89" y="11"/>
                    <a:pt x="89" y="11"/>
                    <a:pt x="89" y="11"/>
                  </a:cubicBezTo>
                  <a:cubicBezTo>
                    <a:pt x="88" y="10"/>
                    <a:pt x="86" y="9"/>
                    <a:pt x="85" y="9"/>
                  </a:cubicBezTo>
                  <a:cubicBezTo>
                    <a:pt x="83" y="9"/>
                    <a:pt x="82" y="10"/>
                    <a:pt x="81" y="11"/>
                  </a:cubicBezTo>
                  <a:cubicBezTo>
                    <a:pt x="75" y="17"/>
                    <a:pt x="75" y="17"/>
                    <a:pt x="75" y="17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4" y="0"/>
                    <a:pt x="73" y="0"/>
                    <a:pt x="72" y="0"/>
                  </a:cubicBezTo>
                  <a:cubicBezTo>
                    <a:pt x="71" y="0"/>
                    <a:pt x="71" y="0"/>
                    <a:pt x="70" y="0"/>
                  </a:cubicBezTo>
                  <a:cubicBezTo>
                    <a:pt x="48" y="23"/>
                    <a:pt x="48" y="23"/>
                    <a:pt x="48" y="23"/>
                  </a:cubicBezTo>
                  <a:cubicBezTo>
                    <a:pt x="46" y="25"/>
                    <a:pt x="45" y="28"/>
                    <a:pt x="45" y="31"/>
                  </a:cubicBezTo>
                  <a:cubicBezTo>
                    <a:pt x="45" y="31"/>
                    <a:pt x="45" y="31"/>
                    <a:pt x="45" y="31"/>
                  </a:cubicBezTo>
                  <a:cubicBezTo>
                    <a:pt x="46" y="46"/>
                    <a:pt x="46" y="46"/>
                    <a:pt x="46" y="46"/>
                  </a:cubicBezTo>
                  <a:cubicBezTo>
                    <a:pt x="38" y="54"/>
                    <a:pt x="38" y="54"/>
                    <a:pt x="38" y="54"/>
                  </a:cubicBezTo>
                  <a:cubicBezTo>
                    <a:pt x="23" y="68"/>
                    <a:pt x="23" y="68"/>
                    <a:pt x="23" y="68"/>
                  </a:cubicBezTo>
                  <a:cubicBezTo>
                    <a:pt x="23" y="69"/>
                    <a:pt x="23" y="69"/>
                    <a:pt x="23" y="69"/>
                  </a:cubicBezTo>
                  <a:cubicBezTo>
                    <a:pt x="9" y="83"/>
                    <a:pt x="9" y="83"/>
                    <a:pt x="9" y="83"/>
                  </a:cubicBezTo>
                  <a:cubicBezTo>
                    <a:pt x="2" y="89"/>
                    <a:pt x="2" y="89"/>
                    <a:pt x="2" y="89"/>
                  </a:cubicBezTo>
                  <a:cubicBezTo>
                    <a:pt x="2" y="90"/>
                    <a:pt x="1" y="91"/>
                    <a:pt x="1" y="92"/>
                  </a:cubicBezTo>
                  <a:cubicBezTo>
                    <a:pt x="1" y="97"/>
                    <a:pt x="1" y="97"/>
                    <a:pt x="1" y="97"/>
                  </a:cubicBezTo>
                  <a:cubicBezTo>
                    <a:pt x="0" y="100"/>
                    <a:pt x="3" y="103"/>
                    <a:pt x="5" y="103"/>
                  </a:cubicBezTo>
                  <a:cubicBezTo>
                    <a:pt x="6" y="103"/>
                    <a:pt x="6" y="103"/>
                    <a:pt x="6" y="103"/>
                  </a:cubicBezTo>
                  <a:cubicBezTo>
                    <a:pt x="11" y="102"/>
                    <a:pt x="11" y="102"/>
                    <a:pt x="11" y="102"/>
                  </a:cubicBezTo>
                  <a:cubicBezTo>
                    <a:pt x="12" y="102"/>
                    <a:pt x="13" y="102"/>
                    <a:pt x="14" y="101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72" y="58"/>
                    <a:pt x="72" y="58"/>
                    <a:pt x="72" y="58"/>
                  </a:cubicBezTo>
                  <a:cubicBezTo>
                    <a:pt x="72" y="58"/>
                    <a:pt x="72" y="58"/>
                    <a:pt x="72" y="58"/>
                  </a:cubicBezTo>
                  <a:cubicBezTo>
                    <a:pt x="72" y="58"/>
                    <a:pt x="73" y="58"/>
                    <a:pt x="73" y="58"/>
                  </a:cubicBezTo>
                  <a:cubicBezTo>
                    <a:pt x="75" y="58"/>
                    <a:pt x="78" y="57"/>
                    <a:pt x="80" y="55"/>
                  </a:cubicBezTo>
                  <a:cubicBezTo>
                    <a:pt x="102" y="32"/>
                    <a:pt x="102" y="32"/>
                    <a:pt x="102" y="32"/>
                  </a:cubicBezTo>
                  <a:cubicBezTo>
                    <a:pt x="104" y="31"/>
                    <a:pt x="103" y="29"/>
                    <a:pt x="101" y="29"/>
                  </a:cubicBezTo>
                  <a:lnTo>
                    <a:pt x="87" y="28"/>
                  </a:lnTo>
                  <a:close/>
                  <a:moveTo>
                    <a:pt x="87" y="28"/>
                  </a:moveTo>
                  <a:cubicBezTo>
                    <a:pt x="87" y="28"/>
                    <a:pt x="87" y="28"/>
                    <a:pt x="87" y="2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solidFill>
                  <a:schemeClr val="bg1"/>
                </a:solidFill>
                <a:latin typeface="+mn-lt"/>
              </a:endParaRPr>
            </a:p>
          </p:txBody>
        </p:sp>
      </p:grpSp>
      <p:grpSp>
        <p:nvGrpSpPr>
          <p:cNvPr id="101386" name="Group 38"/>
          <p:cNvGrpSpPr>
            <a:grpSpLocks/>
          </p:cNvGrpSpPr>
          <p:nvPr/>
        </p:nvGrpSpPr>
        <p:grpSpPr bwMode="auto">
          <a:xfrm>
            <a:off x="2481263" y="1938338"/>
            <a:ext cx="2576512" cy="315912"/>
            <a:chOff x="1582038" y="2697524"/>
            <a:chExt cx="2577213" cy="316190"/>
          </a:xfrm>
        </p:grpSpPr>
        <p:cxnSp>
          <p:nvCxnSpPr>
            <p:cNvPr id="40" name="Straight Connector 39"/>
            <p:cNvCxnSpPr/>
            <p:nvPr/>
          </p:nvCxnSpPr>
          <p:spPr>
            <a:xfrm flipH="1" flipV="1">
              <a:off x="3660640" y="2697524"/>
              <a:ext cx="498611" cy="31619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flipH="1">
              <a:off x="1582038" y="2697524"/>
              <a:ext cx="2078602" cy="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1387" name="Group 41"/>
          <p:cNvGrpSpPr>
            <a:grpSpLocks/>
          </p:cNvGrpSpPr>
          <p:nvPr/>
        </p:nvGrpSpPr>
        <p:grpSpPr bwMode="auto">
          <a:xfrm>
            <a:off x="2197100" y="5283200"/>
            <a:ext cx="2493963" cy="315913"/>
            <a:chOff x="1804697" y="4994858"/>
            <a:chExt cx="2493744" cy="316190"/>
          </a:xfrm>
        </p:grpSpPr>
        <p:cxnSp>
          <p:nvCxnSpPr>
            <p:cNvPr id="43" name="Straight Connector 42"/>
            <p:cNvCxnSpPr/>
            <p:nvPr/>
          </p:nvCxnSpPr>
          <p:spPr>
            <a:xfrm flipH="1">
              <a:off x="3800010" y="4994858"/>
              <a:ext cx="498431" cy="31619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flipH="1">
              <a:off x="1804697" y="5311048"/>
              <a:ext cx="1995313" cy="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1388" name="Group 44"/>
          <p:cNvGrpSpPr>
            <a:grpSpLocks/>
          </p:cNvGrpSpPr>
          <p:nvPr/>
        </p:nvGrpSpPr>
        <p:grpSpPr bwMode="auto">
          <a:xfrm>
            <a:off x="7029450" y="2006600"/>
            <a:ext cx="2801938" cy="315913"/>
            <a:chOff x="7528087" y="2680840"/>
            <a:chExt cx="2803259" cy="316190"/>
          </a:xfrm>
        </p:grpSpPr>
        <p:cxnSp>
          <p:nvCxnSpPr>
            <p:cNvPr id="46" name="Straight Connector 45"/>
            <p:cNvCxnSpPr/>
            <p:nvPr/>
          </p:nvCxnSpPr>
          <p:spPr>
            <a:xfrm flipV="1">
              <a:off x="7528087" y="2680840"/>
              <a:ext cx="498710" cy="31619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>
              <a:off x="8026797" y="2680840"/>
              <a:ext cx="2304549" cy="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1389" name="Group 47"/>
          <p:cNvGrpSpPr>
            <a:grpSpLocks/>
          </p:cNvGrpSpPr>
          <p:nvPr/>
        </p:nvGrpSpPr>
        <p:grpSpPr bwMode="auto">
          <a:xfrm>
            <a:off x="7118350" y="5610225"/>
            <a:ext cx="2390775" cy="203200"/>
            <a:chOff x="8125333" y="4745260"/>
            <a:chExt cx="2389596" cy="203034"/>
          </a:xfrm>
        </p:grpSpPr>
        <p:cxnSp>
          <p:nvCxnSpPr>
            <p:cNvPr id="49" name="Straight Connector 48"/>
            <p:cNvCxnSpPr/>
            <p:nvPr/>
          </p:nvCxnSpPr>
          <p:spPr>
            <a:xfrm>
              <a:off x="8125333" y="4745260"/>
              <a:ext cx="522030" cy="203034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>
              <a:off x="8647363" y="4948294"/>
              <a:ext cx="1867566" cy="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1" name="Straight Connector 50"/>
          <p:cNvCxnSpPr/>
          <p:nvPr/>
        </p:nvCxnSpPr>
        <p:spPr>
          <a:xfrm>
            <a:off x="7726363" y="4143375"/>
            <a:ext cx="2305050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/>
          <p:cNvCxnSpPr/>
          <p:nvPr/>
        </p:nvCxnSpPr>
        <p:spPr>
          <a:xfrm flipH="1">
            <a:off x="2092325" y="3776663"/>
            <a:ext cx="2079625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3" name="Group 52"/>
          <p:cNvGrpSpPr/>
          <p:nvPr/>
        </p:nvGrpSpPr>
        <p:grpSpPr>
          <a:xfrm>
            <a:off x="6389246" y="5095788"/>
            <a:ext cx="498308" cy="497158"/>
            <a:chOff x="6294438" y="-201613"/>
            <a:chExt cx="687387" cy="685801"/>
          </a:xfrm>
          <a:solidFill>
            <a:schemeClr val="bg1"/>
          </a:solidFill>
        </p:grpSpPr>
        <p:sp>
          <p:nvSpPr>
            <p:cNvPr id="54" name="Freeform 10"/>
            <p:cNvSpPr>
              <a:spLocks noEditPoints="1"/>
            </p:cNvSpPr>
            <p:nvPr/>
          </p:nvSpPr>
          <p:spPr bwMode="auto">
            <a:xfrm>
              <a:off x="6294438" y="-201613"/>
              <a:ext cx="687387" cy="685801"/>
            </a:xfrm>
            <a:custGeom>
              <a:avLst/>
              <a:gdLst>
                <a:gd name="T0" fmla="*/ 163 w 180"/>
                <a:gd name="T1" fmla="*/ 0 h 180"/>
                <a:gd name="T2" fmla="*/ 39 w 180"/>
                <a:gd name="T3" fmla="*/ 0 h 180"/>
                <a:gd name="T4" fmla="*/ 23 w 180"/>
                <a:gd name="T5" fmla="*/ 17 h 180"/>
                <a:gd name="T6" fmla="*/ 23 w 180"/>
                <a:gd name="T7" fmla="*/ 28 h 180"/>
                <a:gd name="T8" fmla="*/ 17 w 180"/>
                <a:gd name="T9" fmla="*/ 28 h 180"/>
                <a:gd name="T10" fmla="*/ 0 w 180"/>
                <a:gd name="T11" fmla="*/ 45 h 180"/>
                <a:gd name="T12" fmla="*/ 0 w 180"/>
                <a:gd name="T13" fmla="*/ 158 h 180"/>
                <a:gd name="T14" fmla="*/ 23 w 180"/>
                <a:gd name="T15" fmla="*/ 180 h 180"/>
                <a:gd name="T16" fmla="*/ 158 w 180"/>
                <a:gd name="T17" fmla="*/ 180 h 180"/>
                <a:gd name="T18" fmla="*/ 180 w 180"/>
                <a:gd name="T19" fmla="*/ 158 h 180"/>
                <a:gd name="T20" fmla="*/ 180 w 180"/>
                <a:gd name="T21" fmla="*/ 17 h 180"/>
                <a:gd name="T22" fmla="*/ 163 w 180"/>
                <a:gd name="T23" fmla="*/ 0 h 180"/>
                <a:gd name="T24" fmla="*/ 169 w 180"/>
                <a:gd name="T25" fmla="*/ 158 h 180"/>
                <a:gd name="T26" fmla="*/ 158 w 180"/>
                <a:gd name="T27" fmla="*/ 169 h 180"/>
                <a:gd name="T28" fmla="*/ 23 w 180"/>
                <a:gd name="T29" fmla="*/ 169 h 180"/>
                <a:gd name="T30" fmla="*/ 11 w 180"/>
                <a:gd name="T31" fmla="*/ 158 h 180"/>
                <a:gd name="T32" fmla="*/ 11 w 180"/>
                <a:gd name="T33" fmla="*/ 45 h 180"/>
                <a:gd name="T34" fmla="*/ 17 w 180"/>
                <a:gd name="T35" fmla="*/ 39 h 180"/>
                <a:gd name="T36" fmla="*/ 23 w 180"/>
                <a:gd name="T37" fmla="*/ 39 h 180"/>
                <a:gd name="T38" fmla="*/ 23 w 180"/>
                <a:gd name="T39" fmla="*/ 152 h 180"/>
                <a:gd name="T40" fmla="*/ 28 w 180"/>
                <a:gd name="T41" fmla="*/ 158 h 180"/>
                <a:gd name="T42" fmla="*/ 34 w 180"/>
                <a:gd name="T43" fmla="*/ 152 h 180"/>
                <a:gd name="T44" fmla="*/ 34 w 180"/>
                <a:gd name="T45" fmla="*/ 17 h 180"/>
                <a:gd name="T46" fmla="*/ 39 w 180"/>
                <a:gd name="T47" fmla="*/ 11 h 180"/>
                <a:gd name="T48" fmla="*/ 163 w 180"/>
                <a:gd name="T49" fmla="*/ 11 h 180"/>
                <a:gd name="T50" fmla="*/ 169 w 180"/>
                <a:gd name="T51" fmla="*/ 17 h 180"/>
                <a:gd name="T52" fmla="*/ 169 w 180"/>
                <a:gd name="T53" fmla="*/ 158 h 1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80" h="180">
                  <a:moveTo>
                    <a:pt x="163" y="0"/>
                  </a:moveTo>
                  <a:cubicBezTo>
                    <a:pt x="39" y="0"/>
                    <a:pt x="39" y="0"/>
                    <a:pt x="39" y="0"/>
                  </a:cubicBezTo>
                  <a:cubicBezTo>
                    <a:pt x="30" y="0"/>
                    <a:pt x="23" y="8"/>
                    <a:pt x="23" y="17"/>
                  </a:cubicBezTo>
                  <a:cubicBezTo>
                    <a:pt x="23" y="28"/>
                    <a:pt x="23" y="28"/>
                    <a:pt x="23" y="28"/>
                  </a:cubicBezTo>
                  <a:cubicBezTo>
                    <a:pt x="17" y="28"/>
                    <a:pt x="17" y="28"/>
                    <a:pt x="17" y="28"/>
                  </a:cubicBezTo>
                  <a:cubicBezTo>
                    <a:pt x="8" y="28"/>
                    <a:pt x="0" y="36"/>
                    <a:pt x="0" y="45"/>
                  </a:cubicBezTo>
                  <a:cubicBezTo>
                    <a:pt x="0" y="158"/>
                    <a:pt x="0" y="158"/>
                    <a:pt x="0" y="158"/>
                  </a:cubicBezTo>
                  <a:cubicBezTo>
                    <a:pt x="0" y="170"/>
                    <a:pt x="10" y="180"/>
                    <a:pt x="23" y="180"/>
                  </a:cubicBezTo>
                  <a:cubicBezTo>
                    <a:pt x="158" y="180"/>
                    <a:pt x="158" y="180"/>
                    <a:pt x="158" y="180"/>
                  </a:cubicBezTo>
                  <a:cubicBezTo>
                    <a:pt x="170" y="180"/>
                    <a:pt x="180" y="170"/>
                    <a:pt x="180" y="158"/>
                  </a:cubicBezTo>
                  <a:cubicBezTo>
                    <a:pt x="180" y="17"/>
                    <a:pt x="180" y="17"/>
                    <a:pt x="180" y="17"/>
                  </a:cubicBezTo>
                  <a:cubicBezTo>
                    <a:pt x="180" y="8"/>
                    <a:pt x="172" y="0"/>
                    <a:pt x="163" y="0"/>
                  </a:cubicBezTo>
                  <a:close/>
                  <a:moveTo>
                    <a:pt x="169" y="158"/>
                  </a:moveTo>
                  <a:cubicBezTo>
                    <a:pt x="169" y="164"/>
                    <a:pt x="164" y="169"/>
                    <a:pt x="158" y="169"/>
                  </a:cubicBezTo>
                  <a:cubicBezTo>
                    <a:pt x="23" y="169"/>
                    <a:pt x="23" y="169"/>
                    <a:pt x="23" y="169"/>
                  </a:cubicBezTo>
                  <a:cubicBezTo>
                    <a:pt x="16" y="169"/>
                    <a:pt x="11" y="164"/>
                    <a:pt x="11" y="158"/>
                  </a:cubicBezTo>
                  <a:cubicBezTo>
                    <a:pt x="11" y="45"/>
                    <a:pt x="11" y="45"/>
                    <a:pt x="11" y="45"/>
                  </a:cubicBezTo>
                  <a:cubicBezTo>
                    <a:pt x="11" y="42"/>
                    <a:pt x="14" y="39"/>
                    <a:pt x="17" y="39"/>
                  </a:cubicBezTo>
                  <a:cubicBezTo>
                    <a:pt x="23" y="39"/>
                    <a:pt x="23" y="39"/>
                    <a:pt x="23" y="39"/>
                  </a:cubicBezTo>
                  <a:cubicBezTo>
                    <a:pt x="23" y="152"/>
                    <a:pt x="23" y="152"/>
                    <a:pt x="23" y="152"/>
                  </a:cubicBezTo>
                  <a:cubicBezTo>
                    <a:pt x="23" y="155"/>
                    <a:pt x="25" y="158"/>
                    <a:pt x="28" y="158"/>
                  </a:cubicBezTo>
                  <a:cubicBezTo>
                    <a:pt x="31" y="158"/>
                    <a:pt x="34" y="155"/>
                    <a:pt x="34" y="152"/>
                  </a:cubicBezTo>
                  <a:cubicBezTo>
                    <a:pt x="34" y="17"/>
                    <a:pt x="34" y="17"/>
                    <a:pt x="34" y="17"/>
                  </a:cubicBezTo>
                  <a:cubicBezTo>
                    <a:pt x="34" y="14"/>
                    <a:pt x="36" y="11"/>
                    <a:pt x="39" y="11"/>
                  </a:cubicBezTo>
                  <a:cubicBezTo>
                    <a:pt x="163" y="11"/>
                    <a:pt x="163" y="11"/>
                    <a:pt x="163" y="11"/>
                  </a:cubicBezTo>
                  <a:cubicBezTo>
                    <a:pt x="166" y="11"/>
                    <a:pt x="169" y="14"/>
                    <a:pt x="169" y="17"/>
                  </a:cubicBezTo>
                  <a:lnTo>
                    <a:pt x="169" y="15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5" name="Freeform 11"/>
            <p:cNvSpPr>
              <a:spLocks/>
            </p:cNvSpPr>
            <p:nvPr/>
          </p:nvSpPr>
          <p:spPr bwMode="auto">
            <a:xfrm>
              <a:off x="6702425" y="58737"/>
              <a:ext cx="192087" cy="19050"/>
            </a:xfrm>
            <a:custGeom>
              <a:avLst/>
              <a:gdLst>
                <a:gd name="T0" fmla="*/ 3 w 50"/>
                <a:gd name="T1" fmla="*/ 5 h 5"/>
                <a:gd name="T2" fmla="*/ 48 w 50"/>
                <a:gd name="T3" fmla="*/ 5 h 5"/>
                <a:gd name="T4" fmla="*/ 50 w 50"/>
                <a:gd name="T5" fmla="*/ 2 h 5"/>
                <a:gd name="T6" fmla="*/ 48 w 50"/>
                <a:gd name="T7" fmla="*/ 0 h 5"/>
                <a:gd name="T8" fmla="*/ 3 w 50"/>
                <a:gd name="T9" fmla="*/ 0 h 5"/>
                <a:gd name="T10" fmla="*/ 0 w 50"/>
                <a:gd name="T11" fmla="*/ 2 h 5"/>
                <a:gd name="T12" fmla="*/ 3 w 50"/>
                <a:gd name="T13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5">
                  <a:moveTo>
                    <a:pt x="3" y="5"/>
                  </a:moveTo>
                  <a:cubicBezTo>
                    <a:pt x="48" y="5"/>
                    <a:pt x="48" y="5"/>
                    <a:pt x="48" y="5"/>
                  </a:cubicBezTo>
                  <a:cubicBezTo>
                    <a:pt x="49" y="5"/>
                    <a:pt x="50" y="4"/>
                    <a:pt x="50" y="2"/>
                  </a:cubicBezTo>
                  <a:cubicBezTo>
                    <a:pt x="50" y="1"/>
                    <a:pt x="49" y="0"/>
                    <a:pt x="48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4"/>
                    <a:pt x="1" y="5"/>
                    <a:pt x="3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6" name="Freeform 12"/>
            <p:cNvSpPr>
              <a:spLocks/>
            </p:cNvSpPr>
            <p:nvPr/>
          </p:nvSpPr>
          <p:spPr bwMode="auto">
            <a:xfrm>
              <a:off x="6702425" y="-6350"/>
              <a:ext cx="192087" cy="19050"/>
            </a:xfrm>
            <a:custGeom>
              <a:avLst/>
              <a:gdLst>
                <a:gd name="T0" fmla="*/ 3 w 50"/>
                <a:gd name="T1" fmla="*/ 5 h 5"/>
                <a:gd name="T2" fmla="*/ 48 w 50"/>
                <a:gd name="T3" fmla="*/ 5 h 5"/>
                <a:gd name="T4" fmla="*/ 50 w 50"/>
                <a:gd name="T5" fmla="*/ 2 h 5"/>
                <a:gd name="T6" fmla="*/ 48 w 50"/>
                <a:gd name="T7" fmla="*/ 0 h 5"/>
                <a:gd name="T8" fmla="*/ 3 w 50"/>
                <a:gd name="T9" fmla="*/ 0 h 5"/>
                <a:gd name="T10" fmla="*/ 0 w 50"/>
                <a:gd name="T11" fmla="*/ 2 h 5"/>
                <a:gd name="T12" fmla="*/ 3 w 50"/>
                <a:gd name="T13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5">
                  <a:moveTo>
                    <a:pt x="3" y="5"/>
                  </a:moveTo>
                  <a:cubicBezTo>
                    <a:pt x="48" y="5"/>
                    <a:pt x="48" y="5"/>
                    <a:pt x="48" y="5"/>
                  </a:cubicBezTo>
                  <a:cubicBezTo>
                    <a:pt x="49" y="5"/>
                    <a:pt x="50" y="4"/>
                    <a:pt x="50" y="2"/>
                  </a:cubicBezTo>
                  <a:cubicBezTo>
                    <a:pt x="50" y="1"/>
                    <a:pt x="49" y="0"/>
                    <a:pt x="48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4"/>
                    <a:pt x="1" y="5"/>
                    <a:pt x="3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7" name="Freeform 13"/>
            <p:cNvSpPr>
              <a:spLocks/>
            </p:cNvSpPr>
            <p:nvPr/>
          </p:nvSpPr>
          <p:spPr bwMode="auto">
            <a:xfrm>
              <a:off x="6702425" y="-71438"/>
              <a:ext cx="192087" cy="19050"/>
            </a:xfrm>
            <a:custGeom>
              <a:avLst/>
              <a:gdLst>
                <a:gd name="T0" fmla="*/ 3 w 50"/>
                <a:gd name="T1" fmla="*/ 5 h 5"/>
                <a:gd name="T2" fmla="*/ 48 w 50"/>
                <a:gd name="T3" fmla="*/ 5 h 5"/>
                <a:gd name="T4" fmla="*/ 50 w 50"/>
                <a:gd name="T5" fmla="*/ 3 h 5"/>
                <a:gd name="T6" fmla="*/ 48 w 50"/>
                <a:gd name="T7" fmla="*/ 0 h 5"/>
                <a:gd name="T8" fmla="*/ 3 w 50"/>
                <a:gd name="T9" fmla="*/ 0 h 5"/>
                <a:gd name="T10" fmla="*/ 0 w 50"/>
                <a:gd name="T11" fmla="*/ 3 h 5"/>
                <a:gd name="T12" fmla="*/ 3 w 50"/>
                <a:gd name="T13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5">
                  <a:moveTo>
                    <a:pt x="3" y="5"/>
                  </a:moveTo>
                  <a:cubicBezTo>
                    <a:pt x="48" y="5"/>
                    <a:pt x="48" y="5"/>
                    <a:pt x="48" y="5"/>
                  </a:cubicBezTo>
                  <a:cubicBezTo>
                    <a:pt x="49" y="5"/>
                    <a:pt x="50" y="4"/>
                    <a:pt x="50" y="3"/>
                  </a:cubicBezTo>
                  <a:cubicBezTo>
                    <a:pt x="50" y="1"/>
                    <a:pt x="49" y="0"/>
                    <a:pt x="48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4"/>
                    <a:pt x="1" y="5"/>
                    <a:pt x="3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8" name="Freeform 14"/>
            <p:cNvSpPr>
              <a:spLocks/>
            </p:cNvSpPr>
            <p:nvPr/>
          </p:nvSpPr>
          <p:spPr bwMode="auto">
            <a:xfrm>
              <a:off x="6465888" y="377825"/>
              <a:ext cx="195262" cy="23813"/>
            </a:xfrm>
            <a:custGeom>
              <a:avLst/>
              <a:gdLst>
                <a:gd name="T0" fmla="*/ 48 w 51"/>
                <a:gd name="T1" fmla="*/ 0 h 6"/>
                <a:gd name="T2" fmla="*/ 3 w 51"/>
                <a:gd name="T3" fmla="*/ 0 h 6"/>
                <a:gd name="T4" fmla="*/ 0 w 51"/>
                <a:gd name="T5" fmla="*/ 3 h 6"/>
                <a:gd name="T6" fmla="*/ 3 w 51"/>
                <a:gd name="T7" fmla="*/ 6 h 6"/>
                <a:gd name="T8" fmla="*/ 48 w 51"/>
                <a:gd name="T9" fmla="*/ 6 h 6"/>
                <a:gd name="T10" fmla="*/ 51 w 51"/>
                <a:gd name="T11" fmla="*/ 3 h 6"/>
                <a:gd name="T12" fmla="*/ 48 w 51"/>
                <a:gd name="T1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" h="6">
                  <a:moveTo>
                    <a:pt x="48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4"/>
                    <a:pt x="1" y="6"/>
                    <a:pt x="3" y="6"/>
                  </a:cubicBezTo>
                  <a:cubicBezTo>
                    <a:pt x="48" y="6"/>
                    <a:pt x="48" y="6"/>
                    <a:pt x="48" y="6"/>
                  </a:cubicBezTo>
                  <a:cubicBezTo>
                    <a:pt x="49" y="6"/>
                    <a:pt x="51" y="4"/>
                    <a:pt x="51" y="3"/>
                  </a:cubicBezTo>
                  <a:cubicBezTo>
                    <a:pt x="51" y="1"/>
                    <a:pt x="49" y="0"/>
                    <a:pt x="4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9" name="Freeform 15"/>
            <p:cNvSpPr>
              <a:spLocks/>
            </p:cNvSpPr>
            <p:nvPr/>
          </p:nvSpPr>
          <p:spPr bwMode="auto">
            <a:xfrm>
              <a:off x="6465888" y="312738"/>
              <a:ext cx="195262" cy="23813"/>
            </a:xfrm>
            <a:custGeom>
              <a:avLst/>
              <a:gdLst>
                <a:gd name="T0" fmla="*/ 48 w 51"/>
                <a:gd name="T1" fmla="*/ 0 h 6"/>
                <a:gd name="T2" fmla="*/ 3 w 51"/>
                <a:gd name="T3" fmla="*/ 0 h 6"/>
                <a:gd name="T4" fmla="*/ 0 w 51"/>
                <a:gd name="T5" fmla="*/ 3 h 6"/>
                <a:gd name="T6" fmla="*/ 3 w 51"/>
                <a:gd name="T7" fmla="*/ 6 h 6"/>
                <a:gd name="T8" fmla="*/ 48 w 51"/>
                <a:gd name="T9" fmla="*/ 6 h 6"/>
                <a:gd name="T10" fmla="*/ 51 w 51"/>
                <a:gd name="T11" fmla="*/ 3 h 6"/>
                <a:gd name="T12" fmla="*/ 48 w 51"/>
                <a:gd name="T1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" h="6">
                  <a:moveTo>
                    <a:pt x="48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4"/>
                    <a:pt x="1" y="6"/>
                    <a:pt x="3" y="6"/>
                  </a:cubicBezTo>
                  <a:cubicBezTo>
                    <a:pt x="48" y="6"/>
                    <a:pt x="48" y="6"/>
                    <a:pt x="48" y="6"/>
                  </a:cubicBezTo>
                  <a:cubicBezTo>
                    <a:pt x="49" y="6"/>
                    <a:pt x="51" y="4"/>
                    <a:pt x="51" y="3"/>
                  </a:cubicBezTo>
                  <a:cubicBezTo>
                    <a:pt x="51" y="1"/>
                    <a:pt x="49" y="0"/>
                    <a:pt x="4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0" name="Freeform 16"/>
            <p:cNvSpPr>
              <a:spLocks/>
            </p:cNvSpPr>
            <p:nvPr/>
          </p:nvSpPr>
          <p:spPr bwMode="auto">
            <a:xfrm>
              <a:off x="6465888" y="249238"/>
              <a:ext cx="195262" cy="22225"/>
            </a:xfrm>
            <a:custGeom>
              <a:avLst/>
              <a:gdLst>
                <a:gd name="T0" fmla="*/ 48 w 51"/>
                <a:gd name="T1" fmla="*/ 0 h 6"/>
                <a:gd name="T2" fmla="*/ 3 w 51"/>
                <a:gd name="T3" fmla="*/ 0 h 6"/>
                <a:gd name="T4" fmla="*/ 0 w 51"/>
                <a:gd name="T5" fmla="*/ 3 h 6"/>
                <a:gd name="T6" fmla="*/ 3 w 51"/>
                <a:gd name="T7" fmla="*/ 6 h 6"/>
                <a:gd name="T8" fmla="*/ 48 w 51"/>
                <a:gd name="T9" fmla="*/ 6 h 6"/>
                <a:gd name="T10" fmla="*/ 51 w 51"/>
                <a:gd name="T11" fmla="*/ 3 h 6"/>
                <a:gd name="T12" fmla="*/ 48 w 51"/>
                <a:gd name="T1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" h="6">
                  <a:moveTo>
                    <a:pt x="48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5"/>
                    <a:pt x="1" y="6"/>
                    <a:pt x="3" y="6"/>
                  </a:cubicBezTo>
                  <a:cubicBezTo>
                    <a:pt x="48" y="6"/>
                    <a:pt x="48" y="6"/>
                    <a:pt x="48" y="6"/>
                  </a:cubicBezTo>
                  <a:cubicBezTo>
                    <a:pt x="49" y="6"/>
                    <a:pt x="51" y="5"/>
                    <a:pt x="51" y="3"/>
                  </a:cubicBezTo>
                  <a:cubicBezTo>
                    <a:pt x="51" y="1"/>
                    <a:pt x="49" y="0"/>
                    <a:pt x="4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1" name="Freeform 17"/>
            <p:cNvSpPr>
              <a:spLocks/>
            </p:cNvSpPr>
            <p:nvPr/>
          </p:nvSpPr>
          <p:spPr bwMode="auto">
            <a:xfrm>
              <a:off x="6702425" y="377825"/>
              <a:ext cx="195262" cy="23813"/>
            </a:xfrm>
            <a:custGeom>
              <a:avLst/>
              <a:gdLst>
                <a:gd name="T0" fmla="*/ 48 w 51"/>
                <a:gd name="T1" fmla="*/ 0 h 6"/>
                <a:gd name="T2" fmla="*/ 3 w 51"/>
                <a:gd name="T3" fmla="*/ 0 h 6"/>
                <a:gd name="T4" fmla="*/ 0 w 51"/>
                <a:gd name="T5" fmla="*/ 3 h 6"/>
                <a:gd name="T6" fmla="*/ 3 w 51"/>
                <a:gd name="T7" fmla="*/ 6 h 6"/>
                <a:gd name="T8" fmla="*/ 48 w 51"/>
                <a:gd name="T9" fmla="*/ 6 h 6"/>
                <a:gd name="T10" fmla="*/ 51 w 51"/>
                <a:gd name="T11" fmla="*/ 3 h 6"/>
                <a:gd name="T12" fmla="*/ 48 w 51"/>
                <a:gd name="T1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" h="6">
                  <a:moveTo>
                    <a:pt x="48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4"/>
                    <a:pt x="1" y="6"/>
                    <a:pt x="3" y="6"/>
                  </a:cubicBezTo>
                  <a:cubicBezTo>
                    <a:pt x="48" y="6"/>
                    <a:pt x="48" y="6"/>
                    <a:pt x="48" y="6"/>
                  </a:cubicBezTo>
                  <a:cubicBezTo>
                    <a:pt x="49" y="6"/>
                    <a:pt x="51" y="4"/>
                    <a:pt x="51" y="3"/>
                  </a:cubicBezTo>
                  <a:cubicBezTo>
                    <a:pt x="51" y="1"/>
                    <a:pt x="49" y="0"/>
                    <a:pt x="4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2" name="Freeform 18"/>
            <p:cNvSpPr>
              <a:spLocks/>
            </p:cNvSpPr>
            <p:nvPr/>
          </p:nvSpPr>
          <p:spPr bwMode="auto">
            <a:xfrm>
              <a:off x="6702425" y="312738"/>
              <a:ext cx="195262" cy="23813"/>
            </a:xfrm>
            <a:custGeom>
              <a:avLst/>
              <a:gdLst>
                <a:gd name="T0" fmla="*/ 48 w 51"/>
                <a:gd name="T1" fmla="*/ 0 h 6"/>
                <a:gd name="T2" fmla="*/ 3 w 51"/>
                <a:gd name="T3" fmla="*/ 0 h 6"/>
                <a:gd name="T4" fmla="*/ 0 w 51"/>
                <a:gd name="T5" fmla="*/ 3 h 6"/>
                <a:gd name="T6" fmla="*/ 3 w 51"/>
                <a:gd name="T7" fmla="*/ 6 h 6"/>
                <a:gd name="T8" fmla="*/ 48 w 51"/>
                <a:gd name="T9" fmla="*/ 6 h 6"/>
                <a:gd name="T10" fmla="*/ 51 w 51"/>
                <a:gd name="T11" fmla="*/ 3 h 6"/>
                <a:gd name="T12" fmla="*/ 48 w 51"/>
                <a:gd name="T1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" h="6">
                  <a:moveTo>
                    <a:pt x="48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4"/>
                    <a:pt x="1" y="6"/>
                    <a:pt x="3" y="6"/>
                  </a:cubicBezTo>
                  <a:cubicBezTo>
                    <a:pt x="48" y="6"/>
                    <a:pt x="48" y="6"/>
                    <a:pt x="48" y="6"/>
                  </a:cubicBezTo>
                  <a:cubicBezTo>
                    <a:pt x="49" y="6"/>
                    <a:pt x="51" y="4"/>
                    <a:pt x="51" y="3"/>
                  </a:cubicBezTo>
                  <a:cubicBezTo>
                    <a:pt x="51" y="1"/>
                    <a:pt x="49" y="0"/>
                    <a:pt x="4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3" name="Freeform 19"/>
            <p:cNvSpPr>
              <a:spLocks/>
            </p:cNvSpPr>
            <p:nvPr/>
          </p:nvSpPr>
          <p:spPr bwMode="auto">
            <a:xfrm>
              <a:off x="6702425" y="249238"/>
              <a:ext cx="195262" cy="22225"/>
            </a:xfrm>
            <a:custGeom>
              <a:avLst/>
              <a:gdLst>
                <a:gd name="T0" fmla="*/ 48 w 51"/>
                <a:gd name="T1" fmla="*/ 0 h 6"/>
                <a:gd name="T2" fmla="*/ 3 w 51"/>
                <a:gd name="T3" fmla="*/ 0 h 6"/>
                <a:gd name="T4" fmla="*/ 0 w 51"/>
                <a:gd name="T5" fmla="*/ 3 h 6"/>
                <a:gd name="T6" fmla="*/ 3 w 51"/>
                <a:gd name="T7" fmla="*/ 6 h 6"/>
                <a:gd name="T8" fmla="*/ 48 w 51"/>
                <a:gd name="T9" fmla="*/ 6 h 6"/>
                <a:gd name="T10" fmla="*/ 51 w 51"/>
                <a:gd name="T11" fmla="*/ 3 h 6"/>
                <a:gd name="T12" fmla="*/ 48 w 51"/>
                <a:gd name="T1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" h="6">
                  <a:moveTo>
                    <a:pt x="48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5"/>
                    <a:pt x="1" y="6"/>
                    <a:pt x="3" y="6"/>
                  </a:cubicBezTo>
                  <a:cubicBezTo>
                    <a:pt x="48" y="6"/>
                    <a:pt x="48" y="6"/>
                    <a:pt x="48" y="6"/>
                  </a:cubicBezTo>
                  <a:cubicBezTo>
                    <a:pt x="49" y="6"/>
                    <a:pt x="51" y="5"/>
                    <a:pt x="51" y="3"/>
                  </a:cubicBezTo>
                  <a:cubicBezTo>
                    <a:pt x="51" y="1"/>
                    <a:pt x="49" y="0"/>
                    <a:pt x="4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4" name="Freeform 20"/>
            <p:cNvSpPr>
              <a:spLocks/>
            </p:cNvSpPr>
            <p:nvPr/>
          </p:nvSpPr>
          <p:spPr bwMode="auto">
            <a:xfrm>
              <a:off x="6465888" y="119062"/>
              <a:ext cx="431800" cy="22225"/>
            </a:xfrm>
            <a:custGeom>
              <a:avLst/>
              <a:gdLst>
                <a:gd name="T0" fmla="*/ 110 w 113"/>
                <a:gd name="T1" fmla="*/ 0 h 6"/>
                <a:gd name="T2" fmla="*/ 3 w 113"/>
                <a:gd name="T3" fmla="*/ 0 h 6"/>
                <a:gd name="T4" fmla="*/ 0 w 113"/>
                <a:gd name="T5" fmla="*/ 3 h 6"/>
                <a:gd name="T6" fmla="*/ 3 w 113"/>
                <a:gd name="T7" fmla="*/ 6 h 6"/>
                <a:gd name="T8" fmla="*/ 110 w 113"/>
                <a:gd name="T9" fmla="*/ 6 h 6"/>
                <a:gd name="T10" fmla="*/ 113 w 113"/>
                <a:gd name="T11" fmla="*/ 3 h 6"/>
                <a:gd name="T12" fmla="*/ 110 w 113"/>
                <a:gd name="T1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6">
                  <a:moveTo>
                    <a:pt x="110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2"/>
                    <a:pt x="0" y="3"/>
                  </a:cubicBezTo>
                  <a:cubicBezTo>
                    <a:pt x="0" y="5"/>
                    <a:pt x="1" y="6"/>
                    <a:pt x="3" y="6"/>
                  </a:cubicBezTo>
                  <a:cubicBezTo>
                    <a:pt x="110" y="6"/>
                    <a:pt x="110" y="6"/>
                    <a:pt x="110" y="6"/>
                  </a:cubicBezTo>
                  <a:cubicBezTo>
                    <a:pt x="111" y="6"/>
                    <a:pt x="113" y="5"/>
                    <a:pt x="113" y="3"/>
                  </a:cubicBezTo>
                  <a:cubicBezTo>
                    <a:pt x="113" y="2"/>
                    <a:pt x="111" y="0"/>
                    <a:pt x="11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5" name="Freeform 21"/>
            <p:cNvSpPr>
              <a:spLocks/>
            </p:cNvSpPr>
            <p:nvPr/>
          </p:nvSpPr>
          <p:spPr bwMode="auto">
            <a:xfrm>
              <a:off x="6465888" y="184150"/>
              <a:ext cx="431800" cy="22225"/>
            </a:xfrm>
            <a:custGeom>
              <a:avLst/>
              <a:gdLst>
                <a:gd name="T0" fmla="*/ 110 w 113"/>
                <a:gd name="T1" fmla="*/ 0 h 6"/>
                <a:gd name="T2" fmla="*/ 3 w 113"/>
                <a:gd name="T3" fmla="*/ 0 h 6"/>
                <a:gd name="T4" fmla="*/ 0 w 113"/>
                <a:gd name="T5" fmla="*/ 3 h 6"/>
                <a:gd name="T6" fmla="*/ 3 w 113"/>
                <a:gd name="T7" fmla="*/ 6 h 6"/>
                <a:gd name="T8" fmla="*/ 110 w 113"/>
                <a:gd name="T9" fmla="*/ 6 h 6"/>
                <a:gd name="T10" fmla="*/ 113 w 113"/>
                <a:gd name="T11" fmla="*/ 3 h 6"/>
                <a:gd name="T12" fmla="*/ 110 w 113"/>
                <a:gd name="T1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6">
                  <a:moveTo>
                    <a:pt x="110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2"/>
                    <a:pt x="0" y="3"/>
                  </a:cubicBezTo>
                  <a:cubicBezTo>
                    <a:pt x="0" y="5"/>
                    <a:pt x="1" y="6"/>
                    <a:pt x="3" y="6"/>
                  </a:cubicBezTo>
                  <a:cubicBezTo>
                    <a:pt x="110" y="6"/>
                    <a:pt x="110" y="6"/>
                    <a:pt x="110" y="6"/>
                  </a:cubicBezTo>
                  <a:cubicBezTo>
                    <a:pt x="111" y="6"/>
                    <a:pt x="113" y="5"/>
                    <a:pt x="113" y="3"/>
                  </a:cubicBezTo>
                  <a:cubicBezTo>
                    <a:pt x="113" y="2"/>
                    <a:pt x="111" y="0"/>
                    <a:pt x="11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6" name="Freeform 22"/>
            <p:cNvSpPr>
              <a:spLocks noEditPoints="1"/>
            </p:cNvSpPr>
            <p:nvPr/>
          </p:nvSpPr>
          <p:spPr bwMode="auto">
            <a:xfrm>
              <a:off x="6465888" y="-112713"/>
              <a:ext cx="195262" cy="190500"/>
            </a:xfrm>
            <a:custGeom>
              <a:avLst/>
              <a:gdLst>
                <a:gd name="T0" fmla="*/ 6 w 51"/>
                <a:gd name="T1" fmla="*/ 50 h 50"/>
                <a:gd name="T2" fmla="*/ 45 w 51"/>
                <a:gd name="T3" fmla="*/ 50 h 50"/>
                <a:gd name="T4" fmla="*/ 51 w 51"/>
                <a:gd name="T5" fmla="*/ 44 h 50"/>
                <a:gd name="T6" fmla="*/ 51 w 51"/>
                <a:gd name="T7" fmla="*/ 5 h 50"/>
                <a:gd name="T8" fmla="*/ 45 w 51"/>
                <a:gd name="T9" fmla="*/ 0 h 50"/>
                <a:gd name="T10" fmla="*/ 6 w 51"/>
                <a:gd name="T11" fmla="*/ 0 h 50"/>
                <a:gd name="T12" fmla="*/ 0 w 51"/>
                <a:gd name="T13" fmla="*/ 5 h 50"/>
                <a:gd name="T14" fmla="*/ 0 w 51"/>
                <a:gd name="T15" fmla="*/ 44 h 50"/>
                <a:gd name="T16" fmla="*/ 6 w 51"/>
                <a:gd name="T17" fmla="*/ 50 h 50"/>
                <a:gd name="T18" fmla="*/ 11 w 51"/>
                <a:gd name="T19" fmla="*/ 11 h 50"/>
                <a:gd name="T20" fmla="*/ 39 w 51"/>
                <a:gd name="T21" fmla="*/ 11 h 50"/>
                <a:gd name="T22" fmla="*/ 39 w 51"/>
                <a:gd name="T23" fmla="*/ 39 h 50"/>
                <a:gd name="T24" fmla="*/ 11 w 51"/>
                <a:gd name="T25" fmla="*/ 39 h 50"/>
                <a:gd name="T26" fmla="*/ 11 w 51"/>
                <a:gd name="T27" fmla="*/ 11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1" h="50">
                  <a:moveTo>
                    <a:pt x="6" y="50"/>
                  </a:moveTo>
                  <a:cubicBezTo>
                    <a:pt x="45" y="50"/>
                    <a:pt x="45" y="50"/>
                    <a:pt x="45" y="50"/>
                  </a:cubicBezTo>
                  <a:cubicBezTo>
                    <a:pt x="48" y="50"/>
                    <a:pt x="51" y="48"/>
                    <a:pt x="51" y="44"/>
                  </a:cubicBezTo>
                  <a:cubicBezTo>
                    <a:pt x="51" y="5"/>
                    <a:pt x="51" y="5"/>
                    <a:pt x="51" y="5"/>
                  </a:cubicBezTo>
                  <a:cubicBezTo>
                    <a:pt x="51" y="2"/>
                    <a:pt x="48" y="0"/>
                    <a:pt x="45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3" y="0"/>
                    <a:pt x="0" y="2"/>
                    <a:pt x="0" y="5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0" y="48"/>
                    <a:pt x="3" y="50"/>
                    <a:pt x="6" y="50"/>
                  </a:cubicBezTo>
                  <a:close/>
                  <a:moveTo>
                    <a:pt x="11" y="11"/>
                  </a:moveTo>
                  <a:cubicBezTo>
                    <a:pt x="39" y="11"/>
                    <a:pt x="39" y="11"/>
                    <a:pt x="39" y="11"/>
                  </a:cubicBezTo>
                  <a:cubicBezTo>
                    <a:pt x="39" y="39"/>
                    <a:pt x="39" y="39"/>
                    <a:pt x="39" y="39"/>
                  </a:cubicBezTo>
                  <a:cubicBezTo>
                    <a:pt x="11" y="39"/>
                    <a:pt x="11" y="39"/>
                    <a:pt x="11" y="39"/>
                  </a:cubicBezTo>
                  <a:lnTo>
                    <a:pt x="11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sp>
        <p:nvSpPr>
          <p:cNvPr id="67" name="Freeform 26"/>
          <p:cNvSpPr>
            <a:spLocks noEditPoints="1"/>
          </p:cNvSpPr>
          <p:nvPr/>
        </p:nvSpPr>
        <p:spPr bwMode="auto">
          <a:xfrm>
            <a:off x="5262563" y="2322513"/>
            <a:ext cx="533400" cy="512762"/>
          </a:xfrm>
          <a:custGeom>
            <a:avLst/>
            <a:gdLst>
              <a:gd name="T0" fmla="*/ 381060 w 263"/>
              <a:gd name="T1" fmla="*/ 0 h 256"/>
              <a:gd name="T2" fmla="*/ 224988 w 263"/>
              <a:gd name="T3" fmla="*/ 108219 h 256"/>
              <a:gd name="T4" fmla="*/ 224988 w 263"/>
              <a:gd name="T5" fmla="*/ 110223 h 256"/>
              <a:gd name="T6" fmla="*/ 56754 w 263"/>
              <a:gd name="T7" fmla="*/ 276560 h 256"/>
              <a:gd name="T8" fmla="*/ 2027 w 263"/>
              <a:gd name="T9" fmla="*/ 440893 h 256"/>
              <a:gd name="T10" fmla="*/ 56754 w 263"/>
              <a:gd name="T11" fmla="*/ 513039 h 256"/>
              <a:gd name="T12" fmla="*/ 212826 w 263"/>
              <a:gd name="T13" fmla="*/ 474962 h 256"/>
              <a:gd name="T14" fmla="*/ 488487 w 263"/>
              <a:gd name="T15" fmla="*/ 210426 h 256"/>
              <a:gd name="T16" fmla="*/ 259445 w 263"/>
              <a:gd name="T17" fmla="*/ 380771 h 256"/>
              <a:gd name="T18" fmla="*/ 401329 w 263"/>
              <a:gd name="T19" fmla="*/ 188382 h 256"/>
              <a:gd name="T20" fmla="*/ 385114 w 263"/>
              <a:gd name="T21" fmla="*/ 268544 h 256"/>
              <a:gd name="T22" fmla="*/ 259445 w 263"/>
              <a:gd name="T23" fmla="*/ 392795 h 256"/>
              <a:gd name="T24" fmla="*/ 239176 w 263"/>
              <a:gd name="T25" fmla="*/ 324657 h 256"/>
              <a:gd name="T26" fmla="*/ 184449 w 263"/>
              <a:gd name="T27" fmla="*/ 272552 h 256"/>
              <a:gd name="T28" fmla="*/ 372953 w 263"/>
              <a:gd name="T29" fmla="*/ 144292 h 256"/>
              <a:gd name="T30" fmla="*/ 239176 w 263"/>
              <a:gd name="T31" fmla="*/ 324657 h 256"/>
              <a:gd name="T32" fmla="*/ 123642 w 263"/>
              <a:gd name="T33" fmla="*/ 256520 h 256"/>
              <a:gd name="T34" fmla="*/ 322280 w 263"/>
              <a:gd name="T35" fmla="*/ 114231 h 256"/>
              <a:gd name="T36" fmla="*/ 66888 w 263"/>
              <a:gd name="T37" fmla="*/ 478970 h 256"/>
              <a:gd name="T38" fmla="*/ 32431 w 263"/>
              <a:gd name="T39" fmla="*/ 456925 h 256"/>
              <a:gd name="T40" fmla="*/ 50673 w 263"/>
              <a:gd name="T41" fmla="*/ 386783 h 256"/>
              <a:gd name="T42" fmla="*/ 127696 w 263"/>
              <a:gd name="T43" fmla="*/ 462938 h 256"/>
              <a:gd name="T44" fmla="*/ 143911 w 263"/>
              <a:gd name="T45" fmla="*/ 458929 h 256"/>
              <a:gd name="T46" fmla="*/ 54727 w 263"/>
              <a:gd name="T47" fmla="*/ 370751 h 256"/>
              <a:gd name="T48" fmla="*/ 79050 w 263"/>
              <a:gd name="T49" fmla="*/ 300609 h 256"/>
              <a:gd name="T50" fmla="*/ 208772 w 263"/>
              <a:gd name="T51" fmla="*/ 440893 h 256"/>
              <a:gd name="T52" fmla="*/ 143911 w 263"/>
              <a:gd name="T53" fmla="*/ 458929 h 256"/>
              <a:gd name="T54" fmla="*/ 437814 w 263"/>
              <a:gd name="T55" fmla="*/ 216438 h 256"/>
              <a:gd name="T56" fmla="*/ 397276 w 263"/>
              <a:gd name="T57" fmla="*/ 120244 h 256"/>
              <a:gd name="T58" fmla="*/ 328360 w 263"/>
              <a:gd name="T59" fmla="*/ 52106 h 256"/>
              <a:gd name="T60" fmla="*/ 454029 w 263"/>
              <a:gd name="T61" fmla="*/ 64130 h 256"/>
              <a:gd name="T62" fmla="*/ 466191 w 263"/>
              <a:gd name="T63" fmla="*/ 188382 h 25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263" h="256">
                <a:moveTo>
                  <a:pt x="235" y="21"/>
                </a:moveTo>
                <a:cubicBezTo>
                  <a:pt x="222" y="8"/>
                  <a:pt x="205" y="0"/>
                  <a:pt x="188" y="0"/>
                </a:cubicBezTo>
                <a:cubicBezTo>
                  <a:pt x="173" y="0"/>
                  <a:pt x="160" y="5"/>
                  <a:pt x="150" y="15"/>
                </a:cubicBezTo>
                <a:cubicBezTo>
                  <a:pt x="111" y="54"/>
                  <a:pt x="111" y="54"/>
                  <a:pt x="111" y="54"/>
                </a:cubicBezTo>
                <a:cubicBezTo>
                  <a:pt x="111" y="54"/>
                  <a:pt x="111" y="54"/>
                  <a:pt x="111" y="55"/>
                </a:cubicBezTo>
                <a:cubicBezTo>
                  <a:pt x="111" y="55"/>
                  <a:pt x="111" y="55"/>
                  <a:pt x="111" y="55"/>
                </a:cubicBezTo>
                <a:cubicBezTo>
                  <a:pt x="111" y="55"/>
                  <a:pt x="111" y="55"/>
                  <a:pt x="111" y="55"/>
                </a:cubicBezTo>
                <a:cubicBezTo>
                  <a:pt x="28" y="138"/>
                  <a:pt x="28" y="138"/>
                  <a:pt x="28" y="138"/>
                </a:cubicBezTo>
                <a:cubicBezTo>
                  <a:pt x="24" y="142"/>
                  <a:pt x="22" y="147"/>
                  <a:pt x="20" y="152"/>
                </a:cubicBezTo>
                <a:cubicBezTo>
                  <a:pt x="1" y="220"/>
                  <a:pt x="1" y="220"/>
                  <a:pt x="1" y="220"/>
                </a:cubicBezTo>
                <a:cubicBezTo>
                  <a:pt x="1" y="220"/>
                  <a:pt x="0" y="225"/>
                  <a:pt x="0" y="228"/>
                </a:cubicBezTo>
                <a:cubicBezTo>
                  <a:pt x="0" y="243"/>
                  <a:pt x="13" y="256"/>
                  <a:pt x="28" y="256"/>
                </a:cubicBezTo>
                <a:cubicBezTo>
                  <a:pt x="31" y="256"/>
                  <a:pt x="37" y="255"/>
                  <a:pt x="37" y="255"/>
                </a:cubicBezTo>
                <a:cubicBezTo>
                  <a:pt x="105" y="237"/>
                  <a:pt x="105" y="237"/>
                  <a:pt x="105" y="237"/>
                </a:cubicBezTo>
                <a:cubicBezTo>
                  <a:pt x="110" y="235"/>
                  <a:pt x="115" y="232"/>
                  <a:pt x="119" y="229"/>
                </a:cubicBezTo>
                <a:cubicBezTo>
                  <a:pt x="241" y="105"/>
                  <a:pt x="241" y="105"/>
                  <a:pt x="241" y="105"/>
                </a:cubicBezTo>
                <a:cubicBezTo>
                  <a:pt x="263" y="83"/>
                  <a:pt x="261" y="46"/>
                  <a:pt x="235" y="21"/>
                </a:cubicBezTo>
                <a:close/>
                <a:moveTo>
                  <a:pt x="128" y="190"/>
                </a:moveTo>
                <a:cubicBezTo>
                  <a:pt x="127" y="183"/>
                  <a:pt x="125" y="176"/>
                  <a:pt x="122" y="169"/>
                </a:cubicBezTo>
                <a:cubicBezTo>
                  <a:pt x="198" y="94"/>
                  <a:pt x="198" y="94"/>
                  <a:pt x="198" y="94"/>
                </a:cubicBezTo>
                <a:cubicBezTo>
                  <a:pt x="203" y="108"/>
                  <a:pt x="200" y="124"/>
                  <a:pt x="190" y="134"/>
                </a:cubicBezTo>
                <a:cubicBezTo>
                  <a:pt x="190" y="134"/>
                  <a:pt x="190" y="134"/>
                  <a:pt x="190" y="134"/>
                </a:cubicBezTo>
                <a:cubicBezTo>
                  <a:pt x="190" y="134"/>
                  <a:pt x="190" y="134"/>
                  <a:pt x="190" y="134"/>
                </a:cubicBezTo>
                <a:cubicBezTo>
                  <a:pt x="128" y="196"/>
                  <a:pt x="128" y="196"/>
                  <a:pt x="128" y="196"/>
                </a:cubicBezTo>
                <a:cubicBezTo>
                  <a:pt x="128" y="194"/>
                  <a:pt x="128" y="192"/>
                  <a:pt x="128" y="190"/>
                </a:cubicBezTo>
                <a:close/>
                <a:moveTo>
                  <a:pt x="118" y="162"/>
                </a:moveTo>
                <a:cubicBezTo>
                  <a:pt x="115" y="157"/>
                  <a:pt x="112" y="152"/>
                  <a:pt x="108" y="148"/>
                </a:cubicBezTo>
                <a:cubicBezTo>
                  <a:pt x="103" y="143"/>
                  <a:pt x="97" y="140"/>
                  <a:pt x="91" y="136"/>
                </a:cubicBezTo>
                <a:cubicBezTo>
                  <a:pt x="168" y="60"/>
                  <a:pt x="168" y="60"/>
                  <a:pt x="168" y="60"/>
                </a:cubicBezTo>
                <a:cubicBezTo>
                  <a:pt x="174" y="63"/>
                  <a:pt x="179" y="66"/>
                  <a:pt x="184" y="72"/>
                </a:cubicBezTo>
                <a:cubicBezTo>
                  <a:pt x="189" y="76"/>
                  <a:pt x="192" y="81"/>
                  <a:pt x="195" y="86"/>
                </a:cubicBezTo>
                <a:lnTo>
                  <a:pt x="118" y="162"/>
                </a:lnTo>
                <a:close/>
                <a:moveTo>
                  <a:pt x="84" y="133"/>
                </a:moveTo>
                <a:cubicBezTo>
                  <a:pt x="76" y="130"/>
                  <a:pt x="69" y="128"/>
                  <a:pt x="61" y="128"/>
                </a:cubicBezTo>
                <a:cubicBezTo>
                  <a:pt x="123" y="66"/>
                  <a:pt x="123" y="66"/>
                  <a:pt x="123" y="66"/>
                </a:cubicBezTo>
                <a:cubicBezTo>
                  <a:pt x="132" y="56"/>
                  <a:pt x="146" y="54"/>
                  <a:pt x="159" y="57"/>
                </a:cubicBezTo>
                <a:lnTo>
                  <a:pt x="84" y="133"/>
                </a:lnTo>
                <a:close/>
                <a:moveTo>
                  <a:pt x="33" y="239"/>
                </a:moveTo>
                <a:cubicBezTo>
                  <a:pt x="32" y="239"/>
                  <a:pt x="30" y="240"/>
                  <a:pt x="28" y="240"/>
                </a:cubicBezTo>
                <a:cubicBezTo>
                  <a:pt x="21" y="240"/>
                  <a:pt x="16" y="235"/>
                  <a:pt x="16" y="228"/>
                </a:cubicBezTo>
                <a:cubicBezTo>
                  <a:pt x="16" y="227"/>
                  <a:pt x="17" y="224"/>
                  <a:pt x="17" y="224"/>
                </a:cubicBezTo>
                <a:cubicBezTo>
                  <a:pt x="25" y="193"/>
                  <a:pt x="25" y="193"/>
                  <a:pt x="25" y="193"/>
                </a:cubicBezTo>
                <a:cubicBezTo>
                  <a:pt x="34" y="193"/>
                  <a:pt x="44" y="196"/>
                  <a:pt x="52" y="204"/>
                </a:cubicBezTo>
                <a:cubicBezTo>
                  <a:pt x="60" y="212"/>
                  <a:pt x="64" y="222"/>
                  <a:pt x="63" y="231"/>
                </a:cubicBezTo>
                <a:lnTo>
                  <a:pt x="33" y="239"/>
                </a:lnTo>
                <a:close/>
                <a:moveTo>
                  <a:pt x="71" y="229"/>
                </a:moveTo>
                <a:cubicBezTo>
                  <a:pt x="71" y="218"/>
                  <a:pt x="66" y="207"/>
                  <a:pt x="58" y="198"/>
                </a:cubicBezTo>
                <a:cubicBezTo>
                  <a:pt x="49" y="190"/>
                  <a:pt x="38" y="185"/>
                  <a:pt x="27" y="185"/>
                </a:cubicBezTo>
                <a:cubicBezTo>
                  <a:pt x="35" y="156"/>
                  <a:pt x="35" y="156"/>
                  <a:pt x="35" y="156"/>
                </a:cubicBezTo>
                <a:cubicBezTo>
                  <a:pt x="36" y="154"/>
                  <a:pt x="37" y="152"/>
                  <a:pt x="39" y="150"/>
                </a:cubicBezTo>
                <a:cubicBezTo>
                  <a:pt x="55" y="139"/>
                  <a:pt x="79" y="142"/>
                  <a:pt x="96" y="160"/>
                </a:cubicBezTo>
                <a:cubicBezTo>
                  <a:pt x="115" y="178"/>
                  <a:pt x="117" y="204"/>
                  <a:pt x="103" y="220"/>
                </a:cubicBezTo>
                <a:cubicBezTo>
                  <a:pt x="103" y="221"/>
                  <a:pt x="102" y="221"/>
                  <a:pt x="101" y="221"/>
                </a:cubicBezTo>
                <a:lnTo>
                  <a:pt x="71" y="229"/>
                </a:lnTo>
                <a:close/>
                <a:moveTo>
                  <a:pt x="230" y="94"/>
                </a:moveTo>
                <a:cubicBezTo>
                  <a:pt x="216" y="108"/>
                  <a:pt x="216" y="108"/>
                  <a:pt x="216" y="108"/>
                </a:cubicBezTo>
                <a:cubicBezTo>
                  <a:pt x="216" y="106"/>
                  <a:pt x="216" y="104"/>
                  <a:pt x="216" y="102"/>
                </a:cubicBezTo>
                <a:cubicBezTo>
                  <a:pt x="215" y="87"/>
                  <a:pt x="207" y="72"/>
                  <a:pt x="196" y="60"/>
                </a:cubicBezTo>
                <a:cubicBezTo>
                  <a:pt x="183" y="47"/>
                  <a:pt x="165" y="40"/>
                  <a:pt x="148" y="40"/>
                </a:cubicBezTo>
                <a:cubicBezTo>
                  <a:pt x="162" y="26"/>
                  <a:pt x="162" y="26"/>
                  <a:pt x="162" y="26"/>
                </a:cubicBezTo>
                <a:cubicBezTo>
                  <a:pt x="168" y="20"/>
                  <a:pt x="177" y="16"/>
                  <a:pt x="188" y="16"/>
                </a:cubicBezTo>
                <a:cubicBezTo>
                  <a:pt x="200" y="16"/>
                  <a:pt x="214" y="22"/>
                  <a:pt x="224" y="32"/>
                </a:cubicBezTo>
                <a:cubicBezTo>
                  <a:pt x="233" y="41"/>
                  <a:pt x="239" y="53"/>
                  <a:pt x="240" y="65"/>
                </a:cubicBezTo>
                <a:cubicBezTo>
                  <a:pt x="241" y="76"/>
                  <a:pt x="237" y="87"/>
                  <a:pt x="230" y="9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grpSp>
        <p:nvGrpSpPr>
          <p:cNvPr id="68" name="Group 67"/>
          <p:cNvGrpSpPr/>
          <p:nvPr/>
        </p:nvGrpSpPr>
        <p:grpSpPr>
          <a:xfrm>
            <a:off x="6698436" y="2498239"/>
            <a:ext cx="465346" cy="544729"/>
            <a:chOff x="6980238" y="-342900"/>
            <a:chExt cx="1150937" cy="1311275"/>
          </a:xfrm>
          <a:solidFill>
            <a:schemeClr val="bg1"/>
          </a:solidFill>
        </p:grpSpPr>
        <p:sp>
          <p:nvSpPr>
            <p:cNvPr id="69" name="Freeform 30"/>
            <p:cNvSpPr>
              <a:spLocks noEditPoints="1"/>
            </p:cNvSpPr>
            <p:nvPr/>
          </p:nvSpPr>
          <p:spPr bwMode="auto">
            <a:xfrm>
              <a:off x="6980238" y="-342900"/>
              <a:ext cx="1150937" cy="1311275"/>
            </a:xfrm>
            <a:custGeom>
              <a:avLst/>
              <a:gdLst>
                <a:gd name="T0" fmla="*/ 152 w 304"/>
                <a:gd name="T1" fmla="*/ 0 h 347"/>
                <a:gd name="T2" fmla="*/ 0 w 304"/>
                <a:gd name="T3" fmla="*/ 71 h 347"/>
                <a:gd name="T4" fmla="*/ 0 w 304"/>
                <a:gd name="T5" fmla="*/ 277 h 347"/>
                <a:gd name="T6" fmla="*/ 152 w 304"/>
                <a:gd name="T7" fmla="*/ 347 h 347"/>
                <a:gd name="T8" fmla="*/ 304 w 304"/>
                <a:gd name="T9" fmla="*/ 277 h 347"/>
                <a:gd name="T10" fmla="*/ 304 w 304"/>
                <a:gd name="T11" fmla="*/ 71 h 347"/>
                <a:gd name="T12" fmla="*/ 152 w 304"/>
                <a:gd name="T13" fmla="*/ 0 h 347"/>
                <a:gd name="T14" fmla="*/ 282 w 304"/>
                <a:gd name="T15" fmla="*/ 277 h 347"/>
                <a:gd name="T16" fmla="*/ 152 w 304"/>
                <a:gd name="T17" fmla="*/ 326 h 347"/>
                <a:gd name="T18" fmla="*/ 22 w 304"/>
                <a:gd name="T19" fmla="*/ 277 h 347"/>
                <a:gd name="T20" fmla="*/ 22 w 304"/>
                <a:gd name="T21" fmla="*/ 236 h 347"/>
                <a:gd name="T22" fmla="*/ 152 w 304"/>
                <a:gd name="T23" fmla="*/ 271 h 347"/>
                <a:gd name="T24" fmla="*/ 282 w 304"/>
                <a:gd name="T25" fmla="*/ 236 h 347"/>
                <a:gd name="T26" fmla="*/ 282 w 304"/>
                <a:gd name="T27" fmla="*/ 277 h 347"/>
                <a:gd name="T28" fmla="*/ 282 w 304"/>
                <a:gd name="T29" fmla="*/ 212 h 347"/>
                <a:gd name="T30" fmla="*/ 282 w 304"/>
                <a:gd name="T31" fmla="*/ 212 h 347"/>
                <a:gd name="T32" fmla="*/ 282 w 304"/>
                <a:gd name="T33" fmla="*/ 212 h 347"/>
                <a:gd name="T34" fmla="*/ 152 w 304"/>
                <a:gd name="T35" fmla="*/ 261 h 347"/>
                <a:gd name="T36" fmla="*/ 22 w 304"/>
                <a:gd name="T37" fmla="*/ 212 h 347"/>
                <a:gd name="T38" fmla="*/ 22 w 304"/>
                <a:gd name="T39" fmla="*/ 212 h 347"/>
                <a:gd name="T40" fmla="*/ 22 w 304"/>
                <a:gd name="T41" fmla="*/ 212 h 347"/>
                <a:gd name="T42" fmla="*/ 22 w 304"/>
                <a:gd name="T43" fmla="*/ 171 h 347"/>
                <a:gd name="T44" fmla="*/ 152 w 304"/>
                <a:gd name="T45" fmla="*/ 206 h 347"/>
                <a:gd name="T46" fmla="*/ 282 w 304"/>
                <a:gd name="T47" fmla="*/ 171 h 347"/>
                <a:gd name="T48" fmla="*/ 282 w 304"/>
                <a:gd name="T49" fmla="*/ 212 h 347"/>
                <a:gd name="T50" fmla="*/ 282 w 304"/>
                <a:gd name="T51" fmla="*/ 147 h 347"/>
                <a:gd name="T52" fmla="*/ 282 w 304"/>
                <a:gd name="T53" fmla="*/ 147 h 347"/>
                <a:gd name="T54" fmla="*/ 282 w 304"/>
                <a:gd name="T55" fmla="*/ 147 h 347"/>
                <a:gd name="T56" fmla="*/ 152 w 304"/>
                <a:gd name="T57" fmla="*/ 195 h 347"/>
                <a:gd name="T58" fmla="*/ 22 w 304"/>
                <a:gd name="T59" fmla="*/ 147 h 347"/>
                <a:gd name="T60" fmla="*/ 22 w 304"/>
                <a:gd name="T61" fmla="*/ 147 h 347"/>
                <a:gd name="T62" fmla="*/ 22 w 304"/>
                <a:gd name="T63" fmla="*/ 147 h 347"/>
                <a:gd name="T64" fmla="*/ 22 w 304"/>
                <a:gd name="T65" fmla="*/ 109 h 347"/>
                <a:gd name="T66" fmla="*/ 152 w 304"/>
                <a:gd name="T67" fmla="*/ 141 h 347"/>
                <a:gd name="T68" fmla="*/ 282 w 304"/>
                <a:gd name="T69" fmla="*/ 109 h 347"/>
                <a:gd name="T70" fmla="*/ 282 w 304"/>
                <a:gd name="T71" fmla="*/ 147 h 347"/>
                <a:gd name="T72" fmla="*/ 152 w 304"/>
                <a:gd name="T73" fmla="*/ 119 h 347"/>
                <a:gd name="T74" fmla="*/ 22 w 304"/>
                <a:gd name="T75" fmla="*/ 71 h 347"/>
                <a:gd name="T76" fmla="*/ 152 w 304"/>
                <a:gd name="T77" fmla="*/ 22 h 347"/>
                <a:gd name="T78" fmla="*/ 282 w 304"/>
                <a:gd name="T79" fmla="*/ 71 h 347"/>
                <a:gd name="T80" fmla="*/ 152 w 304"/>
                <a:gd name="T81" fmla="*/ 119 h 3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304" h="347">
                  <a:moveTo>
                    <a:pt x="152" y="0"/>
                  </a:moveTo>
                  <a:cubicBezTo>
                    <a:pt x="79" y="0"/>
                    <a:pt x="0" y="22"/>
                    <a:pt x="0" y="71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325"/>
                    <a:pt x="79" y="347"/>
                    <a:pt x="152" y="347"/>
                  </a:cubicBezTo>
                  <a:cubicBezTo>
                    <a:pt x="225" y="347"/>
                    <a:pt x="304" y="325"/>
                    <a:pt x="304" y="277"/>
                  </a:cubicBezTo>
                  <a:cubicBezTo>
                    <a:pt x="304" y="71"/>
                    <a:pt x="304" y="71"/>
                    <a:pt x="304" y="71"/>
                  </a:cubicBezTo>
                  <a:cubicBezTo>
                    <a:pt x="304" y="22"/>
                    <a:pt x="225" y="0"/>
                    <a:pt x="152" y="0"/>
                  </a:cubicBezTo>
                  <a:close/>
                  <a:moveTo>
                    <a:pt x="282" y="277"/>
                  </a:moveTo>
                  <a:cubicBezTo>
                    <a:pt x="282" y="304"/>
                    <a:pt x="224" y="326"/>
                    <a:pt x="152" y="326"/>
                  </a:cubicBezTo>
                  <a:cubicBezTo>
                    <a:pt x="80" y="326"/>
                    <a:pt x="22" y="304"/>
                    <a:pt x="22" y="277"/>
                  </a:cubicBezTo>
                  <a:cubicBezTo>
                    <a:pt x="22" y="236"/>
                    <a:pt x="22" y="236"/>
                    <a:pt x="22" y="236"/>
                  </a:cubicBezTo>
                  <a:cubicBezTo>
                    <a:pt x="44" y="259"/>
                    <a:pt x="98" y="271"/>
                    <a:pt x="152" y="271"/>
                  </a:cubicBezTo>
                  <a:cubicBezTo>
                    <a:pt x="206" y="271"/>
                    <a:pt x="260" y="259"/>
                    <a:pt x="282" y="236"/>
                  </a:cubicBezTo>
                  <a:lnTo>
                    <a:pt x="282" y="277"/>
                  </a:lnTo>
                  <a:close/>
                  <a:moveTo>
                    <a:pt x="282" y="212"/>
                  </a:moveTo>
                  <a:cubicBezTo>
                    <a:pt x="282" y="212"/>
                    <a:pt x="282" y="212"/>
                    <a:pt x="282" y="212"/>
                  </a:cubicBezTo>
                  <a:cubicBezTo>
                    <a:pt x="282" y="212"/>
                    <a:pt x="282" y="212"/>
                    <a:pt x="282" y="212"/>
                  </a:cubicBezTo>
                  <a:cubicBezTo>
                    <a:pt x="282" y="239"/>
                    <a:pt x="224" y="261"/>
                    <a:pt x="152" y="261"/>
                  </a:cubicBezTo>
                  <a:cubicBezTo>
                    <a:pt x="80" y="261"/>
                    <a:pt x="22" y="239"/>
                    <a:pt x="22" y="212"/>
                  </a:cubicBezTo>
                  <a:cubicBezTo>
                    <a:pt x="22" y="212"/>
                    <a:pt x="22" y="212"/>
                    <a:pt x="22" y="212"/>
                  </a:cubicBezTo>
                  <a:cubicBezTo>
                    <a:pt x="22" y="212"/>
                    <a:pt x="22" y="212"/>
                    <a:pt x="22" y="212"/>
                  </a:cubicBezTo>
                  <a:cubicBezTo>
                    <a:pt x="22" y="171"/>
                    <a:pt x="22" y="171"/>
                    <a:pt x="22" y="171"/>
                  </a:cubicBezTo>
                  <a:cubicBezTo>
                    <a:pt x="44" y="194"/>
                    <a:pt x="98" y="206"/>
                    <a:pt x="152" y="206"/>
                  </a:cubicBezTo>
                  <a:cubicBezTo>
                    <a:pt x="206" y="206"/>
                    <a:pt x="260" y="194"/>
                    <a:pt x="282" y="171"/>
                  </a:cubicBezTo>
                  <a:lnTo>
                    <a:pt x="282" y="212"/>
                  </a:lnTo>
                  <a:close/>
                  <a:moveTo>
                    <a:pt x="282" y="147"/>
                  </a:moveTo>
                  <a:cubicBezTo>
                    <a:pt x="282" y="147"/>
                    <a:pt x="282" y="147"/>
                    <a:pt x="282" y="147"/>
                  </a:cubicBezTo>
                  <a:cubicBezTo>
                    <a:pt x="282" y="147"/>
                    <a:pt x="282" y="147"/>
                    <a:pt x="282" y="147"/>
                  </a:cubicBezTo>
                  <a:cubicBezTo>
                    <a:pt x="282" y="174"/>
                    <a:pt x="224" y="195"/>
                    <a:pt x="152" y="195"/>
                  </a:cubicBezTo>
                  <a:cubicBezTo>
                    <a:pt x="80" y="195"/>
                    <a:pt x="22" y="174"/>
                    <a:pt x="22" y="147"/>
                  </a:cubicBezTo>
                  <a:cubicBezTo>
                    <a:pt x="22" y="147"/>
                    <a:pt x="22" y="147"/>
                    <a:pt x="22" y="147"/>
                  </a:cubicBezTo>
                  <a:cubicBezTo>
                    <a:pt x="22" y="147"/>
                    <a:pt x="22" y="147"/>
                    <a:pt x="22" y="147"/>
                  </a:cubicBezTo>
                  <a:cubicBezTo>
                    <a:pt x="22" y="109"/>
                    <a:pt x="22" y="109"/>
                    <a:pt x="22" y="109"/>
                  </a:cubicBezTo>
                  <a:cubicBezTo>
                    <a:pt x="50" y="131"/>
                    <a:pt x="102" y="141"/>
                    <a:pt x="152" y="141"/>
                  </a:cubicBezTo>
                  <a:cubicBezTo>
                    <a:pt x="202" y="141"/>
                    <a:pt x="254" y="131"/>
                    <a:pt x="282" y="109"/>
                  </a:cubicBezTo>
                  <a:lnTo>
                    <a:pt x="282" y="147"/>
                  </a:lnTo>
                  <a:close/>
                  <a:moveTo>
                    <a:pt x="152" y="119"/>
                  </a:moveTo>
                  <a:cubicBezTo>
                    <a:pt x="80" y="119"/>
                    <a:pt x="22" y="98"/>
                    <a:pt x="22" y="71"/>
                  </a:cubicBezTo>
                  <a:cubicBezTo>
                    <a:pt x="22" y="44"/>
                    <a:pt x="80" y="22"/>
                    <a:pt x="152" y="22"/>
                  </a:cubicBezTo>
                  <a:cubicBezTo>
                    <a:pt x="224" y="22"/>
                    <a:pt x="282" y="44"/>
                    <a:pt x="282" y="71"/>
                  </a:cubicBezTo>
                  <a:cubicBezTo>
                    <a:pt x="282" y="98"/>
                    <a:pt x="224" y="119"/>
                    <a:pt x="152" y="1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0" name="Oval 31"/>
            <p:cNvSpPr>
              <a:spLocks noChangeArrowheads="1"/>
            </p:cNvSpPr>
            <p:nvPr/>
          </p:nvSpPr>
          <p:spPr bwMode="auto">
            <a:xfrm>
              <a:off x="7885113" y="681038"/>
              <a:ext cx="82550" cy="84138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1" name="Oval 32"/>
            <p:cNvSpPr>
              <a:spLocks noChangeArrowheads="1"/>
            </p:cNvSpPr>
            <p:nvPr/>
          </p:nvSpPr>
          <p:spPr bwMode="auto">
            <a:xfrm>
              <a:off x="7885113" y="434975"/>
              <a:ext cx="82550" cy="84138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2" name="Oval 33"/>
            <p:cNvSpPr>
              <a:spLocks noChangeArrowheads="1"/>
            </p:cNvSpPr>
            <p:nvPr/>
          </p:nvSpPr>
          <p:spPr bwMode="auto">
            <a:xfrm>
              <a:off x="7885113" y="190500"/>
              <a:ext cx="82550" cy="82550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grpSp>
        <p:nvGrpSpPr>
          <p:cNvPr id="73" name="Group 72"/>
          <p:cNvGrpSpPr/>
          <p:nvPr/>
        </p:nvGrpSpPr>
        <p:grpSpPr>
          <a:xfrm>
            <a:off x="7108011" y="3844692"/>
            <a:ext cx="767472" cy="730680"/>
            <a:chOff x="5899150" y="-1111250"/>
            <a:chExt cx="2832101" cy="2832100"/>
          </a:xfrm>
          <a:solidFill>
            <a:schemeClr val="bg1"/>
          </a:solidFill>
        </p:grpSpPr>
        <p:sp>
          <p:nvSpPr>
            <p:cNvPr id="74" name="Freeform 37"/>
            <p:cNvSpPr>
              <a:spLocks noEditPoints="1"/>
            </p:cNvSpPr>
            <p:nvPr/>
          </p:nvSpPr>
          <p:spPr bwMode="auto">
            <a:xfrm>
              <a:off x="5899150" y="-1111250"/>
              <a:ext cx="2832101" cy="2832100"/>
            </a:xfrm>
            <a:custGeom>
              <a:avLst/>
              <a:gdLst>
                <a:gd name="T0" fmla="*/ 499 w 752"/>
                <a:gd name="T1" fmla="*/ 68 h 752"/>
                <a:gd name="T2" fmla="*/ 68 w 752"/>
                <a:gd name="T3" fmla="*/ 253 h 752"/>
                <a:gd name="T4" fmla="*/ 253 w 752"/>
                <a:gd name="T5" fmla="*/ 684 h 752"/>
                <a:gd name="T6" fmla="*/ 684 w 752"/>
                <a:gd name="T7" fmla="*/ 499 h 752"/>
                <a:gd name="T8" fmla="*/ 499 w 752"/>
                <a:gd name="T9" fmla="*/ 68 h 752"/>
                <a:gd name="T10" fmla="*/ 268 w 752"/>
                <a:gd name="T11" fmla="*/ 646 h 752"/>
                <a:gd name="T12" fmla="*/ 106 w 752"/>
                <a:gd name="T13" fmla="*/ 268 h 752"/>
                <a:gd name="T14" fmla="*/ 484 w 752"/>
                <a:gd name="T15" fmla="*/ 106 h 752"/>
                <a:gd name="T16" fmla="*/ 646 w 752"/>
                <a:gd name="T17" fmla="*/ 484 h 752"/>
                <a:gd name="T18" fmla="*/ 268 w 752"/>
                <a:gd name="T19" fmla="*/ 646 h 7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52" h="752">
                  <a:moveTo>
                    <a:pt x="499" y="68"/>
                  </a:moveTo>
                  <a:cubicBezTo>
                    <a:pt x="329" y="0"/>
                    <a:pt x="136" y="82"/>
                    <a:pt x="68" y="253"/>
                  </a:cubicBezTo>
                  <a:cubicBezTo>
                    <a:pt x="0" y="423"/>
                    <a:pt x="82" y="616"/>
                    <a:pt x="253" y="684"/>
                  </a:cubicBezTo>
                  <a:cubicBezTo>
                    <a:pt x="423" y="752"/>
                    <a:pt x="616" y="670"/>
                    <a:pt x="684" y="499"/>
                  </a:cubicBezTo>
                  <a:cubicBezTo>
                    <a:pt x="752" y="329"/>
                    <a:pt x="670" y="136"/>
                    <a:pt x="499" y="68"/>
                  </a:cubicBezTo>
                  <a:close/>
                  <a:moveTo>
                    <a:pt x="268" y="646"/>
                  </a:moveTo>
                  <a:cubicBezTo>
                    <a:pt x="119" y="586"/>
                    <a:pt x="47" y="417"/>
                    <a:pt x="106" y="268"/>
                  </a:cubicBezTo>
                  <a:cubicBezTo>
                    <a:pt x="166" y="119"/>
                    <a:pt x="335" y="47"/>
                    <a:pt x="484" y="106"/>
                  </a:cubicBezTo>
                  <a:cubicBezTo>
                    <a:pt x="633" y="166"/>
                    <a:pt x="705" y="335"/>
                    <a:pt x="646" y="484"/>
                  </a:cubicBezTo>
                  <a:cubicBezTo>
                    <a:pt x="586" y="633"/>
                    <a:pt x="417" y="705"/>
                    <a:pt x="268" y="64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5" name="Freeform 38"/>
            <p:cNvSpPr>
              <a:spLocks noEditPoints="1"/>
            </p:cNvSpPr>
            <p:nvPr/>
          </p:nvSpPr>
          <p:spPr bwMode="auto">
            <a:xfrm>
              <a:off x="7137400" y="127000"/>
              <a:ext cx="354013" cy="354013"/>
            </a:xfrm>
            <a:custGeom>
              <a:avLst/>
              <a:gdLst>
                <a:gd name="T0" fmla="*/ 62 w 94"/>
                <a:gd name="T1" fmla="*/ 9 h 94"/>
                <a:gd name="T2" fmla="*/ 9 w 94"/>
                <a:gd name="T3" fmla="*/ 32 h 94"/>
                <a:gd name="T4" fmla="*/ 32 w 94"/>
                <a:gd name="T5" fmla="*/ 86 h 94"/>
                <a:gd name="T6" fmla="*/ 86 w 94"/>
                <a:gd name="T7" fmla="*/ 62 h 94"/>
                <a:gd name="T8" fmla="*/ 62 w 94"/>
                <a:gd name="T9" fmla="*/ 9 h 94"/>
                <a:gd name="T10" fmla="*/ 39 w 94"/>
                <a:gd name="T11" fmla="*/ 66 h 94"/>
                <a:gd name="T12" fmla="*/ 28 w 94"/>
                <a:gd name="T13" fmla="*/ 39 h 94"/>
                <a:gd name="T14" fmla="*/ 55 w 94"/>
                <a:gd name="T15" fmla="*/ 28 h 94"/>
                <a:gd name="T16" fmla="*/ 66 w 94"/>
                <a:gd name="T17" fmla="*/ 55 h 94"/>
                <a:gd name="T18" fmla="*/ 39 w 94"/>
                <a:gd name="T19" fmla="*/ 66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94">
                  <a:moveTo>
                    <a:pt x="62" y="9"/>
                  </a:moveTo>
                  <a:cubicBezTo>
                    <a:pt x="41" y="0"/>
                    <a:pt x="17" y="10"/>
                    <a:pt x="9" y="32"/>
                  </a:cubicBezTo>
                  <a:cubicBezTo>
                    <a:pt x="0" y="53"/>
                    <a:pt x="10" y="77"/>
                    <a:pt x="32" y="86"/>
                  </a:cubicBezTo>
                  <a:cubicBezTo>
                    <a:pt x="53" y="94"/>
                    <a:pt x="77" y="84"/>
                    <a:pt x="86" y="62"/>
                  </a:cubicBezTo>
                  <a:cubicBezTo>
                    <a:pt x="94" y="41"/>
                    <a:pt x="84" y="17"/>
                    <a:pt x="62" y="9"/>
                  </a:cubicBezTo>
                  <a:close/>
                  <a:moveTo>
                    <a:pt x="39" y="66"/>
                  </a:moveTo>
                  <a:cubicBezTo>
                    <a:pt x="29" y="62"/>
                    <a:pt x="24" y="50"/>
                    <a:pt x="28" y="39"/>
                  </a:cubicBezTo>
                  <a:cubicBezTo>
                    <a:pt x="32" y="29"/>
                    <a:pt x="44" y="24"/>
                    <a:pt x="55" y="28"/>
                  </a:cubicBezTo>
                  <a:cubicBezTo>
                    <a:pt x="65" y="32"/>
                    <a:pt x="71" y="44"/>
                    <a:pt x="66" y="55"/>
                  </a:cubicBezTo>
                  <a:cubicBezTo>
                    <a:pt x="62" y="65"/>
                    <a:pt x="50" y="71"/>
                    <a:pt x="39" y="6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6" name="Freeform 39"/>
            <p:cNvSpPr>
              <a:spLocks noEditPoints="1"/>
            </p:cNvSpPr>
            <p:nvPr/>
          </p:nvSpPr>
          <p:spPr bwMode="auto">
            <a:xfrm>
              <a:off x="6783388" y="-225425"/>
              <a:ext cx="1062038" cy="1060450"/>
            </a:xfrm>
            <a:custGeom>
              <a:avLst/>
              <a:gdLst>
                <a:gd name="T0" fmla="*/ 187 w 282"/>
                <a:gd name="T1" fmla="*/ 25 h 282"/>
                <a:gd name="T2" fmla="*/ 25 w 282"/>
                <a:gd name="T3" fmla="*/ 95 h 282"/>
                <a:gd name="T4" fmla="*/ 95 w 282"/>
                <a:gd name="T5" fmla="*/ 257 h 282"/>
                <a:gd name="T6" fmla="*/ 257 w 282"/>
                <a:gd name="T7" fmla="*/ 187 h 282"/>
                <a:gd name="T8" fmla="*/ 187 w 282"/>
                <a:gd name="T9" fmla="*/ 25 h 282"/>
                <a:gd name="T10" fmla="*/ 110 w 282"/>
                <a:gd name="T11" fmla="*/ 218 h 282"/>
                <a:gd name="T12" fmla="*/ 64 w 282"/>
                <a:gd name="T13" fmla="*/ 110 h 282"/>
                <a:gd name="T14" fmla="*/ 172 w 282"/>
                <a:gd name="T15" fmla="*/ 64 h 282"/>
                <a:gd name="T16" fmla="*/ 218 w 282"/>
                <a:gd name="T17" fmla="*/ 172 h 282"/>
                <a:gd name="T18" fmla="*/ 110 w 282"/>
                <a:gd name="T19" fmla="*/ 218 h 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2" h="282">
                  <a:moveTo>
                    <a:pt x="187" y="25"/>
                  </a:moveTo>
                  <a:cubicBezTo>
                    <a:pt x="123" y="0"/>
                    <a:pt x="51" y="31"/>
                    <a:pt x="25" y="95"/>
                  </a:cubicBezTo>
                  <a:cubicBezTo>
                    <a:pt x="0" y="159"/>
                    <a:pt x="31" y="231"/>
                    <a:pt x="95" y="257"/>
                  </a:cubicBezTo>
                  <a:cubicBezTo>
                    <a:pt x="159" y="282"/>
                    <a:pt x="231" y="251"/>
                    <a:pt x="257" y="187"/>
                  </a:cubicBezTo>
                  <a:cubicBezTo>
                    <a:pt x="282" y="123"/>
                    <a:pt x="251" y="51"/>
                    <a:pt x="187" y="25"/>
                  </a:cubicBezTo>
                  <a:close/>
                  <a:moveTo>
                    <a:pt x="110" y="218"/>
                  </a:moveTo>
                  <a:cubicBezTo>
                    <a:pt x="68" y="201"/>
                    <a:pt x="47" y="153"/>
                    <a:pt x="64" y="110"/>
                  </a:cubicBezTo>
                  <a:cubicBezTo>
                    <a:pt x="81" y="68"/>
                    <a:pt x="129" y="47"/>
                    <a:pt x="172" y="64"/>
                  </a:cubicBezTo>
                  <a:cubicBezTo>
                    <a:pt x="214" y="81"/>
                    <a:pt x="235" y="129"/>
                    <a:pt x="218" y="172"/>
                  </a:cubicBezTo>
                  <a:cubicBezTo>
                    <a:pt x="201" y="214"/>
                    <a:pt x="153" y="235"/>
                    <a:pt x="110" y="2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7" name="Freeform 40"/>
            <p:cNvSpPr>
              <a:spLocks/>
            </p:cNvSpPr>
            <p:nvPr/>
          </p:nvSpPr>
          <p:spPr bwMode="auto">
            <a:xfrm>
              <a:off x="7499350" y="477838"/>
              <a:ext cx="403225" cy="411163"/>
            </a:xfrm>
            <a:custGeom>
              <a:avLst/>
              <a:gdLst>
                <a:gd name="T0" fmla="*/ 105 w 107"/>
                <a:gd name="T1" fmla="*/ 16 h 109"/>
                <a:gd name="T2" fmla="*/ 99 w 107"/>
                <a:gd name="T3" fmla="*/ 2 h 109"/>
                <a:gd name="T4" fmla="*/ 86 w 107"/>
                <a:gd name="T5" fmla="*/ 8 h 109"/>
                <a:gd name="T6" fmla="*/ 86 w 107"/>
                <a:gd name="T7" fmla="*/ 8 h 109"/>
                <a:gd name="T8" fmla="*/ 8 w 107"/>
                <a:gd name="T9" fmla="*/ 88 h 109"/>
                <a:gd name="T10" fmla="*/ 3 w 107"/>
                <a:gd name="T11" fmla="*/ 101 h 109"/>
                <a:gd name="T12" fmla="*/ 16 w 107"/>
                <a:gd name="T13" fmla="*/ 107 h 109"/>
                <a:gd name="T14" fmla="*/ 17 w 107"/>
                <a:gd name="T15" fmla="*/ 106 h 109"/>
                <a:gd name="T16" fmla="*/ 105 w 107"/>
                <a:gd name="T17" fmla="*/ 16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7" h="109">
                  <a:moveTo>
                    <a:pt x="105" y="16"/>
                  </a:moveTo>
                  <a:cubicBezTo>
                    <a:pt x="107" y="10"/>
                    <a:pt x="105" y="4"/>
                    <a:pt x="99" y="2"/>
                  </a:cubicBezTo>
                  <a:cubicBezTo>
                    <a:pt x="94" y="0"/>
                    <a:pt x="88" y="3"/>
                    <a:pt x="86" y="8"/>
                  </a:cubicBezTo>
                  <a:cubicBezTo>
                    <a:pt x="86" y="8"/>
                    <a:pt x="86" y="8"/>
                    <a:pt x="86" y="8"/>
                  </a:cubicBezTo>
                  <a:cubicBezTo>
                    <a:pt x="71" y="45"/>
                    <a:pt x="42" y="73"/>
                    <a:pt x="8" y="88"/>
                  </a:cubicBezTo>
                  <a:cubicBezTo>
                    <a:pt x="3" y="90"/>
                    <a:pt x="0" y="96"/>
                    <a:pt x="3" y="101"/>
                  </a:cubicBezTo>
                  <a:cubicBezTo>
                    <a:pt x="5" y="106"/>
                    <a:pt x="11" y="109"/>
                    <a:pt x="16" y="107"/>
                  </a:cubicBezTo>
                  <a:cubicBezTo>
                    <a:pt x="17" y="107"/>
                    <a:pt x="17" y="106"/>
                    <a:pt x="17" y="106"/>
                  </a:cubicBezTo>
                  <a:cubicBezTo>
                    <a:pt x="56" y="89"/>
                    <a:pt x="88" y="58"/>
                    <a:pt x="105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8" name="Freeform 41"/>
            <p:cNvSpPr>
              <a:spLocks/>
            </p:cNvSpPr>
            <p:nvPr/>
          </p:nvSpPr>
          <p:spPr bwMode="auto">
            <a:xfrm>
              <a:off x="7623175" y="595313"/>
              <a:ext cx="569913" cy="579438"/>
            </a:xfrm>
            <a:custGeom>
              <a:avLst/>
              <a:gdLst>
                <a:gd name="T0" fmla="*/ 143 w 151"/>
                <a:gd name="T1" fmla="*/ 2 h 154"/>
                <a:gd name="T2" fmla="*/ 130 w 151"/>
                <a:gd name="T3" fmla="*/ 8 h 154"/>
                <a:gd name="T4" fmla="*/ 8 w 151"/>
                <a:gd name="T5" fmla="*/ 133 h 154"/>
                <a:gd name="T6" fmla="*/ 2 w 151"/>
                <a:gd name="T7" fmla="*/ 146 h 154"/>
                <a:gd name="T8" fmla="*/ 16 w 151"/>
                <a:gd name="T9" fmla="*/ 152 h 154"/>
                <a:gd name="T10" fmla="*/ 17 w 151"/>
                <a:gd name="T11" fmla="*/ 151 h 154"/>
                <a:gd name="T12" fmla="*/ 149 w 151"/>
                <a:gd name="T13" fmla="*/ 16 h 154"/>
                <a:gd name="T14" fmla="*/ 143 w 151"/>
                <a:gd name="T15" fmla="*/ 2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1" h="154">
                  <a:moveTo>
                    <a:pt x="143" y="2"/>
                  </a:moveTo>
                  <a:cubicBezTo>
                    <a:pt x="138" y="0"/>
                    <a:pt x="132" y="3"/>
                    <a:pt x="130" y="8"/>
                  </a:cubicBezTo>
                  <a:cubicBezTo>
                    <a:pt x="106" y="66"/>
                    <a:pt x="61" y="110"/>
                    <a:pt x="8" y="133"/>
                  </a:cubicBezTo>
                  <a:cubicBezTo>
                    <a:pt x="3" y="135"/>
                    <a:pt x="0" y="141"/>
                    <a:pt x="2" y="146"/>
                  </a:cubicBezTo>
                  <a:cubicBezTo>
                    <a:pt x="5" y="152"/>
                    <a:pt x="11" y="154"/>
                    <a:pt x="16" y="152"/>
                  </a:cubicBezTo>
                  <a:cubicBezTo>
                    <a:pt x="16" y="152"/>
                    <a:pt x="16" y="152"/>
                    <a:pt x="17" y="151"/>
                  </a:cubicBezTo>
                  <a:cubicBezTo>
                    <a:pt x="75" y="126"/>
                    <a:pt x="124" y="79"/>
                    <a:pt x="149" y="16"/>
                  </a:cubicBezTo>
                  <a:cubicBezTo>
                    <a:pt x="151" y="10"/>
                    <a:pt x="149" y="4"/>
                    <a:pt x="143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9" name="Freeform 42"/>
            <p:cNvSpPr>
              <a:spLocks/>
            </p:cNvSpPr>
            <p:nvPr/>
          </p:nvSpPr>
          <p:spPr bwMode="auto">
            <a:xfrm>
              <a:off x="7562850" y="538163"/>
              <a:ext cx="485775" cy="493713"/>
            </a:xfrm>
            <a:custGeom>
              <a:avLst/>
              <a:gdLst>
                <a:gd name="T0" fmla="*/ 121 w 129"/>
                <a:gd name="T1" fmla="*/ 2 h 131"/>
                <a:gd name="T2" fmla="*/ 107 w 129"/>
                <a:gd name="T3" fmla="*/ 7 h 131"/>
                <a:gd name="T4" fmla="*/ 7 w 129"/>
                <a:gd name="T5" fmla="*/ 110 h 131"/>
                <a:gd name="T6" fmla="*/ 7 w 129"/>
                <a:gd name="T7" fmla="*/ 110 h 131"/>
                <a:gd name="T8" fmla="*/ 2 w 129"/>
                <a:gd name="T9" fmla="*/ 123 h 131"/>
                <a:gd name="T10" fmla="*/ 16 w 129"/>
                <a:gd name="T11" fmla="*/ 129 h 131"/>
                <a:gd name="T12" fmla="*/ 16 w 129"/>
                <a:gd name="T13" fmla="*/ 128 h 131"/>
                <a:gd name="T14" fmla="*/ 127 w 129"/>
                <a:gd name="T15" fmla="*/ 15 h 131"/>
                <a:gd name="T16" fmla="*/ 121 w 129"/>
                <a:gd name="T17" fmla="*/ 2 h 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9" h="131">
                  <a:moveTo>
                    <a:pt x="121" y="2"/>
                  </a:moveTo>
                  <a:cubicBezTo>
                    <a:pt x="115" y="0"/>
                    <a:pt x="109" y="2"/>
                    <a:pt x="107" y="7"/>
                  </a:cubicBezTo>
                  <a:cubicBezTo>
                    <a:pt x="88" y="55"/>
                    <a:pt x="51" y="91"/>
                    <a:pt x="7" y="110"/>
                  </a:cubicBezTo>
                  <a:cubicBezTo>
                    <a:pt x="7" y="110"/>
                    <a:pt x="7" y="110"/>
                    <a:pt x="7" y="110"/>
                  </a:cubicBezTo>
                  <a:cubicBezTo>
                    <a:pt x="2" y="112"/>
                    <a:pt x="0" y="118"/>
                    <a:pt x="2" y="123"/>
                  </a:cubicBezTo>
                  <a:cubicBezTo>
                    <a:pt x="4" y="129"/>
                    <a:pt x="10" y="131"/>
                    <a:pt x="16" y="129"/>
                  </a:cubicBezTo>
                  <a:cubicBezTo>
                    <a:pt x="16" y="129"/>
                    <a:pt x="16" y="128"/>
                    <a:pt x="16" y="128"/>
                  </a:cubicBezTo>
                  <a:cubicBezTo>
                    <a:pt x="65" y="107"/>
                    <a:pt x="105" y="68"/>
                    <a:pt x="127" y="15"/>
                  </a:cubicBezTo>
                  <a:cubicBezTo>
                    <a:pt x="129" y="10"/>
                    <a:pt x="126" y="4"/>
                    <a:pt x="12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0" name="Freeform 43"/>
            <p:cNvSpPr>
              <a:spLocks/>
            </p:cNvSpPr>
            <p:nvPr/>
          </p:nvSpPr>
          <p:spPr bwMode="auto">
            <a:xfrm>
              <a:off x="6727825" y="-279400"/>
              <a:ext cx="401638" cy="411163"/>
            </a:xfrm>
            <a:custGeom>
              <a:avLst/>
              <a:gdLst>
                <a:gd name="T0" fmla="*/ 104 w 107"/>
                <a:gd name="T1" fmla="*/ 8 h 109"/>
                <a:gd name="T2" fmla="*/ 91 w 107"/>
                <a:gd name="T3" fmla="*/ 2 h 109"/>
                <a:gd name="T4" fmla="*/ 90 w 107"/>
                <a:gd name="T5" fmla="*/ 3 h 109"/>
                <a:gd name="T6" fmla="*/ 2 w 107"/>
                <a:gd name="T7" fmla="*/ 93 h 109"/>
                <a:gd name="T8" fmla="*/ 2 w 107"/>
                <a:gd name="T9" fmla="*/ 93 h 109"/>
                <a:gd name="T10" fmla="*/ 8 w 107"/>
                <a:gd name="T11" fmla="*/ 107 h 109"/>
                <a:gd name="T12" fmla="*/ 21 w 107"/>
                <a:gd name="T13" fmla="*/ 101 h 109"/>
                <a:gd name="T14" fmla="*/ 21 w 107"/>
                <a:gd name="T15" fmla="*/ 101 h 109"/>
                <a:gd name="T16" fmla="*/ 99 w 107"/>
                <a:gd name="T17" fmla="*/ 22 h 109"/>
                <a:gd name="T18" fmla="*/ 104 w 107"/>
                <a:gd name="T19" fmla="*/ 8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7" h="109">
                  <a:moveTo>
                    <a:pt x="104" y="8"/>
                  </a:moveTo>
                  <a:cubicBezTo>
                    <a:pt x="102" y="3"/>
                    <a:pt x="96" y="0"/>
                    <a:pt x="91" y="2"/>
                  </a:cubicBezTo>
                  <a:cubicBezTo>
                    <a:pt x="91" y="3"/>
                    <a:pt x="90" y="3"/>
                    <a:pt x="90" y="3"/>
                  </a:cubicBezTo>
                  <a:cubicBezTo>
                    <a:pt x="51" y="20"/>
                    <a:pt x="19" y="51"/>
                    <a:pt x="2" y="93"/>
                  </a:cubicBezTo>
                  <a:cubicBezTo>
                    <a:pt x="2" y="93"/>
                    <a:pt x="2" y="93"/>
                    <a:pt x="2" y="93"/>
                  </a:cubicBezTo>
                  <a:cubicBezTo>
                    <a:pt x="0" y="99"/>
                    <a:pt x="2" y="105"/>
                    <a:pt x="8" y="107"/>
                  </a:cubicBezTo>
                  <a:cubicBezTo>
                    <a:pt x="13" y="109"/>
                    <a:pt x="19" y="106"/>
                    <a:pt x="21" y="101"/>
                  </a:cubicBezTo>
                  <a:cubicBezTo>
                    <a:pt x="21" y="101"/>
                    <a:pt x="21" y="101"/>
                    <a:pt x="21" y="101"/>
                  </a:cubicBezTo>
                  <a:cubicBezTo>
                    <a:pt x="36" y="64"/>
                    <a:pt x="65" y="36"/>
                    <a:pt x="99" y="22"/>
                  </a:cubicBezTo>
                  <a:cubicBezTo>
                    <a:pt x="104" y="19"/>
                    <a:pt x="107" y="13"/>
                    <a:pt x="104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1" name="Freeform 44"/>
            <p:cNvSpPr>
              <a:spLocks/>
            </p:cNvSpPr>
            <p:nvPr/>
          </p:nvSpPr>
          <p:spPr bwMode="auto">
            <a:xfrm>
              <a:off x="6437313" y="-565150"/>
              <a:ext cx="568325" cy="579438"/>
            </a:xfrm>
            <a:custGeom>
              <a:avLst/>
              <a:gdLst>
                <a:gd name="T0" fmla="*/ 149 w 151"/>
                <a:gd name="T1" fmla="*/ 8 h 154"/>
                <a:gd name="T2" fmla="*/ 135 w 151"/>
                <a:gd name="T3" fmla="*/ 2 h 154"/>
                <a:gd name="T4" fmla="*/ 134 w 151"/>
                <a:gd name="T5" fmla="*/ 3 h 154"/>
                <a:gd name="T6" fmla="*/ 2 w 151"/>
                <a:gd name="T7" fmla="*/ 138 h 154"/>
                <a:gd name="T8" fmla="*/ 8 w 151"/>
                <a:gd name="T9" fmla="*/ 152 h 154"/>
                <a:gd name="T10" fmla="*/ 21 w 151"/>
                <a:gd name="T11" fmla="*/ 146 h 154"/>
                <a:gd name="T12" fmla="*/ 143 w 151"/>
                <a:gd name="T13" fmla="*/ 21 h 154"/>
                <a:gd name="T14" fmla="*/ 149 w 151"/>
                <a:gd name="T15" fmla="*/ 8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1" h="154">
                  <a:moveTo>
                    <a:pt x="149" y="8"/>
                  </a:moveTo>
                  <a:cubicBezTo>
                    <a:pt x="146" y="2"/>
                    <a:pt x="140" y="0"/>
                    <a:pt x="135" y="2"/>
                  </a:cubicBezTo>
                  <a:cubicBezTo>
                    <a:pt x="135" y="2"/>
                    <a:pt x="135" y="2"/>
                    <a:pt x="134" y="3"/>
                  </a:cubicBezTo>
                  <a:cubicBezTo>
                    <a:pt x="76" y="28"/>
                    <a:pt x="27" y="75"/>
                    <a:pt x="2" y="138"/>
                  </a:cubicBezTo>
                  <a:cubicBezTo>
                    <a:pt x="0" y="144"/>
                    <a:pt x="2" y="150"/>
                    <a:pt x="8" y="152"/>
                  </a:cubicBezTo>
                  <a:cubicBezTo>
                    <a:pt x="13" y="154"/>
                    <a:pt x="19" y="152"/>
                    <a:pt x="21" y="146"/>
                  </a:cubicBezTo>
                  <a:cubicBezTo>
                    <a:pt x="45" y="88"/>
                    <a:pt x="90" y="44"/>
                    <a:pt x="143" y="21"/>
                  </a:cubicBezTo>
                  <a:cubicBezTo>
                    <a:pt x="148" y="19"/>
                    <a:pt x="151" y="13"/>
                    <a:pt x="149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2" name="Freeform 45"/>
            <p:cNvSpPr>
              <a:spLocks/>
            </p:cNvSpPr>
            <p:nvPr/>
          </p:nvSpPr>
          <p:spPr bwMode="auto">
            <a:xfrm>
              <a:off x="6580188" y="-422275"/>
              <a:ext cx="485775" cy="496888"/>
            </a:xfrm>
            <a:custGeom>
              <a:avLst/>
              <a:gdLst>
                <a:gd name="T0" fmla="*/ 122 w 129"/>
                <a:gd name="T1" fmla="*/ 21 h 132"/>
                <a:gd name="T2" fmla="*/ 127 w 129"/>
                <a:gd name="T3" fmla="*/ 8 h 132"/>
                <a:gd name="T4" fmla="*/ 113 w 129"/>
                <a:gd name="T5" fmla="*/ 2 h 132"/>
                <a:gd name="T6" fmla="*/ 113 w 129"/>
                <a:gd name="T7" fmla="*/ 3 h 132"/>
                <a:gd name="T8" fmla="*/ 2 w 129"/>
                <a:gd name="T9" fmla="*/ 116 h 132"/>
                <a:gd name="T10" fmla="*/ 8 w 129"/>
                <a:gd name="T11" fmla="*/ 129 h 132"/>
                <a:gd name="T12" fmla="*/ 22 w 129"/>
                <a:gd name="T13" fmla="*/ 124 h 132"/>
                <a:gd name="T14" fmla="*/ 122 w 129"/>
                <a:gd name="T15" fmla="*/ 21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9" h="132">
                  <a:moveTo>
                    <a:pt x="122" y="21"/>
                  </a:moveTo>
                  <a:cubicBezTo>
                    <a:pt x="127" y="19"/>
                    <a:pt x="129" y="13"/>
                    <a:pt x="127" y="8"/>
                  </a:cubicBezTo>
                  <a:cubicBezTo>
                    <a:pt x="125" y="2"/>
                    <a:pt x="119" y="0"/>
                    <a:pt x="113" y="2"/>
                  </a:cubicBezTo>
                  <a:cubicBezTo>
                    <a:pt x="113" y="2"/>
                    <a:pt x="113" y="3"/>
                    <a:pt x="113" y="3"/>
                  </a:cubicBezTo>
                  <a:cubicBezTo>
                    <a:pt x="64" y="24"/>
                    <a:pt x="24" y="63"/>
                    <a:pt x="2" y="116"/>
                  </a:cubicBezTo>
                  <a:cubicBezTo>
                    <a:pt x="0" y="121"/>
                    <a:pt x="3" y="127"/>
                    <a:pt x="8" y="129"/>
                  </a:cubicBezTo>
                  <a:cubicBezTo>
                    <a:pt x="14" y="132"/>
                    <a:pt x="20" y="129"/>
                    <a:pt x="22" y="124"/>
                  </a:cubicBezTo>
                  <a:cubicBezTo>
                    <a:pt x="41" y="76"/>
                    <a:pt x="78" y="40"/>
                    <a:pt x="122" y="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/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sp>
        <p:nvSpPr>
          <p:cNvPr id="101396" name="Freeform 823"/>
          <p:cNvSpPr>
            <a:spLocks noEditPoints="1"/>
          </p:cNvSpPr>
          <p:nvPr/>
        </p:nvSpPr>
        <p:spPr bwMode="auto">
          <a:xfrm>
            <a:off x="4349750" y="3500438"/>
            <a:ext cx="522288" cy="488950"/>
          </a:xfrm>
          <a:custGeom>
            <a:avLst/>
            <a:gdLst>
              <a:gd name="T0" fmla="*/ 204603 w 102"/>
              <a:gd name="T1" fmla="*/ 406578 h 101"/>
              <a:gd name="T2" fmla="*/ 322250 w 102"/>
              <a:gd name="T3" fmla="*/ 295253 h 101"/>
              <a:gd name="T4" fmla="*/ 204603 w 102"/>
              <a:gd name="T5" fmla="*/ 183928 h 101"/>
              <a:gd name="T6" fmla="*/ 86956 w 102"/>
              <a:gd name="T7" fmla="*/ 295253 h 101"/>
              <a:gd name="T8" fmla="*/ 204603 w 102"/>
              <a:gd name="T9" fmla="*/ 406578 h 101"/>
              <a:gd name="T10" fmla="*/ 173913 w 102"/>
              <a:gd name="T11" fmla="*/ 246851 h 101"/>
              <a:gd name="T12" fmla="*/ 179028 w 102"/>
              <a:gd name="T13" fmla="*/ 242011 h 101"/>
              <a:gd name="T14" fmla="*/ 184143 w 102"/>
              <a:gd name="T15" fmla="*/ 242011 h 101"/>
              <a:gd name="T16" fmla="*/ 260869 w 102"/>
              <a:gd name="T17" fmla="*/ 290413 h 101"/>
              <a:gd name="T18" fmla="*/ 260869 w 102"/>
              <a:gd name="T19" fmla="*/ 295253 h 101"/>
              <a:gd name="T20" fmla="*/ 260869 w 102"/>
              <a:gd name="T21" fmla="*/ 300094 h 101"/>
              <a:gd name="T22" fmla="*/ 184143 w 102"/>
              <a:gd name="T23" fmla="*/ 348496 h 101"/>
              <a:gd name="T24" fmla="*/ 179028 w 102"/>
              <a:gd name="T25" fmla="*/ 348496 h 101"/>
              <a:gd name="T26" fmla="*/ 179028 w 102"/>
              <a:gd name="T27" fmla="*/ 348496 h 101"/>
              <a:gd name="T28" fmla="*/ 173913 w 102"/>
              <a:gd name="T29" fmla="*/ 343655 h 101"/>
              <a:gd name="T30" fmla="*/ 173913 w 102"/>
              <a:gd name="T31" fmla="*/ 246851 h 101"/>
              <a:gd name="T32" fmla="*/ 506393 w 102"/>
              <a:gd name="T33" fmla="*/ 0 h 101"/>
              <a:gd name="T34" fmla="*/ 127877 w 102"/>
              <a:gd name="T35" fmla="*/ 0 h 101"/>
              <a:gd name="T36" fmla="*/ 117647 w 102"/>
              <a:gd name="T37" fmla="*/ 9680 h 101"/>
              <a:gd name="T38" fmla="*/ 117647 w 102"/>
              <a:gd name="T39" fmla="*/ 53242 h 101"/>
              <a:gd name="T40" fmla="*/ 71611 w 102"/>
              <a:gd name="T41" fmla="*/ 53242 h 101"/>
              <a:gd name="T42" fmla="*/ 61381 w 102"/>
              <a:gd name="T43" fmla="*/ 62923 h 101"/>
              <a:gd name="T44" fmla="*/ 61381 w 102"/>
              <a:gd name="T45" fmla="*/ 111325 h 101"/>
              <a:gd name="T46" fmla="*/ 15345 w 102"/>
              <a:gd name="T47" fmla="*/ 111325 h 101"/>
              <a:gd name="T48" fmla="*/ 0 w 102"/>
              <a:gd name="T49" fmla="*/ 121005 h 101"/>
              <a:gd name="T50" fmla="*/ 0 w 102"/>
              <a:gd name="T51" fmla="*/ 479182 h 101"/>
              <a:gd name="T52" fmla="*/ 15345 w 102"/>
              <a:gd name="T53" fmla="*/ 488862 h 101"/>
              <a:gd name="T54" fmla="*/ 388746 w 102"/>
              <a:gd name="T55" fmla="*/ 488862 h 101"/>
              <a:gd name="T56" fmla="*/ 404091 w 102"/>
              <a:gd name="T57" fmla="*/ 479182 h 101"/>
              <a:gd name="T58" fmla="*/ 404091 w 102"/>
              <a:gd name="T59" fmla="*/ 435620 h 101"/>
              <a:gd name="T60" fmla="*/ 450127 w 102"/>
              <a:gd name="T61" fmla="*/ 435620 h 101"/>
              <a:gd name="T62" fmla="*/ 465472 w 102"/>
              <a:gd name="T63" fmla="*/ 421099 h 101"/>
              <a:gd name="T64" fmla="*/ 465472 w 102"/>
              <a:gd name="T65" fmla="*/ 382377 h 101"/>
              <a:gd name="T66" fmla="*/ 506393 w 102"/>
              <a:gd name="T67" fmla="*/ 382377 h 101"/>
              <a:gd name="T68" fmla="*/ 521738 w 102"/>
              <a:gd name="T69" fmla="*/ 367857 h 101"/>
              <a:gd name="T70" fmla="*/ 521738 w 102"/>
              <a:gd name="T71" fmla="*/ 9680 h 101"/>
              <a:gd name="T72" fmla="*/ 506393 w 102"/>
              <a:gd name="T73" fmla="*/ 0 h 101"/>
              <a:gd name="T74" fmla="*/ 378516 w 102"/>
              <a:gd name="T75" fmla="*/ 464661 h 101"/>
              <a:gd name="T76" fmla="*/ 30690 w 102"/>
              <a:gd name="T77" fmla="*/ 464661 h 101"/>
              <a:gd name="T78" fmla="*/ 30690 w 102"/>
              <a:gd name="T79" fmla="*/ 135526 h 101"/>
              <a:gd name="T80" fmla="*/ 378516 w 102"/>
              <a:gd name="T81" fmla="*/ 135526 h 101"/>
              <a:gd name="T82" fmla="*/ 378516 w 102"/>
              <a:gd name="T83" fmla="*/ 464661 h 101"/>
              <a:gd name="T84" fmla="*/ 434782 w 102"/>
              <a:gd name="T85" fmla="*/ 406578 h 101"/>
              <a:gd name="T86" fmla="*/ 404091 w 102"/>
              <a:gd name="T87" fmla="*/ 406578 h 101"/>
              <a:gd name="T88" fmla="*/ 404091 w 102"/>
              <a:gd name="T89" fmla="*/ 121005 h 101"/>
              <a:gd name="T90" fmla="*/ 388746 w 102"/>
              <a:gd name="T91" fmla="*/ 111325 h 101"/>
              <a:gd name="T92" fmla="*/ 86956 w 102"/>
              <a:gd name="T93" fmla="*/ 111325 h 101"/>
              <a:gd name="T94" fmla="*/ 86956 w 102"/>
              <a:gd name="T95" fmla="*/ 77443 h 101"/>
              <a:gd name="T96" fmla="*/ 434782 w 102"/>
              <a:gd name="T97" fmla="*/ 77443 h 101"/>
              <a:gd name="T98" fmla="*/ 434782 w 102"/>
              <a:gd name="T99" fmla="*/ 406578 h 101"/>
              <a:gd name="T100" fmla="*/ 491048 w 102"/>
              <a:gd name="T101" fmla="*/ 353336 h 101"/>
              <a:gd name="T102" fmla="*/ 465472 w 102"/>
              <a:gd name="T103" fmla="*/ 353336 h 101"/>
              <a:gd name="T104" fmla="*/ 465472 w 102"/>
              <a:gd name="T105" fmla="*/ 62923 h 101"/>
              <a:gd name="T106" fmla="*/ 450127 w 102"/>
              <a:gd name="T107" fmla="*/ 53242 h 101"/>
              <a:gd name="T108" fmla="*/ 143222 w 102"/>
              <a:gd name="T109" fmla="*/ 53242 h 101"/>
              <a:gd name="T110" fmla="*/ 143222 w 102"/>
              <a:gd name="T111" fmla="*/ 24201 h 101"/>
              <a:gd name="T112" fmla="*/ 491048 w 102"/>
              <a:gd name="T113" fmla="*/ 24201 h 101"/>
              <a:gd name="T114" fmla="*/ 491048 w 102"/>
              <a:gd name="T115" fmla="*/ 353336 h 101"/>
              <a:gd name="T116" fmla="*/ 491048 w 102"/>
              <a:gd name="T117" fmla="*/ 353336 h 101"/>
              <a:gd name="T118" fmla="*/ 491048 w 102"/>
              <a:gd name="T119" fmla="*/ 353336 h 101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</a:gdLst>
            <a:ahLst/>
            <a:cxnLst>
              <a:cxn ang="T120">
                <a:pos x="T0" y="T1"/>
              </a:cxn>
              <a:cxn ang="T121">
                <a:pos x="T2" y="T3"/>
              </a:cxn>
              <a:cxn ang="T122">
                <a:pos x="T4" y="T5"/>
              </a:cxn>
              <a:cxn ang="T123">
                <a:pos x="T6" y="T7"/>
              </a:cxn>
              <a:cxn ang="T124">
                <a:pos x="T8" y="T9"/>
              </a:cxn>
              <a:cxn ang="T125">
                <a:pos x="T10" y="T11"/>
              </a:cxn>
              <a:cxn ang="T126">
                <a:pos x="T12" y="T13"/>
              </a:cxn>
              <a:cxn ang="T127">
                <a:pos x="T14" y="T15"/>
              </a:cxn>
              <a:cxn ang="T128">
                <a:pos x="T16" y="T17"/>
              </a:cxn>
              <a:cxn ang="T129">
                <a:pos x="T18" y="T19"/>
              </a:cxn>
              <a:cxn ang="T130">
                <a:pos x="T20" y="T21"/>
              </a:cxn>
              <a:cxn ang="T131">
                <a:pos x="T22" y="T23"/>
              </a:cxn>
              <a:cxn ang="T132">
                <a:pos x="T24" y="T25"/>
              </a:cxn>
              <a:cxn ang="T133">
                <a:pos x="T26" y="T27"/>
              </a:cxn>
              <a:cxn ang="T134">
                <a:pos x="T28" y="T29"/>
              </a:cxn>
              <a:cxn ang="T135">
                <a:pos x="T30" y="T31"/>
              </a:cxn>
              <a:cxn ang="T136">
                <a:pos x="T32" y="T33"/>
              </a:cxn>
              <a:cxn ang="T137">
                <a:pos x="T34" y="T35"/>
              </a:cxn>
              <a:cxn ang="T138">
                <a:pos x="T36" y="T37"/>
              </a:cxn>
              <a:cxn ang="T139">
                <a:pos x="T38" y="T39"/>
              </a:cxn>
              <a:cxn ang="T140">
                <a:pos x="T40" y="T41"/>
              </a:cxn>
              <a:cxn ang="T141">
                <a:pos x="T42" y="T43"/>
              </a:cxn>
              <a:cxn ang="T142">
                <a:pos x="T44" y="T45"/>
              </a:cxn>
              <a:cxn ang="T143">
                <a:pos x="T46" y="T47"/>
              </a:cxn>
              <a:cxn ang="T144">
                <a:pos x="T48" y="T49"/>
              </a:cxn>
              <a:cxn ang="T145">
                <a:pos x="T50" y="T51"/>
              </a:cxn>
              <a:cxn ang="T146">
                <a:pos x="T52" y="T53"/>
              </a:cxn>
              <a:cxn ang="T147">
                <a:pos x="T54" y="T55"/>
              </a:cxn>
              <a:cxn ang="T148">
                <a:pos x="T56" y="T57"/>
              </a:cxn>
              <a:cxn ang="T149">
                <a:pos x="T58" y="T59"/>
              </a:cxn>
              <a:cxn ang="T150">
                <a:pos x="T60" y="T61"/>
              </a:cxn>
              <a:cxn ang="T151">
                <a:pos x="T62" y="T63"/>
              </a:cxn>
              <a:cxn ang="T152">
                <a:pos x="T64" y="T65"/>
              </a:cxn>
              <a:cxn ang="T153">
                <a:pos x="T66" y="T67"/>
              </a:cxn>
              <a:cxn ang="T154">
                <a:pos x="T68" y="T69"/>
              </a:cxn>
              <a:cxn ang="T155">
                <a:pos x="T70" y="T71"/>
              </a:cxn>
              <a:cxn ang="T156">
                <a:pos x="T72" y="T73"/>
              </a:cxn>
              <a:cxn ang="T157">
                <a:pos x="T74" y="T75"/>
              </a:cxn>
              <a:cxn ang="T158">
                <a:pos x="T76" y="T77"/>
              </a:cxn>
              <a:cxn ang="T159">
                <a:pos x="T78" y="T79"/>
              </a:cxn>
              <a:cxn ang="T160">
                <a:pos x="T80" y="T81"/>
              </a:cxn>
              <a:cxn ang="T161">
                <a:pos x="T82" y="T83"/>
              </a:cxn>
              <a:cxn ang="T162">
                <a:pos x="T84" y="T85"/>
              </a:cxn>
              <a:cxn ang="T163">
                <a:pos x="T86" y="T87"/>
              </a:cxn>
              <a:cxn ang="T164">
                <a:pos x="T88" y="T89"/>
              </a:cxn>
              <a:cxn ang="T165">
                <a:pos x="T90" y="T91"/>
              </a:cxn>
              <a:cxn ang="T166">
                <a:pos x="T92" y="T93"/>
              </a:cxn>
              <a:cxn ang="T167">
                <a:pos x="T94" y="T95"/>
              </a:cxn>
              <a:cxn ang="T168">
                <a:pos x="T96" y="T97"/>
              </a:cxn>
              <a:cxn ang="T169">
                <a:pos x="T98" y="T99"/>
              </a:cxn>
              <a:cxn ang="T170">
                <a:pos x="T100" y="T101"/>
              </a:cxn>
              <a:cxn ang="T171">
                <a:pos x="T102" y="T103"/>
              </a:cxn>
              <a:cxn ang="T172">
                <a:pos x="T104" y="T105"/>
              </a:cxn>
              <a:cxn ang="T173">
                <a:pos x="T106" y="T107"/>
              </a:cxn>
              <a:cxn ang="T174">
                <a:pos x="T108" y="T109"/>
              </a:cxn>
              <a:cxn ang="T175">
                <a:pos x="T110" y="T111"/>
              </a:cxn>
              <a:cxn ang="T176">
                <a:pos x="T112" y="T113"/>
              </a:cxn>
              <a:cxn ang="T177">
                <a:pos x="T114" y="T115"/>
              </a:cxn>
              <a:cxn ang="T178">
                <a:pos x="T116" y="T117"/>
              </a:cxn>
              <a:cxn ang="T179">
                <a:pos x="T118" y="T119"/>
              </a:cxn>
            </a:cxnLst>
            <a:rect l="0" t="0" r="r" b="b"/>
            <a:pathLst>
              <a:path w="102" h="101">
                <a:moveTo>
                  <a:pt x="40" y="84"/>
                </a:moveTo>
                <a:cubicBezTo>
                  <a:pt x="52" y="84"/>
                  <a:pt x="63" y="73"/>
                  <a:pt x="63" y="61"/>
                </a:cubicBezTo>
                <a:cubicBezTo>
                  <a:pt x="63" y="48"/>
                  <a:pt x="52" y="38"/>
                  <a:pt x="40" y="38"/>
                </a:cubicBezTo>
                <a:cubicBezTo>
                  <a:pt x="27" y="38"/>
                  <a:pt x="17" y="48"/>
                  <a:pt x="17" y="61"/>
                </a:cubicBezTo>
                <a:cubicBezTo>
                  <a:pt x="17" y="73"/>
                  <a:pt x="27" y="84"/>
                  <a:pt x="40" y="84"/>
                </a:cubicBezTo>
                <a:close/>
                <a:moveTo>
                  <a:pt x="34" y="51"/>
                </a:moveTo>
                <a:cubicBezTo>
                  <a:pt x="34" y="50"/>
                  <a:pt x="35" y="50"/>
                  <a:pt x="35" y="50"/>
                </a:cubicBezTo>
                <a:cubicBezTo>
                  <a:pt x="35" y="49"/>
                  <a:pt x="36" y="50"/>
                  <a:pt x="36" y="50"/>
                </a:cubicBezTo>
                <a:cubicBezTo>
                  <a:pt x="51" y="60"/>
                  <a:pt x="51" y="60"/>
                  <a:pt x="51" y="60"/>
                </a:cubicBezTo>
                <a:cubicBezTo>
                  <a:pt x="51" y="60"/>
                  <a:pt x="51" y="60"/>
                  <a:pt x="51" y="61"/>
                </a:cubicBezTo>
                <a:cubicBezTo>
                  <a:pt x="51" y="61"/>
                  <a:pt x="51" y="62"/>
                  <a:pt x="51" y="62"/>
                </a:cubicBezTo>
                <a:cubicBezTo>
                  <a:pt x="36" y="72"/>
                  <a:pt x="36" y="72"/>
                  <a:pt x="36" y="72"/>
                </a:cubicBezTo>
                <a:cubicBezTo>
                  <a:pt x="36" y="72"/>
                  <a:pt x="36" y="72"/>
                  <a:pt x="35" y="72"/>
                </a:cubicBezTo>
                <a:cubicBezTo>
                  <a:pt x="35" y="72"/>
                  <a:pt x="35" y="72"/>
                  <a:pt x="35" y="72"/>
                </a:cubicBezTo>
                <a:cubicBezTo>
                  <a:pt x="35" y="72"/>
                  <a:pt x="34" y="71"/>
                  <a:pt x="34" y="71"/>
                </a:cubicBezTo>
                <a:lnTo>
                  <a:pt x="34" y="51"/>
                </a:lnTo>
                <a:close/>
                <a:moveTo>
                  <a:pt x="99" y="0"/>
                </a:moveTo>
                <a:cubicBezTo>
                  <a:pt x="25" y="0"/>
                  <a:pt x="25" y="0"/>
                  <a:pt x="25" y="0"/>
                </a:cubicBezTo>
                <a:cubicBezTo>
                  <a:pt x="24" y="0"/>
                  <a:pt x="23" y="1"/>
                  <a:pt x="23" y="2"/>
                </a:cubicBezTo>
                <a:cubicBezTo>
                  <a:pt x="23" y="11"/>
                  <a:pt x="23" y="11"/>
                  <a:pt x="23" y="11"/>
                </a:cubicBezTo>
                <a:cubicBezTo>
                  <a:pt x="14" y="11"/>
                  <a:pt x="14" y="11"/>
                  <a:pt x="14" y="11"/>
                </a:cubicBezTo>
                <a:cubicBezTo>
                  <a:pt x="13" y="11"/>
                  <a:pt x="12" y="12"/>
                  <a:pt x="12" y="13"/>
                </a:cubicBezTo>
                <a:cubicBezTo>
                  <a:pt x="12" y="23"/>
                  <a:pt x="12" y="23"/>
                  <a:pt x="12" y="23"/>
                </a:cubicBezTo>
                <a:cubicBezTo>
                  <a:pt x="3" y="23"/>
                  <a:pt x="3" y="23"/>
                  <a:pt x="3" y="23"/>
                </a:cubicBezTo>
                <a:cubicBezTo>
                  <a:pt x="1" y="23"/>
                  <a:pt x="0" y="24"/>
                  <a:pt x="0" y="25"/>
                </a:cubicBezTo>
                <a:cubicBezTo>
                  <a:pt x="0" y="99"/>
                  <a:pt x="0" y="99"/>
                  <a:pt x="0" y="99"/>
                </a:cubicBezTo>
                <a:cubicBezTo>
                  <a:pt x="0" y="100"/>
                  <a:pt x="1" y="101"/>
                  <a:pt x="3" y="101"/>
                </a:cubicBezTo>
                <a:cubicBezTo>
                  <a:pt x="76" y="101"/>
                  <a:pt x="76" y="101"/>
                  <a:pt x="76" y="101"/>
                </a:cubicBezTo>
                <a:cubicBezTo>
                  <a:pt x="78" y="101"/>
                  <a:pt x="79" y="100"/>
                  <a:pt x="79" y="99"/>
                </a:cubicBezTo>
                <a:cubicBezTo>
                  <a:pt x="79" y="90"/>
                  <a:pt x="79" y="90"/>
                  <a:pt x="79" y="90"/>
                </a:cubicBezTo>
                <a:cubicBezTo>
                  <a:pt x="88" y="90"/>
                  <a:pt x="88" y="90"/>
                  <a:pt x="88" y="90"/>
                </a:cubicBezTo>
                <a:cubicBezTo>
                  <a:pt x="89" y="90"/>
                  <a:pt x="91" y="88"/>
                  <a:pt x="91" y="87"/>
                </a:cubicBezTo>
                <a:cubicBezTo>
                  <a:pt x="91" y="79"/>
                  <a:pt x="91" y="79"/>
                  <a:pt x="91" y="79"/>
                </a:cubicBezTo>
                <a:cubicBezTo>
                  <a:pt x="99" y="79"/>
                  <a:pt x="99" y="79"/>
                  <a:pt x="99" y="79"/>
                </a:cubicBezTo>
                <a:cubicBezTo>
                  <a:pt x="100" y="79"/>
                  <a:pt x="102" y="78"/>
                  <a:pt x="102" y="76"/>
                </a:cubicBezTo>
                <a:cubicBezTo>
                  <a:pt x="102" y="2"/>
                  <a:pt x="102" y="2"/>
                  <a:pt x="102" y="2"/>
                </a:cubicBezTo>
                <a:cubicBezTo>
                  <a:pt x="102" y="1"/>
                  <a:pt x="100" y="0"/>
                  <a:pt x="99" y="0"/>
                </a:cubicBezTo>
                <a:close/>
                <a:moveTo>
                  <a:pt x="74" y="96"/>
                </a:moveTo>
                <a:cubicBezTo>
                  <a:pt x="6" y="96"/>
                  <a:pt x="6" y="96"/>
                  <a:pt x="6" y="96"/>
                </a:cubicBezTo>
                <a:cubicBezTo>
                  <a:pt x="6" y="28"/>
                  <a:pt x="6" y="28"/>
                  <a:pt x="6" y="28"/>
                </a:cubicBezTo>
                <a:cubicBezTo>
                  <a:pt x="74" y="28"/>
                  <a:pt x="74" y="28"/>
                  <a:pt x="74" y="28"/>
                </a:cubicBezTo>
                <a:lnTo>
                  <a:pt x="74" y="96"/>
                </a:lnTo>
                <a:close/>
                <a:moveTo>
                  <a:pt x="85" y="84"/>
                </a:moveTo>
                <a:cubicBezTo>
                  <a:pt x="79" y="84"/>
                  <a:pt x="79" y="84"/>
                  <a:pt x="79" y="84"/>
                </a:cubicBezTo>
                <a:cubicBezTo>
                  <a:pt x="79" y="25"/>
                  <a:pt x="79" y="25"/>
                  <a:pt x="79" y="25"/>
                </a:cubicBezTo>
                <a:cubicBezTo>
                  <a:pt x="79" y="24"/>
                  <a:pt x="78" y="23"/>
                  <a:pt x="76" y="23"/>
                </a:cubicBezTo>
                <a:cubicBezTo>
                  <a:pt x="17" y="23"/>
                  <a:pt x="17" y="23"/>
                  <a:pt x="17" y="23"/>
                </a:cubicBezTo>
                <a:cubicBezTo>
                  <a:pt x="17" y="16"/>
                  <a:pt x="17" y="16"/>
                  <a:pt x="17" y="16"/>
                </a:cubicBezTo>
                <a:cubicBezTo>
                  <a:pt x="85" y="16"/>
                  <a:pt x="85" y="16"/>
                  <a:pt x="85" y="16"/>
                </a:cubicBezTo>
                <a:lnTo>
                  <a:pt x="85" y="84"/>
                </a:lnTo>
                <a:close/>
                <a:moveTo>
                  <a:pt x="96" y="73"/>
                </a:moveTo>
                <a:cubicBezTo>
                  <a:pt x="91" y="73"/>
                  <a:pt x="91" y="73"/>
                  <a:pt x="91" y="73"/>
                </a:cubicBezTo>
                <a:cubicBezTo>
                  <a:pt x="91" y="13"/>
                  <a:pt x="91" y="13"/>
                  <a:pt x="91" y="13"/>
                </a:cubicBezTo>
                <a:cubicBezTo>
                  <a:pt x="91" y="12"/>
                  <a:pt x="89" y="11"/>
                  <a:pt x="88" y="11"/>
                </a:cubicBezTo>
                <a:cubicBezTo>
                  <a:pt x="28" y="11"/>
                  <a:pt x="28" y="11"/>
                  <a:pt x="28" y="11"/>
                </a:cubicBezTo>
                <a:cubicBezTo>
                  <a:pt x="28" y="5"/>
                  <a:pt x="28" y="5"/>
                  <a:pt x="28" y="5"/>
                </a:cubicBezTo>
                <a:cubicBezTo>
                  <a:pt x="96" y="5"/>
                  <a:pt x="96" y="5"/>
                  <a:pt x="96" y="5"/>
                </a:cubicBezTo>
                <a:lnTo>
                  <a:pt x="96" y="73"/>
                </a:lnTo>
                <a:close/>
                <a:moveTo>
                  <a:pt x="96" y="73"/>
                </a:moveTo>
                <a:cubicBezTo>
                  <a:pt x="96" y="73"/>
                  <a:pt x="96" y="73"/>
                  <a:pt x="96" y="73"/>
                </a:cubicBezTo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grpSp>
        <p:nvGrpSpPr>
          <p:cNvPr id="84" name="Group 83"/>
          <p:cNvGrpSpPr/>
          <p:nvPr/>
        </p:nvGrpSpPr>
        <p:grpSpPr>
          <a:xfrm>
            <a:off x="4845785" y="4845545"/>
            <a:ext cx="599791" cy="446348"/>
            <a:chOff x="8236208" y="2550087"/>
            <a:chExt cx="188218" cy="175580"/>
          </a:xfrm>
          <a:solidFill>
            <a:schemeClr val="bg1"/>
          </a:solidFill>
        </p:grpSpPr>
        <p:sp>
          <p:nvSpPr>
            <p:cNvPr id="85" name="Freeform 597"/>
            <p:cNvSpPr>
              <a:spLocks noEditPoints="1"/>
            </p:cNvSpPr>
            <p:nvPr/>
          </p:nvSpPr>
          <p:spPr bwMode="auto">
            <a:xfrm>
              <a:off x="8236208" y="2550087"/>
              <a:ext cx="188218" cy="175580"/>
            </a:xfrm>
            <a:custGeom>
              <a:avLst/>
              <a:gdLst>
                <a:gd name="T0" fmla="*/ 124 w 125"/>
                <a:gd name="T1" fmla="*/ 19 h 121"/>
                <a:gd name="T2" fmla="*/ 121 w 125"/>
                <a:gd name="T3" fmla="*/ 17 h 121"/>
                <a:gd name="T4" fmla="*/ 52 w 125"/>
                <a:gd name="T5" fmla="*/ 1 h 121"/>
                <a:gd name="T6" fmla="*/ 47 w 125"/>
                <a:gd name="T7" fmla="*/ 4 h 121"/>
                <a:gd name="T8" fmla="*/ 20 w 125"/>
                <a:gd name="T9" fmla="*/ 70 h 121"/>
                <a:gd name="T10" fmla="*/ 29 w 125"/>
                <a:gd name="T11" fmla="*/ 74 h 121"/>
                <a:gd name="T12" fmla="*/ 54 w 125"/>
                <a:gd name="T13" fmla="*/ 10 h 121"/>
                <a:gd name="T14" fmla="*/ 114 w 125"/>
                <a:gd name="T15" fmla="*/ 25 h 121"/>
                <a:gd name="T16" fmla="*/ 93 w 125"/>
                <a:gd name="T17" fmla="*/ 84 h 121"/>
                <a:gd name="T18" fmla="*/ 73 w 125"/>
                <a:gd name="T19" fmla="*/ 112 h 121"/>
                <a:gd name="T20" fmla="*/ 73 w 125"/>
                <a:gd name="T21" fmla="*/ 112 h 121"/>
                <a:gd name="T22" fmla="*/ 57 w 125"/>
                <a:gd name="T23" fmla="*/ 93 h 121"/>
                <a:gd name="T24" fmla="*/ 3 w 125"/>
                <a:gd name="T25" fmla="*/ 71 h 121"/>
                <a:gd name="T26" fmla="*/ 18 w 125"/>
                <a:gd name="T27" fmla="*/ 101 h 121"/>
                <a:gd name="T28" fmla="*/ 57 w 125"/>
                <a:gd name="T29" fmla="*/ 119 h 121"/>
                <a:gd name="T30" fmla="*/ 70 w 125"/>
                <a:gd name="T31" fmla="*/ 121 h 121"/>
                <a:gd name="T32" fmla="*/ 102 w 125"/>
                <a:gd name="T33" fmla="*/ 87 h 121"/>
                <a:gd name="T34" fmla="*/ 124 w 125"/>
                <a:gd name="T35" fmla="*/ 23 h 121"/>
                <a:gd name="T36" fmla="*/ 124 w 125"/>
                <a:gd name="T37" fmla="*/ 19 h 121"/>
                <a:gd name="T38" fmla="*/ 124 w 125"/>
                <a:gd name="T39" fmla="*/ 19 h 121"/>
                <a:gd name="T40" fmla="*/ 124 w 125"/>
                <a:gd name="T41" fmla="*/ 19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25" h="121">
                  <a:moveTo>
                    <a:pt x="124" y="19"/>
                  </a:moveTo>
                  <a:cubicBezTo>
                    <a:pt x="123" y="18"/>
                    <a:pt x="122" y="17"/>
                    <a:pt x="121" y="17"/>
                  </a:cubicBezTo>
                  <a:cubicBezTo>
                    <a:pt x="52" y="1"/>
                    <a:pt x="52" y="1"/>
                    <a:pt x="52" y="1"/>
                  </a:cubicBezTo>
                  <a:cubicBezTo>
                    <a:pt x="50" y="0"/>
                    <a:pt x="47" y="1"/>
                    <a:pt x="47" y="4"/>
                  </a:cubicBezTo>
                  <a:cubicBezTo>
                    <a:pt x="20" y="70"/>
                    <a:pt x="20" y="70"/>
                    <a:pt x="20" y="70"/>
                  </a:cubicBezTo>
                  <a:cubicBezTo>
                    <a:pt x="29" y="74"/>
                    <a:pt x="29" y="74"/>
                    <a:pt x="29" y="74"/>
                  </a:cubicBezTo>
                  <a:cubicBezTo>
                    <a:pt x="54" y="10"/>
                    <a:pt x="54" y="10"/>
                    <a:pt x="54" y="10"/>
                  </a:cubicBezTo>
                  <a:cubicBezTo>
                    <a:pt x="114" y="25"/>
                    <a:pt x="114" y="25"/>
                    <a:pt x="114" y="25"/>
                  </a:cubicBezTo>
                  <a:cubicBezTo>
                    <a:pt x="110" y="37"/>
                    <a:pt x="101" y="61"/>
                    <a:pt x="93" y="84"/>
                  </a:cubicBezTo>
                  <a:cubicBezTo>
                    <a:pt x="85" y="103"/>
                    <a:pt x="81" y="110"/>
                    <a:pt x="73" y="112"/>
                  </a:cubicBezTo>
                  <a:cubicBezTo>
                    <a:pt x="73" y="112"/>
                    <a:pt x="73" y="112"/>
                    <a:pt x="73" y="112"/>
                  </a:cubicBezTo>
                  <a:cubicBezTo>
                    <a:pt x="56" y="114"/>
                    <a:pt x="57" y="93"/>
                    <a:pt x="57" y="93"/>
                  </a:cubicBezTo>
                  <a:cubicBezTo>
                    <a:pt x="3" y="71"/>
                    <a:pt x="3" y="71"/>
                    <a:pt x="3" y="71"/>
                  </a:cubicBezTo>
                  <a:cubicBezTo>
                    <a:pt x="0" y="95"/>
                    <a:pt x="18" y="101"/>
                    <a:pt x="18" y="101"/>
                  </a:cubicBezTo>
                  <a:cubicBezTo>
                    <a:pt x="57" y="119"/>
                    <a:pt x="57" y="119"/>
                    <a:pt x="57" y="119"/>
                  </a:cubicBezTo>
                  <a:cubicBezTo>
                    <a:pt x="57" y="119"/>
                    <a:pt x="63" y="121"/>
                    <a:pt x="70" y="121"/>
                  </a:cubicBezTo>
                  <a:cubicBezTo>
                    <a:pt x="87" y="121"/>
                    <a:pt x="94" y="108"/>
                    <a:pt x="102" y="87"/>
                  </a:cubicBezTo>
                  <a:cubicBezTo>
                    <a:pt x="113" y="57"/>
                    <a:pt x="124" y="24"/>
                    <a:pt x="124" y="23"/>
                  </a:cubicBezTo>
                  <a:cubicBezTo>
                    <a:pt x="125" y="22"/>
                    <a:pt x="125" y="21"/>
                    <a:pt x="124" y="19"/>
                  </a:cubicBezTo>
                  <a:close/>
                  <a:moveTo>
                    <a:pt x="124" y="19"/>
                  </a:moveTo>
                  <a:cubicBezTo>
                    <a:pt x="124" y="19"/>
                    <a:pt x="124" y="19"/>
                    <a:pt x="124" y="19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6" name="Freeform 598"/>
            <p:cNvSpPr>
              <a:spLocks noEditPoints="1"/>
            </p:cNvSpPr>
            <p:nvPr/>
          </p:nvSpPr>
          <p:spPr bwMode="auto">
            <a:xfrm>
              <a:off x="8337556" y="2594679"/>
              <a:ext cx="46331" cy="25083"/>
            </a:xfrm>
            <a:custGeom>
              <a:avLst/>
              <a:gdLst>
                <a:gd name="T0" fmla="*/ 25 w 31"/>
                <a:gd name="T1" fmla="*/ 16 h 17"/>
                <a:gd name="T2" fmla="*/ 26 w 31"/>
                <a:gd name="T3" fmla="*/ 17 h 17"/>
                <a:gd name="T4" fmla="*/ 30 w 31"/>
                <a:gd name="T5" fmla="*/ 13 h 17"/>
                <a:gd name="T6" fmla="*/ 27 w 31"/>
                <a:gd name="T7" fmla="*/ 7 h 17"/>
                <a:gd name="T8" fmla="*/ 7 w 31"/>
                <a:gd name="T9" fmla="*/ 1 h 17"/>
                <a:gd name="T10" fmla="*/ 1 w 31"/>
                <a:gd name="T11" fmla="*/ 4 h 17"/>
                <a:gd name="T12" fmla="*/ 4 w 31"/>
                <a:gd name="T13" fmla="*/ 10 h 17"/>
                <a:gd name="T14" fmla="*/ 25 w 31"/>
                <a:gd name="T15" fmla="*/ 16 h 17"/>
                <a:gd name="T16" fmla="*/ 25 w 31"/>
                <a:gd name="T17" fmla="*/ 16 h 17"/>
                <a:gd name="T18" fmla="*/ 25 w 31"/>
                <a:gd name="T19" fmla="*/ 16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1" h="17">
                  <a:moveTo>
                    <a:pt x="25" y="16"/>
                  </a:moveTo>
                  <a:cubicBezTo>
                    <a:pt x="25" y="16"/>
                    <a:pt x="25" y="17"/>
                    <a:pt x="26" y="17"/>
                  </a:cubicBezTo>
                  <a:cubicBezTo>
                    <a:pt x="28" y="17"/>
                    <a:pt x="30" y="15"/>
                    <a:pt x="30" y="13"/>
                  </a:cubicBezTo>
                  <a:cubicBezTo>
                    <a:pt x="31" y="11"/>
                    <a:pt x="30" y="8"/>
                    <a:pt x="27" y="7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4" y="0"/>
                    <a:pt x="2" y="2"/>
                    <a:pt x="1" y="4"/>
                  </a:cubicBezTo>
                  <a:cubicBezTo>
                    <a:pt x="0" y="7"/>
                    <a:pt x="2" y="9"/>
                    <a:pt x="4" y="10"/>
                  </a:cubicBezTo>
                  <a:lnTo>
                    <a:pt x="25" y="16"/>
                  </a:lnTo>
                  <a:close/>
                  <a:moveTo>
                    <a:pt x="25" y="16"/>
                  </a:moveTo>
                  <a:cubicBezTo>
                    <a:pt x="25" y="16"/>
                    <a:pt x="25" y="16"/>
                    <a:pt x="25" y="16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7" name="Freeform 599"/>
            <p:cNvSpPr>
              <a:spLocks noEditPoints="1"/>
            </p:cNvSpPr>
            <p:nvPr/>
          </p:nvSpPr>
          <p:spPr bwMode="auto">
            <a:xfrm>
              <a:off x="8325974" y="2622549"/>
              <a:ext cx="46331" cy="22296"/>
            </a:xfrm>
            <a:custGeom>
              <a:avLst/>
              <a:gdLst>
                <a:gd name="T0" fmla="*/ 1 w 31"/>
                <a:gd name="T1" fmla="*/ 4 h 17"/>
                <a:gd name="T2" fmla="*/ 4 w 31"/>
                <a:gd name="T3" fmla="*/ 10 h 17"/>
                <a:gd name="T4" fmla="*/ 24 w 31"/>
                <a:gd name="T5" fmla="*/ 17 h 17"/>
                <a:gd name="T6" fmla="*/ 25 w 31"/>
                <a:gd name="T7" fmla="*/ 17 h 17"/>
                <a:gd name="T8" fmla="*/ 30 w 31"/>
                <a:gd name="T9" fmla="*/ 14 h 17"/>
                <a:gd name="T10" fmla="*/ 27 w 31"/>
                <a:gd name="T11" fmla="*/ 8 h 17"/>
                <a:gd name="T12" fmla="*/ 7 w 31"/>
                <a:gd name="T13" fmla="*/ 1 h 17"/>
                <a:gd name="T14" fmla="*/ 1 w 31"/>
                <a:gd name="T15" fmla="*/ 4 h 17"/>
                <a:gd name="T16" fmla="*/ 1 w 31"/>
                <a:gd name="T17" fmla="*/ 4 h 17"/>
                <a:gd name="T18" fmla="*/ 1 w 31"/>
                <a:gd name="T19" fmla="*/ 4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1" h="17">
                  <a:moveTo>
                    <a:pt x="1" y="4"/>
                  </a:moveTo>
                  <a:cubicBezTo>
                    <a:pt x="0" y="7"/>
                    <a:pt x="1" y="9"/>
                    <a:pt x="4" y="10"/>
                  </a:cubicBezTo>
                  <a:cubicBezTo>
                    <a:pt x="24" y="17"/>
                    <a:pt x="24" y="17"/>
                    <a:pt x="24" y="17"/>
                  </a:cubicBezTo>
                  <a:cubicBezTo>
                    <a:pt x="25" y="17"/>
                    <a:pt x="25" y="17"/>
                    <a:pt x="25" y="17"/>
                  </a:cubicBezTo>
                  <a:cubicBezTo>
                    <a:pt x="27" y="17"/>
                    <a:pt x="29" y="16"/>
                    <a:pt x="30" y="14"/>
                  </a:cubicBezTo>
                  <a:cubicBezTo>
                    <a:pt x="31" y="12"/>
                    <a:pt x="29" y="9"/>
                    <a:pt x="27" y="8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4" y="0"/>
                    <a:pt x="2" y="2"/>
                    <a:pt x="1" y="4"/>
                  </a:cubicBezTo>
                  <a:close/>
                  <a:moveTo>
                    <a:pt x="1" y="4"/>
                  </a:moveTo>
                  <a:cubicBezTo>
                    <a:pt x="1" y="4"/>
                    <a:pt x="1" y="4"/>
                    <a:pt x="1" y="4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8" name="Freeform 600"/>
            <p:cNvSpPr>
              <a:spLocks noEditPoints="1"/>
            </p:cNvSpPr>
            <p:nvPr/>
          </p:nvSpPr>
          <p:spPr bwMode="auto">
            <a:xfrm>
              <a:off x="8314390" y="2650418"/>
              <a:ext cx="46331" cy="25083"/>
            </a:xfrm>
            <a:custGeom>
              <a:avLst/>
              <a:gdLst>
                <a:gd name="T0" fmla="*/ 7 w 31"/>
                <a:gd name="T1" fmla="*/ 1 h 17"/>
                <a:gd name="T2" fmla="*/ 1 w 31"/>
                <a:gd name="T3" fmla="*/ 4 h 17"/>
                <a:gd name="T4" fmla="*/ 4 w 31"/>
                <a:gd name="T5" fmla="*/ 10 h 17"/>
                <a:gd name="T6" fmla="*/ 24 w 31"/>
                <a:gd name="T7" fmla="*/ 17 h 17"/>
                <a:gd name="T8" fmla="*/ 26 w 31"/>
                <a:gd name="T9" fmla="*/ 17 h 17"/>
                <a:gd name="T10" fmla="*/ 30 w 31"/>
                <a:gd name="T11" fmla="*/ 14 h 17"/>
                <a:gd name="T12" fmla="*/ 27 w 31"/>
                <a:gd name="T13" fmla="*/ 8 h 17"/>
                <a:gd name="T14" fmla="*/ 7 w 31"/>
                <a:gd name="T15" fmla="*/ 1 h 17"/>
                <a:gd name="T16" fmla="*/ 7 w 31"/>
                <a:gd name="T17" fmla="*/ 1 h 17"/>
                <a:gd name="T18" fmla="*/ 7 w 31"/>
                <a:gd name="T19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1" h="17">
                  <a:moveTo>
                    <a:pt x="7" y="1"/>
                  </a:moveTo>
                  <a:cubicBezTo>
                    <a:pt x="5" y="0"/>
                    <a:pt x="2" y="1"/>
                    <a:pt x="1" y="4"/>
                  </a:cubicBezTo>
                  <a:cubicBezTo>
                    <a:pt x="0" y="6"/>
                    <a:pt x="2" y="9"/>
                    <a:pt x="4" y="10"/>
                  </a:cubicBezTo>
                  <a:cubicBezTo>
                    <a:pt x="24" y="17"/>
                    <a:pt x="24" y="17"/>
                    <a:pt x="24" y="17"/>
                  </a:cubicBezTo>
                  <a:cubicBezTo>
                    <a:pt x="25" y="17"/>
                    <a:pt x="25" y="17"/>
                    <a:pt x="26" y="17"/>
                  </a:cubicBezTo>
                  <a:cubicBezTo>
                    <a:pt x="28" y="17"/>
                    <a:pt x="30" y="16"/>
                    <a:pt x="30" y="14"/>
                  </a:cubicBezTo>
                  <a:cubicBezTo>
                    <a:pt x="31" y="11"/>
                    <a:pt x="30" y="9"/>
                    <a:pt x="27" y="8"/>
                  </a:cubicBezTo>
                  <a:lnTo>
                    <a:pt x="7" y="1"/>
                  </a:lnTo>
                  <a:close/>
                  <a:moveTo>
                    <a:pt x="7" y="1"/>
                  </a:moveTo>
                  <a:cubicBezTo>
                    <a:pt x="7" y="1"/>
                    <a:pt x="7" y="1"/>
                    <a:pt x="7" y="1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9" name="Freeform 601"/>
            <p:cNvSpPr>
              <a:spLocks noEditPoints="1"/>
            </p:cNvSpPr>
            <p:nvPr/>
          </p:nvSpPr>
          <p:spPr bwMode="auto">
            <a:xfrm>
              <a:off x="8314390" y="2589106"/>
              <a:ext cx="17374" cy="13935"/>
            </a:xfrm>
            <a:custGeom>
              <a:avLst/>
              <a:gdLst>
                <a:gd name="T0" fmla="*/ 5 w 11"/>
                <a:gd name="T1" fmla="*/ 0 h 10"/>
                <a:gd name="T2" fmla="*/ 11 w 11"/>
                <a:gd name="T3" fmla="*/ 5 h 10"/>
                <a:gd name="T4" fmla="*/ 5 w 11"/>
                <a:gd name="T5" fmla="*/ 10 h 10"/>
                <a:gd name="T6" fmla="*/ 0 w 11"/>
                <a:gd name="T7" fmla="*/ 5 h 10"/>
                <a:gd name="T8" fmla="*/ 5 w 11"/>
                <a:gd name="T9" fmla="*/ 0 h 10"/>
                <a:gd name="T10" fmla="*/ 5 w 11"/>
                <a:gd name="T11" fmla="*/ 0 h 10"/>
                <a:gd name="T12" fmla="*/ 5 w 11"/>
                <a:gd name="T1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0">
                  <a:moveTo>
                    <a:pt x="5" y="0"/>
                  </a:moveTo>
                  <a:cubicBezTo>
                    <a:pt x="8" y="0"/>
                    <a:pt x="11" y="2"/>
                    <a:pt x="11" y="5"/>
                  </a:cubicBezTo>
                  <a:cubicBezTo>
                    <a:pt x="11" y="7"/>
                    <a:pt x="8" y="10"/>
                    <a:pt x="5" y="10"/>
                  </a:cubicBezTo>
                  <a:cubicBezTo>
                    <a:pt x="3" y="10"/>
                    <a:pt x="0" y="7"/>
                    <a:pt x="0" y="5"/>
                  </a:cubicBezTo>
                  <a:cubicBezTo>
                    <a:pt x="0" y="2"/>
                    <a:pt x="3" y="0"/>
                    <a:pt x="5" y="0"/>
                  </a:cubicBezTo>
                  <a:close/>
                  <a:moveTo>
                    <a:pt x="5" y="0"/>
                  </a:moveTo>
                  <a:cubicBezTo>
                    <a:pt x="5" y="0"/>
                    <a:pt x="5" y="0"/>
                    <a:pt x="5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90" name="Freeform 602"/>
            <p:cNvSpPr>
              <a:spLocks noEditPoints="1"/>
            </p:cNvSpPr>
            <p:nvPr/>
          </p:nvSpPr>
          <p:spPr bwMode="auto">
            <a:xfrm>
              <a:off x="8305704" y="2614187"/>
              <a:ext cx="14479" cy="13935"/>
            </a:xfrm>
            <a:custGeom>
              <a:avLst/>
              <a:gdLst>
                <a:gd name="T0" fmla="*/ 5 w 10"/>
                <a:gd name="T1" fmla="*/ 0 h 10"/>
                <a:gd name="T2" fmla="*/ 10 w 10"/>
                <a:gd name="T3" fmla="*/ 5 h 10"/>
                <a:gd name="T4" fmla="*/ 5 w 10"/>
                <a:gd name="T5" fmla="*/ 10 h 10"/>
                <a:gd name="T6" fmla="*/ 0 w 10"/>
                <a:gd name="T7" fmla="*/ 5 h 10"/>
                <a:gd name="T8" fmla="*/ 5 w 10"/>
                <a:gd name="T9" fmla="*/ 0 h 10"/>
                <a:gd name="T10" fmla="*/ 5 w 10"/>
                <a:gd name="T11" fmla="*/ 0 h 10"/>
                <a:gd name="T12" fmla="*/ 5 w 10"/>
                <a:gd name="T1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5" y="0"/>
                  </a:moveTo>
                  <a:cubicBezTo>
                    <a:pt x="8" y="0"/>
                    <a:pt x="10" y="3"/>
                    <a:pt x="10" y="5"/>
                  </a:cubicBezTo>
                  <a:cubicBezTo>
                    <a:pt x="10" y="8"/>
                    <a:pt x="8" y="10"/>
                    <a:pt x="5" y="10"/>
                  </a:cubicBezTo>
                  <a:cubicBezTo>
                    <a:pt x="2" y="10"/>
                    <a:pt x="0" y="8"/>
                    <a:pt x="0" y="5"/>
                  </a:cubicBezTo>
                  <a:cubicBezTo>
                    <a:pt x="0" y="3"/>
                    <a:pt x="2" y="0"/>
                    <a:pt x="5" y="0"/>
                  </a:cubicBezTo>
                  <a:close/>
                  <a:moveTo>
                    <a:pt x="5" y="0"/>
                  </a:moveTo>
                  <a:cubicBezTo>
                    <a:pt x="5" y="0"/>
                    <a:pt x="5" y="0"/>
                    <a:pt x="5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91" name="Freeform 603"/>
            <p:cNvSpPr>
              <a:spLocks noEditPoints="1"/>
            </p:cNvSpPr>
            <p:nvPr/>
          </p:nvSpPr>
          <p:spPr bwMode="auto">
            <a:xfrm>
              <a:off x="8291225" y="2642058"/>
              <a:ext cx="17374" cy="16722"/>
            </a:xfrm>
            <a:custGeom>
              <a:avLst/>
              <a:gdLst>
                <a:gd name="T0" fmla="*/ 5 w 10"/>
                <a:gd name="T1" fmla="*/ 0 h 10"/>
                <a:gd name="T2" fmla="*/ 10 w 10"/>
                <a:gd name="T3" fmla="*/ 5 h 10"/>
                <a:gd name="T4" fmla="*/ 5 w 10"/>
                <a:gd name="T5" fmla="*/ 10 h 10"/>
                <a:gd name="T6" fmla="*/ 0 w 10"/>
                <a:gd name="T7" fmla="*/ 5 h 10"/>
                <a:gd name="T8" fmla="*/ 5 w 10"/>
                <a:gd name="T9" fmla="*/ 0 h 10"/>
                <a:gd name="T10" fmla="*/ 5 w 10"/>
                <a:gd name="T11" fmla="*/ 0 h 10"/>
                <a:gd name="T12" fmla="*/ 5 w 10"/>
                <a:gd name="T1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5" y="0"/>
                  </a:moveTo>
                  <a:cubicBezTo>
                    <a:pt x="8" y="0"/>
                    <a:pt x="10" y="2"/>
                    <a:pt x="10" y="5"/>
                  </a:cubicBezTo>
                  <a:cubicBezTo>
                    <a:pt x="10" y="8"/>
                    <a:pt x="8" y="10"/>
                    <a:pt x="5" y="10"/>
                  </a:cubicBezTo>
                  <a:cubicBezTo>
                    <a:pt x="2" y="10"/>
                    <a:pt x="0" y="8"/>
                    <a:pt x="0" y="5"/>
                  </a:cubicBezTo>
                  <a:cubicBezTo>
                    <a:pt x="0" y="2"/>
                    <a:pt x="2" y="0"/>
                    <a:pt x="5" y="0"/>
                  </a:cubicBezTo>
                  <a:close/>
                  <a:moveTo>
                    <a:pt x="5" y="0"/>
                  </a:moveTo>
                  <a:cubicBezTo>
                    <a:pt x="5" y="0"/>
                    <a:pt x="5" y="0"/>
                    <a:pt x="5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sp>
        <p:nvSpPr>
          <p:cNvPr id="92" name="TextBox 91"/>
          <p:cNvSpPr txBox="1"/>
          <p:nvPr/>
        </p:nvSpPr>
        <p:spPr>
          <a:xfrm>
            <a:off x="2376488" y="2014538"/>
            <a:ext cx="1876425" cy="8207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8154988" y="2052638"/>
            <a:ext cx="1876425" cy="8207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r"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2416175" y="1465263"/>
            <a:ext cx="1293813" cy="46196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Notepad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8696325" y="1568450"/>
            <a:ext cx="1152525" cy="46196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Storage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1976438" y="3832225"/>
            <a:ext cx="1876425" cy="8191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2016125" y="3282950"/>
            <a:ext cx="976313" cy="46196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Player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2154238" y="5649913"/>
            <a:ext cx="1876425" cy="8191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2193925" y="5100638"/>
            <a:ext cx="923925" cy="4603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Paper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100" name="TextBox 99"/>
          <p:cNvSpPr txBox="1"/>
          <p:nvPr/>
        </p:nvSpPr>
        <p:spPr>
          <a:xfrm>
            <a:off x="8294688" y="4170363"/>
            <a:ext cx="1876425" cy="8191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r"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01" name="TextBox 100"/>
          <p:cNvSpPr txBox="1"/>
          <p:nvPr/>
        </p:nvSpPr>
        <p:spPr>
          <a:xfrm>
            <a:off x="9126538" y="3686175"/>
            <a:ext cx="1001712" cy="4603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Media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102" name="TextBox 101"/>
          <p:cNvSpPr txBox="1"/>
          <p:nvPr/>
        </p:nvSpPr>
        <p:spPr>
          <a:xfrm>
            <a:off x="7783513" y="5786438"/>
            <a:ext cx="1876425" cy="8191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r"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03" name="TextBox 102"/>
          <p:cNvSpPr txBox="1"/>
          <p:nvPr/>
        </p:nvSpPr>
        <p:spPr>
          <a:xfrm>
            <a:off x="8615363" y="5302250"/>
            <a:ext cx="890587" cy="46196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News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0031413" y="355107"/>
            <a:ext cx="13675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900" dirty="0">
                <a:solidFill>
                  <a:srgbClr val="FFFFFF"/>
                </a:solidFill>
              </a:rPr>
              <a:t>https://www.ypppt.com/</a:t>
            </a:r>
            <a:endParaRPr lang="zh-CN" altLang="en-US" sz="900" dirty="0">
              <a:solidFill>
                <a:srgbClr val="FFFFF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3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3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3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3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3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3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 nodeType="afterGroup">
                            <p:stCondLst>
                              <p:cond delay="600"/>
                            </p:stCondLst>
                            <p:childTnLst>
                              <p:par>
                                <p:cTn id="17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 nodeType="afterGroup">
                            <p:stCondLst>
                              <p:cond delay="1100"/>
                            </p:stCondLst>
                            <p:childTnLst>
                              <p:par>
                                <p:cTn id="2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 nodeType="afterGroup">
                            <p:stCondLst>
                              <p:cond delay="1600"/>
                            </p:stCondLst>
                            <p:childTnLst>
                              <p:par>
                                <p:cTn id="2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 nodeType="afterGroup">
                            <p:stCondLst>
                              <p:cond delay="2100"/>
                            </p:stCondLst>
                            <p:childTnLst>
                              <p:par>
                                <p:cTn id="3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" grpId="0" animBg="1"/>
      <p:bldP spid="67" grpId="0" animBg="1"/>
      <p:bldP spid="92" grpId="0"/>
      <p:bldP spid="93" grpId="0"/>
      <p:bldP spid="96" grpId="0"/>
      <p:bldP spid="98" grpId="0"/>
      <p:bldP spid="100" grpId="0"/>
      <p:bldP spid="10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941248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161">
      <a:dk1>
        <a:sysClr val="windowText" lastClr="000000"/>
      </a:dk1>
      <a:lt1>
        <a:sysClr val="window" lastClr="FFFFFF"/>
      </a:lt1>
      <a:dk2>
        <a:srgbClr val="2980B9"/>
      </a:dk2>
      <a:lt2>
        <a:srgbClr val="16A085"/>
      </a:lt2>
      <a:accent1>
        <a:srgbClr val="9BBB59"/>
      </a:accent1>
      <a:accent2>
        <a:srgbClr val="F39C12"/>
      </a:accent2>
      <a:accent3>
        <a:srgbClr val="C0392B"/>
      </a:accent3>
      <a:accent4>
        <a:srgbClr val="4B2C50"/>
      </a:accent4>
      <a:accent5>
        <a:srgbClr val="2C3E50"/>
      </a:accent5>
      <a:accent6>
        <a:srgbClr val="95A5A6"/>
      </a:accent6>
      <a:hlink>
        <a:srgbClr val="000000"/>
      </a:hlink>
      <a:folHlink>
        <a:srgbClr val="0000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9646</TotalTime>
  <Words>200</Words>
  <Application>Microsoft Office PowerPoint</Application>
  <PresentationFormat>宽屏</PresentationFormat>
  <Paragraphs>24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Meiryo</vt:lpstr>
      <vt:lpstr>宋体</vt:lpstr>
      <vt:lpstr>微软雅黑</vt:lpstr>
      <vt:lpstr>Arial</vt:lpstr>
      <vt:lpstr>Calibri</vt:lpstr>
      <vt:lpstr>Calibri Light</vt:lpstr>
      <vt:lpstr>Lato Light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1845</cp:revision>
  <dcterms:created xsi:type="dcterms:W3CDTF">2015-07-15T11:32:36Z</dcterms:created>
  <dcterms:modified xsi:type="dcterms:W3CDTF">2021-11-14T11:28:45Z</dcterms:modified>
</cp:coreProperties>
</file>

<file path=docProps/thumbnail.jpeg>
</file>