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65" r:id="rId3"/>
    <p:sldId id="26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2BBFC-AF9D-4FE1-9F4B-B98C99C99B16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071DC-CCBC-461B-B703-3BB41FEFF1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78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426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660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844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80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5678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254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294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2305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441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7942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264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580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67743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3928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0110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078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60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307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04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293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5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266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B2AA0D-2D80-4F6A-ADF4-D5D7551FC7A0}" type="datetimeFigureOut">
              <a:rPr lang="zh-CN" altLang="en-US">
                <a:solidFill>
                  <a:prstClr val="black"/>
                </a:solidFill>
              </a:rPr>
              <a:pPr/>
              <a:t>2016/3/19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983DA6-B73E-49B3-9523-64871BA9585A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75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648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407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接连接符 281"/>
          <p:cNvSpPr>
            <a:spLocks noChangeShapeType="1"/>
          </p:cNvSpPr>
          <p:nvPr/>
        </p:nvSpPr>
        <p:spPr bwMode="auto">
          <a:xfrm>
            <a:off x="7865382" y="4408484"/>
            <a:ext cx="2076450" cy="1587"/>
          </a:xfrm>
          <a:prstGeom prst="line">
            <a:avLst/>
          </a:prstGeom>
          <a:noFill/>
          <a:ln w="9525" cap="flat" cmpd="sng">
            <a:solidFill>
              <a:srgbClr val="94CFA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直接连接符 281"/>
          <p:cNvSpPr>
            <a:spLocks noChangeShapeType="1"/>
          </p:cNvSpPr>
          <p:nvPr/>
        </p:nvSpPr>
        <p:spPr bwMode="auto">
          <a:xfrm>
            <a:off x="6953250" y="2521532"/>
            <a:ext cx="2076450" cy="1587"/>
          </a:xfrm>
          <a:prstGeom prst="line">
            <a:avLst/>
          </a:prstGeom>
          <a:noFill/>
          <a:ln w="9525" cap="flat" cmpd="sng">
            <a:solidFill>
              <a:srgbClr val="F79F7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直接连接符 281"/>
          <p:cNvSpPr>
            <a:spLocks noChangeShapeType="1"/>
          </p:cNvSpPr>
          <p:nvPr/>
        </p:nvSpPr>
        <p:spPr bwMode="auto">
          <a:xfrm>
            <a:off x="2139950" y="4349751"/>
            <a:ext cx="2076450" cy="1587"/>
          </a:xfrm>
          <a:prstGeom prst="line">
            <a:avLst/>
          </a:prstGeom>
          <a:noFill/>
          <a:ln w="9525" cap="flat" cmpd="sng">
            <a:solidFill>
              <a:srgbClr val="DC4E6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直接连接符 281"/>
          <p:cNvSpPr>
            <a:spLocks noChangeShapeType="1"/>
          </p:cNvSpPr>
          <p:nvPr/>
        </p:nvSpPr>
        <p:spPr bwMode="auto">
          <a:xfrm>
            <a:off x="2976563" y="2499859"/>
            <a:ext cx="2076450" cy="1587"/>
          </a:xfrm>
          <a:prstGeom prst="line">
            <a:avLst/>
          </a:prstGeom>
          <a:noFill/>
          <a:ln w="9525" cap="flat" cmpd="sng">
            <a:solidFill>
              <a:srgbClr val="51B0E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MH_Other_1"/>
          <p:cNvSpPr>
            <a:spLocks/>
          </p:cNvSpPr>
          <p:nvPr/>
        </p:nvSpPr>
        <p:spPr bwMode="auto">
          <a:xfrm>
            <a:off x="4876800" y="2593975"/>
            <a:ext cx="2619375" cy="3211513"/>
          </a:xfrm>
          <a:custGeom>
            <a:avLst/>
            <a:gdLst>
              <a:gd name="T0" fmla="*/ 2880 w 5977"/>
              <a:gd name="T1" fmla="*/ 366 h 6949"/>
              <a:gd name="T2" fmla="*/ 2537 w 5977"/>
              <a:gd name="T3" fmla="*/ 1873 h 6949"/>
              <a:gd name="T4" fmla="*/ 1824 w 5977"/>
              <a:gd name="T5" fmla="*/ 603 h 6949"/>
              <a:gd name="T6" fmla="*/ 1753 w 5977"/>
              <a:gd name="T7" fmla="*/ 670 h 6949"/>
              <a:gd name="T8" fmla="*/ 2538 w 5977"/>
              <a:gd name="T9" fmla="*/ 2541 h 6949"/>
              <a:gd name="T10" fmla="*/ 2222 w 5977"/>
              <a:gd name="T11" fmla="*/ 2790 h 6949"/>
              <a:gd name="T12" fmla="*/ 535 w 5977"/>
              <a:gd name="T13" fmla="*/ 1885 h 6949"/>
              <a:gd name="T14" fmla="*/ 376 w 5977"/>
              <a:gd name="T15" fmla="*/ 1956 h 6949"/>
              <a:gd name="T16" fmla="*/ 1565 w 5977"/>
              <a:gd name="T17" fmla="*/ 2480 h 6949"/>
              <a:gd name="T18" fmla="*/ 2389 w 5977"/>
              <a:gd name="T19" fmla="*/ 3537 h 6949"/>
              <a:gd name="T20" fmla="*/ 2135 w 5977"/>
              <a:gd name="T21" fmla="*/ 4240 h 6949"/>
              <a:gd name="T22" fmla="*/ 12 w 5977"/>
              <a:gd name="T23" fmla="*/ 3875 h 6949"/>
              <a:gd name="T24" fmla="*/ 0 w 5977"/>
              <a:gd name="T25" fmla="*/ 4054 h 6949"/>
              <a:gd name="T26" fmla="*/ 2184 w 5977"/>
              <a:gd name="T27" fmla="*/ 4580 h 6949"/>
              <a:gd name="T28" fmla="*/ 2243 w 5977"/>
              <a:gd name="T29" fmla="*/ 6033 h 6949"/>
              <a:gd name="T30" fmla="*/ 1565 w 5977"/>
              <a:gd name="T31" fmla="*/ 6635 h 6949"/>
              <a:gd name="T32" fmla="*/ 908 w 5977"/>
              <a:gd name="T33" fmla="*/ 6761 h 6949"/>
              <a:gd name="T34" fmla="*/ 3978 w 5977"/>
              <a:gd name="T35" fmla="*/ 6888 h 6949"/>
              <a:gd name="T36" fmla="*/ 4444 w 5977"/>
              <a:gd name="T37" fmla="*/ 6786 h 6949"/>
              <a:gd name="T38" fmla="*/ 3990 w 5977"/>
              <a:gd name="T39" fmla="*/ 6677 h 6949"/>
              <a:gd name="T40" fmla="*/ 3121 w 5977"/>
              <a:gd name="T41" fmla="*/ 6098 h 6949"/>
              <a:gd name="T42" fmla="*/ 3103 w 5977"/>
              <a:gd name="T43" fmla="*/ 4773 h 6949"/>
              <a:gd name="T44" fmla="*/ 4614 w 5977"/>
              <a:gd name="T45" fmla="*/ 4157 h 6949"/>
              <a:gd name="T46" fmla="*/ 5977 w 5977"/>
              <a:gd name="T47" fmla="*/ 4030 h 6949"/>
              <a:gd name="T48" fmla="*/ 5970 w 5977"/>
              <a:gd name="T49" fmla="*/ 3829 h 6949"/>
              <a:gd name="T50" fmla="*/ 5710 w 5977"/>
              <a:gd name="T51" fmla="*/ 3898 h 6949"/>
              <a:gd name="T52" fmla="*/ 3071 w 5977"/>
              <a:gd name="T53" fmla="*/ 4243 h 6949"/>
              <a:gd name="T54" fmla="*/ 3308 w 5977"/>
              <a:gd name="T55" fmla="*/ 2959 h 6949"/>
              <a:gd name="T56" fmla="*/ 5462 w 5977"/>
              <a:gd name="T57" fmla="*/ 2202 h 6949"/>
              <a:gd name="T58" fmla="*/ 5391 w 5977"/>
              <a:gd name="T59" fmla="*/ 2119 h 6949"/>
              <a:gd name="T60" fmla="*/ 3824 w 5977"/>
              <a:gd name="T61" fmla="*/ 2471 h 6949"/>
              <a:gd name="T62" fmla="*/ 2916 w 5977"/>
              <a:gd name="T63" fmla="*/ 2840 h 6949"/>
              <a:gd name="T64" fmla="*/ 3083 w 5977"/>
              <a:gd name="T65" fmla="*/ 2377 h 6949"/>
              <a:gd name="T66" fmla="*/ 4059 w 5977"/>
              <a:gd name="T67" fmla="*/ 1013 h 6949"/>
              <a:gd name="T68" fmla="*/ 3418 w 5977"/>
              <a:gd name="T69" fmla="*/ 1832 h 6949"/>
              <a:gd name="T70" fmla="*/ 2806 w 5977"/>
              <a:gd name="T71" fmla="*/ 2127 h 6949"/>
              <a:gd name="T72" fmla="*/ 2979 w 5977"/>
              <a:gd name="T73" fmla="*/ 540 h 6949"/>
              <a:gd name="T74" fmla="*/ 2932 w 5977"/>
              <a:gd name="T75" fmla="*/ 1 h 6949"/>
              <a:gd name="T76" fmla="*/ 2785 w 5977"/>
              <a:gd name="T77" fmla="*/ 0 h 6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rgbClr val="828282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878438" y="2209740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366838" y="2362597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7089718" y="3872055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068877" y="3716394"/>
            <a:ext cx="900000" cy="9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MH_Other_2"/>
          <p:cNvSpPr>
            <a:spLocks noChangeArrowheads="1"/>
          </p:cNvSpPr>
          <p:nvPr/>
        </p:nvSpPr>
        <p:spPr bwMode="auto">
          <a:xfrm>
            <a:off x="4165600" y="3810000"/>
            <a:ext cx="711200" cy="712788"/>
          </a:xfrm>
          <a:prstGeom prst="ellipse">
            <a:avLst/>
          </a:prstGeom>
          <a:solidFill>
            <a:srgbClr val="DC4E67"/>
          </a:solidFill>
          <a:ln>
            <a:noFill/>
          </a:ln>
          <a:effectLst>
            <a:innerShdw blurRad="63500" dist="50800" dir="13500000">
              <a:prstClr val="black">
                <a:alpha val="30000"/>
              </a:prstClr>
            </a:innerShdw>
          </a:effectLst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4" name="MH_Other_3"/>
          <p:cNvSpPr>
            <a:spLocks noChangeArrowheads="1"/>
          </p:cNvSpPr>
          <p:nvPr/>
        </p:nvSpPr>
        <p:spPr bwMode="auto">
          <a:xfrm>
            <a:off x="4302806" y="2918960"/>
            <a:ext cx="712787" cy="7112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5" name="MH_Other_4"/>
          <p:cNvSpPr>
            <a:spLocks noChangeArrowheads="1"/>
          </p:cNvSpPr>
          <p:nvPr/>
        </p:nvSpPr>
        <p:spPr bwMode="auto">
          <a:xfrm>
            <a:off x="4981575" y="2317750"/>
            <a:ext cx="714375" cy="711200"/>
          </a:xfrm>
          <a:prstGeom prst="ellipse">
            <a:avLst/>
          </a:prstGeom>
          <a:solidFill>
            <a:srgbClr val="51B0EA"/>
          </a:solidFill>
          <a:ln>
            <a:noFill/>
          </a:ln>
          <a:effectLst>
            <a:innerShdw blurRad="63500" dist="50800" dir="13500000">
              <a:prstClr val="black">
                <a:alpha val="30000"/>
              </a:prstClr>
            </a:innerShdw>
          </a:effectLst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6" name="MH_Other_5"/>
          <p:cNvSpPr>
            <a:spLocks noChangeArrowheads="1"/>
          </p:cNvSpPr>
          <p:nvPr/>
        </p:nvSpPr>
        <p:spPr bwMode="auto">
          <a:xfrm>
            <a:off x="5775325" y="1881188"/>
            <a:ext cx="711200" cy="71278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7" name="MH_Other_6"/>
          <p:cNvSpPr>
            <a:spLocks noChangeArrowheads="1"/>
          </p:cNvSpPr>
          <p:nvPr/>
        </p:nvSpPr>
        <p:spPr bwMode="auto">
          <a:xfrm>
            <a:off x="6472011" y="2470150"/>
            <a:ext cx="714375" cy="712788"/>
          </a:xfrm>
          <a:prstGeom prst="ellipse">
            <a:avLst/>
          </a:prstGeom>
          <a:solidFill>
            <a:srgbClr val="F79F76"/>
          </a:solidFill>
          <a:ln>
            <a:noFill/>
          </a:ln>
          <a:effectLst>
            <a:innerShdw blurRad="63500" dist="50800" dir="13500000">
              <a:prstClr val="black">
                <a:alpha val="30000"/>
              </a:prstClr>
            </a:innerShdw>
          </a:effectLst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8" name="MH_Other_7"/>
          <p:cNvSpPr>
            <a:spLocks noChangeArrowheads="1"/>
          </p:cNvSpPr>
          <p:nvPr/>
        </p:nvSpPr>
        <p:spPr bwMode="auto">
          <a:xfrm>
            <a:off x="7083425" y="3089275"/>
            <a:ext cx="714375" cy="7112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9" name="MH_Other_8"/>
          <p:cNvSpPr>
            <a:spLocks noChangeArrowheads="1"/>
          </p:cNvSpPr>
          <p:nvPr/>
        </p:nvSpPr>
        <p:spPr bwMode="auto">
          <a:xfrm>
            <a:off x="7200900" y="3981224"/>
            <a:ext cx="711200" cy="711200"/>
          </a:xfrm>
          <a:prstGeom prst="ellipse">
            <a:avLst/>
          </a:prstGeom>
          <a:solidFill>
            <a:srgbClr val="94CFA9"/>
          </a:solidFill>
          <a:ln>
            <a:noFill/>
          </a:ln>
          <a:effectLst>
            <a:innerShdw blurRad="63500" dist="50800" dir="13500000">
              <a:prstClr val="black">
                <a:alpha val="30000"/>
              </a:prstClr>
            </a:innerShdw>
          </a:effectLst>
        </p:spPr>
        <p:txBody>
          <a:bodyPr/>
          <a:lstStyle>
            <a:lvl1pPr marL="233363" indent="-2333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 typeface="Arial" panose="020B0604020202020204" pitchFamily="34" charset="0"/>
              <a:buChar char="•"/>
            </a:pPr>
            <a:endParaRPr lang="zh-TW" altLang="en-US" sz="3200">
              <a:solidFill>
                <a:prstClr val="black"/>
              </a:solidFill>
              <a:ea typeface="Microsoft JhengHei" panose="020B0604030504040204" pitchFamily="34" charset="-120"/>
            </a:endParaRPr>
          </a:p>
        </p:txBody>
      </p:sp>
      <p:sp>
        <p:nvSpPr>
          <p:cNvPr id="10" name="MH_Other_9"/>
          <p:cNvSpPr>
            <a:spLocks/>
          </p:cNvSpPr>
          <p:nvPr/>
        </p:nvSpPr>
        <p:spPr bwMode="auto">
          <a:xfrm>
            <a:off x="4292600" y="3973513"/>
            <a:ext cx="457200" cy="385762"/>
          </a:xfrm>
          <a:custGeom>
            <a:avLst/>
            <a:gdLst>
              <a:gd name="T0" fmla="*/ 1369416 w 2300288"/>
              <a:gd name="T1" fmla="*/ 1170306 h 1936750"/>
              <a:gd name="T2" fmla="*/ 1466841 w 2300288"/>
              <a:gd name="T3" fmla="*/ 1267143 h 1936750"/>
              <a:gd name="T4" fmla="*/ 1469388 w 2300288"/>
              <a:gd name="T5" fmla="*/ 1285876 h 1936750"/>
              <a:gd name="T6" fmla="*/ 1390111 w 2300288"/>
              <a:gd name="T7" fmla="*/ 1372236 h 1936750"/>
              <a:gd name="T8" fmla="*/ 1428317 w 2300288"/>
              <a:gd name="T9" fmla="*/ 1506538 h 1936750"/>
              <a:gd name="T10" fmla="*/ 1454106 w 2300288"/>
              <a:gd name="T11" fmla="*/ 1707516 h 1936750"/>
              <a:gd name="T12" fmla="*/ 1263075 w 2300288"/>
              <a:gd name="T13" fmla="*/ 1644651 h 1936750"/>
              <a:gd name="T14" fmla="*/ 1293322 w 2300288"/>
              <a:gd name="T15" fmla="*/ 1460501 h 1936750"/>
              <a:gd name="T16" fmla="*/ 1248111 w 2300288"/>
              <a:gd name="T17" fmla="*/ 1298893 h 1936750"/>
              <a:gd name="T18" fmla="*/ 1241425 w 2300288"/>
              <a:gd name="T19" fmla="*/ 1280478 h 1936750"/>
              <a:gd name="T20" fmla="*/ 1248111 w 2300288"/>
              <a:gd name="T21" fmla="*/ 1262381 h 1936750"/>
              <a:gd name="T22" fmla="*/ 1347766 w 2300288"/>
              <a:gd name="T23" fmla="*/ 1168083 h 1936750"/>
              <a:gd name="T24" fmla="*/ 1709819 w 2300288"/>
              <a:gd name="T25" fmla="*/ 1042326 h 1936750"/>
              <a:gd name="T26" fmla="*/ 1921994 w 2300288"/>
              <a:gd name="T27" fmla="*/ 1116242 h 1936750"/>
              <a:gd name="T28" fmla="*/ 2129722 w 2300288"/>
              <a:gd name="T29" fmla="*/ 1187937 h 1936750"/>
              <a:gd name="T30" fmla="*/ 2184037 w 2300288"/>
              <a:gd name="T31" fmla="*/ 1219026 h 1936750"/>
              <a:gd name="T32" fmla="*/ 2217387 w 2300288"/>
              <a:gd name="T33" fmla="*/ 1257729 h 1936750"/>
              <a:gd name="T34" fmla="*/ 2258679 w 2300288"/>
              <a:gd name="T35" fmla="*/ 1346555 h 1936750"/>
              <a:gd name="T36" fmla="*/ 2286948 w 2300288"/>
              <a:gd name="T37" fmla="*/ 1464567 h 1936750"/>
              <a:gd name="T38" fmla="*/ 2300288 w 2300288"/>
              <a:gd name="T39" fmla="*/ 1613351 h 1936750"/>
              <a:gd name="T40" fmla="*/ 2293936 w 2300288"/>
              <a:gd name="T41" fmla="*/ 1646344 h 1936750"/>
              <a:gd name="T42" fmla="*/ 2263443 w 2300288"/>
              <a:gd name="T43" fmla="*/ 1671405 h 1936750"/>
              <a:gd name="T44" fmla="*/ 2151639 w 2300288"/>
              <a:gd name="T45" fmla="*/ 1713915 h 1936750"/>
              <a:gd name="T46" fmla="*/ 1963285 w 2300288"/>
              <a:gd name="T47" fmla="*/ 1748494 h 1936750"/>
              <a:gd name="T48" fmla="*/ 1696478 w 2300288"/>
              <a:gd name="T49" fmla="*/ 1769431 h 1936750"/>
              <a:gd name="T50" fmla="*/ 1145815 w 2300288"/>
              <a:gd name="T51" fmla="*/ 1851606 h 1936750"/>
              <a:gd name="T52" fmla="*/ 116804 w 2300288"/>
              <a:gd name="T53" fmla="*/ 1009057 h 1936750"/>
              <a:gd name="T54" fmla="*/ 1391810 w 2300288"/>
              <a:gd name="T55" fmla="*/ 1904 h 1936750"/>
              <a:gd name="T56" fmla="*/ 1452852 w 2300288"/>
              <a:gd name="T57" fmla="*/ 15236 h 1936750"/>
              <a:gd name="T58" fmla="*/ 1509125 w 2300288"/>
              <a:gd name="T59" fmla="*/ 39676 h 1936750"/>
              <a:gd name="T60" fmla="*/ 1560629 w 2300288"/>
              <a:gd name="T61" fmla="*/ 74909 h 1936750"/>
              <a:gd name="T62" fmla="*/ 1639157 w 2300288"/>
              <a:gd name="T63" fmla="*/ 162832 h 1936750"/>
              <a:gd name="T64" fmla="*/ 1693841 w 2300288"/>
              <a:gd name="T65" fmla="*/ 285036 h 1936750"/>
              <a:gd name="T66" fmla="*/ 1707830 w 2300288"/>
              <a:gd name="T67" fmla="*/ 364071 h 1936750"/>
              <a:gd name="T68" fmla="*/ 1708148 w 2300288"/>
              <a:gd name="T69" fmla="*/ 443742 h 1936750"/>
              <a:gd name="T70" fmla="*/ 1693841 w 2300288"/>
              <a:gd name="T71" fmla="*/ 536426 h 1936750"/>
              <a:gd name="T72" fmla="*/ 1665863 w 2300288"/>
              <a:gd name="T73" fmla="*/ 629745 h 1936750"/>
              <a:gd name="T74" fmla="*/ 1625486 w 2300288"/>
              <a:gd name="T75" fmla="*/ 718938 h 1936750"/>
              <a:gd name="T76" fmla="*/ 1574936 w 2300288"/>
              <a:gd name="T77" fmla="*/ 798608 h 1936750"/>
              <a:gd name="T78" fmla="*/ 1477968 w 2300288"/>
              <a:gd name="T79" fmla="*/ 1046190 h 1936750"/>
              <a:gd name="T80" fmla="*/ 1384179 w 2300288"/>
              <a:gd name="T81" fmla="*/ 1128717 h 1936750"/>
              <a:gd name="T82" fmla="*/ 1353340 w 2300288"/>
              <a:gd name="T83" fmla="*/ 1141096 h 1936750"/>
              <a:gd name="T84" fmla="*/ 1312010 w 2300288"/>
              <a:gd name="T85" fmla="*/ 1118242 h 1936750"/>
              <a:gd name="T86" fmla="*/ 1199781 w 2300288"/>
              <a:gd name="T87" fmla="*/ 1011274 h 1936750"/>
              <a:gd name="T88" fmla="*/ 1120935 w 2300288"/>
              <a:gd name="T89" fmla="*/ 777024 h 1936750"/>
              <a:gd name="T90" fmla="*/ 1072928 w 2300288"/>
              <a:gd name="T91" fmla="*/ 693862 h 1936750"/>
              <a:gd name="T92" fmla="*/ 1036048 w 2300288"/>
              <a:gd name="T93" fmla="*/ 603082 h 1936750"/>
              <a:gd name="T94" fmla="*/ 1011568 w 2300288"/>
              <a:gd name="T95" fmla="*/ 509446 h 1936750"/>
              <a:gd name="T96" fmla="*/ 1001712 w 2300288"/>
              <a:gd name="T97" fmla="*/ 418031 h 1936750"/>
              <a:gd name="T98" fmla="*/ 1005527 w 2300288"/>
              <a:gd name="T99" fmla="*/ 344074 h 1936750"/>
              <a:gd name="T100" fmla="*/ 1029372 w 2300288"/>
              <a:gd name="T101" fmla="*/ 247581 h 1936750"/>
              <a:gd name="T102" fmla="*/ 1093593 w 2300288"/>
              <a:gd name="T103" fmla="*/ 132678 h 1936750"/>
              <a:gd name="T104" fmla="*/ 1164809 w 2300288"/>
              <a:gd name="T105" fmla="*/ 63800 h 1936750"/>
              <a:gd name="T106" fmla="*/ 1217903 w 2300288"/>
              <a:gd name="T107" fmla="*/ 31741 h 1936750"/>
              <a:gd name="T108" fmla="*/ 1275766 w 2300288"/>
              <a:gd name="T109" fmla="*/ 10474 h 1936750"/>
              <a:gd name="T110" fmla="*/ 1337444 w 2300288"/>
              <a:gd name="T111" fmla="*/ 317 h 1936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MH_Other_10"/>
          <p:cNvSpPr>
            <a:spLocks/>
          </p:cNvSpPr>
          <p:nvPr/>
        </p:nvSpPr>
        <p:spPr bwMode="auto">
          <a:xfrm>
            <a:off x="5194300" y="2511425"/>
            <a:ext cx="288925" cy="323850"/>
          </a:xfrm>
          <a:custGeom>
            <a:avLst/>
            <a:gdLst>
              <a:gd name="T0" fmla="*/ 296862 w 2033587"/>
              <a:gd name="T1" fmla="*/ 1128712 h 2276475"/>
              <a:gd name="T2" fmla="*/ 1404937 w 2033587"/>
              <a:gd name="T3" fmla="*/ 847725 h 2276475"/>
              <a:gd name="T4" fmla="*/ 1408113 w 2033587"/>
              <a:gd name="T5" fmla="*/ 706438 h 2276475"/>
              <a:gd name="T6" fmla="*/ 1894522 w 2033587"/>
              <a:gd name="T7" fmla="*/ 278130 h 2276475"/>
              <a:gd name="T8" fmla="*/ 1940242 w 2033587"/>
              <a:gd name="T9" fmla="*/ 292418 h 2276475"/>
              <a:gd name="T10" fmla="*/ 1979612 w 2033587"/>
              <a:gd name="T11" fmla="*/ 318770 h 2276475"/>
              <a:gd name="T12" fmla="*/ 2010092 w 2033587"/>
              <a:gd name="T13" fmla="*/ 355283 h 2276475"/>
              <a:gd name="T14" fmla="*/ 2028507 w 2033587"/>
              <a:gd name="T15" fmla="*/ 399733 h 2276475"/>
              <a:gd name="T16" fmla="*/ 2033587 w 2033587"/>
              <a:gd name="T17" fmla="*/ 2112328 h 2276475"/>
              <a:gd name="T18" fmla="*/ 2026285 w 2033587"/>
              <a:gd name="T19" fmla="*/ 2160905 h 2276475"/>
              <a:gd name="T20" fmla="*/ 2005647 w 2033587"/>
              <a:gd name="T21" fmla="*/ 2204085 h 2276475"/>
              <a:gd name="T22" fmla="*/ 1973897 w 2033587"/>
              <a:gd name="T23" fmla="*/ 2239010 h 2276475"/>
              <a:gd name="T24" fmla="*/ 1933257 w 2033587"/>
              <a:gd name="T25" fmla="*/ 2263775 h 2276475"/>
              <a:gd name="T26" fmla="*/ 1885950 w 2033587"/>
              <a:gd name="T27" fmla="*/ 2275840 h 2276475"/>
              <a:gd name="T28" fmla="*/ 455295 w 2033587"/>
              <a:gd name="T29" fmla="*/ 2274888 h 2276475"/>
              <a:gd name="T30" fmla="*/ 408940 w 2033587"/>
              <a:gd name="T31" fmla="*/ 2260600 h 2276475"/>
              <a:gd name="T32" fmla="*/ 369887 w 2033587"/>
              <a:gd name="T33" fmla="*/ 2233930 h 2276475"/>
              <a:gd name="T34" fmla="*/ 339725 w 2033587"/>
              <a:gd name="T35" fmla="*/ 2197418 h 2276475"/>
              <a:gd name="T36" fmla="*/ 320992 w 2033587"/>
              <a:gd name="T37" fmla="*/ 2153285 h 2276475"/>
              <a:gd name="T38" fmla="*/ 456565 w 2033587"/>
              <a:gd name="T39" fmla="*/ 2112328 h 2276475"/>
              <a:gd name="T40" fmla="*/ 460692 w 2033587"/>
              <a:gd name="T41" fmla="*/ 2125345 h 2276475"/>
              <a:gd name="T42" fmla="*/ 475615 w 2033587"/>
              <a:gd name="T43" fmla="*/ 2135188 h 2276475"/>
              <a:gd name="T44" fmla="*/ 1876107 w 2033587"/>
              <a:gd name="T45" fmla="*/ 2134870 h 2276475"/>
              <a:gd name="T46" fmla="*/ 1890077 w 2033587"/>
              <a:gd name="T47" fmla="*/ 2123440 h 2276475"/>
              <a:gd name="T48" fmla="*/ 1892617 w 2033587"/>
              <a:gd name="T49" fmla="*/ 440373 h 2276475"/>
              <a:gd name="T50" fmla="*/ 1888490 w 2033587"/>
              <a:gd name="T51" fmla="*/ 427355 h 2276475"/>
              <a:gd name="T52" fmla="*/ 1874202 w 2033587"/>
              <a:gd name="T53" fmla="*/ 417513 h 2276475"/>
              <a:gd name="T54" fmla="*/ 588754 w 2033587"/>
              <a:gd name="T55" fmla="*/ 433070 h 2276475"/>
              <a:gd name="T56" fmla="*/ 579227 w 2033587"/>
              <a:gd name="T57" fmla="*/ 481330 h 2276475"/>
              <a:gd name="T58" fmla="*/ 556363 w 2033587"/>
              <a:gd name="T59" fmla="*/ 522923 h 2276475"/>
              <a:gd name="T60" fmla="*/ 522702 w 2033587"/>
              <a:gd name="T61" fmla="*/ 556260 h 2276475"/>
              <a:gd name="T62" fmla="*/ 481102 w 2033587"/>
              <a:gd name="T63" fmla="*/ 579120 h 2276475"/>
              <a:gd name="T64" fmla="*/ 433150 w 2033587"/>
              <a:gd name="T65" fmla="*/ 588963 h 2276475"/>
              <a:gd name="T66" fmla="*/ 141948 w 2033587"/>
              <a:gd name="T67" fmla="*/ 1842770 h 2276475"/>
              <a:gd name="T68" fmla="*/ 153063 w 2033587"/>
              <a:gd name="T69" fmla="*/ 1856740 h 2276475"/>
              <a:gd name="T70" fmla="*/ 1553180 w 2033587"/>
              <a:gd name="T71" fmla="*/ 1859598 h 2276475"/>
              <a:gd name="T72" fmla="*/ 1566517 w 2033587"/>
              <a:gd name="T73" fmla="*/ 1855470 h 2276475"/>
              <a:gd name="T74" fmla="*/ 1576679 w 2033587"/>
              <a:gd name="T75" fmla="*/ 1840548 h 2276475"/>
              <a:gd name="T76" fmla="*/ 1576044 w 2033587"/>
              <a:gd name="T77" fmla="*/ 157480 h 2276475"/>
              <a:gd name="T78" fmla="*/ 1564612 w 2033587"/>
              <a:gd name="T79" fmla="*/ 143827 h 2276475"/>
              <a:gd name="T80" fmla="*/ 589072 w 2033587"/>
              <a:gd name="T81" fmla="*/ 140970 h 2276475"/>
              <a:gd name="T82" fmla="*/ 1586523 w 2033587"/>
              <a:gd name="T83" fmla="*/ 3492 h 2276475"/>
              <a:gd name="T84" fmla="*/ 1631617 w 2033587"/>
              <a:gd name="T85" fmla="*/ 20002 h 2276475"/>
              <a:gd name="T86" fmla="*/ 1669724 w 2033587"/>
              <a:gd name="T87" fmla="*/ 48260 h 2276475"/>
              <a:gd name="T88" fmla="*/ 1697987 w 2033587"/>
              <a:gd name="T89" fmla="*/ 86360 h 2276475"/>
              <a:gd name="T90" fmla="*/ 1714500 w 2033587"/>
              <a:gd name="T91" fmla="*/ 131445 h 2276475"/>
              <a:gd name="T92" fmla="*/ 1717675 w 2033587"/>
              <a:gd name="T93" fmla="*/ 1844358 h 2276475"/>
              <a:gd name="T94" fmla="*/ 1707831 w 2033587"/>
              <a:gd name="T95" fmla="*/ 1892300 h 2276475"/>
              <a:gd name="T96" fmla="*/ 1685284 w 2033587"/>
              <a:gd name="T97" fmla="*/ 1934210 h 2276475"/>
              <a:gd name="T98" fmla="*/ 1651623 w 2033587"/>
              <a:gd name="T99" fmla="*/ 1967865 h 2276475"/>
              <a:gd name="T100" fmla="*/ 1609705 w 2033587"/>
              <a:gd name="T101" fmla="*/ 1990408 h 2276475"/>
              <a:gd name="T102" fmla="*/ 1562071 w 2033587"/>
              <a:gd name="T103" fmla="*/ 2000250 h 2276475"/>
              <a:gd name="T104" fmla="*/ 131152 w 2033587"/>
              <a:gd name="T105" fmla="*/ 1997075 h 2276475"/>
              <a:gd name="T106" fmla="*/ 86058 w 2033587"/>
              <a:gd name="T107" fmla="*/ 1980565 h 2276475"/>
              <a:gd name="T108" fmla="*/ 48269 w 2033587"/>
              <a:gd name="T109" fmla="*/ 1952308 h 2276475"/>
              <a:gd name="T110" fmla="*/ 19688 w 2033587"/>
              <a:gd name="T111" fmla="*/ 1914208 h 2276475"/>
              <a:gd name="T112" fmla="*/ 3175 w 2033587"/>
              <a:gd name="T113" fmla="*/ 1869123 h 2276475"/>
              <a:gd name="T114" fmla="*/ 489358 w 2033587"/>
              <a:gd name="T115" fmla="*/ 0 h 2276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33587" h="2276475">
                <a:moveTo>
                  <a:pt x="312737" y="1411287"/>
                </a:moveTo>
                <a:lnTo>
                  <a:pt x="1422400" y="1411287"/>
                </a:lnTo>
                <a:lnTo>
                  <a:pt x="1422400" y="1552575"/>
                </a:lnTo>
                <a:lnTo>
                  <a:pt x="312737" y="1552575"/>
                </a:lnTo>
                <a:lnTo>
                  <a:pt x="312737" y="1411287"/>
                </a:lnTo>
                <a:close/>
                <a:moveTo>
                  <a:pt x="296862" y="1128712"/>
                </a:moveTo>
                <a:lnTo>
                  <a:pt x="1404937" y="1128712"/>
                </a:lnTo>
                <a:lnTo>
                  <a:pt x="1404937" y="1270000"/>
                </a:lnTo>
                <a:lnTo>
                  <a:pt x="296862" y="1270000"/>
                </a:lnTo>
                <a:lnTo>
                  <a:pt x="296862" y="1128712"/>
                </a:lnTo>
                <a:close/>
                <a:moveTo>
                  <a:pt x="296862" y="847725"/>
                </a:moveTo>
                <a:lnTo>
                  <a:pt x="1404937" y="847725"/>
                </a:lnTo>
                <a:lnTo>
                  <a:pt x="1404937" y="987425"/>
                </a:lnTo>
                <a:lnTo>
                  <a:pt x="296862" y="987425"/>
                </a:lnTo>
                <a:lnTo>
                  <a:pt x="296862" y="847725"/>
                </a:lnTo>
                <a:close/>
                <a:moveTo>
                  <a:pt x="869950" y="565150"/>
                </a:moveTo>
                <a:lnTo>
                  <a:pt x="1408113" y="565150"/>
                </a:lnTo>
                <a:lnTo>
                  <a:pt x="1408113" y="706438"/>
                </a:lnTo>
                <a:lnTo>
                  <a:pt x="869950" y="706438"/>
                </a:lnTo>
                <a:lnTo>
                  <a:pt x="869950" y="565150"/>
                </a:lnTo>
                <a:close/>
                <a:moveTo>
                  <a:pt x="1869440" y="276225"/>
                </a:moveTo>
                <a:lnTo>
                  <a:pt x="1877695" y="276543"/>
                </a:lnTo>
                <a:lnTo>
                  <a:pt x="1885950" y="276860"/>
                </a:lnTo>
                <a:lnTo>
                  <a:pt x="1894522" y="278130"/>
                </a:lnTo>
                <a:lnTo>
                  <a:pt x="1902460" y="279400"/>
                </a:lnTo>
                <a:lnTo>
                  <a:pt x="1910080" y="281305"/>
                </a:lnTo>
                <a:lnTo>
                  <a:pt x="1918017" y="283528"/>
                </a:lnTo>
                <a:lnTo>
                  <a:pt x="1925955" y="286068"/>
                </a:lnTo>
                <a:lnTo>
                  <a:pt x="1933257" y="288925"/>
                </a:lnTo>
                <a:lnTo>
                  <a:pt x="1940242" y="292418"/>
                </a:lnTo>
                <a:lnTo>
                  <a:pt x="1947545" y="296228"/>
                </a:lnTo>
                <a:lnTo>
                  <a:pt x="1954530" y="299720"/>
                </a:lnTo>
                <a:lnTo>
                  <a:pt x="1961197" y="304165"/>
                </a:lnTo>
                <a:lnTo>
                  <a:pt x="1967865" y="308928"/>
                </a:lnTo>
                <a:lnTo>
                  <a:pt x="1973897" y="313690"/>
                </a:lnTo>
                <a:lnTo>
                  <a:pt x="1979612" y="318770"/>
                </a:lnTo>
                <a:lnTo>
                  <a:pt x="1985645" y="324168"/>
                </a:lnTo>
                <a:lnTo>
                  <a:pt x="1991042" y="330200"/>
                </a:lnTo>
                <a:lnTo>
                  <a:pt x="1996122" y="335915"/>
                </a:lnTo>
                <a:lnTo>
                  <a:pt x="2000885" y="342265"/>
                </a:lnTo>
                <a:lnTo>
                  <a:pt x="2005647" y="348615"/>
                </a:lnTo>
                <a:lnTo>
                  <a:pt x="2010092" y="355283"/>
                </a:lnTo>
                <a:lnTo>
                  <a:pt x="2013585" y="362268"/>
                </a:lnTo>
                <a:lnTo>
                  <a:pt x="2017395" y="369570"/>
                </a:lnTo>
                <a:lnTo>
                  <a:pt x="2020570" y="376873"/>
                </a:lnTo>
                <a:lnTo>
                  <a:pt x="2023745" y="384175"/>
                </a:lnTo>
                <a:lnTo>
                  <a:pt x="2026285" y="391795"/>
                </a:lnTo>
                <a:lnTo>
                  <a:pt x="2028507" y="399733"/>
                </a:lnTo>
                <a:lnTo>
                  <a:pt x="2030412" y="407670"/>
                </a:lnTo>
                <a:lnTo>
                  <a:pt x="2032000" y="415608"/>
                </a:lnTo>
                <a:lnTo>
                  <a:pt x="2032952" y="423863"/>
                </a:lnTo>
                <a:lnTo>
                  <a:pt x="2033270" y="432118"/>
                </a:lnTo>
                <a:lnTo>
                  <a:pt x="2033587" y="440373"/>
                </a:lnTo>
                <a:lnTo>
                  <a:pt x="2033587" y="2112328"/>
                </a:lnTo>
                <a:lnTo>
                  <a:pt x="2033270" y="2120583"/>
                </a:lnTo>
                <a:lnTo>
                  <a:pt x="2032952" y="2128838"/>
                </a:lnTo>
                <a:lnTo>
                  <a:pt x="2032000" y="2137410"/>
                </a:lnTo>
                <a:lnTo>
                  <a:pt x="2030412" y="2145348"/>
                </a:lnTo>
                <a:lnTo>
                  <a:pt x="2028507" y="2153285"/>
                </a:lnTo>
                <a:lnTo>
                  <a:pt x="2026285" y="2160905"/>
                </a:lnTo>
                <a:lnTo>
                  <a:pt x="2023745" y="2168525"/>
                </a:lnTo>
                <a:lnTo>
                  <a:pt x="2020570" y="2175828"/>
                </a:lnTo>
                <a:lnTo>
                  <a:pt x="2017395" y="2183130"/>
                </a:lnTo>
                <a:lnTo>
                  <a:pt x="2013585" y="2190433"/>
                </a:lnTo>
                <a:lnTo>
                  <a:pt x="2010092" y="2197418"/>
                </a:lnTo>
                <a:lnTo>
                  <a:pt x="2005647" y="2204085"/>
                </a:lnTo>
                <a:lnTo>
                  <a:pt x="2000885" y="2210435"/>
                </a:lnTo>
                <a:lnTo>
                  <a:pt x="1996122" y="2216785"/>
                </a:lnTo>
                <a:lnTo>
                  <a:pt x="1991042" y="2222500"/>
                </a:lnTo>
                <a:lnTo>
                  <a:pt x="1985645" y="2228533"/>
                </a:lnTo>
                <a:lnTo>
                  <a:pt x="1979612" y="2233930"/>
                </a:lnTo>
                <a:lnTo>
                  <a:pt x="1973897" y="2239010"/>
                </a:lnTo>
                <a:lnTo>
                  <a:pt x="1967865" y="2243773"/>
                </a:lnTo>
                <a:lnTo>
                  <a:pt x="1961197" y="2248535"/>
                </a:lnTo>
                <a:lnTo>
                  <a:pt x="1954530" y="2252980"/>
                </a:lnTo>
                <a:lnTo>
                  <a:pt x="1947545" y="2256790"/>
                </a:lnTo>
                <a:lnTo>
                  <a:pt x="1940242" y="2260600"/>
                </a:lnTo>
                <a:lnTo>
                  <a:pt x="1933257" y="2263775"/>
                </a:lnTo>
                <a:lnTo>
                  <a:pt x="1925955" y="2266633"/>
                </a:lnTo>
                <a:lnTo>
                  <a:pt x="1918017" y="2269173"/>
                </a:lnTo>
                <a:lnTo>
                  <a:pt x="1910080" y="2271395"/>
                </a:lnTo>
                <a:lnTo>
                  <a:pt x="1902460" y="2273300"/>
                </a:lnTo>
                <a:lnTo>
                  <a:pt x="1894522" y="2274888"/>
                </a:lnTo>
                <a:lnTo>
                  <a:pt x="1885950" y="2275840"/>
                </a:lnTo>
                <a:lnTo>
                  <a:pt x="1877695" y="2276475"/>
                </a:lnTo>
                <a:lnTo>
                  <a:pt x="1869440" y="2276475"/>
                </a:lnTo>
                <a:lnTo>
                  <a:pt x="480377" y="2276475"/>
                </a:lnTo>
                <a:lnTo>
                  <a:pt x="471805" y="2276475"/>
                </a:lnTo>
                <a:lnTo>
                  <a:pt x="463550" y="2275840"/>
                </a:lnTo>
                <a:lnTo>
                  <a:pt x="455295" y="2274888"/>
                </a:lnTo>
                <a:lnTo>
                  <a:pt x="447040" y="2273300"/>
                </a:lnTo>
                <a:lnTo>
                  <a:pt x="439102" y="2271395"/>
                </a:lnTo>
                <a:lnTo>
                  <a:pt x="431482" y="2269173"/>
                </a:lnTo>
                <a:lnTo>
                  <a:pt x="423862" y="2266633"/>
                </a:lnTo>
                <a:lnTo>
                  <a:pt x="416242" y="2263775"/>
                </a:lnTo>
                <a:lnTo>
                  <a:pt x="408940" y="2260600"/>
                </a:lnTo>
                <a:lnTo>
                  <a:pt x="401955" y="2256790"/>
                </a:lnTo>
                <a:lnTo>
                  <a:pt x="394970" y="2252980"/>
                </a:lnTo>
                <a:lnTo>
                  <a:pt x="388620" y="2248535"/>
                </a:lnTo>
                <a:lnTo>
                  <a:pt x="381952" y="2243773"/>
                </a:lnTo>
                <a:lnTo>
                  <a:pt x="375602" y="2239010"/>
                </a:lnTo>
                <a:lnTo>
                  <a:pt x="369887" y="2233930"/>
                </a:lnTo>
                <a:lnTo>
                  <a:pt x="364172" y="2228533"/>
                </a:lnTo>
                <a:lnTo>
                  <a:pt x="358457" y="2222500"/>
                </a:lnTo>
                <a:lnTo>
                  <a:pt x="353377" y="2216785"/>
                </a:lnTo>
                <a:lnTo>
                  <a:pt x="348297" y="2210435"/>
                </a:lnTo>
                <a:lnTo>
                  <a:pt x="343852" y="2204085"/>
                </a:lnTo>
                <a:lnTo>
                  <a:pt x="339725" y="2197418"/>
                </a:lnTo>
                <a:lnTo>
                  <a:pt x="335597" y="2190433"/>
                </a:lnTo>
                <a:lnTo>
                  <a:pt x="332105" y="2183130"/>
                </a:lnTo>
                <a:lnTo>
                  <a:pt x="328612" y="2175828"/>
                </a:lnTo>
                <a:lnTo>
                  <a:pt x="325755" y="2168525"/>
                </a:lnTo>
                <a:lnTo>
                  <a:pt x="323215" y="2160905"/>
                </a:lnTo>
                <a:lnTo>
                  <a:pt x="320992" y="2153285"/>
                </a:lnTo>
                <a:lnTo>
                  <a:pt x="319087" y="2145348"/>
                </a:lnTo>
                <a:lnTo>
                  <a:pt x="317817" y="2137410"/>
                </a:lnTo>
                <a:lnTo>
                  <a:pt x="316547" y="2128838"/>
                </a:lnTo>
                <a:lnTo>
                  <a:pt x="315912" y="2120583"/>
                </a:lnTo>
                <a:lnTo>
                  <a:pt x="315912" y="2112328"/>
                </a:lnTo>
                <a:lnTo>
                  <a:pt x="456565" y="2112328"/>
                </a:lnTo>
                <a:lnTo>
                  <a:pt x="456882" y="2114868"/>
                </a:lnTo>
                <a:lnTo>
                  <a:pt x="457200" y="2116773"/>
                </a:lnTo>
                <a:lnTo>
                  <a:pt x="457835" y="2118995"/>
                </a:lnTo>
                <a:lnTo>
                  <a:pt x="458470" y="2121218"/>
                </a:lnTo>
                <a:lnTo>
                  <a:pt x="459422" y="2123440"/>
                </a:lnTo>
                <a:lnTo>
                  <a:pt x="460692" y="2125345"/>
                </a:lnTo>
                <a:lnTo>
                  <a:pt x="463550" y="2128838"/>
                </a:lnTo>
                <a:lnTo>
                  <a:pt x="467042" y="2132013"/>
                </a:lnTo>
                <a:lnTo>
                  <a:pt x="468947" y="2132965"/>
                </a:lnTo>
                <a:lnTo>
                  <a:pt x="471170" y="2133918"/>
                </a:lnTo>
                <a:lnTo>
                  <a:pt x="473392" y="2134870"/>
                </a:lnTo>
                <a:lnTo>
                  <a:pt x="475615" y="2135188"/>
                </a:lnTo>
                <a:lnTo>
                  <a:pt x="477837" y="2135505"/>
                </a:lnTo>
                <a:lnTo>
                  <a:pt x="480377" y="2135823"/>
                </a:lnTo>
                <a:lnTo>
                  <a:pt x="1869440" y="2135823"/>
                </a:lnTo>
                <a:lnTo>
                  <a:pt x="1871980" y="2135505"/>
                </a:lnTo>
                <a:lnTo>
                  <a:pt x="1874202" y="2135188"/>
                </a:lnTo>
                <a:lnTo>
                  <a:pt x="1876107" y="2134870"/>
                </a:lnTo>
                <a:lnTo>
                  <a:pt x="1878330" y="2133918"/>
                </a:lnTo>
                <a:lnTo>
                  <a:pt x="1880552" y="2132965"/>
                </a:lnTo>
                <a:lnTo>
                  <a:pt x="1882457" y="2132013"/>
                </a:lnTo>
                <a:lnTo>
                  <a:pt x="1885950" y="2128838"/>
                </a:lnTo>
                <a:lnTo>
                  <a:pt x="1888490" y="2125345"/>
                </a:lnTo>
                <a:lnTo>
                  <a:pt x="1890077" y="2123440"/>
                </a:lnTo>
                <a:lnTo>
                  <a:pt x="1890712" y="2121218"/>
                </a:lnTo>
                <a:lnTo>
                  <a:pt x="1891982" y="2118995"/>
                </a:lnTo>
                <a:lnTo>
                  <a:pt x="1892300" y="2116773"/>
                </a:lnTo>
                <a:lnTo>
                  <a:pt x="1892617" y="2114868"/>
                </a:lnTo>
                <a:lnTo>
                  <a:pt x="1892617" y="2112328"/>
                </a:lnTo>
                <a:lnTo>
                  <a:pt x="1892617" y="440373"/>
                </a:lnTo>
                <a:lnTo>
                  <a:pt x="1892617" y="438468"/>
                </a:lnTo>
                <a:lnTo>
                  <a:pt x="1892300" y="435928"/>
                </a:lnTo>
                <a:lnTo>
                  <a:pt x="1891982" y="433705"/>
                </a:lnTo>
                <a:lnTo>
                  <a:pt x="1890712" y="431483"/>
                </a:lnTo>
                <a:lnTo>
                  <a:pt x="1890077" y="429578"/>
                </a:lnTo>
                <a:lnTo>
                  <a:pt x="1888490" y="427355"/>
                </a:lnTo>
                <a:lnTo>
                  <a:pt x="1885950" y="424180"/>
                </a:lnTo>
                <a:lnTo>
                  <a:pt x="1882457" y="421323"/>
                </a:lnTo>
                <a:lnTo>
                  <a:pt x="1880552" y="420053"/>
                </a:lnTo>
                <a:lnTo>
                  <a:pt x="1878330" y="419100"/>
                </a:lnTo>
                <a:lnTo>
                  <a:pt x="1876107" y="418148"/>
                </a:lnTo>
                <a:lnTo>
                  <a:pt x="1874202" y="417513"/>
                </a:lnTo>
                <a:lnTo>
                  <a:pt x="1871980" y="417195"/>
                </a:lnTo>
                <a:lnTo>
                  <a:pt x="1869440" y="417195"/>
                </a:lnTo>
                <a:lnTo>
                  <a:pt x="1869440" y="276225"/>
                </a:lnTo>
                <a:close/>
                <a:moveTo>
                  <a:pt x="589072" y="140970"/>
                </a:moveTo>
                <a:lnTo>
                  <a:pt x="589072" y="424815"/>
                </a:lnTo>
                <a:lnTo>
                  <a:pt x="588754" y="433070"/>
                </a:lnTo>
                <a:lnTo>
                  <a:pt x="588436" y="441643"/>
                </a:lnTo>
                <a:lnTo>
                  <a:pt x="587166" y="449580"/>
                </a:lnTo>
                <a:lnTo>
                  <a:pt x="585896" y="458153"/>
                </a:lnTo>
                <a:lnTo>
                  <a:pt x="583991" y="465773"/>
                </a:lnTo>
                <a:lnTo>
                  <a:pt x="581768" y="473710"/>
                </a:lnTo>
                <a:lnTo>
                  <a:pt x="579227" y="481330"/>
                </a:lnTo>
                <a:lnTo>
                  <a:pt x="576052" y="488633"/>
                </a:lnTo>
                <a:lnTo>
                  <a:pt x="572876" y="495935"/>
                </a:lnTo>
                <a:lnTo>
                  <a:pt x="569065" y="503238"/>
                </a:lnTo>
                <a:lnTo>
                  <a:pt x="565572" y="509905"/>
                </a:lnTo>
                <a:lnTo>
                  <a:pt x="561126" y="516573"/>
                </a:lnTo>
                <a:lnTo>
                  <a:pt x="556363" y="522923"/>
                </a:lnTo>
                <a:lnTo>
                  <a:pt x="551600" y="528955"/>
                </a:lnTo>
                <a:lnTo>
                  <a:pt x="546519" y="535305"/>
                </a:lnTo>
                <a:lnTo>
                  <a:pt x="541120" y="541020"/>
                </a:lnTo>
                <a:lnTo>
                  <a:pt x="535087" y="546100"/>
                </a:lnTo>
                <a:lnTo>
                  <a:pt x="529371" y="551815"/>
                </a:lnTo>
                <a:lnTo>
                  <a:pt x="522702" y="556260"/>
                </a:lnTo>
                <a:lnTo>
                  <a:pt x="516668" y="561023"/>
                </a:lnTo>
                <a:lnTo>
                  <a:pt x="509682" y="565150"/>
                </a:lnTo>
                <a:lnTo>
                  <a:pt x="503013" y="569278"/>
                </a:lnTo>
                <a:lnTo>
                  <a:pt x="495709" y="572770"/>
                </a:lnTo>
                <a:lnTo>
                  <a:pt x="488406" y="575945"/>
                </a:lnTo>
                <a:lnTo>
                  <a:pt x="481102" y="579120"/>
                </a:lnTo>
                <a:lnTo>
                  <a:pt x="473480" y="581978"/>
                </a:lnTo>
                <a:lnTo>
                  <a:pt x="465541" y="584200"/>
                </a:lnTo>
                <a:lnTo>
                  <a:pt x="457602" y="585788"/>
                </a:lnTo>
                <a:lnTo>
                  <a:pt x="449663" y="587375"/>
                </a:lnTo>
                <a:lnTo>
                  <a:pt x="441407" y="588328"/>
                </a:lnTo>
                <a:lnTo>
                  <a:pt x="433150" y="588963"/>
                </a:lnTo>
                <a:lnTo>
                  <a:pt x="424576" y="589280"/>
                </a:lnTo>
                <a:lnTo>
                  <a:pt x="140678" y="589280"/>
                </a:lnTo>
                <a:lnTo>
                  <a:pt x="140678" y="1836103"/>
                </a:lnTo>
                <a:lnTo>
                  <a:pt x="140678" y="1838643"/>
                </a:lnTo>
                <a:lnTo>
                  <a:pt x="140996" y="1840548"/>
                </a:lnTo>
                <a:lnTo>
                  <a:pt x="141948" y="1842770"/>
                </a:lnTo>
                <a:lnTo>
                  <a:pt x="142584" y="1844993"/>
                </a:lnTo>
                <a:lnTo>
                  <a:pt x="143536" y="1847215"/>
                </a:lnTo>
                <a:lnTo>
                  <a:pt x="144807" y="1849120"/>
                </a:lnTo>
                <a:lnTo>
                  <a:pt x="147665" y="1852613"/>
                </a:lnTo>
                <a:lnTo>
                  <a:pt x="151475" y="1855470"/>
                </a:lnTo>
                <a:lnTo>
                  <a:pt x="153063" y="1856740"/>
                </a:lnTo>
                <a:lnTo>
                  <a:pt x="155286" y="1857693"/>
                </a:lnTo>
                <a:lnTo>
                  <a:pt x="157191" y="1858645"/>
                </a:lnTo>
                <a:lnTo>
                  <a:pt x="159732" y="1858963"/>
                </a:lnTo>
                <a:lnTo>
                  <a:pt x="161955" y="1859280"/>
                </a:lnTo>
                <a:lnTo>
                  <a:pt x="164495" y="1859598"/>
                </a:lnTo>
                <a:lnTo>
                  <a:pt x="1553180" y="1859598"/>
                </a:lnTo>
                <a:lnTo>
                  <a:pt x="1556038" y="1859280"/>
                </a:lnTo>
                <a:lnTo>
                  <a:pt x="1557943" y="1858963"/>
                </a:lnTo>
                <a:lnTo>
                  <a:pt x="1560484" y="1858645"/>
                </a:lnTo>
                <a:lnTo>
                  <a:pt x="1562389" y="1857693"/>
                </a:lnTo>
                <a:lnTo>
                  <a:pt x="1564612" y="1856740"/>
                </a:lnTo>
                <a:lnTo>
                  <a:pt x="1566517" y="1855470"/>
                </a:lnTo>
                <a:lnTo>
                  <a:pt x="1570010" y="1852613"/>
                </a:lnTo>
                <a:lnTo>
                  <a:pt x="1572868" y="1849120"/>
                </a:lnTo>
                <a:lnTo>
                  <a:pt x="1574139" y="1847215"/>
                </a:lnTo>
                <a:lnTo>
                  <a:pt x="1575091" y="1844993"/>
                </a:lnTo>
                <a:lnTo>
                  <a:pt x="1576044" y="1842770"/>
                </a:lnTo>
                <a:lnTo>
                  <a:pt x="1576679" y="1840548"/>
                </a:lnTo>
                <a:lnTo>
                  <a:pt x="1576997" y="1838643"/>
                </a:lnTo>
                <a:lnTo>
                  <a:pt x="1576997" y="1836103"/>
                </a:lnTo>
                <a:lnTo>
                  <a:pt x="1576997" y="164782"/>
                </a:lnTo>
                <a:lnTo>
                  <a:pt x="1576997" y="161925"/>
                </a:lnTo>
                <a:lnTo>
                  <a:pt x="1576679" y="160020"/>
                </a:lnTo>
                <a:lnTo>
                  <a:pt x="1576044" y="157480"/>
                </a:lnTo>
                <a:lnTo>
                  <a:pt x="1575091" y="155257"/>
                </a:lnTo>
                <a:lnTo>
                  <a:pt x="1574139" y="153352"/>
                </a:lnTo>
                <a:lnTo>
                  <a:pt x="1572868" y="151447"/>
                </a:lnTo>
                <a:lnTo>
                  <a:pt x="1570010" y="147955"/>
                </a:lnTo>
                <a:lnTo>
                  <a:pt x="1566517" y="145097"/>
                </a:lnTo>
                <a:lnTo>
                  <a:pt x="1564612" y="143827"/>
                </a:lnTo>
                <a:lnTo>
                  <a:pt x="1562389" y="142875"/>
                </a:lnTo>
                <a:lnTo>
                  <a:pt x="1560484" y="141922"/>
                </a:lnTo>
                <a:lnTo>
                  <a:pt x="1557943" y="141287"/>
                </a:lnTo>
                <a:lnTo>
                  <a:pt x="1556038" y="140970"/>
                </a:lnTo>
                <a:lnTo>
                  <a:pt x="1553180" y="140970"/>
                </a:lnTo>
                <a:lnTo>
                  <a:pt x="589072" y="140970"/>
                </a:lnTo>
                <a:close/>
                <a:moveTo>
                  <a:pt x="489358" y="0"/>
                </a:moveTo>
                <a:lnTo>
                  <a:pt x="1553180" y="0"/>
                </a:lnTo>
                <a:lnTo>
                  <a:pt x="1562071" y="317"/>
                </a:lnTo>
                <a:lnTo>
                  <a:pt x="1570010" y="952"/>
                </a:lnTo>
                <a:lnTo>
                  <a:pt x="1578584" y="2222"/>
                </a:lnTo>
                <a:lnTo>
                  <a:pt x="1586523" y="3492"/>
                </a:lnTo>
                <a:lnTo>
                  <a:pt x="1594462" y="5397"/>
                </a:lnTo>
                <a:lnTo>
                  <a:pt x="1602084" y="7620"/>
                </a:lnTo>
                <a:lnTo>
                  <a:pt x="1609705" y="10160"/>
                </a:lnTo>
                <a:lnTo>
                  <a:pt x="1617644" y="13017"/>
                </a:lnTo>
                <a:lnTo>
                  <a:pt x="1624630" y="16192"/>
                </a:lnTo>
                <a:lnTo>
                  <a:pt x="1631617" y="20002"/>
                </a:lnTo>
                <a:lnTo>
                  <a:pt x="1638603" y="23812"/>
                </a:lnTo>
                <a:lnTo>
                  <a:pt x="1645589" y="28257"/>
                </a:lnTo>
                <a:lnTo>
                  <a:pt x="1651623" y="32702"/>
                </a:lnTo>
                <a:lnTo>
                  <a:pt x="1657974" y="37782"/>
                </a:lnTo>
                <a:lnTo>
                  <a:pt x="1664008" y="42862"/>
                </a:lnTo>
                <a:lnTo>
                  <a:pt x="1669724" y="48260"/>
                </a:lnTo>
                <a:lnTo>
                  <a:pt x="1675122" y="53975"/>
                </a:lnTo>
                <a:lnTo>
                  <a:pt x="1680203" y="60007"/>
                </a:lnTo>
                <a:lnTo>
                  <a:pt x="1685284" y="66357"/>
                </a:lnTo>
                <a:lnTo>
                  <a:pt x="1689730" y="72390"/>
                </a:lnTo>
                <a:lnTo>
                  <a:pt x="1694176" y="79375"/>
                </a:lnTo>
                <a:lnTo>
                  <a:pt x="1697987" y="86360"/>
                </a:lnTo>
                <a:lnTo>
                  <a:pt x="1701797" y="93345"/>
                </a:lnTo>
                <a:lnTo>
                  <a:pt x="1704973" y="100647"/>
                </a:lnTo>
                <a:lnTo>
                  <a:pt x="1707831" y="108267"/>
                </a:lnTo>
                <a:lnTo>
                  <a:pt x="1710371" y="115570"/>
                </a:lnTo>
                <a:lnTo>
                  <a:pt x="1712594" y="123507"/>
                </a:lnTo>
                <a:lnTo>
                  <a:pt x="1714500" y="131445"/>
                </a:lnTo>
                <a:lnTo>
                  <a:pt x="1715770" y="139382"/>
                </a:lnTo>
                <a:lnTo>
                  <a:pt x="1717040" y="147637"/>
                </a:lnTo>
                <a:lnTo>
                  <a:pt x="1717675" y="155892"/>
                </a:lnTo>
                <a:lnTo>
                  <a:pt x="1717675" y="164782"/>
                </a:lnTo>
                <a:lnTo>
                  <a:pt x="1717675" y="1836103"/>
                </a:lnTo>
                <a:lnTo>
                  <a:pt x="1717675" y="1844358"/>
                </a:lnTo>
                <a:lnTo>
                  <a:pt x="1717040" y="1852613"/>
                </a:lnTo>
                <a:lnTo>
                  <a:pt x="1715770" y="1861185"/>
                </a:lnTo>
                <a:lnTo>
                  <a:pt x="1714500" y="1869123"/>
                </a:lnTo>
                <a:lnTo>
                  <a:pt x="1712594" y="1877060"/>
                </a:lnTo>
                <a:lnTo>
                  <a:pt x="1710371" y="1884680"/>
                </a:lnTo>
                <a:lnTo>
                  <a:pt x="1707831" y="1892300"/>
                </a:lnTo>
                <a:lnTo>
                  <a:pt x="1704973" y="1900238"/>
                </a:lnTo>
                <a:lnTo>
                  <a:pt x="1701797" y="1907223"/>
                </a:lnTo>
                <a:lnTo>
                  <a:pt x="1697987" y="1914208"/>
                </a:lnTo>
                <a:lnTo>
                  <a:pt x="1694176" y="1921193"/>
                </a:lnTo>
                <a:lnTo>
                  <a:pt x="1689730" y="1927860"/>
                </a:lnTo>
                <a:lnTo>
                  <a:pt x="1685284" y="1934210"/>
                </a:lnTo>
                <a:lnTo>
                  <a:pt x="1680203" y="1940560"/>
                </a:lnTo>
                <a:lnTo>
                  <a:pt x="1675122" y="1946275"/>
                </a:lnTo>
                <a:lnTo>
                  <a:pt x="1669724" y="1952308"/>
                </a:lnTo>
                <a:lnTo>
                  <a:pt x="1664008" y="1957705"/>
                </a:lnTo>
                <a:lnTo>
                  <a:pt x="1657974" y="1962785"/>
                </a:lnTo>
                <a:lnTo>
                  <a:pt x="1651623" y="1967865"/>
                </a:lnTo>
                <a:lnTo>
                  <a:pt x="1645589" y="1972310"/>
                </a:lnTo>
                <a:lnTo>
                  <a:pt x="1638603" y="1976755"/>
                </a:lnTo>
                <a:lnTo>
                  <a:pt x="1631617" y="1980565"/>
                </a:lnTo>
                <a:lnTo>
                  <a:pt x="1624630" y="1984375"/>
                </a:lnTo>
                <a:lnTo>
                  <a:pt x="1617644" y="1987550"/>
                </a:lnTo>
                <a:lnTo>
                  <a:pt x="1609705" y="1990408"/>
                </a:lnTo>
                <a:lnTo>
                  <a:pt x="1602084" y="1992948"/>
                </a:lnTo>
                <a:lnTo>
                  <a:pt x="1594462" y="1995170"/>
                </a:lnTo>
                <a:lnTo>
                  <a:pt x="1586523" y="1997075"/>
                </a:lnTo>
                <a:lnTo>
                  <a:pt x="1578584" y="1998345"/>
                </a:lnTo>
                <a:lnTo>
                  <a:pt x="1570010" y="1999615"/>
                </a:lnTo>
                <a:lnTo>
                  <a:pt x="1562071" y="2000250"/>
                </a:lnTo>
                <a:lnTo>
                  <a:pt x="1553180" y="2000250"/>
                </a:lnTo>
                <a:lnTo>
                  <a:pt x="164495" y="2000250"/>
                </a:lnTo>
                <a:lnTo>
                  <a:pt x="155604" y="2000250"/>
                </a:lnTo>
                <a:lnTo>
                  <a:pt x="147665" y="1999615"/>
                </a:lnTo>
                <a:lnTo>
                  <a:pt x="139408" y="1998345"/>
                </a:lnTo>
                <a:lnTo>
                  <a:pt x="131152" y="1997075"/>
                </a:lnTo>
                <a:lnTo>
                  <a:pt x="123213" y="1995170"/>
                </a:lnTo>
                <a:lnTo>
                  <a:pt x="115591" y="1992948"/>
                </a:lnTo>
                <a:lnTo>
                  <a:pt x="107970" y="1990408"/>
                </a:lnTo>
                <a:lnTo>
                  <a:pt x="100348" y="1987550"/>
                </a:lnTo>
                <a:lnTo>
                  <a:pt x="93044" y="1984375"/>
                </a:lnTo>
                <a:lnTo>
                  <a:pt x="86058" y="1980565"/>
                </a:lnTo>
                <a:lnTo>
                  <a:pt x="79072" y="1976755"/>
                </a:lnTo>
                <a:lnTo>
                  <a:pt x="72721" y="1972310"/>
                </a:lnTo>
                <a:lnTo>
                  <a:pt x="66052" y="1967865"/>
                </a:lnTo>
                <a:lnTo>
                  <a:pt x="59701" y="1962785"/>
                </a:lnTo>
                <a:lnTo>
                  <a:pt x="53667" y="1957705"/>
                </a:lnTo>
                <a:lnTo>
                  <a:pt x="48269" y="1952308"/>
                </a:lnTo>
                <a:lnTo>
                  <a:pt x="42553" y="1946275"/>
                </a:lnTo>
                <a:lnTo>
                  <a:pt x="37472" y="1940560"/>
                </a:lnTo>
                <a:lnTo>
                  <a:pt x="32391" y="1934210"/>
                </a:lnTo>
                <a:lnTo>
                  <a:pt x="27945" y="1927860"/>
                </a:lnTo>
                <a:lnTo>
                  <a:pt x="23817" y="1921193"/>
                </a:lnTo>
                <a:lnTo>
                  <a:pt x="19688" y="1914208"/>
                </a:lnTo>
                <a:lnTo>
                  <a:pt x="16195" y="1907223"/>
                </a:lnTo>
                <a:lnTo>
                  <a:pt x="12702" y="1900238"/>
                </a:lnTo>
                <a:lnTo>
                  <a:pt x="9844" y="1892300"/>
                </a:lnTo>
                <a:lnTo>
                  <a:pt x="7304" y="1884680"/>
                </a:lnTo>
                <a:lnTo>
                  <a:pt x="5081" y="1877060"/>
                </a:lnTo>
                <a:lnTo>
                  <a:pt x="3175" y="1869123"/>
                </a:lnTo>
                <a:lnTo>
                  <a:pt x="1905" y="1861185"/>
                </a:lnTo>
                <a:lnTo>
                  <a:pt x="635" y="1852613"/>
                </a:lnTo>
                <a:lnTo>
                  <a:pt x="0" y="1844358"/>
                </a:lnTo>
                <a:lnTo>
                  <a:pt x="0" y="1836103"/>
                </a:lnTo>
                <a:lnTo>
                  <a:pt x="0" y="489585"/>
                </a:lnTo>
                <a:lnTo>
                  <a:pt x="4893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MH_Other_11"/>
          <p:cNvSpPr>
            <a:spLocks/>
          </p:cNvSpPr>
          <p:nvPr/>
        </p:nvSpPr>
        <p:spPr bwMode="auto">
          <a:xfrm>
            <a:off x="6654573" y="2635806"/>
            <a:ext cx="414338" cy="352425"/>
          </a:xfrm>
          <a:custGeom>
            <a:avLst/>
            <a:gdLst>
              <a:gd name="T0" fmla="*/ 1460180 w 2276475"/>
              <a:gd name="T1" fmla="*/ 1589502 h 1936751"/>
              <a:gd name="T2" fmla="*/ 1430002 w 2276475"/>
              <a:gd name="T3" fmla="*/ 1660507 h 1936751"/>
              <a:gd name="T4" fmla="*/ 826777 w 2276475"/>
              <a:gd name="T5" fmla="*/ 1646815 h 1936751"/>
              <a:gd name="T6" fmla="*/ 831224 w 2276475"/>
              <a:gd name="T7" fmla="*/ 1571989 h 1936751"/>
              <a:gd name="T8" fmla="*/ 1319864 w 2276475"/>
              <a:gd name="T9" fmla="*/ 1333792 h 1936751"/>
              <a:gd name="T10" fmla="*/ 1335409 w 2276475"/>
              <a:gd name="T11" fmla="*/ 1398037 h 1936751"/>
              <a:gd name="T12" fmla="*/ 969618 w 2276475"/>
              <a:gd name="T13" fmla="*/ 1421773 h 1936751"/>
              <a:gd name="T14" fmla="*/ 935989 w 2276475"/>
              <a:gd name="T15" fmla="*/ 1364807 h 1936751"/>
              <a:gd name="T16" fmla="*/ 369286 w 2276475"/>
              <a:gd name="T17" fmla="*/ 1074738 h 1936751"/>
              <a:gd name="T18" fmla="*/ 954405 w 2276475"/>
              <a:gd name="T19" fmla="*/ 1118871 h 1936751"/>
              <a:gd name="T20" fmla="*/ 908027 w 2276475"/>
              <a:gd name="T21" fmla="*/ 1183323 h 1936751"/>
              <a:gd name="T22" fmla="*/ 309884 w 2276475"/>
              <a:gd name="T23" fmla="*/ 1156971 h 1936751"/>
              <a:gd name="T24" fmla="*/ 331485 w 2276475"/>
              <a:gd name="T25" fmla="*/ 1084263 h 1936751"/>
              <a:gd name="T26" fmla="*/ 1298113 w 2276475"/>
              <a:gd name="T27" fmla="*/ 978277 h 1936751"/>
              <a:gd name="T28" fmla="*/ 1228904 w 2276475"/>
              <a:gd name="T29" fmla="*/ 1099472 h 1936751"/>
              <a:gd name="T30" fmla="*/ 1194140 w 2276475"/>
              <a:gd name="T31" fmla="*/ 1097558 h 1936751"/>
              <a:gd name="T32" fmla="*/ 346041 w 2276475"/>
              <a:gd name="T33" fmla="*/ 844550 h 1936751"/>
              <a:gd name="T34" fmla="*/ 705804 w 2276475"/>
              <a:gd name="T35" fmla="*/ 879158 h 1936751"/>
              <a:gd name="T36" fmla="*/ 678204 w 2276475"/>
              <a:gd name="T37" fmla="*/ 938848 h 1936751"/>
              <a:gd name="T38" fmla="*/ 309874 w 2276475"/>
              <a:gd name="T39" fmla="*/ 921068 h 1936751"/>
              <a:gd name="T40" fmla="*/ 319391 w 2276475"/>
              <a:gd name="T41" fmla="*/ 855345 h 1936751"/>
              <a:gd name="T42" fmla="*/ 1000135 w 2276475"/>
              <a:gd name="T43" fmla="*/ 604838 h 1936751"/>
              <a:gd name="T44" fmla="*/ 1011560 w 2276475"/>
              <a:gd name="T45" fmla="*/ 686753 h 1936751"/>
              <a:gd name="T46" fmla="*/ 320342 w 2276475"/>
              <a:gd name="T47" fmla="*/ 708978 h 1936751"/>
              <a:gd name="T48" fmla="*/ 285432 w 2276475"/>
              <a:gd name="T49" fmla="*/ 634048 h 1936751"/>
              <a:gd name="T50" fmla="*/ 1754043 w 2276475"/>
              <a:gd name="T51" fmla="*/ 411481 h 1936751"/>
              <a:gd name="T52" fmla="*/ 1872277 w 2276475"/>
              <a:gd name="T53" fmla="*/ 512446 h 1936751"/>
              <a:gd name="T54" fmla="*/ 1886261 w 2276475"/>
              <a:gd name="T55" fmla="*/ 574041 h 1936751"/>
              <a:gd name="T56" fmla="*/ 1431445 w 2276475"/>
              <a:gd name="T57" fmla="*/ 1012826 h 1936751"/>
              <a:gd name="T58" fmla="*/ 1360886 w 2276475"/>
              <a:gd name="T59" fmla="*/ 1008063 h 1936751"/>
              <a:gd name="T60" fmla="*/ 1307173 w 2276475"/>
              <a:gd name="T61" fmla="*/ 956311 h 1936751"/>
              <a:gd name="T62" fmla="*/ 1285560 w 2276475"/>
              <a:gd name="T63" fmla="*/ 882016 h 1936751"/>
              <a:gd name="T64" fmla="*/ 1740377 w 2276475"/>
              <a:gd name="T65" fmla="*/ 412433 h 1936751"/>
              <a:gd name="T66" fmla="*/ 238365 w 2276475"/>
              <a:gd name="T67" fmla="*/ 439374 h 1936751"/>
              <a:gd name="T68" fmla="*/ 136798 w 2276475"/>
              <a:gd name="T69" fmla="*/ 536490 h 1936751"/>
              <a:gd name="T70" fmla="*/ 123468 w 2276475"/>
              <a:gd name="T71" fmla="*/ 1683168 h 1936751"/>
              <a:gd name="T72" fmla="*/ 204721 w 2276475"/>
              <a:gd name="T73" fmla="*/ 1798375 h 1936751"/>
              <a:gd name="T74" fmla="*/ 1652367 w 2276475"/>
              <a:gd name="T75" fmla="*/ 1831065 h 1936751"/>
              <a:gd name="T76" fmla="*/ 1779325 w 2276475"/>
              <a:gd name="T77" fmla="*/ 1766955 h 1936751"/>
              <a:gd name="T78" fmla="*/ 1830426 w 2276475"/>
              <a:gd name="T79" fmla="*/ 1633658 h 1936751"/>
              <a:gd name="T80" fmla="*/ 1918980 w 2276475"/>
              <a:gd name="T81" fmla="*/ 1841221 h 1936751"/>
              <a:gd name="T82" fmla="*/ 1808209 w 2276475"/>
              <a:gd name="T83" fmla="*/ 1927865 h 1936751"/>
              <a:gd name="T84" fmla="*/ 121246 w 2276475"/>
              <a:gd name="T85" fmla="*/ 1920882 h 1936751"/>
              <a:gd name="T86" fmla="*/ 19679 w 2276475"/>
              <a:gd name="T87" fmla="*/ 1824400 h 1936751"/>
              <a:gd name="T88" fmla="*/ 6348 w 2276475"/>
              <a:gd name="T89" fmla="*/ 467937 h 1936751"/>
              <a:gd name="T90" fmla="*/ 87602 w 2276475"/>
              <a:gd name="T91" fmla="*/ 353047 h 1936751"/>
              <a:gd name="T92" fmla="*/ 2087102 w 2276475"/>
              <a:gd name="T93" fmla="*/ 106363 h 1936751"/>
              <a:gd name="T94" fmla="*/ 2157158 w 2276475"/>
              <a:gd name="T95" fmla="*/ 137087 h 1936751"/>
              <a:gd name="T96" fmla="*/ 2196783 w 2276475"/>
              <a:gd name="T97" fmla="*/ 211522 h 1936751"/>
              <a:gd name="T98" fmla="*/ 2176812 w 2276475"/>
              <a:gd name="T99" fmla="*/ 284057 h 1936751"/>
              <a:gd name="T100" fmla="*/ 1936846 w 2276475"/>
              <a:gd name="T101" fmla="*/ 504513 h 1936751"/>
              <a:gd name="T102" fmla="*/ 1843966 w 2276475"/>
              <a:gd name="T103" fmla="*/ 406005 h 1936751"/>
              <a:gd name="T104" fmla="*/ 1800220 w 2276475"/>
              <a:gd name="T105" fmla="*/ 346773 h 1936751"/>
              <a:gd name="T106" fmla="*/ 2051598 w 2276475"/>
              <a:gd name="T107" fmla="*/ 110797 h 1936751"/>
              <a:gd name="T108" fmla="*/ 2262757 w 2276475"/>
              <a:gd name="T109" fmla="*/ 42019 h 1936751"/>
              <a:gd name="T110" fmla="*/ 2258291 w 2276475"/>
              <a:gd name="T111" fmla="*/ 126878 h 1936751"/>
              <a:gd name="T112" fmla="*/ 2204058 w 2276475"/>
              <a:gd name="T113" fmla="*/ 126240 h 1936751"/>
              <a:gd name="T114" fmla="*/ 2143763 w 2276475"/>
              <a:gd name="T115" fmla="*/ 71369 h 1936751"/>
              <a:gd name="T116" fmla="*/ 2207248 w 2276475"/>
              <a:gd name="T117" fmla="*/ 19369 h 1936751"/>
              <a:gd name="T118" fmla="*/ 2028819 w 2276475"/>
              <a:gd name="T119" fmla="*/ 26334 h 1936751"/>
              <a:gd name="T120" fmla="*/ 1630814 w 2276475"/>
              <a:gd name="T121" fmla="*/ 458158 h 1936751"/>
              <a:gd name="T122" fmla="*/ 1574819 w 2276475"/>
              <a:gd name="T123" fmla="*/ 449591 h 1936751"/>
              <a:gd name="T124" fmla="*/ 1577683 w 2276475"/>
              <a:gd name="T125" fmla="*/ 393749 h 1936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innerShdw blurRad="63500" dist="50800" dir="13500000">
              <a:prstClr val="black">
                <a:alpha val="30000"/>
              </a:prstClr>
            </a:innerShdw>
          </a:effectLst>
          <a:extLst/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MH_Other_12"/>
          <p:cNvSpPr>
            <a:spLocks/>
          </p:cNvSpPr>
          <p:nvPr/>
        </p:nvSpPr>
        <p:spPr bwMode="auto">
          <a:xfrm>
            <a:off x="7353300" y="4189413"/>
            <a:ext cx="403225" cy="323850"/>
          </a:xfrm>
          <a:custGeom>
            <a:avLst/>
            <a:gdLst>
              <a:gd name="T0" fmla="*/ 833218 w 2874963"/>
              <a:gd name="T1" fmla="*/ 1897860 h 2311400"/>
              <a:gd name="T2" fmla="*/ 1229076 w 2874963"/>
              <a:gd name="T3" fmla="*/ 1761671 h 2311400"/>
              <a:gd name="T4" fmla="*/ 1300686 w 2874963"/>
              <a:gd name="T5" fmla="*/ 1845582 h 2311400"/>
              <a:gd name="T6" fmla="*/ 798513 w 2874963"/>
              <a:gd name="T7" fmla="*/ 2193925 h 2311400"/>
              <a:gd name="T8" fmla="*/ 185260 w 2874963"/>
              <a:gd name="T9" fmla="*/ 2052411 h 2311400"/>
              <a:gd name="T10" fmla="*/ 265481 w 2874963"/>
              <a:gd name="T11" fmla="*/ 1800905 h 2311400"/>
              <a:gd name="T12" fmla="*/ 418218 w 2874963"/>
              <a:gd name="T13" fmla="*/ 1705202 h 2311400"/>
              <a:gd name="T14" fmla="*/ 460375 w 2874963"/>
              <a:gd name="T15" fmla="*/ 1877106 h 2311400"/>
              <a:gd name="T16" fmla="*/ 1500188 w 2874963"/>
              <a:gd name="T17" fmla="*/ 1289050 h 2311400"/>
              <a:gd name="T18" fmla="*/ 972911 w 2874963"/>
              <a:gd name="T19" fmla="*/ 1006249 h 2311400"/>
              <a:gd name="T20" fmla="*/ 1019856 w 2874963"/>
              <a:gd name="T21" fmla="*/ 1172256 h 2311400"/>
              <a:gd name="T22" fmla="*/ 1085624 w 2874963"/>
              <a:gd name="T23" fmla="*/ 1240065 h 2311400"/>
              <a:gd name="T24" fmla="*/ 1047751 w 2874963"/>
              <a:gd name="T25" fmla="*/ 1338036 h 2311400"/>
              <a:gd name="T26" fmla="*/ 964974 w 2874963"/>
              <a:gd name="T27" fmla="*/ 1505858 h 2311400"/>
              <a:gd name="T28" fmla="*/ 847952 w 2874963"/>
              <a:gd name="T29" fmla="*/ 1614261 h 2311400"/>
              <a:gd name="T30" fmla="*/ 763815 w 2874963"/>
              <a:gd name="T31" fmla="*/ 1629909 h 2311400"/>
              <a:gd name="T32" fmla="*/ 677636 w 2874963"/>
              <a:gd name="T33" fmla="*/ 1600881 h 2311400"/>
              <a:gd name="T34" fmla="*/ 561975 w 2874963"/>
              <a:gd name="T35" fmla="*/ 1460274 h 2311400"/>
              <a:gd name="T36" fmla="*/ 478518 w 2874963"/>
              <a:gd name="T37" fmla="*/ 1310141 h 2311400"/>
              <a:gd name="T38" fmla="*/ 476477 w 2874963"/>
              <a:gd name="T39" fmla="*/ 1220108 h 2311400"/>
              <a:gd name="T40" fmla="*/ 544513 w 2874963"/>
              <a:gd name="T41" fmla="*/ 1097190 h 2311400"/>
              <a:gd name="T42" fmla="*/ 634320 w 2874963"/>
              <a:gd name="T43" fmla="*/ 1039360 h 2311400"/>
              <a:gd name="T44" fmla="*/ 816883 w 2874963"/>
              <a:gd name="T45" fmla="*/ 1026887 h 2311400"/>
              <a:gd name="T46" fmla="*/ 929369 w 2874963"/>
              <a:gd name="T47" fmla="*/ 969963 h 2311400"/>
              <a:gd name="T48" fmla="*/ 916559 w 2874963"/>
              <a:gd name="T49" fmla="*/ 831868 h 2311400"/>
              <a:gd name="T50" fmla="*/ 984090 w 2874963"/>
              <a:gd name="T51" fmla="*/ 869990 h 2311400"/>
              <a:gd name="T52" fmla="*/ 1042556 w 2874963"/>
              <a:gd name="T53" fmla="*/ 926492 h 2311400"/>
              <a:gd name="T54" fmla="*/ 1069749 w 2874963"/>
              <a:gd name="T55" fmla="*/ 1080341 h 2311400"/>
              <a:gd name="T56" fmla="*/ 1033491 w 2874963"/>
              <a:gd name="T57" fmla="*/ 1185403 h 2311400"/>
              <a:gd name="T58" fmla="*/ 986583 w 2874963"/>
              <a:gd name="T59" fmla="*/ 1003871 h 2311400"/>
              <a:gd name="T60" fmla="*/ 891632 w 2874963"/>
              <a:gd name="T61" fmla="*/ 979818 h 2311400"/>
              <a:gd name="T62" fmla="*/ 748413 w 2874963"/>
              <a:gd name="T63" fmla="*/ 1028832 h 2311400"/>
              <a:gd name="T64" fmla="*/ 577547 w 2874963"/>
              <a:gd name="T65" fmla="*/ 1015897 h 2311400"/>
              <a:gd name="T66" fmla="*/ 516135 w 2874963"/>
              <a:gd name="T67" fmla="*/ 1185403 h 2311400"/>
              <a:gd name="T68" fmla="*/ 477838 w 2874963"/>
              <a:gd name="T69" fmla="*/ 1107344 h 2311400"/>
              <a:gd name="T70" fmla="*/ 504578 w 2874963"/>
              <a:gd name="T71" fmla="*/ 957580 h 2311400"/>
              <a:gd name="T72" fmla="*/ 592730 w 2874963"/>
              <a:gd name="T73" fmla="*/ 848433 h 2311400"/>
              <a:gd name="T74" fmla="*/ 774700 w 2874963"/>
              <a:gd name="T75" fmla="*/ 801688 h 2311400"/>
              <a:gd name="T76" fmla="*/ 1232224 w 2874963"/>
              <a:gd name="T77" fmla="*/ 554836 h 2311400"/>
              <a:gd name="T78" fmla="*/ 1232224 w 2874963"/>
              <a:gd name="T79" fmla="*/ 632608 h 2311400"/>
              <a:gd name="T80" fmla="*/ 1629358 w 2874963"/>
              <a:gd name="T81" fmla="*/ 643492 h 2311400"/>
              <a:gd name="T82" fmla="*/ 1650224 w 2874963"/>
              <a:gd name="T83" fmla="*/ 569574 h 2311400"/>
              <a:gd name="T84" fmla="*/ 1583997 w 2874963"/>
              <a:gd name="T85" fmla="*/ 549848 h 2311400"/>
              <a:gd name="T86" fmla="*/ 1544533 w 2874963"/>
              <a:gd name="T87" fmla="*/ 593382 h 2311400"/>
              <a:gd name="T88" fmla="*/ 1292781 w 2874963"/>
              <a:gd name="T89" fmla="*/ 562772 h 2311400"/>
              <a:gd name="T90" fmla="*/ 1400286 w 2874963"/>
              <a:gd name="T91" fmla="*/ 97272 h 2311400"/>
              <a:gd name="T92" fmla="*/ 1364677 w 2874963"/>
              <a:gd name="T93" fmla="*/ 138766 h 2311400"/>
              <a:gd name="T94" fmla="*/ 1365811 w 2874963"/>
              <a:gd name="T95" fmla="*/ 195451 h 2311400"/>
              <a:gd name="T96" fmla="*/ 1403688 w 2874963"/>
              <a:gd name="T97" fmla="*/ 235131 h 2311400"/>
              <a:gd name="T98" fmla="*/ 1460615 w 2874963"/>
              <a:gd name="T99" fmla="*/ 239212 h 2311400"/>
              <a:gd name="T100" fmla="*/ 1503482 w 2874963"/>
              <a:gd name="T101" fmla="*/ 205655 h 2311400"/>
              <a:gd name="T102" fmla="*/ 1513461 w 2874963"/>
              <a:gd name="T103" fmla="*/ 149650 h 2311400"/>
              <a:gd name="T104" fmla="*/ 1483749 w 2874963"/>
              <a:gd name="T105" fmla="*/ 103168 h 2311400"/>
              <a:gd name="T106" fmla="*/ 1330430 w 2874963"/>
              <a:gd name="T107" fmla="*/ 0 h 2311400"/>
              <a:gd name="T108" fmla="*/ 1582182 w 2874963"/>
              <a:gd name="T109" fmla="*/ 30837 h 2311400"/>
              <a:gd name="T110" fmla="*/ 2805788 w 2874963"/>
              <a:gd name="T111" fmla="*/ 466634 h 2311400"/>
              <a:gd name="T112" fmla="*/ 2866798 w 2874963"/>
              <a:gd name="T113" fmla="*/ 537377 h 2311400"/>
              <a:gd name="T114" fmla="*/ 4082 w 2874963"/>
              <a:gd name="T115" fmla="*/ 549848 h 2311400"/>
              <a:gd name="T116" fmla="*/ 58288 w 2874963"/>
              <a:gd name="T117" fmla="*/ 473436 h 2311400"/>
              <a:gd name="T118" fmla="*/ 1290966 w 2874963"/>
              <a:gd name="T119" fmla="*/ 39453 h 2311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74963" h="2311400">
                <a:moveTo>
                  <a:pt x="1500188" y="1927225"/>
                </a:moveTo>
                <a:lnTo>
                  <a:pt x="2676526" y="1927225"/>
                </a:lnTo>
                <a:lnTo>
                  <a:pt x="2676526" y="1949450"/>
                </a:lnTo>
                <a:lnTo>
                  <a:pt x="1500188" y="1949450"/>
                </a:lnTo>
                <a:lnTo>
                  <a:pt x="1500188" y="1927225"/>
                </a:lnTo>
                <a:close/>
                <a:moveTo>
                  <a:pt x="1500188" y="1706563"/>
                </a:moveTo>
                <a:lnTo>
                  <a:pt x="2676526" y="1706563"/>
                </a:lnTo>
                <a:lnTo>
                  <a:pt x="2676526" y="1728788"/>
                </a:lnTo>
                <a:lnTo>
                  <a:pt x="1500188" y="1728788"/>
                </a:lnTo>
                <a:lnTo>
                  <a:pt x="1500188" y="1706563"/>
                </a:lnTo>
                <a:close/>
                <a:moveTo>
                  <a:pt x="741023" y="1676400"/>
                </a:moveTo>
                <a:lnTo>
                  <a:pt x="803616" y="1676400"/>
                </a:lnTo>
                <a:lnTo>
                  <a:pt x="835026" y="1736633"/>
                </a:lnTo>
                <a:lnTo>
                  <a:pt x="813107" y="1759278"/>
                </a:lnTo>
                <a:lnTo>
                  <a:pt x="833218" y="1897860"/>
                </a:lnTo>
                <a:lnTo>
                  <a:pt x="772432" y="2124075"/>
                </a:lnTo>
                <a:lnTo>
                  <a:pt x="711647" y="1897860"/>
                </a:lnTo>
                <a:lnTo>
                  <a:pt x="731532" y="1759278"/>
                </a:lnTo>
                <a:lnTo>
                  <a:pt x="709613" y="1736633"/>
                </a:lnTo>
                <a:lnTo>
                  <a:pt x="741023" y="1676400"/>
                </a:lnTo>
                <a:close/>
                <a:moveTo>
                  <a:pt x="1033510" y="1660525"/>
                </a:moveTo>
                <a:lnTo>
                  <a:pt x="1069768" y="1677761"/>
                </a:lnTo>
                <a:lnTo>
                  <a:pt x="1107612" y="1695904"/>
                </a:lnTo>
                <a:lnTo>
                  <a:pt x="1126421" y="1705202"/>
                </a:lnTo>
                <a:lnTo>
                  <a:pt x="1145003" y="1714727"/>
                </a:lnTo>
                <a:lnTo>
                  <a:pt x="1163585" y="1724252"/>
                </a:lnTo>
                <a:lnTo>
                  <a:pt x="1181261" y="1734004"/>
                </a:lnTo>
                <a:lnTo>
                  <a:pt x="1198257" y="1743302"/>
                </a:lnTo>
                <a:lnTo>
                  <a:pt x="1214346" y="1752600"/>
                </a:lnTo>
                <a:lnTo>
                  <a:pt x="1229076" y="1761671"/>
                </a:lnTo>
                <a:lnTo>
                  <a:pt x="1242673" y="1770289"/>
                </a:lnTo>
                <a:lnTo>
                  <a:pt x="1248792" y="1774598"/>
                </a:lnTo>
                <a:lnTo>
                  <a:pt x="1254683" y="1778680"/>
                </a:lnTo>
                <a:lnTo>
                  <a:pt x="1259896" y="1782762"/>
                </a:lnTo>
                <a:lnTo>
                  <a:pt x="1264881" y="1786618"/>
                </a:lnTo>
                <a:lnTo>
                  <a:pt x="1269187" y="1790473"/>
                </a:lnTo>
                <a:lnTo>
                  <a:pt x="1273039" y="1794102"/>
                </a:lnTo>
                <a:lnTo>
                  <a:pt x="1276438" y="1797504"/>
                </a:lnTo>
                <a:lnTo>
                  <a:pt x="1278931" y="1800905"/>
                </a:lnTo>
                <a:lnTo>
                  <a:pt x="1281197" y="1803627"/>
                </a:lnTo>
                <a:lnTo>
                  <a:pt x="1283237" y="1807029"/>
                </a:lnTo>
                <a:lnTo>
                  <a:pt x="1287542" y="1814739"/>
                </a:lnTo>
                <a:lnTo>
                  <a:pt x="1291621" y="1823811"/>
                </a:lnTo>
                <a:lnTo>
                  <a:pt x="1296380" y="1834016"/>
                </a:lnTo>
                <a:lnTo>
                  <a:pt x="1300686" y="1845582"/>
                </a:lnTo>
                <a:lnTo>
                  <a:pt x="1305445" y="1858282"/>
                </a:lnTo>
                <a:lnTo>
                  <a:pt x="1310203" y="1871889"/>
                </a:lnTo>
                <a:lnTo>
                  <a:pt x="1314736" y="1886404"/>
                </a:lnTo>
                <a:lnTo>
                  <a:pt x="1319495" y="1901371"/>
                </a:lnTo>
                <a:lnTo>
                  <a:pt x="1324027" y="1917246"/>
                </a:lnTo>
                <a:lnTo>
                  <a:pt x="1333318" y="1950130"/>
                </a:lnTo>
                <a:lnTo>
                  <a:pt x="1342382" y="1984375"/>
                </a:lnTo>
                <a:lnTo>
                  <a:pt x="1350994" y="2018620"/>
                </a:lnTo>
                <a:lnTo>
                  <a:pt x="1359378" y="2052411"/>
                </a:lnTo>
                <a:lnTo>
                  <a:pt x="1366857" y="2084388"/>
                </a:lnTo>
                <a:lnTo>
                  <a:pt x="1373655" y="2114097"/>
                </a:lnTo>
                <a:lnTo>
                  <a:pt x="1379320" y="2140404"/>
                </a:lnTo>
                <a:lnTo>
                  <a:pt x="1387478" y="2179184"/>
                </a:lnTo>
                <a:lnTo>
                  <a:pt x="1390651" y="2193925"/>
                </a:lnTo>
                <a:lnTo>
                  <a:pt x="798513" y="2193925"/>
                </a:lnTo>
                <a:lnTo>
                  <a:pt x="1111918" y="1875064"/>
                </a:lnTo>
                <a:lnTo>
                  <a:pt x="1011755" y="1800905"/>
                </a:lnTo>
                <a:lnTo>
                  <a:pt x="1094922" y="1766661"/>
                </a:lnTo>
                <a:lnTo>
                  <a:pt x="1033510" y="1660525"/>
                </a:lnTo>
                <a:close/>
                <a:moveTo>
                  <a:pt x="511355" y="1660525"/>
                </a:moveTo>
                <a:lnTo>
                  <a:pt x="449944" y="1766661"/>
                </a:lnTo>
                <a:lnTo>
                  <a:pt x="532657" y="1800905"/>
                </a:lnTo>
                <a:lnTo>
                  <a:pt x="432494" y="1875064"/>
                </a:lnTo>
                <a:lnTo>
                  <a:pt x="746126" y="2193925"/>
                </a:lnTo>
                <a:lnTo>
                  <a:pt x="153988" y="2193925"/>
                </a:lnTo>
                <a:lnTo>
                  <a:pt x="157160" y="2179184"/>
                </a:lnTo>
                <a:lnTo>
                  <a:pt x="165318" y="2140404"/>
                </a:lnTo>
                <a:lnTo>
                  <a:pt x="171210" y="2114097"/>
                </a:lnTo>
                <a:lnTo>
                  <a:pt x="177782" y="2084388"/>
                </a:lnTo>
                <a:lnTo>
                  <a:pt x="185260" y="2052411"/>
                </a:lnTo>
                <a:lnTo>
                  <a:pt x="193418" y="2018620"/>
                </a:lnTo>
                <a:lnTo>
                  <a:pt x="202256" y="1984375"/>
                </a:lnTo>
                <a:lnTo>
                  <a:pt x="211321" y="1950130"/>
                </a:lnTo>
                <a:lnTo>
                  <a:pt x="220385" y="1917246"/>
                </a:lnTo>
                <a:lnTo>
                  <a:pt x="224918" y="1901371"/>
                </a:lnTo>
                <a:lnTo>
                  <a:pt x="229676" y="1886404"/>
                </a:lnTo>
                <a:lnTo>
                  <a:pt x="234209" y="1871889"/>
                </a:lnTo>
                <a:lnTo>
                  <a:pt x="238967" y="1858282"/>
                </a:lnTo>
                <a:lnTo>
                  <a:pt x="243726" y="1845582"/>
                </a:lnTo>
                <a:lnTo>
                  <a:pt x="248259" y="1834016"/>
                </a:lnTo>
                <a:lnTo>
                  <a:pt x="252791" y="1823811"/>
                </a:lnTo>
                <a:lnTo>
                  <a:pt x="257096" y="1814739"/>
                </a:lnTo>
                <a:lnTo>
                  <a:pt x="261175" y="1807029"/>
                </a:lnTo>
                <a:lnTo>
                  <a:pt x="263442" y="1803627"/>
                </a:lnTo>
                <a:lnTo>
                  <a:pt x="265481" y="1800905"/>
                </a:lnTo>
                <a:lnTo>
                  <a:pt x="268200" y="1797504"/>
                </a:lnTo>
                <a:lnTo>
                  <a:pt x="271600" y="1794102"/>
                </a:lnTo>
                <a:lnTo>
                  <a:pt x="275452" y="1790473"/>
                </a:lnTo>
                <a:lnTo>
                  <a:pt x="279984" y="1786618"/>
                </a:lnTo>
                <a:lnTo>
                  <a:pt x="284517" y="1782762"/>
                </a:lnTo>
                <a:lnTo>
                  <a:pt x="289955" y="1778680"/>
                </a:lnTo>
                <a:lnTo>
                  <a:pt x="295621" y="1774598"/>
                </a:lnTo>
                <a:lnTo>
                  <a:pt x="301966" y="1770289"/>
                </a:lnTo>
                <a:lnTo>
                  <a:pt x="315336" y="1761671"/>
                </a:lnTo>
                <a:lnTo>
                  <a:pt x="330066" y="1752600"/>
                </a:lnTo>
                <a:lnTo>
                  <a:pt x="346155" y="1743302"/>
                </a:lnTo>
                <a:lnTo>
                  <a:pt x="363378" y="1734004"/>
                </a:lnTo>
                <a:lnTo>
                  <a:pt x="381053" y="1724252"/>
                </a:lnTo>
                <a:lnTo>
                  <a:pt x="399409" y="1714727"/>
                </a:lnTo>
                <a:lnTo>
                  <a:pt x="418218" y="1705202"/>
                </a:lnTo>
                <a:lnTo>
                  <a:pt x="437253" y="1695904"/>
                </a:lnTo>
                <a:lnTo>
                  <a:pt x="475098" y="1677761"/>
                </a:lnTo>
                <a:lnTo>
                  <a:pt x="511355" y="1660525"/>
                </a:lnTo>
                <a:close/>
                <a:moveTo>
                  <a:pt x="929254" y="1614488"/>
                </a:moveTo>
                <a:lnTo>
                  <a:pt x="950557" y="1623559"/>
                </a:lnTo>
                <a:lnTo>
                  <a:pt x="974579" y="1633992"/>
                </a:lnTo>
                <a:lnTo>
                  <a:pt x="1004946" y="1647599"/>
                </a:lnTo>
                <a:lnTo>
                  <a:pt x="1068853" y="1757817"/>
                </a:lnTo>
                <a:lnTo>
                  <a:pt x="975258" y="1796370"/>
                </a:lnTo>
                <a:lnTo>
                  <a:pt x="1084263" y="1877106"/>
                </a:lnTo>
                <a:lnTo>
                  <a:pt x="773113" y="2193926"/>
                </a:lnTo>
                <a:lnTo>
                  <a:pt x="929254" y="1614488"/>
                </a:lnTo>
                <a:close/>
                <a:moveTo>
                  <a:pt x="615947" y="1614488"/>
                </a:moveTo>
                <a:lnTo>
                  <a:pt x="773113" y="2193926"/>
                </a:lnTo>
                <a:lnTo>
                  <a:pt x="460375" y="1877106"/>
                </a:lnTo>
                <a:lnTo>
                  <a:pt x="569936" y="1796370"/>
                </a:lnTo>
                <a:lnTo>
                  <a:pt x="475636" y="1757817"/>
                </a:lnTo>
                <a:lnTo>
                  <a:pt x="539869" y="1647599"/>
                </a:lnTo>
                <a:lnTo>
                  <a:pt x="570619" y="1633992"/>
                </a:lnTo>
                <a:lnTo>
                  <a:pt x="594536" y="1623559"/>
                </a:lnTo>
                <a:lnTo>
                  <a:pt x="615947" y="1614488"/>
                </a:lnTo>
                <a:close/>
                <a:moveTo>
                  <a:pt x="1500188" y="1487488"/>
                </a:moveTo>
                <a:lnTo>
                  <a:pt x="2676526" y="1487488"/>
                </a:lnTo>
                <a:lnTo>
                  <a:pt x="2676526" y="1509713"/>
                </a:lnTo>
                <a:lnTo>
                  <a:pt x="1500188" y="1509713"/>
                </a:lnTo>
                <a:lnTo>
                  <a:pt x="1500188" y="1487488"/>
                </a:lnTo>
                <a:close/>
                <a:moveTo>
                  <a:pt x="1500188" y="1266825"/>
                </a:moveTo>
                <a:lnTo>
                  <a:pt x="2676526" y="1266825"/>
                </a:lnTo>
                <a:lnTo>
                  <a:pt x="2676526" y="1289050"/>
                </a:lnTo>
                <a:lnTo>
                  <a:pt x="1500188" y="1289050"/>
                </a:lnTo>
                <a:lnTo>
                  <a:pt x="1500188" y="1266825"/>
                </a:lnTo>
                <a:close/>
                <a:moveTo>
                  <a:pt x="1500188" y="1047750"/>
                </a:moveTo>
                <a:lnTo>
                  <a:pt x="2676526" y="1047750"/>
                </a:lnTo>
                <a:lnTo>
                  <a:pt x="2676526" y="1068388"/>
                </a:lnTo>
                <a:lnTo>
                  <a:pt x="1500188" y="1068388"/>
                </a:lnTo>
                <a:lnTo>
                  <a:pt x="1500188" y="1047750"/>
                </a:lnTo>
                <a:close/>
                <a:moveTo>
                  <a:pt x="929369" y="969963"/>
                </a:moveTo>
                <a:lnTo>
                  <a:pt x="936399" y="973819"/>
                </a:lnTo>
                <a:lnTo>
                  <a:pt x="942522" y="977674"/>
                </a:lnTo>
                <a:lnTo>
                  <a:pt x="948872" y="981756"/>
                </a:lnTo>
                <a:lnTo>
                  <a:pt x="954315" y="986519"/>
                </a:lnTo>
                <a:lnTo>
                  <a:pt x="959531" y="991281"/>
                </a:lnTo>
                <a:lnTo>
                  <a:pt x="964294" y="995817"/>
                </a:lnTo>
                <a:lnTo>
                  <a:pt x="968829" y="1001033"/>
                </a:lnTo>
                <a:lnTo>
                  <a:pt x="972911" y="1006249"/>
                </a:lnTo>
                <a:lnTo>
                  <a:pt x="976767" y="1011919"/>
                </a:lnTo>
                <a:lnTo>
                  <a:pt x="980395" y="1017588"/>
                </a:lnTo>
                <a:lnTo>
                  <a:pt x="983797" y="1023485"/>
                </a:lnTo>
                <a:lnTo>
                  <a:pt x="986745" y="1029835"/>
                </a:lnTo>
                <a:lnTo>
                  <a:pt x="989467" y="1035958"/>
                </a:lnTo>
                <a:lnTo>
                  <a:pt x="992188" y="1042535"/>
                </a:lnTo>
                <a:lnTo>
                  <a:pt x="994683" y="1049338"/>
                </a:lnTo>
                <a:lnTo>
                  <a:pt x="996724" y="1056368"/>
                </a:lnTo>
                <a:lnTo>
                  <a:pt x="998765" y="1063172"/>
                </a:lnTo>
                <a:lnTo>
                  <a:pt x="1001033" y="1070883"/>
                </a:lnTo>
                <a:lnTo>
                  <a:pt x="1004208" y="1085850"/>
                </a:lnTo>
                <a:lnTo>
                  <a:pt x="1007383" y="1101725"/>
                </a:lnTo>
                <a:lnTo>
                  <a:pt x="1010558" y="1118508"/>
                </a:lnTo>
                <a:lnTo>
                  <a:pt x="1016454" y="1153433"/>
                </a:lnTo>
                <a:lnTo>
                  <a:pt x="1019856" y="1172256"/>
                </a:lnTo>
                <a:lnTo>
                  <a:pt x="1023712" y="1191306"/>
                </a:lnTo>
                <a:lnTo>
                  <a:pt x="1029608" y="1192667"/>
                </a:lnTo>
                <a:lnTo>
                  <a:pt x="1035958" y="1194254"/>
                </a:lnTo>
                <a:lnTo>
                  <a:pt x="1041628" y="1196295"/>
                </a:lnTo>
                <a:lnTo>
                  <a:pt x="1047297" y="1198790"/>
                </a:lnTo>
                <a:lnTo>
                  <a:pt x="1052513" y="1201511"/>
                </a:lnTo>
                <a:lnTo>
                  <a:pt x="1057729" y="1204459"/>
                </a:lnTo>
                <a:lnTo>
                  <a:pt x="1062492" y="1208088"/>
                </a:lnTo>
                <a:lnTo>
                  <a:pt x="1066801" y="1211943"/>
                </a:lnTo>
                <a:lnTo>
                  <a:pt x="1070883" y="1216025"/>
                </a:lnTo>
                <a:lnTo>
                  <a:pt x="1074738" y="1220108"/>
                </a:lnTo>
                <a:lnTo>
                  <a:pt x="1078140" y="1224870"/>
                </a:lnTo>
                <a:lnTo>
                  <a:pt x="1081088" y="1229633"/>
                </a:lnTo>
                <a:lnTo>
                  <a:pt x="1083583" y="1234849"/>
                </a:lnTo>
                <a:lnTo>
                  <a:pt x="1085624" y="1240065"/>
                </a:lnTo>
                <a:lnTo>
                  <a:pt x="1087212" y="1245734"/>
                </a:lnTo>
                <a:lnTo>
                  <a:pt x="1088345" y="1251404"/>
                </a:lnTo>
                <a:lnTo>
                  <a:pt x="1089026" y="1257527"/>
                </a:lnTo>
                <a:lnTo>
                  <a:pt x="1089026" y="1263424"/>
                </a:lnTo>
                <a:lnTo>
                  <a:pt x="1088572" y="1270000"/>
                </a:lnTo>
                <a:lnTo>
                  <a:pt x="1087438" y="1276124"/>
                </a:lnTo>
                <a:lnTo>
                  <a:pt x="1085624" y="1282927"/>
                </a:lnTo>
                <a:lnTo>
                  <a:pt x="1083356" y="1289277"/>
                </a:lnTo>
                <a:lnTo>
                  <a:pt x="1080635" y="1296081"/>
                </a:lnTo>
                <a:lnTo>
                  <a:pt x="1077006" y="1303111"/>
                </a:lnTo>
                <a:lnTo>
                  <a:pt x="1072470" y="1310141"/>
                </a:lnTo>
                <a:lnTo>
                  <a:pt x="1067481" y="1317172"/>
                </a:lnTo>
                <a:lnTo>
                  <a:pt x="1061585" y="1324202"/>
                </a:lnTo>
                <a:lnTo>
                  <a:pt x="1055235" y="1331006"/>
                </a:lnTo>
                <a:lnTo>
                  <a:pt x="1047751" y="1338036"/>
                </a:lnTo>
                <a:lnTo>
                  <a:pt x="1039587" y="1345293"/>
                </a:lnTo>
                <a:lnTo>
                  <a:pt x="1030742" y="1352324"/>
                </a:lnTo>
                <a:lnTo>
                  <a:pt x="1020990" y="1359354"/>
                </a:lnTo>
                <a:lnTo>
                  <a:pt x="1018269" y="1372281"/>
                </a:lnTo>
                <a:lnTo>
                  <a:pt x="1015094" y="1385208"/>
                </a:lnTo>
                <a:lnTo>
                  <a:pt x="1011919" y="1398361"/>
                </a:lnTo>
                <a:lnTo>
                  <a:pt x="1007836" y="1411061"/>
                </a:lnTo>
                <a:lnTo>
                  <a:pt x="1003754" y="1423761"/>
                </a:lnTo>
                <a:lnTo>
                  <a:pt x="999445" y="1436008"/>
                </a:lnTo>
                <a:lnTo>
                  <a:pt x="994456" y="1448254"/>
                </a:lnTo>
                <a:lnTo>
                  <a:pt x="989240" y="1460274"/>
                </a:lnTo>
                <a:lnTo>
                  <a:pt x="983570" y="1472066"/>
                </a:lnTo>
                <a:lnTo>
                  <a:pt x="977901" y="1483633"/>
                </a:lnTo>
                <a:lnTo>
                  <a:pt x="971551" y="1494745"/>
                </a:lnTo>
                <a:lnTo>
                  <a:pt x="964974" y="1505858"/>
                </a:lnTo>
                <a:lnTo>
                  <a:pt x="958170" y="1516516"/>
                </a:lnTo>
                <a:lnTo>
                  <a:pt x="950913" y="1526722"/>
                </a:lnTo>
                <a:lnTo>
                  <a:pt x="943429" y="1536700"/>
                </a:lnTo>
                <a:lnTo>
                  <a:pt x="935492" y="1546225"/>
                </a:lnTo>
                <a:lnTo>
                  <a:pt x="927554" y="1555297"/>
                </a:lnTo>
                <a:lnTo>
                  <a:pt x="919163" y="1564141"/>
                </a:lnTo>
                <a:lnTo>
                  <a:pt x="910772" y="1572533"/>
                </a:lnTo>
                <a:lnTo>
                  <a:pt x="901701" y="1580243"/>
                </a:lnTo>
                <a:lnTo>
                  <a:pt x="892629" y="1587500"/>
                </a:lnTo>
                <a:lnTo>
                  <a:pt x="883331" y="1594531"/>
                </a:lnTo>
                <a:lnTo>
                  <a:pt x="873352" y="1600881"/>
                </a:lnTo>
                <a:lnTo>
                  <a:pt x="863601" y="1606550"/>
                </a:lnTo>
                <a:lnTo>
                  <a:pt x="858385" y="1609272"/>
                </a:lnTo>
                <a:lnTo>
                  <a:pt x="853169" y="1611766"/>
                </a:lnTo>
                <a:lnTo>
                  <a:pt x="847952" y="1614261"/>
                </a:lnTo>
                <a:lnTo>
                  <a:pt x="842736" y="1616302"/>
                </a:lnTo>
                <a:lnTo>
                  <a:pt x="837520" y="1618343"/>
                </a:lnTo>
                <a:lnTo>
                  <a:pt x="832077" y="1620384"/>
                </a:lnTo>
                <a:lnTo>
                  <a:pt x="826635" y="1621972"/>
                </a:lnTo>
                <a:lnTo>
                  <a:pt x="821192" y="1623786"/>
                </a:lnTo>
                <a:lnTo>
                  <a:pt x="815749" y="1625147"/>
                </a:lnTo>
                <a:lnTo>
                  <a:pt x="810079" y="1626508"/>
                </a:lnTo>
                <a:lnTo>
                  <a:pt x="804410" y="1627415"/>
                </a:lnTo>
                <a:lnTo>
                  <a:pt x="798740" y="1628549"/>
                </a:lnTo>
                <a:lnTo>
                  <a:pt x="793070" y="1629229"/>
                </a:lnTo>
                <a:lnTo>
                  <a:pt x="787401" y="1629909"/>
                </a:lnTo>
                <a:lnTo>
                  <a:pt x="781277" y="1630363"/>
                </a:lnTo>
                <a:lnTo>
                  <a:pt x="775381" y="1630363"/>
                </a:lnTo>
                <a:lnTo>
                  <a:pt x="769711" y="1630363"/>
                </a:lnTo>
                <a:lnTo>
                  <a:pt x="763815" y="1629909"/>
                </a:lnTo>
                <a:lnTo>
                  <a:pt x="757918" y="1629229"/>
                </a:lnTo>
                <a:lnTo>
                  <a:pt x="752249" y="1628549"/>
                </a:lnTo>
                <a:lnTo>
                  <a:pt x="746579" y="1627415"/>
                </a:lnTo>
                <a:lnTo>
                  <a:pt x="740910" y="1626508"/>
                </a:lnTo>
                <a:lnTo>
                  <a:pt x="735240" y="1625147"/>
                </a:lnTo>
                <a:lnTo>
                  <a:pt x="729797" y="1623786"/>
                </a:lnTo>
                <a:lnTo>
                  <a:pt x="724354" y="1621972"/>
                </a:lnTo>
                <a:lnTo>
                  <a:pt x="718911" y="1620384"/>
                </a:lnTo>
                <a:lnTo>
                  <a:pt x="713468" y="1618343"/>
                </a:lnTo>
                <a:lnTo>
                  <a:pt x="708252" y="1616302"/>
                </a:lnTo>
                <a:lnTo>
                  <a:pt x="703036" y="1614261"/>
                </a:lnTo>
                <a:lnTo>
                  <a:pt x="697820" y="1611766"/>
                </a:lnTo>
                <a:lnTo>
                  <a:pt x="692604" y="1609272"/>
                </a:lnTo>
                <a:lnTo>
                  <a:pt x="687388" y="1606550"/>
                </a:lnTo>
                <a:lnTo>
                  <a:pt x="677636" y="1600881"/>
                </a:lnTo>
                <a:lnTo>
                  <a:pt x="668111" y="1594531"/>
                </a:lnTo>
                <a:lnTo>
                  <a:pt x="658359" y="1587500"/>
                </a:lnTo>
                <a:lnTo>
                  <a:pt x="649288" y="1580243"/>
                </a:lnTo>
                <a:lnTo>
                  <a:pt x="640217" y="1572533"/>
                </a:lnTo>
                <a:lnTo>
                  <a:pt x="631826" y="1564141"/>
                </a:lnTo>
                <a:lnTo>
                  <a:pt x="623434" y="1555297"/>
                </a:lnTo>
                <a:lnTo>
                  <a:pt x="615497" y="1546225"/>
                </a:lnTo>
                <a:lnTo>
                  <a:pt x="607559" y="1536700"/>
                </a:lnTo>
                <a:lnTo>
                  <a:pt x="600075" y="1526722"/>
                </a:lnTo>
                <a:lnTo>
                  <a:pt x="592818" y="1516516"/>
                </a:lnTo>
                <a:lnTo>
                  <a:pt x="586015" y="1505858"/>
                </a:lnTo>
                <a:lnTo>
                  <a:pt x="579665" y="1494745"/>
                </a:lnTo>
                <a:lnTo>
                  <a:pt x="573315" y="1483633"/>
                </a:lnTo>
                <a:lnTo>
                  <a:pt x="567418" y="1472066"/>
                </a:lnTo>
                <a:lnTo>
                  <a:pt x="561975" y="1460274"/>
                </a:lnTo>
                <a:lnTo>
                  <a:pt x="556533" y="1448254"/>
                </a:lnTo>
                <a:lnTo>
                  <a:pt x="551997" y="1436008"/>
                </a:lnTo>
                <a:lnTo>
                  <a:pt x="547234" y="1423761"/>
                </a:lnTo>
                <a:lnTo>
                  <a:pt x="543152" y="1411061"/>
                </a:lnTo>
                <a:lnTo>
                  <a:pt x="539524" y="1398361"/>
                </a:lnTo>
                <a:lnTo>
                  <a:pt x="535895" y="1385208"/>
                </a:lnTo>
                <a:lnTo>
                  <a:pt x="532947" y="1372281"/>
                </a:lnTo>
                <a:lnTo>
                  <a:pt x="529999" y="1359354"/>
                </a:lnTo>
                <a:lnTo>
                  <a:pt x="520247" y="1352324"/>
                </a:lnTo>
                <a:lnTo>
                  <a:pt x="511402" y="1345293"/>
                </a:lnTo>
                <a:lnTo>
                  <a:pt x="503238" y="1338036"/>
                </a:lnTo>
                <a:lnTo>
                  <a:pt x="495981" y="1331006"/>
                </a:lnTo>
                <a:lnTo>
                  <a:pt x="489404" y="1324202"/>
                </a:lnTo>
                <a:lnTo>
                  <a:pt x="483734" y="1317172"/>
                </a:lnTo>
                <a:lnTo>
                  <a:pt x="478518" y="1310141"/>
                </a:lnTo>
                <a:lnTo>
                  <a:pt x="474209" y="1303111"/>
                </a:lnTo>
                <a:lnTo>
                  <a:pt x="470581" y="1296081"/>
                </a:lnTo>
                <a:lnTo>
                  <a:pt x="467633" y="1289277"/>
                </a:lnTo>
                <a:lnTo>
                  <a:pt x="465365" y="1282927"/>
                </a:lnTo>
                <a:lnTo>
                  <a:pt x="463550" y="1276124"/>
                </a:lnTo>
                <a:lnTo>
                  <a:pt x="462416" y="1270000"/>
                </a:lnTo>
                <a:lnTo>
                  <a:pt x="461963" y="1263424"/>
                </a:lnTo>
                <a:lnTo>
                  <a:pt x="462190" y="1257527"/>
                </a:lnTo>
                <a:lnTo>
                  <a:pt x="462643" y="1251404"/>
                </a:lnTo>
                <a:lnTo>
                  <a:pt x="463777" y="1245734"/>
                </a:lnTo>
                <a:lnTo>
                  <a:pt x="465591" y="1240065"/>
                </a:lnTo>
                <a:lnTo>
                  <a:pt x="467633" y="1234849"/>
                </a:lnTo>
                <a:lnTo>
                  <a:pt x="469900" y="1229633"/>
                </a:lnTo>
                <a:lnTo>
                  <a:pt x="473075" y="1224870"/>
                </a:lnTo>
                <a:lnTo>
                  <a:pt x="476477" y="1220108"/>
                </a:lnTo>
                <a:lnTo>
                  <a:pt x="480106" y="1216025"/>
                </a:lnTo>
                <a:lnTo>
                  <a:pt x="484188" y="1211943"/>
                </a:lnTo>
                <a:lnTo>
                  <a:pt x="488724" y="1208088"/>
                </a:lnTo>
                <a:lnTo>
                  <a:pt x="493486" y="1204459"/>
                </a:lnTo>
                <a:lnTo>
                  <a:pt x="498475" y="1201511"/>
                </a:lnTo>
                <a:lnTo>
                  <a:pt x="503918" y="1198790"/>
                </a:lnTo>
                <a:lnTo>
                  <a:pt x="509361" y="1196295"/>
                </a:lnTo>
                <a:lnTo>
                  <a:pt x="515258" y="1194254"/>
                </a:lnTo>
                <a:lnTo>
                  <a:pt x="521381" y="1192667"/>
                </a:lnTo>
                <a:lnTo>
                  <a:pt x="527504" y="1191306"/>
                </a:lnTo>
                <a:lnTo>
                  <a:pt x="529999" y="1178606"/>
                </a:lnTo>
                <a:lnTo>
                  <a:pt x="532493" y="1166133"/>
                </a:lnTo>
                <a:lnTo>
                  <a:pt x="536575" y="1142093"/>
                </a:lnTo>
                <a:lnTo>
                  <a:pt x="540431" y="1118961"/>
                </a:lnTo>
                <a:lnTo>
                  <a:pt x="544513" y="1097190"/>
                </a:lnTo>
                <a:lnTo>
                  <a:pt x="546781" y="1086531"/>
                </a:lnTo>
                <a:lnTo>
                  <a:pt x="548822" y="1076552"/>
                </a:lnTo>
                <a:lnTo>
                  <a:pt x="551317" y="1066574"/>
                </a:lnTo>
                <a:lnTo>
                  <a:pt x="554038" y="1057275"/>
                </a:lnTo>
                <a:lnTo>
                  <a:pt x="556759" y="1048204"/>
                </a:lnTo>
                <a:lnTo>
                  <a:pt x="560161" y="1039360"/>
                </a:lnTo>
                <a:lnTo>
                  <a:pt x="563790" y="1030742"/>
                </a:lnTo>
                <a:lnTo>
                  <a:pt x="567645" y="1022804"/>
                </a:lnTo>
                <a:lnTo>
                  <a:pt x="575809" y="1025299"/>
                </a:lnTo>
                <a:lnTo>
                  <a:pt x="586695" y="1028701"/>
                </a:lnTo>
                <a:lnTo>
                  <a:pt x="600075" y="1032330"/>
                </a:lnTo>
                <a:lnTo>
                  <a:pt x="607786" y="1034144"/>
                </a:lnTo>
                <a:lnTo>
                  <a:pt x="615950" y="1035958"/>
                </a:lnTo>
                <a:lnTo>
                  <a:pt x="625022" y="1037772"/>
                </a:lnTo>
                <a:lnTo>
                  <a:pt x="634320" y="1039360"/>
                </a:lnTo>
                <a:lnTo>
                  <a:pt x="644072" y="1040947"/>
                </a:lnTo>
                <a:lnTo>
                  <a:pt x="654731" y="1042308"/>
                </a:lnTo>
                <a:lnTo>
                  <a:pt x="665617" y="1043215"/>
                </a:lnTo>
                <a:lnTo>
                  <a:pt x="676956" y="1044122"/>
                </a:lnTo>
                <a:lnTo>
                  <a:pt x="688749" y="1044576"/>
                </a:lnTo>
                <a:lnTo>
                  <a:pt x="700995" y="1044576"/>
                </a:lnTo>
                <a:lnTo>
                  <a:pt x="713468" y="1044576"/>
                </a:lnTo>
                <a:lnTo>
                  <a:pt x="726395" y="1043896"/>
                </a:lnTo>
                <a:lnTo>
                  <a:pt x="739549" y="1042762"/>
                </a:lnTo>
                <a:lnTo>
                  <a:pt x="753156" y="1041174"/>
                </a:lnTo>
                <a:lnTo>
                  <a:pt x="766763" y="1039133"/>
                </a:lnTo>
                <a:lnTo>
                  <a:pt x="780824" y="1036185"/>
                </a:lnTo>
                <a:lnTo>
                  <a:pt x="795111" y="1033010"/>
                </a:lnTo>
                <a:lnTo>
                  <a:pt x="809626" y="1028928"/>
                </a:lnTo>
                <a:lnTo>
                  <a:pt x="816883" y="1026887"/>
                </a:lnTo>
                <a:lnTo>
                  <a:pt x="824140" y="1024619"/>
                </a:lnTo>
                <a:lnTo>
                  <a:pt x="831624" y="1022124"/>
                </a:lnTo>
                <a:lnTo>
                  <a:pt x="838881" y="1019176"/>
                </a:lnTo>
                <a:lnTo>
                  <a:pt x="846365" y="1016228"/>
                </a:lnTo>
                <a:lnTo>
                  <a:pt x="853849" y="1013280"/>
                </a:lnTo>
                <a:lnTo>
                  <a:pt x="861560" y="1009878"/>
                </a:lnTo>
                <a:lnTo>
                  <a:pt x="869044" y="1006249"/>
                </a:lnTo>
                <a:lnTo>
                  <a:pt x="876527" y="1002621"/>
                </a:lnTo>
                <a:lnTo>
                  <a:pt x="884011" y="998538"/>
                </a:lnTo>
                <a:lnTo>
                  <a:pt x="891495" y="994230"/>
                </a:lnTo>
                <a:lnTo>
                  <a:pt x="898979" y="989921"/>
                </a:lnTo>
                <a:lnTo>
                  <a:pt x="906463" y="985158"/>
                </a:lnTo>
                <a:lnTo>
                  <a:pt x="914401" y="980622"/>
                </a:lnTo>
                <a:lnTo>
                  <a:pt x="921885" y="975406"/>
                </a:lnTo>
                <a:lnTo>
                  <a:pt x="929369" y="969963"/>
                </a:lnTo>
                <a:close/>
                <a:moveTo>
                  <a:pt x="774700" y="801688"/>
                </a:moveTo>
                <a:lnTo>
                  <a:pt x="790563" y="802369"/>
                </a:lnTo>
                <a:lnTo>
                  <a:pt x="805746" y="803050"/>
                </a:lnTo>
                <a:lnTo>
                  <a:pt x="820702" y="804638"/>
                </a:lnTo>
                <a:lnTo>
                  <a:pt x="835205" y="806681"/>
                </a:lnTo>
                <a:lnTo>
                  <a:pt x="849255" y="809177"/>
                </a:lnTo>
                <a:lnTo>
                  <a:pt x="863079" y="812353"/>
                </a:lnTo>
                <a:lnTo>
                  <a:pt x="875996" y="815757"/>
                </a:lnTo>
                <a:lnTo>
                  <a:pt x="882567" y="817799"/>
                </a:lnTo>
                <a:lnTo>
                  <a:pt x="888459" y="819842"/>
                </a:lnTo>
                <a:lnTo>
                  <a:pt x="894578" y="822111"/>
                </a:lnTo>
                <a:lnTo>
                  <a:pt x="900243" y="824380"/>
                </a:lnTo>
                <a:lnTo>
                  <a:pt x="906135" y="826649"/>
                </a:lnTo>
                <a:lnTo>
                  <a:pt x="911574" y="829372"/>
                </a:lnTo>
                <a:lnTo>
                  <a:pt x="916559" y="831868"/>
                </a:lnTo>
                <a:lnTo>
                  <a:pt x="921771" y="834818"/>
                </a:lnTo>
                <a:lnTo>
                  <a:pt x="926757" y="837314"/>
                </a:lnTo>
                <a:lnTo>
                  <a:pt x="931516" y="840491"/>
                </a:lnTo>
                <a:lnTo>
                  <a:pt x="935821" y="843214"/>
                </a:lnTo>
                <a:lnTo>
                  <a:pt x="940127" y="846391"/>
                </a:lnTo>
                <a:lnTo>
                  <a:pt x="944206" y="849568"/>
                </a:lnTo>
                <a:lnTo>
                  <a:pt x="948058" y="852518"/>
                </a:lnTo>
                <a:lnTo>
                  <a:pt x="951684" y="855921"/>
                </a:lnTo>
                <a:lnTo>
                  <a:pt x="955083" y="859325"/>
                </a:lnTo>
                <a:lnTo>
                  <a:pt x="958029" y="862956"/>
                </a:lnTo>
                <a:lnTo>
                  <a:pt x="960975" y="866359"/>
                </a:lnTo>
                <a:lnTo>
                  <a:pt x="966867" y="866586"/>
                </a:lnTo>
                <a:lnTo>
                  <a:pt x="972986" y="867494"/>
                </a:lnTo>
                <a:lnTo>
                  <a:pt x="978651" y="868402"/>
                </a:lnTo>
                <a:lnTo>
                  <a:pt x="984090" y="869990"/>
                </a:lnTo>
                <a:lnTo>
                  <a:pt x="989302" y="871579"/>
                </a:lnTo>
                <a:lnTo>
                  <a:pt x="994287" y="873621"/>
                </a:lnTo>
                <a:lnTo>
                  <a:pt x="999273" y="876117"/>
                </a:lnTo>
                <a:lnTo>
                  <a:pt x="1003805" y="878840"/>
                </a:lnTo>
                <a:lnTo>
                  <a:pt x="1008337" y="882017"/>
                </a:lnTo>
                <a:lnTo>
                  <a:pt x="1012416" y="885194"/>
                </a:lnTo>
                <a:lnTo>
                  <a:pt x="1016722" y="888824"/>
                </a:lnTo>
                <a:lnTo>
                  <a:pt x="1020574" y="892909"/>
                </a:lnTo>
                <a:lnTo>
                  <a:pt x="1024200" y="896993"/>
                </a:lnTo>
                <a:lnTo>
                  <a:pt x="1027599" y="901078"/>
                </a:lnTo>
                <a:lnTo>
                  <a:pt x="1030999" y="905843"/>
                </a:lnTo>
                <a:lnTo>
                  <a:pt x="1034171" y="910835"/>
                </a:lnTo>
                <a:lnTo>
                  <a:pt x="1037117" y="915600"/>
                </a:lnTo>
                <a:lnTo>
                  <a:pt x="1040063" y="921046"/>
                </a:lnTo>
                <a:lnTo>
                  <a:pt x="1042556" y="926492"/>
                </a:lnTo>
                <a:lnTo>
                  <a:pt x="1045048" y="931938"/>
                </a:lnTo>
                <a:lnTo>
                  <a:pt x="1047541" y="938065"/>
                </a:lnTo>
                <a:lnTo>
                  <a:pt x="1049807" y="943965"/>
                </a:lnTo>
                <a:lnTo>
                  <a:pt x="1051847" y="949865"/>
                </a:lnTo>
                <a:lnTo>
                  <a:pt x="1053886" y="956218"/>
                </a:lnTo>
                <a:lnTo>
                  <a:pt x="1055699" y="962572"/>
                </a:lnTo>
                <a:lnTo>
                  <a:pt x="1057286" y="969153"/>
                </a:lnTo>
                <a:lnTo>
                  <a:pt x="1060458" y="982314"/>
                </a:lnTo>
                <a:lnTo>
                  <a:pt x="1062724" y="996156"/>
                </a:lnTo>
                <a:lnTo>
                  <a:pt x="1064764" y="1009997"/>
                </a:lnTo>
                <a:lnTo>
                  <a:pt x="1066577" y="1024066"/>
                </a:lnTo>
                <a:lnTo>
                  <a:pt x="1067936" y="1038362"/>
                </a:lnTo>
                <a:lnTo>
                  <a:pt x="1069069" y="1052430"/>
                </a:lnTo>
                <a:lnTo>
                  <a:pt x="1069523" y="1066499"/>
                </a:lnTo>
                <a:lnTo>
                  <a:pt x="1069749" y="1080341"/>
                </a:lnTo>
                <a:lnTo>
                  <a:pt x="1069976" y="1093956"/>
                </a:lnTo>
                <a:lnTo>
                  <a:pt x="1069749" y="1107117"/>
                </a:lnTo>
                <a:lnTo>
                  <a:pt x="1069523" y="1120051"/>
                </a:lnTo>
                <a:lnTo>
                  <a:pt x="1069069" y="1132305"/>
                </a:lnTo>
                <a:lnTo>
                  <a:pt x="1068390" y="1143878"/>
                </a:lnTo>
                <a:lnTo>
                  <a:pt x="1067030" y="1165208"/>
                </a:lnTo>
                <a:lnTo>
                  <a:pt x="1065444" y="1182907"/>
                </a:lnTo>
                <a:lnTo>
                  <a:pt x="1064084" y="1196295"/>
                </a:lnTo>
                <a:lnTo>
                  <a:pt x="1056832" y="1192665"/>
                </a:lnTo>
                <a:lnTo>
                  <a:pt x="1053207" y="1191076"/>
                </a:lnTo>
                <a:lnTo>
                  <a:pt x="1049581" y="1189715"/>
                </a:lnTo>
                <a:lnTo>
                  <a:pt x="1045728" y="1188353"/>
                </a:lnTo>
                <a:lnTo>
                  <a:pt x="1041876" y="1187219"/>
                </a:lnTo>
                <a:lnTo>
                  <a:pt x="1037570" y="1186311"/>
                </a:lnTo>
                <a:lnTo>
                  <a:pt x="1033491" y="1185403"/>
                </a:lnTo>
                <a:lnTo>
                  <a:pt x="1027826" y="1146147"/>
                </a:lnTo>
                <a:lnTo>
                  <a:pt x="1024880" y="1127086"/>
                </a:lnTo>
                <a:lnTo>
                  <a:pt x="1021934" y="1109159"/>
                </a:lnTo>
                <a:lnTo>
                  <a:pt x="1018761" y="1091914"/>
                </a:lnTo>
                <a:lnTo>
                  <a:pt x="1015136" y="1075122"/>
                </a:lnTo>
                <a:lnTo>
                  <a:pt x="1013096" y="1067180"/>
                </a:lnTo>
                <a:lnTo>
                  <a:pt x="1010603" y="1059465"/>
                </a:lnTo>
                <a:lnTo>
                  <a:pt x="1008337" y="1051523"/>
                </a:lnTo>
                <a:lnTo>
                  <a:pt x="1006071" y="1044262"/>
                </a:lnTo>
                <a:lnTo>
                  <a:pt x="1003125" y="1037000"/>
                </a:lnTo>
                <a:lnTo>
                  <a:pt x="1000406" y="1029966"/>
                </a:lnTo>
                <a:lnTo>
                  <a:pt x="997233" y="1023159"/>
                </a:lnTo>
                <a:lnTo>
                  <a:pt x="994061" y="1016578"/>
                </a:lnTo>
                <a:lnTo>
                  <a:pt x="990435" y="1009997"/>
                </a:lnTo>
                <a:lnTo>
                  <a:pt x="986583" y="1003871"/>
                </a:lnTo>
                <a:lnTo>
                  <a:pt x="982504" y="997971"/>
                </a:lnTo>
                <a:lnTo>
                  <a:pt x="977971" y="992298"/>
                </a:lnTo>
                <a:lnTo>
                  <a:pt x="973439" y="986852"/>
                </a:lnTo>
                <a:lnTo>
                  <a:pt x="968454" y="981406"/>
                </a:lnTo>
                <a:lnTo>
                  <a:pt x="963241" y="976414"/>
                </a:lnTo>
                <a:lnTo>
                  <a:pt x="957576" y="971422"/>
                </a:lnTo>
                <a:lnTo>
                  <a:pt x="951458" y="966657"/>
                </a:lnTo>
                <a:lnTo>
                  <a:pt x="945112" y="962345"/>
                </a:lnTo>
                <a:lnTo>
                  <a:pt x="938087" y="958261"/>
                </a:lnTo>
                <a:lnTo>
                  <a:pt x="931063" y="954403"/>
                </a:lnTo>
                <a:lnTo>
                  <a:pt x="923131" y="960076"/>
                </a:lnTo>
                <a:lnTo>
                  <a:pt x="915426" y="965295"/>
                </a:lnTo>
                <a:lnTo>
                  <a:pt x="907268" y="970287"/>
                </a:lnTo>
                <a:lnTo>
                  <a:pt x="899563" y="975052"/>
                </a:lnTo>
                <a:lnTo>
                  <a:pt x="891632" y="979818"/>
                </a:lnTo>
                <a:lnTo>
                  <a:pt x="883701" y="984129"/>
                </a:lnTo>
                <a:lnTo>
                  <a:pt x="875996" y="988213"/>
                </a:lnTo>
                <a:lnTo>
                  <a:pt x="868291" y="992298"/>
                </a:lnTo>
                <a:lnTo>
                  <a:pt x="860359" y="995929"/>
                </a:lnTo>
                <a:lnTo>
                  <a:pt x="852655" y="999559"/>
                </a:lnTo>
                <a:lnTo>
                  <a:pt x="844950" y="1002509"/>
                </a:lnTo>
                <a:lnTo>
                  <a:pt x="837018" y="1005686"/>
                </a:lnTo>
                <a:lnTo>
                  <a:pt x="829314" y="1008636"/>
                </a:lnTo>
                <a:lnTo>
                  <a:pt x="821835" y="1011359"/>
                </a:lnTo>
                <a:lnTo>
                  <a:pt x="814357" y="1013628"/>
                </a:lnTo>
                <a:lnTo>
                  <a:pt x="806879" y="1016124"/>
                </a:lnTo>
                <a:lnTo>
                  <a:pt x="791696" y="1020209"/>
                </a:lnTo>
                <a:lnTo>
                  <a:pt x="776966" y="1023612"/>
                </a:lnTo>
                <a:lnTo>
                  <a:pt x="762690" y="1026335"/>
                </a:lnTo>
                <a:lnTo>
                  <a:pt x="748413" y="1028832"/>
                </a:lnTo>
                <a:lnTo>
                  <a:pt x="734590" y="1030420"/>
                </a:lnTo>
                <a:lnTo>
                  <a:pt x="720993" y="1031328"/>
                </a:lnTo>
                <a:lnTo>
                  <a:pt x="707849" y="1032235"/>
                </a:lnTo>
                <a:lnTo>
                  <a:pt x="694932" y="1032462"/>
                </a:lnTo>
                <a:lnTo>
                  <a:pt x="682469" y="1032235"/>
                </a:lnTo>
                <a:lnTo>
                  <a:pt x="670232" y="1031555"/>
                </a:lnTo>
                <a:lnTo>
                  <a:pt x="658675" y="1030874"/>
                </a:lnTo>
                <a:lnTo>
                  <a:pt x="647570" y="1029739"/>
                </a:lnTo>
                <a:lnTo>
                  <a:pt x="636920" y="1028605"/>
                </a:lnTo>
                <a:lnTo>
                  <a:pt x="626496" y="1027016"/>
                </a:lnTo>
                <a:lnTo>
                  <a:pt x="616978" y="1025201"/>
                </a:lnTo>
                <a:lnTo>
                  <a:pt x="607913" y="1023385"/>
                </a:lnTo>
                <a:lnTo>
                  <a:pt x="599302" y="1021570"/>
                </a:lnTo>
                <a:lnTo>
                  <a:pt x="591597" y="1019755"/>
                </a:lnTo>
                <a:lnTo>
                  <a:pt x="577547" y="1015897"/>
                </a:lnTo>
                <a:lnTo>
                  <a:pt x="566443" y="1012267"/>
                </a:lnTo>
                <a:lnTo>
                  <a:pt x="558059" y="1009317"/>
                </a:lnTo>
                <a:lnTo>
                  <a:pt x="553980" y="1017940"/>
                </a:lnTo>
                <a:lnTo>
                  <a:pt x="550127" y="1026789"/>
                </a:lnTo>
                <a:lnTo>
                  <a:pt x="546728" y="1035866"/>
                </a:lnTo>
                <a:lnTo>
                  <a:pt x="543782" y="1045396"/>
                </a:lnTo>
                <a:lnTo>
                  <a:pt x="541063" y="1055607"/>
                </a:lnTo>
                <a:lnTo>
                  <a:pt x="538343" y="1065591"/>
                </a:lnTo>
                <a:lnTo>
                  <a:pt x="536077" y="1076257"/>
                </a:lnTo>
                <a:lnTo>
                  <a:pt x="533811" y="1087148"/>
                </a:lnTo>
                <a:lnTo>
                  <a:pt x="529505" y="1110067"/>
                </a:lnTo>
                <a:lnTo>
                  <a:pt x="525653" y="1133893"/>
                </a:lnTo>
                <a:lnTo>
                  <a:pt x="521347" y="1159081"/>
                </a:lnTo>
                <a:lnTo>
                  <a:pt x="518628" y="1172242"/>
                </a:lnTo>
                <a:lnTo>
                  <a:pt x="516135" y="1185403"/>
                </a:lnTo>
                <a:lnTo>
                  <a:pt x="512056" y="1186311"/>
                </a:lnTo>
                <a:lnTo>
                  <a:pt x="507751" y="1187219"/>
                </a:lnTo>
                <a:lnTo>
                  <a:pt x="503672" y="1188580"/>
                </a:lnTo>
                <a:lnTo>
                  <a:pt x="499819" y="1189942"/>
                </a:lnTo>
                <a:lnTo>
                  <a:pt x="495967" y="1191530"/>
                </a:lnTo>
                <a:lnTo>
                  <a:pt x="492341" y="1192891"/>
                </a:lnTo>
                <a:lnTo>
                  <a:pt x="488715" y="1195161"/>
                </a:lnTo>
                <a:lnTo>
                  <a:pt x="485089" y="1196976"/>
                </a:lnTo>
                <a:lnTo>
                  <a:pt x="482823" y="1181546"/>
                </a:lnTo>
                <a:lnTo>
                  <a:pt x="481464" y="1172015"/>
                </a:lnTo>
                <a:lnTo>
                  <a:pt x="480331" y="1161123"/>
                </a:lnTo>
                <a:lnTo>
                  <a:pt x="479424" y="1148870"/>
                </a:lnTo>
                <a:lnTo>
                  <a:pt x="478518" y="1135935"/>
                </a:lnTo>
                <a:lnTo>
                  <a:pt x="478064" y="1121867"/>
                </a:lnTo>
                <a:lnTo>
                  <a:pt x="477838" y="1107344"/>
                </a:lnTo>
                <a:lnTo>
                  <a:pt x="478064" y="1092141"/>
                </a:lnTo>
                <a:lnTo>
                  <a:pt x="478744" y="1076030"/>
                </a:lnTo>
                <a:lnTo>
                  <a:pt x="480104" y="1059692"/>
                </a:lnTo>
                <a:lnTo>
                  <a:pt x="481237" y="1051296"/>
                </a:lnTo>
                <a:lnTo>
                  <a:pt x="482144" y="1043127"/>
                </a:lnTo>
                <a:lnTo>
                  <a:pt x="483503" y="1034504"/>
                </a:lnTo>
                <a:lnTo>
                  <a:pt x="484863" y="1025882"/>
                </a:lnTo>
                <a:lnTo>
                  <a:pt x="486676" y="1017259"/>
                </a:lnTo>
                <a:lnTo>
                  <a:pt x="488489" y="1008863"/>
                </a:lnTo>
                <a:lnTo>
                  <a:pt x="490528" y="1000240"/>
                </a:lnTo>
                <a:lnTo>
                  <a:pt x="492794" y="991617"/>
                </a:lnTo>
                <a:lnTo>
                  <a:pt x="495514" y="983221"/>
                </a:lnTo>
                <a:lnTo>
                  <a:pt x="498233" y="974599"/>
                </a:lnTo>
                <a:lnTo>
                  <a:pt x="501406" y="966203"/>
                </a:lnTo>
                <a:lnTo>
                  <a:pt x="504578" y="957580"/>
                </a:lnTo>
                <a:lnTo>
                  <a:pt x="508204" y="949411"/>
                </a:lnTo>
                <a:lnTo>
                  <a:pt x="512056" y="941242"/>
                </a:lnTo>
                <a:lnTo>
                  <a:pt x="516362" y="933073"/>
                </a:lnTo>
                <a:lnTo>
                  <a:pt x="520894" y="924904"/>
                </a:lnTo>
                <a:lnTo>
                  <a:pt x="525653" y="917189"/>
                </a:lnTo>
                <a:lnTo>
                  <a:pt x="530639" y="909474"/>
                </a:lnTo>
                <a:lnTo>
                  <a:pt x="536077" y="901985"/>
                </a:lnTo>
                <a:lnTo>
                  <a:pt x="541969" y="894270"/>
                </a:lnTo>
                <a:lnTo>
                  <a:pt x="548314" y="887009"/>
                </a:lnTo>
                <a:lnTo>
                  <a:pt x="554659" y="880201"/>
                </a:lnTo>
                <a:lnTo>
                  <a:pt x="561458" y="873394"/>
                </a:lnTo>
                <a:lnTo>
                  <a:pt x="568709" y="866813"/>
                </a:lnTo>
                <a:lnTo>
                  <a:pt x="576414" y="860460"/>
                </a:lnTo>
                <a:lnTo>
                  <a:pt x="584572" y="854333"/>
                </a:lnTo>
                <a:lnTo>
                  <a:pt x="592730" y="848433"/>
                </a:lnTo>
                <a:lnTo>
                  <a:pt x="601795" y="842987"/>
                </a:lnTo>
                <a:lnTo>
                  <a:pt x="611313" y="837541"/>
                </a:lnTo>
                <a:lnTo>
                  <a:pt x="620830" y="832549"/>
                </a:lnTo>
                <a:lnTo>
                  <a:pt x="630801" y="828011"/>
                </a:lnTo>
                <a:lnTo>
                  <a:pt x="641452" y="823926"/>
                </a:lnTo>
                <a:lnTo>
                  <a:pt x="652783" y="819615"/>
                </a:lnTo>
                <a:lnTo>
                  <a:pt x="664340" y="815984"/>
                </a:lnTo>
                <a:lnTo>
                  <a:pt x="676350" y="812807"/>
                </a:lnTo>
                <a:lnTo>
                  <a:pt x="689041" y="810084"/>
                </a:lnTo>
                <a:lnTo>
                  <a:pt x="701957" y="807815"/>
                </a:lnTo>
                <a:lnTo>
                  <a:pt x="715328" y="805546"/>
                </a:lnTo>
                <a:lnTo>
                  <a:pt x="729378" y="804184"/>
                </a:lnTo>
                <a:lnTo>
                  <a:pt x="744107" y="802823"/>
                </a:lnTo>
                <a:lnTo>
                  <a:pt x="759064" y="801915"/>
                </a:lnTo>
                <a:lnTo>
                  <a:pt x="774700" y="801688"/>
                </a:lnTo>
                <a:close/>
                <a:moveTo>
                  <a:pt x="44000" y="736683"/>
                </a:moveTo>
                <a:lnTo>
                  <a:pt x="44000" y="2267412"/>
                </a:lnTo>
                <a:lnTo>
                  <a:pt x="2830736" y="2267412"/>
                </a:lnTo>
                <a:lnTo>
                  <a:pt x="2830736" y="736683"/>
                </a:lnTo>
                <a:lnTo>
                  <a:pt x="44000" y="736683"/>
                </a:lnTo>
                <a:close/>
                <a:moveTo>
                  <a:pt x="1266245" y="538738"/>
                </a:moveTo>
                <a:lnTo>
                  <a:pt x="1261935" y="538964"/>
                </a:lnTo>
                <a:lnTo>
                  <a:pt x="1257399" y="539645"/>
                </a:lnTo>
                <a:lnTo>
                  <a:pt x="1253317" y="540778"/>
                </a:lnTo>
                <a:lnTo>
                  <a:pt x="1249234" y="542365"/>
                </a:lnTo>
                <a:lnTo>
                  <a:pt x="1245605" y="544179"/>
                </a:lnTo>
                <a:lnTo>
                  <a:pt x="1241977" y="546220"/>
                </a:lnTo>
                <a:lnTo>
                  <a:pt x="1238348" y="548714"/>
                </a:lnTo>
                <a:lnTo>
                  <a:pt x="1235172" y="551662"/>
                </a:lnTo>
                <a:lnTo>
                  <a:pt x="1232224" y="554836"/>
                </a:lnTo>
                <a:lnTo>
                  <a:pt x="1229956" y="558237"/>
                </a:lnTo>
                <a:lnTo>
                  <a:pt x="1227688" y="561865"/>
                </a:lnTo>
                <a:lnTo>
                  <a:pt x="1225874" y="565720"/>
                </a:lnTo>
                <a:lnTo>
                  <a:pt x="1224286" y="569574"/>
                </a:lnTo>
                <a:lnTo>
                  <a:pt x="1223152" y="573883"/>
                </a:lnTo>
                <a:lnTo>
                  <a:pt x="1222471" y="578191"/>
                </a:lnTo>
                <a:lnTo>
                  <a:pt x="1222471" y="582725"/>
                </a:lnTo>
                <a:lnTo>
                  <a:pt x="1222471" y="604719"/>
                </a:lnTo>
                <a:lnTo>
                  <a:pt x="1222471" y="609254"/>
                </a:lnTo>
                <a:lnTo>
                  <a:pt x="1223152" y="613562"/>
                </a:lnTo>
                <a:lnTo>
                  <a:pt x="1224286" y="617870"/>
                </a:lnTo>
                <a:lnTo>
                  <a:pt x="1225874" y="621725"/>
                </a:lnTo>
                <a:lnTo>
                  <a:pt x="1227688" y="625579"/>
                </a:lnTo>
                <a:lnTo>
                  <a:pt x="1229956" y="629207"/>
                </a:lnTo>
                <a:lnTo>
                  <a:pt x="1232224" y="632608"/>
                </a:lnTo>
                <a:lnTo>
                  <a:pt x="1235172" y="635556"/>
                </a:lnTo>
                <a:lnTo>
                  <a:pt x="1238348" y="638504"/>
                </a:lnTo>
                <a:lnTo>
                  <a:pt x="1241977" y="640998"/>
                </a:lnTo>
                <a:lnTo>
                  <a:pt x="1245605" y="643492"/>
                </a:lnTo>
                <a:lnTo>
                  <a:pt x="1249234" y="645306"/>
                </a:lnTo>
                <a:lnTo>
                  <a:pt x="1253317" y="646893"/>
                </a:lnTo>
                <a:lnTo>
                  <a:pt x="1257399" y="647800"/>
                </a:lnTo>
                <a:lnTo>
                  <a:pt x="1261935" y="648254"/>
                </a:lnTo>
                <a:lnTo>
                  <a:pt x="1266245" y="648707"/>
                </a:lnTo>
                <a:lnTo>
                  <a:pt x="1608265" y="648707"/>
                </a:lnTo>
                <a:lnTo>
                  <a:pt x="1613028" y="648254"/>
                </a:lnTo>
                <a:lnTo>
                  <a:pt x="1617337" y="647800"/>
                </a:lnTo>
                <a:lnTo>
                  <a:pt x="1621419" y="646893"/>
                </a:lnTo>
                <a:lnTo>
                  <a:pt x="1625502" y="645306"/>
                </a:lnTo>
                <a:lnTo>
                  <a:pt x="1629358" y="643492"/>
                </a:lnTo>
                <a:lnTo>
                  <a:pt x="1632986" y="640998"/>
                </a:lnTo>
                <a:lnTo>
                  <a:pt x="1636388" y="638504"/>
                </a:lnTo>
                <a:lnTo>
                  <a:pt x="1639337" y="635556"/>
                </a:lnTo>
                <a:lnTo>
                  <a:pt x="1642285" y="632608"/>
                </a:lnTo>
                <a:lnTo>
                  <a:pt x="1644780" y="629207"/>
                </a:lnTo>
                <a:lnTo>
                  <a:pt x="1647275" y="625579"/>
                </a:lnTo>
                <a:lnTo>
                  <a:pt x="1649089" y="621725"/>
                </a:lnTo>
                <a:lnTo>
                  <a:pt x="1650224" y="617870"/>
                </a:lnTo>
                <a:lnTo>
                  <a:pt x="1651584" y="613562"/>
                </a:lnTo>
                <a:lnTo>
                  <a:pt x="1652038" y="609254"/>
                </a:lnTo>
                <a:lnTo>
                  <a:pt x="1652492" y="604719"/>
                </a:lnTo>
                <a:lnTo>
                  <a:pt x="1652492" y="582725"/>
                </a:lnTo>
                <a:lnTo>
                  <a:pt x="1652038" y="578191"/>
                </a:lnTo>
                <a:lnTo>
                  <a:pt x="1651584" y="573883"/>
                </a:lnTo>
                <a:lnTo>
                  <a:pt x="1650224" y="569574"/>
                </a:lnTo>
                <a:lnTo>
                  <a:pt x="1649089" y="565720"/>
                </a:lnTo>
                <a:lnTo>
                  <a:pt x="1647275" y="561865"/>
                </a:lnTo>
                <a:lnTo>
                  <a:pt x="1644780" y="558237"/>
                </a:lnTo>
                <a:lnTo>
                  <a:pt x="1642285" y="554836"/>
                </a:lnTo>
                <a:lnTo>
                  <a:pt x="1639337" y="551662"/>
                </a:lnTo>
                <a:lnTo>
                  <a:pt x="1636388" y="548714"/>
                </a:lnTo>
                <a:lnTo>
                  <a:pt x="1632986" y="546220"/>
                </a:lnTo>
                <a:lnTo>
                  <a:pt x="1629358" y="544179"/>
                </a:lnTo>
                <a:lnTo>
                  <a:pt x="1625502" y="542365"/>
                </a:lnTo>
                <a:lnTo>
                  <a:pt x="1621419" y="540778"/>
                </a:lnTo>
                <a:lnTo>
                  <a:pt x="1617337" y="539645"/>
                </a:lnTo>
                <a:lnTo>
                  <a:pt x="1613028" y="538964"/>
                </a:lnTo>
                <a:lnTo>
                  <a:pt x="1608265" y="538738"/>
                </a:lnTo>
                <a:lnTo>
                  <a:pt x="1583997" y="538738"/>
                </a:lnTo>
                <a:lnTo>
                  <a:pt x="1583997" y="549848"/>
                </a:lnTo>
                <a:lnTo>
                  <a:pt x="1583997" y="554156"/>
                </a:lnTo>
                <a:lnTo>
                  <a:pt x="1583090" y="558691"/>
                </a:lnTo>
                <a:lnTo>
                  <a:pt x="1582182" y="562772"/>
                </a:lnTo>
                <a:lnTo>
                  <a:pt x="1580595" y="566627"/>
                </a:lnTo>
                <a:lnTo>
                  <a:pt x="1578780" y="570481"/>
                </a:lnTo>
                <a:lnTo>
                  <a:pt x="1576512" y="574109"/>
                </a:lnTo>
                <a:lnTo>
                  <a:pt x="1574017" y="577510"/>
                </a:lnTo>
                <a:lnTo>
                  <a:pt x="1571296" y="580685"/>
                </a:lnTo>
                <a:lnTo>
                  <a:pt x="1568121" y="583632"/>
                </a:lnTo>
                <a:lnTo>
                  <a:pt x="1564492" y="586126"/>
                </a:lnTo>
                <a:lnTo>
                  <a:pt x="1560863" y="588394"/>
                </a:lnTo>
                <a:lnTo>
                  <a:pt x="1557234" y="590208"/>
                </a:lnTo>
                <a:lnTo>
                  <a:pt x="1553152" y="591795"/>
                </a:lnTo>
                <a:lnTo>
                  <a:pt x="1548842" y="592929"/>
                </a:lnTo>
                <a:lnTo>
                  <a:pt x="1544533" y="593382"/>
                </a:lnTo>
                <a:lnTo>
                  <a:pt x="1539997" y="593609"/>
                </a:lnTo>
                <a:lnTo>
                  <a:pt x="1334739" y="593609"/>
                </a:lnTo>
                <a:lnTo>
                  <a:pt x="1330430" y="593382"/>
                </a:lnTo>
                <a:lnTo>
                  <a:pt x="1325894" y="592929"/>
                </a:lnTo>
                <a:lnTo>
                  <a:pt x="1321811" y="591795"/>
                </a:lnTo>
                <a:lnTo>
                  <a:pt x="1317729" y="590208"/>
                </a:lnTo>
                <a:lnTo>
                  <a:pt x="1313647" y="588394"/>
                </a:lnTo>
                <a:lnTo>
                  <a:pt x="1310018" y="586126"/>
                </a:lnTo>
                <a:lnTo>
                  <a:pt x="1306842" y="583632"/>
                </a:lnTo>
                <a:lnTo>
                  <a:pt x="1303667" y="580685"/>
                </a:lnTo>
                <a:lnTo>
                  <a:pt x="1300719" y="577510"/>
                </a:lnTo>
                <a:lnTo>
                  <a:pt x="1298224" y="574109"/>
                </a:lnTo>
                <a:lnTo>
                  <a:pt x="1296183" y="570481"/>
                </a:lnTo>
                <a:lnTo>
                  <a:pt x="1294368" y="566627"/>
                </a:lnTo>
                <a:lnTo>
                  <a:pt x="1292781" y="562772"/>
                </a:lnTo>
                <a:lnTo>
                  <a:pt x="1291647" y="558691"/>
                </a:lnTo>
                <a:lnTo>
                  <a:pt x="1290966" y="554156"/>
                </a:lnTo>
                <a:lnTo>
                  <a:pt x="1290739" y="549848"/>
                </a:lnTo>
                <a:lnTo>
                  <a:pt x="1290739" y="538738"/>
                </a:lnTo>
                <a:lnTo>
                  <a:pt x="1266245" y="538738"/>
                </a:lnTo>
                <a:close/>
                <a:moveTo>
                  <a:pt x="1433626" y="87976"/>
                </a:moveTo>
                <a:lnTo>
                  <a:pt x="1429316" y="88203"/>
                </a:lnTo>
                <a:lnTo>
                  <a:pt x="1425688" y="88656"/>
                </a:lnTo>
                <a:lnTo>
                  <a:pt x="1421832" y="89336"/>
                </a:lnTo>
                <a:lnTo>
                  <a:pt x="1417976" y="90243"/>
                </a:lnTo>
                <a:lnTo>
                  <a:pt x="1414347" y="91150"/>
                </a:lnTo>
                <a:lnTo>
                  <a:pt x="1410718" y="92511"/>
                </a:lnTo>
                <a:lnTo>
                  <a:pt x="1407316" y="93871"/>
                </a:lnTo>
                <a:lnTo>
                  <a:pt x="1403688" y="95458"/>
                </a:lnTo>
                <a:lnTo>
                  <a:pt x="1400286" y="97272"/>
                </a:lnTo>
                <a:lnTo>
                  <a:pt x="1397337" y="99086"/>
                </a:lnTo>
                <a:lnTo>
                  <a:pt x="1394162" y="101127"/>
                </a:lnTo>
                <a:lnTo>
                  <a:pt x="1390987" y="103168"/>
                </a:lnTo>
                <a:lnTo>
                  <a:pt x="1388265" y="105435"/>
                </a:lnTo>
                <a:lnTo>
                  <a:pt x="1385316" y="107929"/>
                </a:lnTo>
                <a:lnTo>
                  <a:pt x="1382822" y="110423"/>
                </a:lnTo>
                <a:lnTo>
                  <a:pt x="1380100" y="113371"/>
                </a:lnTo>
                <a:lnTo>
                  <a:pt x="1377605" y="116092"/>
                </a:lnTo>
                <a:lnTo>
                  <a:pt x="1375110" y="119039"/>
                </a:lnTo>
                <a:lnTo>
                  <a:pt x="1373069" y="122214"/>
                </a:lnTo>
                <a:lnTo>
                  <a:pt x="1371028" y="125161"/>
                </a:lnTo>
                <a:lnTo>
                  <a:pt x="1369213" y="128336"/>
                </a:lnTo>
                <a:lnTo>
                  <a:pt x="1367399" y="131737"/>
                </a:lnTo>
                <a:lnTo>
                  <a:pt x="1365811" y="135138"/>
                </a:lnTo>
                <a:lnTo>
                  <a:pt x="1364677" y="138766"/>
                </a:lnTo>
                <a:lnTo>
                  <a:pt x="1363317" y="142394"/>
                </a:lnTo>
                <a:lnTo>
                  <a:pt x="1362183" y="146022"/>
                </a:lnTo>
                <a:lnTo>
                  <a:pt x="1361502" y="149650"/>
                </a:lnTo>
                <a:lnTo>
                  <a:pt x="1360595" y="153504"/>
                </a:lnTo>
                <a:lnTo>
                  <a:pt x="1360141" y="157359"/>
                </a:lnTo>
                <a:lnTo>
                  <a:pt x="1359914" y="161213"/>
                </a:lnTo>
                <a:lnTo>
                  <a:pt x="1359914" y="165295"/>
                </a:lnTo>
                <a:lnTo>
                  <a:pt x="1359914" y="169376"/>
                </a:lnTo>
                <a:lnTo>
                  <a:pt x="1360141" y="173231"/>
                </a:lnTo>
                <a:lnTo>
                  <a:pt x="1360595" y="177085"/>
                </a:lnTo>
                <a:lnTo>
                  <a:pt x="1361502" y="180940"/>
                </a:lnTo>
                <a:lnTo>
                  <a:pt x="1362183" y="184568"/>
                </a:lnTo>
                <a:lnTo>
                  <a:pt x="1363317" y="188422"/>
                </a:lnTo>
                <a:lnTo>
                  <a:pt x="1364677" y="192050"/>
                </a:lnTo>
                <a:lnTo>
                  <a:pt x="1365811" y="195451"/>
                </a:lnTo>
                <a:lnTo>
                  <a:pt x="1367399" y="198852"/>
                </a:lnTo>
                <a:lnTo>
                  <a:pt x="1369213" y="202253"/>
                </a:lnTo>
                <a:lnTo>
                  <a:pt x="1371028" y="205655"/>
                </a:lnTo>
                <a:lnTo>
                  <a:pt x="1373069" y="208602"/>
                </a:lnTo>
                <a:lnTo>
                  <a:pt x="1375110" y="211777"/>
                </a:lnTo>
                <a:lnTo>
                  <a:pt x="1377605" y="214724"/>
                </a:lnTo>
                <a:lnTo>
                  <a:pt x="1380100" y="217445"/>
                </a:lnTo>
                <a:lnTo>
                  <a:pt x="1382822" y="220166"/>
                </a:lnTo>
                <a:lnTo>
                  <a:pt x="1385316" y="222660"/>
                </a:lnTo>
                <a:lnTo>
                  <a:pt x="1388265" y="225381"/>
                </a:lnTo>
                <a:lnTo>
                  <a:pt x="1390987" y="227422"/>
                </a:lnTo>
                <a:lnTo>
                  <a:pt x="1394162" y="229689"/>
                </a:lnTo>
                <a:lnTo>
                  <a:pt x="1397337" y="231730"/>
                </a:lnTo>
                <a:lnTo>
                  <a:pt x="1400286" y="233544"/>
                </a:lnTo>
                <a:lnTo>
                  <a:pt x="1403688" y="235131"/>
                </a:lnTo>
                <a:lnTo>
                  <a:pt x="1407316" y="236718"/>
                </a:lnTo>
                <a:lnTo>
                  <a:pt x="1410718" y="238305"/>
                </a:lnTo>
                <a:lnTo>
                  <a:pt x="1414347" y="239212"/>
                </a:lnTo>
                <a:lnTo>
                  <a:pt x="1417976" y="240346"/>
                </a:lnTo>
                <a:lnTo>
                  <a:pt x="1421832" y="241253"/>
                </a:lnTo>
                <a:lnTo>
                  <a:pt x="1425688" y="241933"/>
                </a:lnTo>
                <a:lnTo>
                  <a:pt x="1429316" y="242387"/>
                </a:lnTo>
                <a:lnTo>
                  <a:pt x="1433626" y="242613"/>
                </a:lnTo>
                <a:lnTo>
                  <a:pt x="1437481" y="242840"/>
                </a:lnTo>
                <a:lnTo>
                  <a:pt x="1441337" y="242613"/>
                </a:lnTo>
                <a:lnTo>
                  <a:pt x="1445419" y="242387"/>
                </a:lnTo>
                <a:lnTo>
                  <a:pt x="1449275" y="241933"/>
                </a:lnTo>
                <a:lnTo>
                  <a:pt x="1452904" y="241253"/>
                </a:lnTo>
                <a:lnTo>
                  <a:pt x="1456986" y="240346"/>
                </a:lnTo>
                <a:lnTo>
                  <a:pt x="1460615" y="239212"/>
                </a:lnTo>
                <a:lnTo>
                  <a:pt x="1464244" y="238305"/>
                </a:lnTo>
                <a:lnTo>
                  <a:pt x="1467419" y="236718"/>
                </a:lnTo>
                <a:lnTo>
                  <a:pt x="1471048" y="235131"/>
                </a:lnTo>
                <a:lnTo>
                  <a:pt x="1474224" y="233544"/>
                </a:lnTo>
                <a:lnTo>
                  <a:pt x="1477626" y="231730"/>
                </a:lnTo>
                <a:lnTo>
                  <a:pt x="1480801" y="229689"/>
                </a:lnTo>
                <a:lnTo>
                  <a:pt x="1483749" y="227422"/>
                </a:lnTo>
                <a:lnTo>
                  <a:pt x="1486698" y="225381"/>
                </a:lnTo>
                <a:lnTo>
                  <a:pt x="1489646" y="222660"/>
                </a:lnTo>
                <a:lnTo>
                  <a:pt x="1492141" y="220166"/>
                </a:lnTo>
                <a:lnTo>
                  <a:pt x="1494636" y="217445"/>
                </a:lnTo>
                <a:lnTo>
                  <a:pt x="1497131" y="214724"/>
                </a:lnTo>
                <a:lnTo>
                  <a:pt x="1499399" y="211777"/>
                </a:lnTo>
                <a:lnTo>
                  <a:pt x="1501667" y="208602"/>
                </a:lnTo>
                <a:lnTo>
                  <a:pt x="1503482" y="205655"/>
                </a:lnTo>
                <a:lnTo>
                  <a:pt x="1505523" y="202253"/>
                </a:lnTo>
                <a:lnTo>
                  <a:pt x="1507110" y="198852"/>
                </a:lnTo>
                <a:lnTo>
                  <a:pt x="1508698" y="195451"/>
                </a:lnTo>
                <a:lnTo>
                  <a:pt x="1510286" y="192050"/>
                </a:lnTo>
                <a:lnTo>
                  <a:pt x="1511420" y="188422"/>
                </a:lnTo>
                <a:lnTo>
                  <a:pt x="1512327" y="184568"/>
                </a:lnTo>
                <a:lnTo>
                  <a:pt x="1513461" y="180940"/>
                </a:lnTo>
                <a:lnTo>
                  <a:pt x="1513915" y="177085"/>
                </a:lnTo>
                <a:lnTo>
                  <a:pt x="1514368" y="173231"/>
                </a:lnTo>
                <a:lnTo>
                  <a:pt x="1514595" y="169376"/>
                </a:lnTo>
                <a:lnTo>
                  <a:pt x="1515049" y="165295"/>
                </a:lnTo>
                <a:lnTo>
                  <a:pt x="1514595" y="161213"/>
                </a:lnTo>
                <a:lnTo>
                  <a:pt x="1514368" y="157359"/>
                </a:lnTo>
                <a:lnTo>
                  <a:pt x="1513915" y="153504"/>
                </a:lnTo>
                <a:lnTo>
                  <a:pt x="1513461" y="149650"/>
                </a:lnTo>
                <a:lnTo>
                  <a:pt x="1512327" y="146022"/>
                </a:lnTo>
                <a:lnTo>
                  <a:pt x="1511420" y="142394"/>
                </a:lnTo>
                <a:lnTo>
                  <a:pt x="1510286" y="138766"/>
                </a:lnTo>
                <a:lnTo>
                  <a:pt x="1508698" y="135138"/>
                </a:lnTo>
                <a:lnTo>
                  <a:pt x="1507110" y="131737"/>
                </a:lnTo>
                <a:lnTo>
                  <a:pt x="1505523" y="128336"/>
                </a:lnTo>
                <a:lnTo>
                  <a:pt x="1503482" y="125161"/>
                </a:lnTo>
                <a:lnTo>
                  <a:pt x="1501667" y="122214"/>
                </a:lnTo>
                <a:lnTo>
                  <a:pt x="1499399" y="119039"/>
                </a:lnTo>
                <a:lnTo>
                  <a:pt x="1497131" y="116092"/>
                </a:lnTo>
                <a:lnTo>
                  <a:pt x="1494636" y="113371"/>
                </a:lnTo>
                <a:lnTo>
                  <a:pt x="1492141" y="110423"/>
                </a:lnTo>
                <a:lnTo>
                  <a:pt x="1489646" y="107929"/>
                </a:lnTo>
                <a:lnTo>
                  <a:pt x="1486698" y="105435"/>
                </a:lnTo>
                <a:lnTo>
                  <a:pt x="1483749" y="103168"/>
                </a:lnTo>
                <a:lnTo>
                  <a:pt x="1480801" y="101127"/>
                </a:lnTo>
                <a:lnTo>
                  <a:pt x="1477626" y="99086"/>
                </a:lnTo>
                <a:lnTo>
                  <a:pt x="1474224" y="97272"/>
                </a:lnTo>
                <a:lnTo>
                  <a:pt x="1471048" y="95458"/>
                </a:lnTo>
                <a:lnTo>
                  <a:pt x="1467419" y="93871"/>
                </a:lnTo>
                <a:lnTo>
                  <a:pt x="1464244" y="92511"/>
                </a:lnTo>
                <a:lnTo>
                  <a:pt x="1460615" y="91150"/>
                </a:lnTo>
                <a:lnTo>
                  <a:pt x="1456986" y="90243"/>
                </a:lnTo>
                <a:lnTo>
                  <a:pt x="1452904" y="89336"/>
                </a:lnTo>
                <a:lnTo>
                  <a:pt x="1449275" y="88656"/>
                </a:lnTo>
                <a:lnTo>
                  <a:pt x="1445419" y="88203"/>
                </a:lnTo>
                <a:lnTo>
                  <a:pt x="1441337" y="87976"/>
                </a:lnTo>
                <a:lnTo>
                  <a:pt x="1437481" y="87976"/>
                </a:lnTo>
                <a:lnTo>
                  <a:pt x="1433626" y="87976"/>
                </a:lnTo>
                <a:close/>
                <a:moveTo>
                  <a:pt x="1330430" y="0"/>
                </a:moveTo>
                <a:lnTo>
                  <a:pt x="1334739" y="0"/>
                </a:lnTo>
                <a:lnTo>
                  <a:pt x="1539997" y="0"/>
                </a:lnTo>
                <a:lnTo>
                  <a:pt x="1544533" y="0"/>
                </a:lnTo>
                <a:lnTo>
                  <a:pt x="1548842" y="681"/>
                </a:lnTo>
                <a:lnTo>
                  <a:pt x="1553152" y="1814"/>
                </a:lnTo>
                <a:lnTo>
                  <a:pt x="1557234" y="3401"/>
                </a:lnTo>
                <a:lnTo>
                  <a:pt x="1560863" y="5215"/>
                </a:lnTo>
                <a:lnTo>
                  <a:pt x="1564492" y="7483"/>
                </a:lnTo>
                <a:lnTo>
                  <a:pt x="1568121" y="9750"/>
                </a:lnTo>
                <a:lnTo>
                  <a:pt x="1571296" y="12698"/>
                </a:lnTo>
                <a:lnTo>
                  <a:pt x="1574017" y="15872"/>
                </a:lnTo>
                <a:lnTo>
                  <a:pt x="1576512" y="19273"/>
                </a:lnTo>
                <a:lnTo>
                  <a:pt x="1578780" y="22901"/>
                </a:lnTo>
                <a:lnTo>
                  <a:pt x="1580595" y="26756"/>
                </a:lnTo>
                <a:lnTo>
                  <a:pt x="1582182" y="30837"/>
                </a:lnTo>
                <a:lnTo>
                  <a:pt x="1583090" y="34919"/>
                </a:lnTo>
                <a:lnTo>
                  <a:pt x="1583997" y="39453"/>
                </a:lnTo>
                <a:lnTo>
                  <a:pt x="1583997" y="43761"/>
                </a:lnTo>
                <a:lnTo>
                  <a:pt x="1583997" y="450762"/>
                </a:lnTo>
                <a:lnTo>
                  <a:pt x="2742963" y="450762"/>
                </a:lnTo>
                <a:lnTo>
                  <a:pt x="2749768" y="450762"/>
                </a:lnTo>
                <a:lnTo>
                  <a:pt x="2756345" y="451442"/>
                </a:lnTo>
                <a:lnTo>
                  <a:pt x="2762922" y="452349"/>
                </a:lnTo>
                <a:lnTo>
                  <a:pt x="2769499" y="453483"/>
                </a:lnTo>
                <a:lnTo>
                  <a:pt x="2775623" y="455070"/>
                </a:lnTo>
                <a:lnTo>
                  <a:pt x="2782200" y="456884"/>
                </a:lnTo>
                <a:lnTo>
                  <a:pt x="2788097" y="458925"/>
                </a:lnTo>
                <a:lnTo>
                  <a:pt x="2793994" y="461192"/>
                </a:lnTo>
                <a:lnTo>
                  <a:pt x="2799891" y="463686"/>
                </a:lnTo>
                <a:lnTo>
                  <a:pt x="2805788" y="466634"/>
                </a:lnTo>
                <a:lnTo>
                  <a:pt x="2811231" y="470035"/>
                </a:lnTo>
                <a:lnTo>
                  <a:pt x="2816675" y="473436"/>
                </a:lnTo>
                <a:lnTo>
                  <a:pt x="2821664" y="477064"/>
                </a:lnTo>
                <a:lnTo>
                  <a:pt x="2826654" y="480919"/>
                </a:lnTo>
                <a:lnTo>
                  <a:pt x="2831417" y="485000"/>
                </a:lnTo>
                <a:lnTo>
                  <a:pt x="2835953" y="489535"/>
                </a:lnTo>
                <a:lnTo>
                  <a:pt x="2840489" y="494070"/>
                </a:lnTo>
                <a:lnTo>
                  <a:pt x="2844571" y="498831"/>
                </a:lnTo>
                <a:lnTo>
                  <a:pt x="2848427" y="504046"/>
                </a:lnTo>
                <a:lnTo>
                  <a:pt x="2852056" y="509261"/>
                </a:lnTo>
                <a:lnTo>
                  <a:pt x="2855685" y="514249"/>
                </a:lnTo>
                <a:lnTo>
                  <a:pt x="2858860" y="520145"/>
                </a:lnTo>
                <a:lnTo>
                  <a:pt x="2861809" y="525813"/>
                </a:lnTo>
                <a:lnTo>
                  <a:pt x="2864530" y="531482"/>
                </a:lnTo>
                <a:lnTo>
                  <a:pt x="2866798" y="537377"/>
                </a:lnTo>
                <a:lnTo>
                  <a:pt x="2869066" y="543726"/>
                </a:lnTo>
                <a:lnTo>
                  <a:pt x="2870881" y="549848"/>
                </a:lnTo>
                <a:lnTo>
                  <a:pt x="2872015" y="556423"/>
                </a:lnTo>
                <a:lnTo>
                  <a:pt x="2873375" y="562772"/>
                </a:lnTo>
                <a:lnTo>
                  <a:pt x="2874056" y="569348"/>
                </a:lnTo>
                <a:lnTo>
                  <a:pt x="2874736" y="575923"/>
                </a:lnTo>
                <a:lnTo>
                  <a:pt x="2874963" y="582725"/>
                </a:lnTo>
                <a:lnTo>
                  <a:pt x="2874963" y="2311400"/>
                </a:lnTo>
                <a:lnTo>
                  <a:pt x="0" y="2311400"/>
                </a:lnTo>
                <a:lnTo>
                  <a:pt x="0" y="582725"/>
                </a:lnTo>
                <a:lnTo>
                  <a:pt x="227" y="575923"/>
                </a:lnTo>
                <a:lnTo>
                  <a:pt x="680" y="569348"/>
                </a:lnTo>
                <a:lnTo>
                  <a:pt x="1588" y="562772"/>
                </a:lnTo>
                <a:lnTo>
                  <a:pt x="2722" y="556423"/>
                </a:lnTo>
                <a:lnTo>
                  <a:pt x="4082" y="549848"/>
                </a:lnTo>
                <a:lnTo>
                  <a:pt x="5897" y="543726"/>
                </a:lnTo>
                <a:lnTo>
                  <a:pt x="7938" y="537377"/>
                </a:lnTo>
                <a:lnTo>
                  <a:pt x="10206" y="531482"/>
                </a:lnTo>
                <a:lnTo>
                  <a:pt x="13154" y="525813"/>
                </a:lnTo>
                <a:lnTo>
                  <a:pt x="16103" y="520145"/>
                </a:lnTo>
                <a:lnTo>
                  <a:pt x="19051" y="514249"/>
                </a:lnTo>
                <a:lnTo>
                  <a:pt x="22453" y="509261"/>
                </a:lnTo>
                <a:lnTo>
                  <a:pt x="26309" y="504046"/>
                </a:lnTo>
                <a:lnTo>
                  <a:pt x="30165" y="498831"/>
                </a:lnTo>
                <a:lnTo>
                  <a:pt x="34474" y="494070"/>
                </a:lnTo>
                <a:lnTo>
                  <a:pt x="38783" y="489535"/>
                </a:lnTo>
                <a:lnTo>
                  <a:pt x="43319" y="485000"/>
                </a:lnTo>
                <a:lnTo>
                  <a:pt x="48082" y="480919"/>
                </a:lnTo>
                <a:lnTo>
                  <a:pt x="53072" y="477064"/>
                </a:lnTo>
                <a:lnTo>
                  <a:pt x="58288" y="473436"/>
                </a:lnTo>
                <a:lnTo>
                  <a:pt x="63732" y="470035"/>
                </a:lnTo>
                <a:lnTo>
                  <a:pt x="69175" y="466634"/>
                </a:lnTo>
                <a:lnTo>
                  <a:pt x="74845" y="463686"/>
                </a:lnTo>
                <a:lnTo>
                  <a:pt x="80742" y="461192"/>
                </a:lnTo>
                <a:lnTo>
                  <a:pt x="86866" y="458925"/>
                </a:lnTo>
                <a:lnTo>
                  <a:pt x="92763" y="456884"/>
                </a:lnTo>
                <a:lnTo>
                  <a:pt x="99340" y="455070"/>
                </a:lnTo>
                <a:lnTo>
                  <a:pt x="105464" y="453483"/>
                </a:lnTo>
                <a:lnTo>
                  <a:pt x="112041" y="452349"/>
                </a:lnTo>
                <a:lnTo>
                  <a:pt x="118618" y="451442"/>
                </a:lnTo>
                <a:lnTo>
                  <a:pt x="125195" y="450762"/>
                </a:lnTo>
                <a:lnTo>
                  <a:pt x="132000" y="450762"/>
                </a:lnTo>
                <a:lnTo>
                  <a:pt x="1290739" y="450762"/>
                </a:lnTo>
                <a:lnTo>
                  <a:pt x="1290739" y="43761"/>
                </a:lnTo>
                <a:lnTo>
                  <a:pt x="1290966" y="39453"/>
                </a:lnTo>
                <a:lnTo>
                  <a:pt x="1291647" y="34919"/>
                </a:lnTo>
                <a:lnTo>
                  <a:pt x="1292781" y="30837"/>
                </a:lnTo>
                <a:lnTo>
                  <a:pt x="1294368" y="26756"/>
                </a:lnTo>
                <a:lnTo>
                  <a:pt x="1296183" y="22901"/>
                </a:lnTo>
                <a:lnTo>
                  <a:pt x="1298224" y="19273"/>
                </a:lnTo>
                <a:lnTo>
                  <a:pt x="1300719" y="15872"/>
                </a:lnTo>
                <a:lnTo>
                  <a:pt x="1303667" y="12698"/>
                </a:lnTo>
                <a:lnTo>
                  <a:pt x="1306842" y="9750"/>
                </a:lnTo>
                <a:lnTo>
                  <a:pt x="1310018" y="7483"/>
                </a:lnTo>
                <a:lnTo>
                  <a:pt x="1313647" y="5215"/>
                </a:lnTo>
                <a:lnTo>
                  <a:pt x="1317729" y="3401"/>
                </a:lnTo>
                <a:lnTo>
                  <a:pt x="1321811" y="1814"/>
                </a:lnTo>
                <a:lnTo>
                  <a:pt x="1325894" y="681"/>
                </a:lnTo>
                <a:lnTo>
                  <a:pt x="13304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MH_SubTitle_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1326081" y="2601684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单击此处编辑您的内容</a:t>
            </a:r>
            <a:endParaRPr lang="en-US" altLang="zh-CN" sz="1400" dirty="0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单击此处编辑您的内容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MH_SubTitle_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1326080" y="4432969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单击此处编辑您的内容</a:t>
            </a:r>
            <a:endParaRPr lang="en-US" altLang="zh-CN" sz="1400" dirty="0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单击此处编辑您的内容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MH_SubTitle_1"/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8064500" y="4485682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单击此处编辑您的内容</a:t>
            </a:r>
            <a:endParaRPr lang="en-US" altLang="zh-CN" sz="1400" dirty="0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单击此处编辑您的内容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SubTitle_1"/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8085587" y="2617801"/>
            <a:ext cx="2481597" cy="58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单击此处编辑您的内容</a:t>
            </a:r>
            <a:endParaRPr lang="en-US" altLang="zh-CN" sz="1400" dirty="0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单击此处编辑您的内容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19202" y="199831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51B0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单击编辑文字</a:t>
            </a:r>
            <a:endParaRPr lang="zh-CN" altLang="en-US" sz="2800" dirty="0">
              <a:solidFill>
                <a:srgbClr val="51B0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82916" y="198354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79F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800" dirty="0">
                <a:solidFill>
                  <a:srgbClr val="F79F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击编辑文</a:t>
            </a:r>
            <a:r>
              <a:rPr lang="zh-CN" altLang="en-US" sz="2800" dirty="0" smtClean="0">
                <a:solidFill>
                  <a:srgbClr val="F79F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sz="2800" dirty="0">
              <a:solidFill>
                <a:srgbClr val="F79F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85211" y="3854777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DC4E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800" dirty="0">
                <a:solidFill>
                  <a:srgbClr val="DC4E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击编辑文</a:t>
            </a:r>
            <a:r>
              <a:rPr lang="zh-CN" altLang="en-US" sz="2800" dirty="0" smtClean="0">
                <a:solidFill>
                  <a:srgbClr val="DC4E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sz="2800" dirty="0">
              <a:solidFill>
                <a:srgbClr val="DC4E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937501" y="385920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94CF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800" dirty="0">
                <a:solidFill>
                  <a:srgbClr val="94CF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击编辑文</a:t>
            </a:r>
            <a:r>
              <a:rPr lang="zh-CN" altLang="en-US" sz="2800" dirty="0" smtClean="0">
                <a:solidFill>
                  <a:srgbClr val="94CF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zh-CN" altLang="en-US" sz="2800" dirty="0">
              <a:solidFill>
                <a:srgbClr val="94CF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9913256" y="667460"/>
            <a:ext cx="1683657" cy="45719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9753603" y="14424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21781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1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9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1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 animBg="1"/>
      <p:bldP spid="19" grpId="0" animBg="1"/>
      <p:bldP spid="17" grpId="0" animBg="1"/>
      <p:bldP spid="2" grpId="0" animBg="1"/>
      <p:bldP spid="3" grpId="0" bldLvl="0" autoUpdateAnimBg="0"/>
      <p:bldP spid="3" grpId="1" bldLvl="0" autoUpdateAnimBg="0"/>
      <p:bldP spid="3" grpId="2" bldLvl="0" autoUpdateAnimBg="0"/>
      <p:bldP spid="3" grpId="3" bldLvl="0" autoUpdateAnimBg="0"/>
      <p:bldP spid="3" grpId="4" bldLvl="0" animBg="1" autoUpdateAnimBg="0"/>
      <p:bldP spid="4" grpId="0" bldLvl="0" autoUpdateAnimBg="0"/>
      <p:bldP spid="4" grpId="1" bldLvl="0" autoUpdateAnimBg="0"/>
      <p:bldP spid="4" grpId="2" bldLvl="0" autoUpdateAnimBg="0"/>
      <p:bldP spid="4" grpId="3" bldLvl="0" autoUpdateAnimBg="0"/>
      <p:bldP spid="4" grpId="4" bldLvl="0" animBg="1" autoUpdateAnimBg="0"/>
      <p:bldP spid="5" grpId="0" bldLvl="0" autoUpdateAnimBg="0"/>
      <p:bldP spid="5" grpId="1" bldLvl="0" autoUpdateAnimBg="0"/>
      <p:bldP spid="5" grpId="2" bldLvl="0" autoUpdateAnimBg="0"/>
      <p:bldP spid="5" grpId="3" bldLvl="0" autoUpdateAnimBg="0"/>
      <p:bldP spid="5" grpId="4" bldLvl="0" animBg="1" autoUpdateAnimBg="0"/>
      <p:bldP spid="6" grpId="0" bldLvl="0" autoUpdateAnimBg="0"/>
      <p:bldP spid="6" grpId="1" bldLvl="0" autoUpdateAnimBg="0"/>
      <p:bldP spid="6" grpId="2" bldLvl="0" autoUpdateAnimBg="0"/>
      <p:bldP spid="6" grpId="3" bldLvl="0" autoUpdateAnimBg="0"/>
      <p:bldP spid="6" grpId="4" bldLvl="0" animBg="1" autoUpdateAnimBg="0"/>
      <p:bldP spid="7" grpId="0" bldLvl="0" autoUpdateAnimBg="0"/>
      <p:bldP spid="7" grpId="1" bldLvl="0" autoUpdateAnimBg="0"/>
      <p:bldP spid="7" grpId="2" bldLvl="0" autoUpdateAnimBg="0"/>
      <p:bldP spid="7" grpId="3" bldLvl="0" autoUpdateAnimBg="0"/>
      <p:bldP spid="7" grpId="4" bldLvl="0" animBg="1" autoUpdateAnimBg="0"/>
      <p:bldP spid="8" grpId="0" bldLvl="0" autoUpdateAnimBg="0"/>
      <p:bldP spid="8" grpId="1" bldLvl="0" autoUpdateAnimBg="0"/>
      <p:bldP spid="8" grpId="2" bldLvl="0" autoUpdateAnimBg="0"/>
      <p:bldP spid="8" grpId="3" bldLvl="0" autoUpdateAnimBg="0"/>
      <p:bldP spid="8" grpId="4" bldLvl="0" animBg="1" autoUpdateAnimBg="0"/>
      <p:bldP spid="9" grpId="0" bldLvl="0" autoUpdateAnimBg="0"/>
      <p:bldP spid="9" grpId="1" bldLvl="0" autoUpdateAnimBg="0"/>
      <p:bldP spid="9" grpId="2" bldLvl="0" autoUpdateAnimBg="0"/>
      <p:bldP spid="9" grpId="3" bldLvl="0" autoUpdateAnimBg="0"/>
      <p:bldP spid="9" grpId="4" bldLvl="0" animBg="1" autoUpdateAnimBg="0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00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182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Microsoft JhengHei</vt:lpstr>
      <vt:lpstr>宋体</vt:lpstr>
      <vt:lpstr>微软雅黑</vt:lpstr>
      <vt:lpstr>Arial</vt:lpstr>
      <vt:lpstr>Calibri</vt:lpstr>
      <vt:lpstr>Calibri Light</vt:lpstr>
      <vt:lpstr>1_Office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2</cp:revision>
  <dcterms:created xsi:type="dcterms:W3CDTF">2016-03-12T02:46:56Z</dcterms:created>
  <dcterms:modified xsi:type="dcterms:W3CDTF">2016-03-19T05:15:27Z</dcterms:modified>
</cp:coreProperties>
</file>