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66" r:id="rId3"/>
    <p:sldId id="301" r:id="rId4"/>
  </p:sldIdLst>
  <p:sldSz cx="9144000" cy="5143500" type="screen16x9"/>
  <p:notesSz cx="6858000" cy="9144000"/>
  <p:custDataLst>
    <p:tags r:id="rId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EAE9"/>
    <a:srgbClr val="FCFCFC"/>
    <a:srgbClr val="CCD0D1"/>
    <a:srgbClr val="D7D9E1"/>
    <a:srgbClr val="D5D8E3"/>
    <a:srgbClr val="DADBDE"/>
    <a:srgbClr val="D9DDE7"/>
    <a:srgbClr val="ECECEC"/>
    <a:srgbClr val="E2E2E2"/>
    <a:srgbClr val="E4E4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06" autoAdjust="0"/>
    <p:restoredTop sz="94660"/>
  </p:normalViewPr>
  <p:slideViewPr>
    <p:cSldViewPr>
      <p:cViewPr varScale="1">
        <p:scale>
          <a:sx n="115" d="100"/>
          <a:sy n="115" d="100"/>
        </p:scale>
        <p:origin x="438" y="96"/>
      </p:cViewPr>
      <p:guideLst>
        <p:guide orient="horz" pos="1620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3B58EF-4ABD-40F4-ACA4-FE81D742E6DD}" type="datetimeFigureOut">
              <a:rPr lang="zh-CN" altLang="en-US" smtClean="0"/>
              <a:t>2016/3/16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1FC198-2D83-4DFC-8CDD-7D23AF44D4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4111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45402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389487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DF8838-2596-481A-81BD-BA549497E720}" type="datetimeFigureOut">
              <a:rPr lang="zh-CN" altLang="en-US"/>
              <a:pPr>
                <a:defRPr/>
              </a:pPr>
              <a:t>2016/3/16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7507C5-9851-4EF6-82C9-5647805156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66614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DB09A5-729D-4B62-9A05-E166FB412201}" type="datetimeFigureOut">
              <a:rPr lang="zh-CN" altLang="en-US"/>
              <a:pPr>
                <a:defRPr/>
              </a:pPr>
              <a:t>2016/3/16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A21541-2C8E-4FE7-AD01-6AECC40AD2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57350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54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23836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5271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96953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92761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40458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76542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284635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4194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6008" y="123478"/>
            <a:ext cx="2741856" cy="277143"/>
          </a:xfrm>
        </p:spPr>
        <p:txBody>
          <a:bodyPr/>
          <a:lstStyle>
            <a:lvl1pPr algn="l">
              <a:defRPr sz="1600" b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670212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951933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94753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102D13-023C-493B-946F-6334B1550202}" type="datetimeFigureOut">
              <a:rPr lang="zh-CN" altLang="en-US"/>
              <a:pPr>
                <a:defRPr/>
              </a:pPr>
              <a:t>2016/3/16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027665-4685-4CFB-A4DF-574C5BBB638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60768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70EC45-3C31-4C3D-8B77-22FF0C9AAD4A}" type="datetimeFigureOut">
              <a:rPr lang="zh-CN" altLang="en-US"/>
              <a:pPr>
                <a:defRPr/>
              </a:pPr>
              <a:t>2016/3/16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4074A8-D729-49BB-A7BC-DB2359C77DB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1664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DE339D-55A7-444C-B9D1-1957295915E5}" type="datetimeFigureOut">
              <a:rPr lang="zh-CN" altLang="en-US"/>
              <a:pPr>
                <a:defRPr/>
              </a:pPr>
              <a:t>2016/3/16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B3A32D-1FCD-4730-805F-780D3DD8791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2992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42A674-53CD-422B-9892-C4EF0827967E}" type="datetimeFigureOut">
              <a:rPr lang="zh-CN" altLang="en-US"/>
              <a:pPr>
                <a:defRPr/>
              </a:pPr>
              <a:t>2016/3/16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B350D4-CBC2-4A07-BB4A-B4CC231CE9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6623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3165C5-19AB-4D7E-BF4E-8030D4BC8E07}" type="datetimeFigureOut">
              <a:rPr lang="zh-CN" altLang="en-US"/>
              <a:pPr>
                <a:defRPr/>
              </a:pPr>
              <a:t>2016/3/16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2AC4E-50CB-4334-996F-7EE8464BD26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48502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C6AEFD-D42C-445E-A078-69D256A721CC}" type="datetimeFigureOut">
              <a:rPr lang="zh-CN" altLang="en-US"/>
              <a:pPr>
                <a:defRPr/>
              </a:pPr>
              <a:t>2016/3/16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B7A587-D83B-45BF-80B0-EB01029C556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40164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3F2B87-989E-4F4D-A3D6-9B10DAD785BB}" type="datetimeFigureOut">
              <a:rPr lang="zh-CN" altLang="en-US"/>
              <a:pPr>
                <a:defRPr/>
              </a:pPr>
              <a:t>2016/3/16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954EB6-7BED-43FD-8483-DCA0766CC83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11310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CA76A6C-E1BF-41A9-90D8-1F55C472F0D3}" type="datetimeFigureOut">
              <a:rPr lang="zh-CN" altLang="en-US"/>
              <a:pPr>
                <a:defRPr/>
              </a:pPr>
              <a:t>2016/3/16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AC6EAE7-8652-497A-B0B9-2516C5BD65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6" r:id="rId7"/>
    <p:sldLayoutId id="2147483657" r:id="rId8"/>
    <p:sldLayoutId id="2147483658" r:id="rId9"/>
    <p:sldLayoutId id="2147483659" r:id="rId10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2016/3/16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61805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点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击输入标题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177463" y="1043111"/>
            <a:ext cx="172355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dirty="0">
                <a:solidFill>
                  <a:schemeClr val="tx1"/>
                </a:solidFill>
              </a:rPr>
              <a:t>输入标题文本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1177463" y="1412443"/>
            <a:ext cx="2890481" cy="4344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1042988" y="2272381"/>
            <a:ext cx="3503612" cy="1309688"/>
            <a:chOff x="1042988" y="2273002"/>
            <a:chExt cx="3503612" cy="1309688"/>
          </a:xfrm>
        </p:grpSpPr>
        <p:sp>
          <p:nvSpPr>
            <p:cNvPr id="53" name="Freeform 7"/>
            <p:cNvSpPr>
              <a:spLocks/>
            </p:cNvSpPr>
            <p:nvPr/>
          </p:nvSpPr>
          <p:spPr bwMode="auto">
            <a:xfrm>
              <a:off x="1042988" y="2273002"/>
              <a:ext cx="3503612" cy="1309688"/>
            </a:xfrm>
            <a:custGeom>
              <a:avLst/>
              <a:gdLst>
                <a:gd name="T0" fmla="*/ 987 w 9385"/>
                <a:gd name="T1" fmla="*/ 1974 h 3491"/>
                <a:gd name="T2" fmla="*/ 6935 w 9385"/>
                <a:gd name="T3" fmla="*/ 1974 h 3491"/>
                <a:gd name="T4" fmla="*/ 9212 w 9385"/>
                <a:gd name="T5" fmla="*/ 3194 h 3491"/>
                <a:gd name="T6" fmla="*/ 9385 w 9385"/>
                <a:gd name="T7" fmla="*/ 3491 h 3491"/>
                <a:gd name="T8" fmla="*/ 9385 w 9385"/>
                <a:gd name="T9" fmla="*/ 2623 h 3491"/>
                <a:gd name="T10" fmla="*/ 6386 w 9385"/>
                <a:gd name="T11" fmla="*/ 0 h 3491"/>
                <a:gd name="T12" fmla="*/ 987 w 9385"/>
                <a:gd name="T13" fmla="*/ 0 h 3491"/>
                <a:gd name="T14" fmla="*/ 0 w 9385"/>
                <a:gd name="T15" fmla="*/ 987 h 3491"/>
                <a:gd name="T16" fmla="*/ 0 w 9385"/>
                <a:gd name="T17" fmla="*/ 987 h 3491"/>
                <a:gd name="T18" fmla="*/ 987 w 9385"/>
                <a:gd name="T19" fmla="*/ 1974 h 3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85" h="3491">
                  <a:moveTo>
                    <a:pt x="987" y="1974"/>
                  </a:moveTo>
                  <a:lnTo>
                    <a:pt x="6935" y="1974"/>
                  </a:lnTo>
                  <a:cubicBezTo>
                    <a:pt x="8046" y="1974"/>
                    <a:pt x="8807" y="2498"/>
                    <a:pt x="9212" y="3194"/>
                  </a:cubicBezTo>
                  <a:lnTo>
                    <a:pt x="9385" y="3491"/>
                  </a:lnTo>
                  <a:lnTo>
                    <a:pt x="9385" y="2623"/>
                  </a:lnTo>
                  <a:cubicBezTo>
                    <a:pt x="9385" y="1089"/>
                    <a:pt x="8339" y="0"/>
                    <a:pt x="6386" y="0"/>
                  </a:cubicBezTo>
                  <a:lnTo>
                    <a:pt x="987" y="0"/>
                  </a:lnTo>
                  <a:cubicBezTo>
                    <a:pt x="444" y="0"/>
                    <a:pt x="0" y="444"/>
                    <a:pt x="0" y="987"/>
                  </a:cubicBezTo>
                  <a:lnTo>
                    <a:pt x="0" y="987"/>
                  </a:lnTo>
                  <a:cubicBezTo>
                    <a:pt x="0" y="1530"/>
                    <a:pt x="444" y="1974"/>
                    <a:pt x="987" y="197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1749987" y="2455515"/>
              <a:ext cx="20882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点击输入简要文字内容，文字内容需概括精炼，不用多余的文字修饰。</a:t>
              </a:r>
              <a:endParaRPr lang="en-US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1151814" y="2393960"/>
              <a:ext cx="62709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042988" y="3331244"/>
            <a:ext cx="3503612" cy="1309688"/>
            <a:chOff x="1042988" y="3331865"/>
            <a:chExt cx="3503612" cy="1309688"/>
          </a:xfrm>
        </p:grpSpPr>
        <p:sp>
          <p:nvSpPr>
            <p:cNvPr id="57" name="Freeform 8"/>
            <p:cNvSpPr>
              <a:spLocks/>
            </p:cNvSpPr>
            <p:nvPr/>
          </p:nvSpPr>
          <p:spPr bwMode="auto">
            <a:xfrm>
              <a:off x="1042988" y="3331865"/>
              <a:ext cx="3503612" cy="1309688"/>
            </a:xfrm>
            <a:custGeom>
              <a:avLst/>
              <a:gdLst>
                <a:gd name="T0" fmla="*/ 987 w 9385"/>
                <a:gd name="T1" fmla="*/ 1973 h 3491"/>
                <a:gd name="T2" fmla="*/ 6935 w 9385"/>
                <a:gd name="T3" fmla="*/ 1973 h 3491"/>
                <a:gd name="T4" fmla="*/ 9212 w 9385"/>
                <a:gd name="T5" fmla="*/ 3193 h 3491"/>
                <a:gd name="T6" fmla="*/ 9385 w 9385"/>
                <a:gd name="T7" fmla="*/ 3491 h 3491"/>
                <a:gd name="T8" fmla="*/ 9385 w 9385"/>
                <a:gd name="T9" fmla="*/ 2623 h 3491"/>
                <a:gd name="T10" fmla="*/ 6386 w 9385"/>
                <a:gd name="T11" fmla="*/ 0 h 3491"/>
                <a:gd name="T12" fmla="*/ 987 w 9385"/>
                <a:gd name="T13" fmla="*/ 0 h 3491"/>
                <a:gd name="T14" fmla="*/ 0 w 9385"/>
                <a:gd name="T15" fmla="*/ 986 h 3491"/>
                <a:gd name="T16" fmla="*/ 0 w 9385"/>
                <a:gd name="T17" fmla="*/ 986 h 3491"/>
                <a:gd name="T18" fmla="*/ 987 w 9385"/>
                <a:gd name="T19" fmla="*/ 1973 h 3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85" h="3491">
                  <a:moveTo>
                    <a:pt x="987" y="1973"/>
                  </a:moveTo>
                  <a:lnTo>
                    <a:pt x="6935" y="1973"/>
                  </a:lnTo>
                  <a:cubicBezTo>
                    <a:pt x="8046" y="1973"/>
                    <a:pt x="8807" y="2497"/>
                    <a:pt x="9212" y="3193"/>
                  </a:cubicBezTo>
                  <a:lnTo>
                    <a:pt x="9385" y="3491"/>
                  </a:lnTo>
                  <a:lnTo>
                    <a:pt x="9385" y="2623"/>
                  </a:lnTo>
                  <a:cubicBezTo>
                    <a:pt x="9385" y="1089"/>
                    <a:pt x="8339" y="0"/>
                    <a:pt x="6386" y="0"/>
                  </a:cubicBezTo>
                  <a:lnTo>
                    <a:pt x="987" y="0"/>
                  </a:lnTo>
                  <a:cubicBezTo>
                    <a:pt x="444" y="0"/>
                    <a:pt x="0" y="444"/>
                    <a:pt x="0" y="986"/>
                  </a:cubicBezTo>
                  <a:lnTo>
                    <a:pt x="0" y="986"/>
                  </a:lnTo>
                  <a:cubicBezTo>
                    <a:pt x="0" y="1529"/>
                    <a:pt x="444" y="1973"/>
                    <a:pt x="987" y="197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1750678" y="3522860"/>
              <a:ext cx="20882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000" dirty="0"/>
                <a:t>点击输入简要文字内容，文字内容需概括精炼，不用多余的文字修饰。</a:t>
              </a:r>
              <a:endParaRPr lang="en-US" altLang="zh-CN" sz="1000" dirty="0"/>
            </a:p>
          </p:txBody>
        </p:sp>
        <p:sp>
          <p:nvSpPr>
            <p:cNvPr id="59" name="矩形 58"/>
            <p:cNvSpPr/>
            <p:nvPr/>
          </p:nvSpPr>
          <p:spPr>
            <a:xfrm>
              <a:off x="1151814" y="3445916"/>
              <a:ext cx="62709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02</a:t>
              </a:r>
              <a:endPara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4635500" y="1719931"/>
            <a:ext cx="3503612" cy="1309688"/>
            <a:chOff x="4635500" y="1720552"/>
            <a:chExt cx="3503612" cy="1309688"/>
          </a:xfrm>
        </p:grpSpPr>
        <p:sp>
          <p:nvSpPr>
            <p:cNvPr id="61" name="Freeform 5"/>
            <p:cNvSpPr>
              <a:spLocks/>
            </p:cNvSpPr>
            <p:nvPr/>
          </p:nvSpPr>
          <p:spPr bwMode="auto">
            <a:xfrm>
              <a:off x="4635500" y="1720552"/>
              <a:ext cx="3503612" cy="1309688"/>
            </a:xfrm>
            <a:custGeom>
              <a:avLst/>
              <a:gdLst>
                <a:gd name="T0" fmla="*/ 8398 w 9385"/>
                <a:gd name="T1" fmla="*/ 1974 h 3491"/>
                <a:gd name="T2" fmla="*/ 2450 w 9385"/>
                <a:gd name="T3" fmla="*/ 1974 h 3491"/>
                <a:gd name="T4" fmla="*/ 173 w 9385"/>
                <a:gd name="T5" fmla="*/ 3194 h 3491"/>
                <a:gd name="T6" fmla="*/ 0 w 9385"/>
                <a:gd name="T7" fmla="*/ 3491 h 3491"/>
                <a:gd name="T8" fmla="*/ 0 w 9385"/>
                <a:gd name="T9" fmla="*/ 2623 h 3491"/>
                <a:gd name="T10" fmla="*/ 2999 w 9385"/>
                <a:gd name="T11" fmla="*/ 0 h 3491"/>
                <a:gd name="T12" fmla="*/ 8398 w 9385"/>
                <a:gd name="T13" fmla="*/ 0 h 3491"/>
                <a:gd name="T14" fmla="*/ 9385 w 9385"/>
                <a:gd name="T15" fmla="*/ 987 h 3491"/>
                <a:gd name="T16" fmla="*/ 9385 w 9385"/>
                <a:gd name="T17" fmla="*/ 987 h 3491"/>
                <a:gd name="T18" fmla="*/ 8398 w 9385"/>
                <a:gd name="T19" fmla="*/ 1974 h 3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85" h="3491">
                  <a:moveTo>
                    <a:pt x="8398" y="1974"/>
                  </a:moveTo>
                  <a:lnTo>
                    <a:pt x="2450" y="1974"/>
                  </a:lnTo>
                  <a:cubicBezTo>
                    <a:pt x="1339" y="1974"/>
                    <a:pt x="578" y="2498"/>
                    <a:pt x="173" y="3194"/>
                  </a:cubicBezTo>
                  <a:lnTo>
                    <a:pt x="0" y="3491"/>
                  </a:lnTo>
                  <a:lnTo>
                    <a:pt x="0" y="2623"/>
                  </a:lnTo>
                  <a:cubicBezTo>
                    <a:pt x="0" y="1089"/>
                    <a:pt x="1046" y="0"/>
                    <a:pt x="2999" y="0"/>
                  </a:cubicBezTo>
                  <a:lnTo>
                    <a:pt x="8398" y="0"/>
                  </a:lnTo>
                  <a:cubicBezTo>
                    <a:pt x="8941" y="0"/>
                    <a:pt x="9385" y="444"/>
                    <a:pt x="9385" y="987"/>
                  </a:cubicBezTo>
                  <a:lnTo>
                    <a:pt x="9385" y="987"/>
                  </a:lnTo>
                  <a:cubicBezTo>
                    <a:pt x="9385" y="1530"/>
                    <a:pt x="8941" y="1974"/>
                    <a:pt x="8398" y="1974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5780228" y="1889055"/>
              <a:ext cx="20882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000" dirty="0"/>
                <a:t>点击输入简要文字内容，文字内容需概括精炼，不用多余的文字修饰。</a:t>
              </a:r>
              <a:endParaRPr lang="en-US" altLang="zh-CN" sz="1000" dirty="0"/>
            </a:p>
          </p:txBody>
        </p:sp>
        <p:sp>
          <p:nvSpPr>
            <p:cNvPr id="63" name="矩形 62"/>
            <p:cNvSpPr/>
            <p:nvPr/>
          </p:nvSpPr>
          <p:spPr>
            <a:xfrm>
              <a:off x="5159007" y="1828562"/>
              <a:ext cx="62709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03</a:t>
              </a:r>
              <a:endPara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4635500" y="2780381"/>
            <a:ext cx="3503612" cy="1309688"/>
            <a:chOff x="4635500" y="2781002"/>
            <a:chExt cx="3503612" cy="1309688"/>
          </a:xfrm>
        </p:grpSpPr>
        <p:sp>
          <p:nvSpPr>
            <p:cNvPr id="65" name="Freeform 6"/>
            <p:cNvSpPr>
              <a:spLocks/>
            </p:cNvSpPr>
            <p:nvPr/>
          </p:nvSpPr>
          <p:spPr bwMode="auto">
            <a:xfrm>
              <a:off x="4635500" y="2781002"/>
              <a:ext cx="3503612" cy="1309688"/>
            </a:xfrm>
            <a:custGeom>
              <a:avLst/>
              <a:gdLst>
                <a:gd name="T0" fmla="*/ 8398 w 9385"/>
                <a:gd name="T1" fmla="*/ 1973 h 3491"/>
                <a:gd name="T2" fmla="*/ 2450 w 9385"/>
                <a:gd name="T3" fmla="*/ 1973 h 3491"/>
                <a:gd name="T4" fmla="*/ 173 w 9385"/>
                <a:gd name="T5" fmla="*/ 3194 h 3491"/>
                <a:gd name="T6" fmla="*/ 0 w 9385"/>
                <a:gd name="T7" fmla="*/ 3491 h 3491"/>
                <a:gd name="T8" fmla="*/ 0 w 9385"/>
                <a:gd name="T9" fmla="*/ 2623 h 3491"/>
                <a:gd name="T10" fmla="*/ 2999 w 9385"/>
                <a:gd name="T11" fmla="*/ 0 h 3491"/>
                <a:gd name="T12" fmla="*/ 8398 w 9385"/>
                <a:gd name="T13" fmla="*/ 0 h 3491"/>
                <a:gd name="T14" fmla="*/ 9385 w 9385"/>
                <a:gd name="T15" fmla="*/ 987 h 3491"/>
                <a:gd name="T16" fmla="*/ 9385 w 9385"/>
                <a:gd name="T17" fmla="*/ 987 h 3491"/>
                <a:gd name="T18" fmla="*/ 8398 w 9385"/>
                <a:gd name="T19" fmla="*/ 1973 h 3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85" h="3491">
                  <a:moveTo>
                    <a:pt x="8398" y="1973"/>
                  </a:moveTo>
                  <a:lnTo>
                    <a:pt x="2450" y="1973"/>
                  </a:lnTo>
                  <a:cubicBezTo>
                    <a:pt x="1339" y="1973"/>
                    <a:pt x="578" y="2497"/>
                    <a:pt x="173" y="3194"/>
                  </a:cubicBezTo>
                  <a:lnTo>
                    <a:pt x="0" y="3491"/>
                  </a:lnTo>
                  <a:lnTo>
                    <a:pt x="0" y="2623"/>
                  </a:lnTo>
                  <a:cubicBezTo>
                    <a:pt x="0" y="1089"/>
                    <a:pt x="1046" y="0"/>
                    <a:pt x="2999" y="0"/>
                  </a:cubicBezTo>
                  <a:lnTo>
                    <a:pt x="8398" y="0"/>
                  </a:lnTo>
                  <a:cubicBezTo>
                    <a:pt x="8941" y="0"/>
                    <a:pt x="9385" y="444"/>
                    <a:pt x="9385" y="987"/>
                  </a:cubicBezTo>
                  <a:lnTo>
                    <a:pt x="9385" y="987"/>
                  </a:lnTo>
                  <a:cubicBezTo>
                    <a:pt x="9385" y="1529"/>
                    <a:pt x="8941" y="1973"/>
                    <a:pt x="8398" y="197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5780227" y="2969175"/>
              <a:ext cx="20882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000" dirty="0"/>
                <a:t>点击输入简要文字内容，文字内容需概括精炼，不用多余的文字修饰。</a:t>
              </a:r>
              <a:endParaRPr lang="en-US" altLang="zh-CN" sz="1000" dirty="0"/>
            </a:p>
          </p:txBody>
        </p:sp>
        <p:sp>
          <p:nvSpPr>
            <p:cNvPr id="67" name="矩形 66"/>
            <p:cNvSpPr/>
            <p:nvPr/>
          </p:nvSpPr>
          <p:spPr>
            <a:xfrm>
              <a:off x="5159007" y="2899082"/>
              <a:ext cx="62709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04</a:t>
              </a:r>
              <a:endPara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1" name="KSO_Shape"/>
          <p:cNvSpPr>
            <a:spLocks/>
          </p:cNvSpPr>
          <p:nvPr/>
        </p:nvSpPr>
        <p:spPr bwMode="auto">
          <a:xfrm>
            <a:off x="251520" y="138559"/>
            <a:ext cx="310764" cy="264666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6992204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502547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2222222"/>
</p:tagLst>
</file>

<file path=ppt/theme/theme1.xml><?xml version="1.0" encoding="utf-8"?>
<a:theme xmlns:a="http://schemas.openxmlformats.org/drawingml/2006/main" name="Office 主题​​">
  <a:themeElements>
    <a:clrScheme name="自定义 2">
      <a:dk1>
        <a:sysClr val="windowText" lastClr="000000"/>
      </a:dk1>
      <a:lt1>
        <a:sysClr val="window" lastClr="FFFFFF"/>
      </a:lt1>
      <a:dk2>
        <a:srgbClr val="FFFFFF"/>
      </a:dk2>
      <a:lt2>
        <a:srgbClr val="FFFFFF"/>
      </a:lt2>
      <a:accent1>
        <a:srgbClr val="0E647C"/>
      </a:accent1>
      <a:accent2>
        <a:srgbClr val="2DB2A4"/>
      </a:accent2>
      <a:accent3>
        <a:srgbClr val="74AF47"/>
      </a:accent3>
      <a:accent4>
        <a:srgbClr val="755DA1"/>
      </a:accent4>
      <a:accent5>
        <a:srgbClr val="4BACC6"/>
      </a:accent5>
      <a:accent6>
        <a:srgbClr val="F87A08"/>
      </a:accent6>
      <a:hlink>
        <a:srgbClr val="FFFFFF"/>
      </a:hlink>
      <a:folHlink>
        <a:srgbClr val="FFFF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5975</TotalTime>
  <Words>257</Words>
  <Application>Microsoft Office PowerPoint</Application>
  <PresentationFormat>全屏显示(16:9)</PresentationFormat>
  <Paragraphs>19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Office 主题​​</vt:lpstr>
      <vt:lpstr>Office Theme</vt:lpstr>
      <vt:lpstr>点击输入标题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点击输入标题</dc:title>
  <dc:creator/>
  <cp:lastModifiedBy>Administrator</cp:lastModifiedBy>
  <cp:revision>300</cp:revision>
  <dcterms:created xsi:type="dcterms:W3CDTF">2015-04-24T01:01:13Z</dcterms:created>
  <dcterms:modified xsi:type="dcterms:W3CDTF">2016-03-16T02:56:59Z</dcterms:modified>
</cp:coreProperties>
</file>