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5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68" y="78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 rot="21437128">
            <a:off x="-494197" y="4804207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437128">
            <a:off x="1769346" y="4426567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437128">
            <a:off x="4376830" y="4804436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437128">
            <a:off x="6857767" y="4523823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40109" y="4156813"/>
            <a:ext cx="2557573" cy="960917"/>
            <a:chOff x="3492500" y="3565525"/>
            <a:chExt cx="2222500" cy="835025"/>
          </a:xfrm>
          <a:solidFill>
            <a:schemeClr val="bg1"/>
          </a:solidFill>
        </p:grpSpPr>
        <p:sp>
          <p:nvSpPr>
            <p:cNvPr id="22" name="任意多边形 21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>
              <a:gsLst>
                <a:gs pos="95000">
                  <a:schemeClr val="tx1">
                    <a:lumMod val="95000"/>
                    <a:lumOff val="5000"/>
                  </a:schemeClr>
                </a:gs>
                <a:gs pos="6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8683" y="4156813"/>
            <a:ext cx="2535651" cy="1103410"/>
            <a:chOff x="1397000" y="3565525"/>
            <a:chExt cx="2203450" cy="958850"/>
          </a:xfrm>
          <a:solidFill>
            <a:schemeClr val="bg1"/>
          </a:solidFill>
        </p:grpSpPr>
        <p:sp>
          <p:nvSpPr>
            <p:cNvPr id="18" name="任意多边形 17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6579" y="4330263"/>
            <a:ext cx="2557573" cy="960917"/>
            <a:chOff x="3492500" y="3565525"/>
            <a:chExt cx="2222500" cy="835025"/>
          </a:xfrm>
          <a:solidFill>
            <a:schemeClr val="bg1"/>
          </a:solidFill>
        </p:grpSpPr>
        <p:sp>
          <p:nvSpPr>
            <p:cNvPr id="29" name="任意多边形 28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05153" y="4330263"/>
            <a:ext cx="2535651" cy="1103410"/>
            <a:chOff x="1397000" y="3565525"/>
            <a:chExt cx="2203450" cy="958850"/>
          </a:xfrm>
          <a:solidFill>
            <a:schemeClr val="bg1"/>
          </a:solidFill>
        </p:grpSpPr>
        <p:sp>
          <p:nvSpPr>
            <p:cNvPr id="35" name="任意多边形 34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15074" y="3991913"/>
            <a:ext cx="463777" cy="123673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5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43916" y="1830444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流程关系强调个关联的操作过程发生的先后顺序。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流程关系强调个关联的操作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的先后顺序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。流程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关系强调个关联的操作过程发生的先后顺序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525462" y="2926643"/>
            <a:ext cx="1408127" cy="1936191"/>
            <a:chOff x="2525462" y="2926643"/>
            <a:chExt cx="1408127" cy="1936191"/>
          </a:xfrm>
        </p:grpSpPr>
        <p:sp>
          <p:nvSpPr>
            <p:cNvPr id="64" name="泪滴形 63"/>
            <p:cNvSpPr/>
            <p:nvPr/>
          </p:nvSpPr>
          <p:spPr>
            <a:xfrm rot="8153283">
              <a:off x="2525462" y="2926643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2020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574898" y="2983537"/>
              <a:ext cx="1309667" cy="1879297"/>
              <a:chOff x="2574898" y="2983537"/>
              <a:chExt cx="1309667" cy="1879297"/>
            </a:xfrm>
          </p:grpSpPr>
          <p:sp>
            <p:nvSpPr>
              <p:cNvPr id="12" name="泪滴形 11"/>
              <p:cNvSpPr/>
              <p:nvPr/>
            </p:nvSpPr>
            <p:spPr>
              <a:xfrm rot="8153283">
                <a:off x="2574898" y="2983537"/>
                <a:ext cx="1309667" cy="1309667"/>
              </a:xfrm>
              <a:prstGeom prst="teardrop">
                <a:avLst>
                  <a:gd name="adj" fmla="val 118585"/>
                </a:avLst>
              </a:prstGeom>
              <a:solidFill>
                <a:srgbClr val="20202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848143" y="3025624"/>
                <a:ext cx="8018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mtClean="0">
                    <a:solidFill>
                      <a:schemeClr val="bg1"/>
                    </a:solidFill>
                  </a:rPr>
                  <a:t>STEP 1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688930" y="3394956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151080" y="4742263"/>
                <a:ext cx="120774" cy="12057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917506" y="2527941"/>
            <a:ext cx="1408127" cy="1932264"/>
            <a:chOff x="4917506" y="2527941"/>
            <a:chExt cx="1408127" cy="1932264"/>
          </a:xfrm>
        </p:grpSpPr>
        <p:sp>
          <p:nvSpPr>
            <p:cNvPr id="48" name="泪滴形 47"/>
            <p:cNvSpPr/>
            <p:nvPr/>
          </p:nvSpPr>
          <p:spPr>
            <a:xfrm rot="8153283">
              <a:off x="4964347" y="2579475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BE100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37592" y="2621562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078379" y="2990894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7" name="泪滴形 66"/>
            <p:cNvSpPr/>
            <p:nvPr/>
          </p:nvSpPr>
          <p:spPr>
            <a:xfrm rot="8153283">
              <a:off x="4917506" y="2527941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BE100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5542223" y="4339634"/>
              <a:ext cx="120774" cy="1205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19021" y="3132003"/>
            <a:ext cx="1408127" cy="1934397"/>
            <a:chOff x="7419021" y="3132003"/>
            <a:chExt cx="1408127" cy="1934397"/>
          </a:xfrm>
        </p:grpSpPr>
        <p:sp>
          <p:nvSpPr>
            <p:cNvPr id="45" name="泪滴形 44"/>
            <p:cNvSpPr/>
            <p:nvPr/>
          </p:nvSpPr>
          <p:spPr>
            <a:xfrm rot="8153283">
              <a:off x="7462273" y="3181129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735518" y="3223216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76305" y="359254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5" name="泪滴形 64"/>
            <p:cNvSpPr/>
            <p:nvPr/>
          </p:nvSpPr>
          <p:spPr>
            <a:xfrm rot="8153283">
              <a:off x="7419021" y="3132003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2020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040697" y="4945829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84996" y="2687456"/>
            <a:ext cx="1408127" cy="1936370"/>
            <a:chOff x="9784996" y="2687456"/>
            <a:chExt cx="1408127" cy="1936370"/>
          </a:xfrm>
        </p:grpSpPr>
        <p:sp>
          <p:nvSpPr>
            <p:cNvPr id="51" name="泪滴形 50"/>
            <p:cNvSpPr/>
            <p:nvPr/>
          </p:nvSpPr>
          <p:spPr>
            <a:xfrm rot="8153283">
              <a:off x="9834227" y="2738996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BE100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107472" y="2781083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4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948259" y="3150415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6" name="泪滴形 65"/>
            <p:cNvSpPr/>
            <p:nvPr/>
          </p:nvSpPr>
          <p:spPr>
            <a:xfrm rot="8153283">
              <a:off x="9784996" y="2687456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BE100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0416977" y="4503255"/>
              <a:ext cx="120774" cy="1205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1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2066</TotalTime>
  <Words>183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2015-12-21T02:37:25Z</dcterms:modified>
</cp:coreProperties>
</file>