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5"/>
  </p:notesMasterIdLst>
  <p:sldIdLst>
    <p:sldId id="288" r:id="rId3"/>
    <p:sldId id="30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B838"/>
    <a:srgbClr val="00AEEF"/>
    <a:srgbClr val="00C600"/>
    <a:srgbClr val="FBFBFB"/>
    <a:srgbClr val="FFDC30"/>
    <a:srgbClr val="F86161"/>
    <a:srgbClr val="2EA93E"/>
    <a:srgbClr val="ECECEC"/>
    <a:srgbClr val="71DC9B"/>
    <a:srgbClr val="A6E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0" autoAdjust="0"/>
    <p:restoredTop sz="96379" autoAdjust="0"/>
  </p:normalViewPr>
  <p:slideViewPr>
    <p:cSldViewPr snapToGrid="0" showGuides="1">
      <p:cViewPr varScale="1">
        <p:scale>
          <a:sx n="84" d="100"/>
          <a:sy n="84" d="100"/>
        </p:scale>
        <p:origin x="486" y="96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defRPr>
          </a:pPr>
          <a:endParaRPr lang="zh-CN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2A3-4DEE-8FD2-427E6FAD961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2A3-4DEE-8FD2-427E6FAD96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3851024"/>
        <c:axId val="193851584"/>
      </c:radarChart>
      <c:catAx>
        <c:axId val="193851024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193851584"/>
        <c:crosses val="autoZero"/>
        <c:auto val="1"/>
        <c:lblAlgn val="ctr"/>
        <c:lblOffset val="100"/>
        <c:noMultiLvlLbl val="0"/>
      </c:catAx>
      <c:valAx>
        <c:axId val="193851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193851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40073117618110238"/>
          <c:y val="0.93426556752795475"/>
          <c:w val="0.21416264763779524"/>
          <c:h val="4.95400437044756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82B93-D878-4220-82A0-3D8A37C64810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4396F-7CC6-42E5-83BE-72592AAF9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245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516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5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1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76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076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088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60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4924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223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25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9214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838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419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131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5854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98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80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45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79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94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8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1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6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3DB7C-2D6B-4C00-98DC-0DA6EC76AE3B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651A3-21E8-4EF8-877E-30E54495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7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60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7274" y="0"/>
            <a:ext cx="1620957" cy="684456"/>
            <a:chOff x="1057274" y="0"/>
            <a:chExt cx="1620957" cy="684456"/>
          </a:xfrm>
        </p:grpSpPr>
        <p:sp>
          <p:nvSpPr>
            <p:cNvPr id="3" name="矩形 2"/>
            <p:cNvSpPr/>
            <p:nvPr/>
          </p:nvSpPr>
          <p:spPr>
            <a:xfrm>
              <a:off x="1157288" y="0"/>
              <a:ext cx="1393031" cy="85724"/>
            </a:xfrm>
            <a:prstGeom prst="rect">
              <a:avLst/>
            </a:prstGeom>
            <a:solidFill>
              <a:srgbClr val="2EA9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57274" y="16123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2EA93E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我是标题</a:t>
              </a:r>
              <a:endParaRPr lang="en-US" altLang="zh-CN" sz="2800" dirty="0">
                <a:solidFill>
                  <a:srgbClr val="2EA93E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31000"/>
            <a:ext cx="12192000" cy="127000"/>
          </a:xfrm>
          <a:prstGeom prst="rect">
            <a:avLst/>
          </a:prstGeom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955581277"/>
              </p:ext>
            </p:extLst>
          </p:nvPr>
        </p:nvGraphicFramePr>
        <p:xfrm>
          <a:off x="4765675" y="998395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/>
          <p:cNvSpPr/>
          <p:nvPr/>
        </p:nvSpPr>
        <p:spPr>
          <a:xfrm>
            <a:off x="1597276" y="2432135"/>
            <a:ext cx="2297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完成目标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XXXXXXX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157288" y="2432135"/>
            <a:ext cx="374650" cy="374650"/>
            <a:chOff x="1306284" y="2771259"/>
            <a:chExt cx="374650" cy="374650"/>
          </a:xfrm>
        </p:grpSpPr>
        <p:sp>
          <p:nvSpPr>
            <p:cNvPr id="8" name="椭圆 7"/>
            <p:cNvSpPr/>
            <p:nvPr/>
          </p:nvSpPr>
          <p:spPr>
            <a:xfrm>
              <a:off x="1306284" y="2771259"/>
              <a:ext cx="374650" cy="374650"/>
            </a:xfrm>
            <a:prstGeom prst="ellipse">
              <a:avLst/>
            </a:prstGeom>
            <a:solidFill>
              <a:srgbClr val="3FB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380016" y="2880823"/>
              <a:ext cx="230818" cy="154232"/>
              <a:chOff x="1262857" y="2149230"/>
              <a:chExt cx="230818" cy="154232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262857" y="2214700"/>
                <a:ext cx="83729" cy="83729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1339443" y="2149230"/>
                <a:ext cx="154232" cy="15423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矩形 19"/>
          <p:cNvSpPr/>
          <p:nvPr/>
        </p:nvSpPr>
        <p:spPr>
          <a:xfrm>
            <a:off x="1597276" y="3046695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执行中的目标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XXXX</a:t>
            </a:r>
            <a:endParaRPr lang="zh-CN" altLang="en-US" dirty="0"/>
          </a:p>
        </p:txBody>
      </p:sp>
      <p:grpSp>
        <p:nvGrpSpPr>
          <p:cNvPr id="59" name="组合 58"/>
          <p:cNvGrpSpPr/>
          <p:nvPr/>
        </p:nvGrpSpPr>
        <p:grpSpPr>
          <a:xfrm>
            <a:off x="1164908" y="3046695"/>
            <a:ext cx="374650" cy="374650"/>
            <a:chOff x="1114225" y="3338396"/>
            <a:chExt cx="374650" cy="374650"/>
          </a:xfrm>
        </p:grpSpPr>
        <p:sp>
          <p:nvSpPr>
            <p:cNvPr id="27" name="椭圆 26"/>
            <p:cNvSpPr/>
            <p:nvPr/>
          </p:nvSpPr>
          <p:spPr>
            <a:xfrm>
              <a:off x="1114225" y="3338396"/>
              <a:ext cx="374650" cy="374650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301550" y="3415892"/>
              <a:ext cx="0" cy="252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1301550" y="3479463"/>
              <a:ext cx="0" cy="162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1589656" y="3655937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未完成的目标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XXXX</a:t>
            </a:r>
            <a:endParaRPr lang="zh-CN" altLang="en-US" dirty="0"/>
          </a:p>
        </p:txBody>
      </p:sp>
      <p:grpSp>
        <p:nvGrpSpPr>
          <p:cNvPr id="58" name="组合 57"/>
          <p:cNvGrpSpPr/>
          <p:nvPr/>
        </p:nvGrpSpPr>
        <p:grpSpPr>
          <a:xfrm>
            <a:off x="1164908" y="3655937"/>
            <a:ext cx="374650" cy="374650"/>
            <a:chOff x="1114225" y="3947638"/>
            <a:chExt cx="374650" cy="374650"/>
          </a:xfrm>
        </p:grpSpPr>
        <p:sp>
          <p:nvSpPr>
            <p:cNvPr id="45" name="椭圆 44"/>
            <p:cNvSpPr/>
            <p:nvPr/>
          </p:nvSpPr>
          <p:spPr>
            <a:xfrm>
              <a:off x="1114225" y="3947638"/>
              <a:ext cx="374650" cy="374650"/>
            </a:xfrm>
            <a:prstGeom prst="ellipse">
              <a:avLst/>
            </a:prstGeom>
            <a:solidFill>
              <a:srgbClr val="F86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301550" y="4214839"/>
              <a:ext cx="0" cy="252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1301550" y="4019610"/>
              <a:ext cx="0" cy="162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/>
        </p:nvSpPr>
        <p:spPr>
          <a:xfrm>
            <a:off x="1589656" y="4239338"/>
            <a:ext cx="2188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延期的目标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XXXXX</a:t>
            </a:r>
            <a:endParaRPr lang="zh-CN" altLang="en-US" dirty="0"/>
          </a:p>
        </p:txBody>
      </p:sp>
      <p:grpSp>
        <p:nvGrpSpPr>
          <p:cNvPr id="57" name="组合 56"/>
          <p:cNvGrpSpPr/>
          <p:nvPr/>
        </p:nvGrpSpPr>
        <p:grpSpPr>
          <a:xfrm>
            <a:off x="1157288" y="4239338"/>
            <a:ext cx="374650" cy="374650"/>
            <a:chOff x="1106605" y="4531039"/>
            <a:chExt cx="374650" cy="374650"/>
          </a:xfrm>
        </p:grpSpPr>
        <p:sp>
          <p:nvSpPr>
            <p:cNvPr id="49" name="椭圆 48"/>
            <p:cNvSpPr/>
            <p:nvPr/>
          </p:nvSpPr>
          <p:spPr>
            <a:xfrm>
              <a:off x="1106605" y="4531039"/>
              <a:ext cx="374650" cy="374650"/>
            </a:xfrm>
            <a:prstGeom prst="ellipse">
              <a:avLst/>
            </a:prstGeom>
            <a:solidFill>
              <a:srgbClr val="FFD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289167" y="4715726"/>
              <a:ext cx="93600" cy="3248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1293930" y="4610154"/>
              <a:ext cx="0" cy="11269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41721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40"/>
                            </p:stCondLst>
                            <p:childTnLst>
                              <p:par>
                                <p:cTn id="3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4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80"/>
                            </p:stCondLst>
                            <p:childTnLst>
                              <p:par>
                                <p:cTn id="4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8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1" grpId="0"/>
      <p:bldP spid="20" grpId="0"/>
      <p:bldP spid="44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8484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A93E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2804</TotalTime>
  <Words>106</Words>
  <Application>Microsoft Office PowerPoint</Application>
  <PresentationFormat>宽屏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方正兰亭中粗黑_GBK</vt:lpstr>
      <vt:lpstr>宋体</vt:lpstr>
      <vt:lpstr>微软雅黑</vt:lpstr>
      <vt:lpstr>Arial</vt:lpstr>
      <vt:lpstr>Calibri</vt:lpstr>
      <vt:lpstr>Calibri Light</vt:lpstr>
      <vt:lpstr>方正兰亭细黑_GBK_M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212</cp:revision>
  <dcterms:created xsi:type="dcterms:W3CDTF">2015-11-26T12:54:06Z</dcterms:created>
  <dcterms:modified xsi:type="dcterms:W3CDTF">2017-10-17T02:33:28Z</dcterms:modified>
</cp:coreProperties>
</file>