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5"/>
  </p:notesMasterIdLst>
  <p:handoutMasterIdLst>
    <p:handoutMasterId r:id="rId6"/>
  </p:handoutMasterIdLst>
  <p:sldIdLst>
    <p:sldId id="432" r:id="rId3"/>
    <p:sldId id="490" r:id="rId4"/>
  </p:sldIdLst>
  <p:sldSz cx="9601200" cy="5400675"/>
  <p:notesSz cx="6858000" cy="9144000"/>
  <p:custDataLst>
    <p:tags r:id="rId7"/>
  </p:custDataLst>
  <p:defaultTextStyle>
    <a:defPPr>
      <a:defRPr lang="zh-CN"/>
    </a:defPPr>
    <a:lvl1pPr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82600" indent="-25400"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66788" indent="-52388"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450975" indent="-79375"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935163" indent="-106363"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1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FFFFF"/>
    <a:srgbClr val="006DF0"/>
    <a:srgbClr val="9751CB"/>
    <a:srgbClr val="CC3300"/>
    <a:srgbClr val="FFFF00"/>
    <a:srgbClr val="FF9201"/>
    <a:srgbClr val="FFC000"/>
    <a:srgbClr val="FF00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97" autoAdjust="0"/>
    <p:restoredTop sz="94660"/>
  </p:normalViewPr>
  <p:slideViewPr>
    <p:cSldViewPr>
      <p:cViewPr varScale="1">
        <p:scale>
          <a:sx n="116" d="100"/>
          <a:sy n="116" d="100"/>
        </p:scale>
        <p:origin x="144" y="96"/>
      </p:cViewPr>
      <p:guideLst>
        <p:guide orient="horz" pos="1701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33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678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678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CBFAF72-1563-47D6-B7E6-34529404EE30}" type="datetimeFigureOut">
              <a:rPr lang="zh-CN" altLang="en-US"/>
              <a:pPr>
                <a:defRPr/>
              </a:pPr>
              <a:t>2016/6/1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678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678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219187B-8851-4471-879F-35BFB0C031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3858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678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678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01866E4-F001-4660-AF58-DE5DC3ECCFA6}" type="datetimeFigureOut">
              <a:rPr lang="zh-CN" altLang="en-US"/>
              <a:pPr>
                <a:defRPr/>
              </a:pPr>
              <a:t>2016/6/1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678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678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7079287-648C-4B3D-8FE1-F0E0722F13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4658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66788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82600" algn="l" defTabSz="966788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66788" algn="l" defTabSz="966788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50975" algn="l" defTabSz="966788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35163" algn="l" defTabSz="966788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19502" algn="l" defTabSz="96780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03403" algn="l" defTabSz="96780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87303" algn="l" defTabSz="96780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71204" algn="l" defTabSz="96780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defTabSz="966788" fontAlgn="base">
              <a:spcBef>
                <a:spcPct val="0"/>
              </a:spcBef>
              <a:spcAft>
                <a:spcPct val="0"/>
              </a:spcAft>
            </a:pPr>
            <a:fld id="{DD85BDDC-0652-496A-BB8E-28D704772BDB}" type="slidenum">
              <a:rPr lang="zh-CN" altLang="en-US" sz="1200">
                <a:latin typeface="Calibri" pitchFamily="34" charset="0"/>
                <a:ea typeface="宋体" pitchFamily="2" charset="-122"/>
              </a:rPr>
              <a:pPr defTabSz="966788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7574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7099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378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07289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8621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8248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966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4111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075271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6116412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2596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84484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2923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91517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193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4284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8" r:id="rId2"/>
    <p:sldLayoutId id="2147483659" r:id="rId3"/>
  </p:sldLayoutIdLst>
  <p:transition spd="med" advTm="0">
    <p:pull/>
  </p:transition>
  <p:timing>
    <p:tnLst>
      <p:par>
        <p:cTn id="1" dur="indefinite" restart="never" nodeType="tmRoot"/>
      </p:par>
    </p:tnLst>
  </p:timing>
  <p:txStyles>
    <p:titleStyle>
      <a:lvl1pPr algn="ctr" defTabSz="954800" rtl="0" fontAlgn="base">
        <a:spcBef>
          <a:spcPct val="0"/>
        </a:spcBef>
        <a:spcAft>
          <a:spcPct val="0"/>
        </a:spcAft>
        <a:defRPr sz="464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54800" rtl="0" fontAlgn="base">
        <a:spcBef>
          <a:spcPct val="0"/>
        </a:spcBef>
        <a:spcAft>
          <a:spcPct val="0"/>
        </a:spcAft>
        <a:defRPr sz="4642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ctr" defTabSz="954800" rtl="0" fontAlgn="base">
        <a:spcBef>
          <a:spcPct val="0"/>
        </a:spcBef>
        <a:spcAft>
          <a:spcPct val="0"/>
        </a:spcAft>
        <a:defRPr sz="4642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ctr" defTabSz="954800" rtl="0" fontAlgn="base">
        <a:spcBef>
          <a:spcPct val="0"/>
        </a:spcBef>
        <a:spcAft>
          <a:spcPct val="0"/>
        </a:spcAft>
        <a:defRPr sz="4642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ctr" defTabSz="954800" rtl="0" fontAlgn="base">
        <a:spcBef>
          <a:spcPct val="0"/>
        </a:spcBef>
        <a:spcAft>
          <a:spcPct val="0"/>
        </a:spcAft>
        <a:defRPr sz="4642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1531" algn="ctr" defTabSz="954800" rtl="0" fontAlgn="base">
        <a:spcBef>
          <a:spcPct val="0"/>
        </a:spcBef>
        <a:spcAft>
          <a:spcPct val="0"/>
        </a:spcAft>
        <a:defRPr sz="4642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03061" algn="ctr" defTabSz="954800" rtl="0" fontAlgn="base">
        <a:spcBef>
          <a:spcPct val="0"/>
        </a:spcBef>
        <a:spcAft>
          <a:spcPct val="0"/>
        </a:spcAft>
        <a:defRPr sz="4642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54592" algn="ctr" defTabSz="954800" rtl="0" fontAlgn="base">
        <a:spcBef>
          <a:spcPct val="0"/>
        </a:spcBef>
        <a:spcAft>
          <a:spcPct val="0"/>
        </a:spcAft>
        <a:defRPr sz="4642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06123" algn="ctr" defTabSz="954800" rtl="0" fontAlgn="base">
        <a:spcBef>
          <a:spcPct val="0"/>
        </a:spcBef>
        <a:spcAft>
          <a:spcPct val="0"/>
        </a:spcAft>
        <a:defRPr sz="4642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357462" indent="-357462" algn="l" defTabSz="95480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358" kern="1200">
          <a:solidFill>
            <a:schemeClr val="tx1"/>
          </a:solidFill>
          <a:latin typeface="+mn-lt"/>
          <a:ea typeface="+mn-ea"/>
          <a:cs typeface="+mn-cs"/>
        </a:defRPr>
      </a:lvl1pPr>
      <a:lvl2pPr marL="776069" indent="-297885" algn="l" defTabSz="95480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963" kern="1200">
          <a:solidFill>
            <a:schemeClr val="tx1"/>
          </a:solidFill>
          <a:latin typeface="+mn-lt"/>
          <a:ea typeface="+mn-ea"/>
          <a:cs typeface="+mn-cs"/>
        </a:defRPr>
      </a:lvl2pPr>
      <a:lvl3pPr marL="1194675" indent="-238308" algn="l" defTabSz="95480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69" kern="1200">
          <a:solidFill>
            <a:schemeClr val="tx1"/>
          </a:solidFill>
          <a:latin typeface="+mn-lt"/>
          <a:ea typeface="+mn-ea"/>
          <a:cs typeface="+mn-cs"/>
        </a:defRPr>
      </a:lvl3pPr>
      <a:lvl4pPr marL="1671291" indent="-238308" algn="l" defTabSz="95480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74" kern="1200">
          <a:solidFill>
            <a:schemeClr val="tx1"/>
          </a:solidFill>
          <a:latin typeface="+mn-lt"/>
          <a:ea typeface="+mn-ea"/>
          <a:cs typeface="+mn-cs"/>
        </a:defRPr>
      </a:lvl4pPr>
      <a:lvl5pPr marL="2149475" indent="-238308" algn="l" defTabSz="9548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74" kern="1200">
          <a:solidFill>
            <a:schemeClr val="tx1"/>
          </a:solidFill>
          <a:latin typeface="+mn-lt"/>
          <a:ea typeface="+mn-ea"/>
          <a:cs typeface="+mn-cs"/>
        </a:defRPr>
      </a:lvl5pPr>
      <a:lvl6pPr marL="2628451" indent="-238950" algn="l" defTabSz="955800" rtl="0" eaLnBrk="1" latinLnBrk="0" hangingPunct="1">
        <a:spcBef>
          <a:spcPct val="20000"/>
        </a:spcBef>
        <a:buFont typeface="Arial" pitchFamily="34" charset="0"/>
        <a:buChar char="•"/>
        <a:defRPr sz="2074" kern="1200">
          <a:solidFill>
            <a:schemeClr val="tx1"/>
          </a:solidFill>
          <a:latin typeface="+mn-lt"/>
          <a:ea typeface="+mn-ea"/>
          <a:cs typeface="+mn-cs"/>
        </a:defRPr>
      </a:lvl6pPr>
      <a:lvl7pPr marL="3106351" indent="-238950" algn="l" defTabSz="955800" rtl="0" eaLnBrk="1" latinLnBrk="0" hangingPunct="1">
        <a:spcBef>
          <a:spcPct val="20000"/>
        </a:spcBef>
        <a:buFont typeface="Arial" pitchFamily="34" charset="0"/>
        <a:buChar char="•"/>
        <a:defRPr sz="2074" kern="1200">
          <a:solidFill>
            <a:schemeClr val="tx1"/>
          </a:solidFill>
          <a:latin typeface="+mn-lt"/>
          <a:ea typeface="+mn-ea"/>
          <a:cs typeface="+mn-cs"/>
        </a:defRPr>
      </a:lvl7pPr>
      <a:lvl8pPr marL="3584251" indent="-238950" algn="l" defTabSz="955800" rtl="0" eaLnBrk="1" latinLnBrk="0" hangingPunct="1">
        <a:spcBef>
          <a:spcPct val="20000"/>
        </a:spcBef>
        <a:buFont typeface="Arial" pitchFamily="34" charset="0"/>
        <a:buChar char="•"/>
        <a:defRPr sz="2074" kern="1200">
          <a:solidFill>
            <a:schemeClr val="tx1"/>
          </a:solidFill>
          <a:latin typeface="+mn-lt"/>
          <a:ea typeface="+mn-ea"/>
          <a:cs typeface="+mn-cs"/>
        </a:defRPr>
      </a:lvl8pPr>
      <a:lvl9pPr marL="4062151" indent="-238950" algn="l" defTabSz="955800" rtl="0" eaLnBrk="1" latinLnBrk="0" hangingPunct="1">
        <a:spcBef>
          <a:spcPct val="20000"/>
        </a:spcBef>
        <a:buFont typeface="Arial" pitchFamily="34" charset="0"/>
        <a:buChar char="•"/>
        <a:defRPr sz="207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1pPr>
      <a:lvl2pPr marL="477900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2pPr>
      <a:lvl3pPr marL="955800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3pPr>
      <a:lvl4pPr marL="1433700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4pPr>
      <a:lvl5pPr marL="1911601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5pPr>
      <a:lvl6pPr marL="2389500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6pPr>
      <a:lvl7pPr marL="2867401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7pPr>
      <a:lvl8pPr marL="3345300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8pPr>
      <a:lvl9pPr marL="3823201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7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med">
    <p:pull/>
  </p:transition>
  <p:timing>
    <p:tnLst>
      <p:par>
        <p:cTn id="1" dur="indefinite" restart="never" nodeType="tmRoot"/>
      </p:par>
    </p:tnLst>
  </p:timing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6"/>
          <p:cNvSpPr>
            <a:spLocks/>
          </p:cNvSpPr>
          <p:nvPr/>
        </p:nvSpPr>
        <p:spPr bwMode="auto">
          <a:xfrm>
            <a:off x="2399642" y="4406055"/>
            <a:ext cx="934133" cy="627981"/>
          </a:xfrm>
          <a:custGeom>
            <a:avLst/>
            <a:gdLst>
              <a:gd name="T0" fmla="*/ 0 w 1113"/>
              <a:gd name="T1" fmla="*/ 0 h 757"/>
              <a:gd name="T2" fmla="*/ 1113 w 1113"/>
              <a:gd name="T3" fmla="*/ 0 h 757"/>
              <a:gd name="T4" fmla="*/ 1113 w 1113"/>
              <a:gd name="T5" fmla="*/ 685 h 757"/>
              <a:gd name="T6" fmla="*/ 249 w 1113"/>
              <a:gd name="T7" fmla="*/ 685 h 757"/>
              <a:gd name="T8" fmla="*/ 177 w 1113"/>
              <a:gd name="T9" fmla="*/ 757 h 757"/>
              <a:gd name="T10" fmla="*/ 105 w 1113"/>
              <a:gd name="T11" fmla="*/ 685 h 757"/>
              <a:gd name="T12" fmla="*/ 0 w 1113"/>
              <a:gd name="T13" fmla="*/ 685 h 757"/>
              <a:gd name="T14" fmla="*/ 0 w 1113"/>
              <a:gd name="T15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3" h="757">
                <a:moveTo>
                  <a:pt x="0" y="0"/>
                </a:moveTo>
                <a:lnTo>
                  <a:pt x="1113" y="0"/>
                </a:lnTo>
                <a:lnTo>
                  <a:pt x="1113" y="685"/>
                </a:lnTo>
                <a:lnTo>
                  <a:pt x="249" y="685"/>
                </a:lnTo>
                <a:lnTo>
                  <a:pt x="177" y="757"/>
                </a:lnTo>
                <a:lnTo>
                  <a:pt x="105" y="685"/>
                </a:lnTo>
                <a:lnTo>
                  <a:pt x="0" y="68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66852" tIns="33426" rIns="66852" bIns="33426"/>
          <a:lstStyle/>
          <a:p>
            <a:pPr defTabSz="8917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83">
              <a:latin typeface="+mn-lt"/>
              <a:ea typeface="+mn-ea"/>
            </a:endParaRPr>
          </a:p>
        </p:txBody>
      </p:sp>
      <p:sp>
        <p:nvSpPr>
          <p:cNvPr id="42" name="Freeform 8"/>
          <p:cNvSpPr>
            <a:spLocks/>
          </p:cNvSpPr>
          <p:nvPr/>
        </p:nvSpPr>
        <p:spPr bwMode="auto">
          <a:xfrm>
            <a:off x="1465508" y="985512"/>
            <a:ext cx="2839715" cy="3320812"/>
          </a:xfrm>
          <a:custGeom>
            <a:avLst/>
            <a:gdLst>
              <a:gd name="T0" fmla="*/ 133 w 3381"/>
              <a:gd name="T1" fmla="*/ 2348 h 3999"/>
              <a:gd name="T2" fmla="*/ 0 w 3381"/>
              <a:gd name="T3" fmla="*/ 1703 h 3999"/>
              <a:gd name="T4" fmla="*/ 282 w 3381"/>
              <a:gd name="T5" fmla="*/ 767 h 3999"/>
              <a:gd name="T6" fmla="*/ 1039 w 3381"/>
              <a:gd name="T7" fmla="*/ 133 h 3999"/>
              <a:gd name="T8" fmla="*/ 1689 w 3381"/>
              <a:gd name="T9" fmla="*/ 0 h 3999"/>
              <a:gd name="T10" fmla="*/ 2885 w 3381"/>
              <a:gd name="T11" fmla="*/ 495 h 3999"/>
              <a:gd name="T12" fmla="*/ 3381 w 3381"/>
              <a:gd name="T13" fmla="*/ 1691 h 3999"/>
              <a:gd name="T14" fmla="*/ 3097 w 3381"/>
              <a:gd name="T15" fmla="*/ 2624 h 3999"/>
              <a:gd name="T16" fmla="*/ 2346 w 3381"/>
              <a:gd name="T17" fmla="*/ 3248 h 3999"/>
              <a:gd name="T18" fmla="*/ 2281 w 3381"/>
              <a:gd name="T19" fmla="*/ 3304 h 3999"/>
              <a:gd name="T20" fmla="*/ 2256 w 3381"/>
              <a:gd name="T21" fmla="*/ 3388 h 3999"/>
              <a:gd name="T22" fmla="*/ 2256 w 3381"/>
              <a:gd name="T23" fmla="*/ 3718 h 3999"/>
              <a:gd name="T24" fmla="*/ 1699 w 3381"/>
              <a:gd name="T25" fmla="*/ 3999 h 3999"/>
              <a:gd name="T26" fmla="*/ 1142 w 3381"/>
              <a:gd name="T27" fmla="*/ 3718 h 3999"/>
              <a:gd name="T28" fmla="*/ 1142 w 3381"/>
              <a:gd name="T29" fmla="*/ 3388 h 3999"/>
              <a:gd name="T30" fmla="*/ 1354 w 3381"/>
              <a:gd name="T31" fmla="*/ 2691 h 3999"/>
              <a:gd name="T32" fmla="*/ 1916 w 3381"/>
              <a:gd name="T33" fmla="*/ 2226 h 3999"/>
              <a:gd name="T34" fmla="*/ 2171 w 3381"/>
              <a:gd name="T35" fmla="*/ 2011 h 3999"/>
              <a:gd name="T36" fmla="*/ 2267 w 3381"/>
              <a:gd name="T37" fmla="*/ 1691 h 3999"/>
              <a:gd name="T38" fmla="*/ 2098 w 3381"/>
              <a:gd name="T39" fmla="*/ 1283 h 3999"/>
              <a:gd name="T40" fmla="*/ 1689 w 3381"/>
              <a:gd name="T41" fmla="*/ 1113 h 3999"/>
              <a:gd name="T42" fmla="*/ 1469 w 3381"/>
              <a:gd name="T43" fmla="*/ 1155 h 3999"/>
              <a:gd name="T44" fmla="*/ 1212 w 3381"/>
              <a:gd name="T45" fmla="*/ 1375 h 3999"/>
              <a:gd name="T46" fmla="*/ 1113 w 3381"/>
              <a:gd name="T47" fmla="*/ 1703 h 3999"/>
              <a:gd name="T48" fmla="*/ 1155 w 3381"/>
              <a:gd name="T49" fmla="*/ 1918 h 3999"/>
              <a:gd name="T50" fmla="*/ 133 w 3381"/>
              <a:gd name="T51" fmla="*/ 2348 h 3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81" h="3999">
                <a:moveTo>
                  <a:pt x="133" y="2348"/>
                </a:moveTo>
                <a:cubicBezTo>
                  <a:pt x="42" y="2134"/>
                  <a:pt x="0" y="1915"/>
                  <a:pt x="0" y="1703"/>
                </a:cubicBezTo>
                <a:cubicBezTo>
                  <a:pt x="0" y="1368"/>
                  <a:pt x="102" y="1042"/>
                  <a:pt x="282" y="767"/>
                </a:cubicBezTo>
                <a:cubicBezTo>
                  <a:pt x="461" y="492"/>
                  <a:pt x="721" y="267"/>
                  <a:pt x="1039" y="133"/>
                </a:cubicBezTo>
                <a:cubicBezTo>
                  <a:pt x="1240" y="48"/>
                  <a:pt x="1459" y="0"/>
                  <a:pt x="1689" y="0"/>
                </a:cubicBezTo>
                <a:cubicBezTo>
                  <a:pt x="2156" y="0"/>
                  <a:pt x="2579" y="189"/>
                  <a:pt x="2885" y="495"/>
                </a:cubicBezTo>
                <a:cubicBezTo>
                  <a:pt x="3191" y="802"/>
                  <a:pt x="3381" y="1224"/>
                  <a:pt x="3381" y="1691"/>
                </a:cubicBezTo>
                <a:cubicBezTo>
                  <a:pt x="3381" y="2028"/>
                  <a:pt x="3278" y="2352"/>
                  <a:pt x="3097" y="2624"/>
                </a:cubicBezTo>
                <a:cubicBezTo>
                  <a:pt x="2918" y="2895"/>
                  <a:pt x="2659" y="3115"/>
                  <a:pt x="2346" y="3248"/>
                </a:cubicBezTo>
                <a:cubicBezTo>
                  <a:pt x="2320" y="3259"/>
                  <a:pt x="2298" y="3279"/>
                  <a:pt x="2281" y="3304"/>
                </a:cubicBezTo>
                <a:cubicBezTo>
                  <a:pt x="2265" y="3328"/>
                  <a:pt x="2256" y="3357"/>
                  <a:pt x="2256" y="3388"/>
                </a:cubicBezTo>
                <a:lnTo>
                  <a:pt x="2256" y="3718"/>
                </a:lnTo>
                <a:lnTo>
                  <a:pt x="1699" y="3999"/>
                </a:lnTo>
                <a:lnTo>
                  <a:pt x="1142" y="3718"/>
                </a:lnTo>
                <a:lnTo>
                  <a:pt x="1142" y="3388"/>
                </a:lnTo>
                <a:cubicBezTo>
                  <a:pt x="1142" y="3137"/>
                  <a:pt x="1219" y="2895"/>
                  <a:pt x="1354" y="2691"/>
                </a:cubicBezTo>
                <a:cubicBezTo>
                  <a:pt x="1488" y="2489"/>
                  <a:pt x="1681" y="2325"/>
                  <a:pt x="1916" y="2226"/>
                </a:cubicBezTo>
                <a:cubicBezTo>
                  <a:pt x="2020" y="2181"/>
                  <a:pt x="2108" y="2106"/>
                  <a:pt x="2171" y="2011"/>
                </a:cubicBezTo>
                <a:cubicBezTo>
                  <a:pt x="2232" y="1918"/>
                  <a:pt x="2267" y="1808"/>
                  <a:pt x="2267" y="1691"/>
                </a:cubicBezTo>
                <a:cubicBezTo>
                  <a:pt x="2267" y="1532"/>
                  <a:pt x="2203" y="1387"/>
                  <a:pt x="2098" y="1283"/>
                </a:cubicBezTo>
                <a:cubicBezTo>
                  <a:pt x="1993" y="1178"/>
                  <a:pt x="1849" y="1113"/>
                  <a:pt x="1689" y="1113"/>
                </a:cubicBezTo>
                <a:cubicBezTo>
                  <a:pt x="1606" y="1113"/>
                  <a:pt x="1532" y="1128"/>
                  <a:pt x="1469" y="1155"/>
                </a:cubicBezTo>
                <a:cubicBezTo>
                  <a:pt x="1365" y="1199"/>
                  <a:pt x="1276" y="1278"/>
                  <a:pt x="1212" y="1375"/>
                </a:cubicBezTo>
                <a:cubicBezTo>
                  <a:pt x="1149" y="1472"/>
                  <a:pt x="1113" y="1586"/>
                  <a:pt x="1113" y="1703"/>
                </a:cubicBezTo>
                <a:cubicBezTo>
                  <a:pt x="1113" y="1777"/>
                  <a:pt x="1127" y="1850"/>
                  <a:pt x="1155" y="1918"/>
                </a:cubicBezTo>
                <a:lnTo>
                  <a:pt x="133" y="2348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66852" tIns="33426" rIns="66852" bIns="33426"/>
          <a:lstStyle/>
          <a:p>
            <a:pPr defTabSz="8917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83">
              <a:latin typeface="+mn-lt"/>
              <a:ea typeface="+mn-ea"/>
            </a:endParaRPr>
          </a:p>
        </p:txBody>
      </p:sp>
      <p:sp>
        <p:nvSpPr>
          <p:cNvPr id="45" name="Freeform 9"/>
          <p:cNvSpPr>
            <a:spLocks/>
          </p:cNvSpPr>
          <p:nvPr/>
        </p:nvSpPr>
        <p:spPr bwMode="auto">
          <a:xfrm>
            <a:off x="2187391" y="985516"/>
            <a:ext cx="1942902" cy="1199502"/>
          </a:xfrm>
          <a:custGeom>
            <a:avLst/>
            <a:gdLst>
              <a:gd name="T0" fmla="*/ 0 w 2313"/>
              <a:gd name="T1" fmla="*/ 221 h 1445"/>
              <a:gd name="T2" fmla="*/ 179 w 2313"/>
              <a:gd name="T3" fmla="*/ 133 h 1445"/>
              <a:gd name="T4" fmla="*/ 829 w 2313"/>
              <a:gd name="T5" fmla="*/ 0 h 1445"/>
              <a:gd name="T6" fmla="*/ 2025 w 2313"/>
              <a:gd name="T7" fmla="*/ 495 h 1445"/>
              <a:gd name="T8" fmla="*/ 2313 w 2313"/>
              <a:gd name="T9" fmla="*/ 879 h 1445"/>
              <a:gd name="T10" fmla="*/ 1353 w 2313"/>
              <a:gd name="T11" fmla="*/ 1445 h 1445"/>
              <a:gd name="T12" fmla="*/ 1238 w 2313"/>
              <a:gd name="T13" fmla="*/ 1283 h 1445"/>
              <a:gd name="T14" fmla="*/ 829 w 2313"/>
              <a:gd name="T15" fmla="*/ 1113 h 1445"/>
              <a:gd name="T16" fmla="*/ 609 w 2313"/>
              <a:gd name="T17" fmla="*/ 1155 h 1445"/>
              <a:gd name="T18" fmla="*/ 552 w 2313"/>
              <a:gd name="T19" fmla="*/ 1184 h 1445"/>
              <a:gd name="T20" fmla="*/ 0 w 2313"/>
              <a:gd name="T21" fmla="*/ 221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3" h="1445">
                <a:moveTo>
                  <a:pt x="0" y="221"/>
                </a:moveTo>
                <a:cubicBezTo>
                  <a:pt x="57" y="189"/>
                  <a:pt x="117" y="159"/>
                  <a:pt x="179" y="133"/>
                </a:cubicBezTo>
                <a:cubicBezTo>
                  <a:pt x="380" y="48"/>
                  <a:pt x="599" y="0"/>
                  <a:pt x="829" y="0"/>
                </a:cubicBezTo>
                <a:cubicBezTo>
                  <a:pt x="1296" y="0"/>
                  <a:pt x="1719" y="189"/>
                  <a:pt x="2025" y="495"/>
                </a:cubicBezTo>
                <a:cubicBezTo>
                  <a:pt x="2138" y="609"/>
                  <a:pt x="2236" y="738"/>
                  <a:pt x="2313" y="879"/>
                </a:cubicBezTo>
                <a:lnTo>
                  <a:pt x="1353" y="1445"/>
                </a:lnTo>
                <a:cubicBezTo>
                  <a:pt x="1324" y="1385"/>
                  <a:pt x="1285" y="1330"/>
                  <a:pt x="1238" y="1283"/>
                </a:cubicBezTo>
                <a:cubicBezTo>
                  <a:pt x="1133" y="1178"/>
                  <a:pt x="989" y="1113"/>
                  <a:pt x="829" y="1113"/>
                </a:cubicBezTo>
                <a:cubicBezTo>
                  <a:pt x="746" y="1113"/>
                  <a:pt x="672" y="1128"/>
                  <a:pt x="609" y="1155"/>
                </a:cubicBezTo>
                <a:cubicBezTo>
                  <a:pt x="590" y="1163"/>
                  <a:pt x="570" y="1173"/>
                  <a:pt x="552" y="1184"/>
                </a:cubicBezTo>
                <a:lnTo>
                  <a:pt x="0" y="221"/>
                </a:ln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66852" tIns="33426" rIns="66852" bIns="33426"/>
          <a:lstStyle/>
          <a:p>
            <a:pPr defTabSz="8917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83">
              <a:latin typeface="+mn-lt"/>
              <a:ea typeface="+mn-ea"/>
            </a:endParaRPr>
          </a:p>
        </p:txBody>
      </p:sp>
      <p:sp>
        <p:nvSpPr>
          <p:cNvPr id="48" name="Freeform 10"/>
          <p:cNvSpPr>
            <a:spLocks/>
          </p:cNvSpPr>
          <p:nvPr/>
        </p:nvSpPr>
        <p:spPr bwMode="auto">
          <a:xfrm>
            <a:off x="3211319" y="1665344"/>
            <a:ext cx="1093902" cy="1732999"/>
          </a:xfrm>
          <a:custGeom>
            <a:avLst/>
            <a:gdLst>
              <a:gd name="T0" fmla="*/ 1061 w 1303"/>
              <a:gd name="T1" fmla="*/ 0 h 2087"/>
              <a:gd name="T2" fmla="*/ 1303 w 1303"/>
              <a:gd name="T3" fmla="*/ 872 h 2087"/>
              <a:gd name="T4" fmla="*/ 1019 w 1303"/>
              <a:gd name="T5" fmla="*/ 1805 h 2087"/>
              <a:gd name="T6" fmla="*/ 785 w 1303"/>
              <a:gd name="T7" fmla="*/ 2087 h 2087"/>
              <a:gd name="T8" fmla="*/ 0 w 1303"/>
              <a:gd name="T9" fmla="*/ 1301 h 2087"/>
              <a:gd name="T10" fmla="*/ 93 w 1303"/>
              <a:gd name="T11" fmla="*/ 1192 h 2087"/>
              <a:gd name="T12" fmla="*/ 189 w 1303"/>
              <a:gd name="T13" fmla="*/ 872 h 2087"/>
              <a:gd name="T14" fmla="*/ 101 w 1303"/>
              <a:gd name="T15" fmla="*/ 566 h 2087"/>
              <a:gd name="T16" fmla="*/ 1061 w 1303"/>
              <a:gd name="T17" fmla="*/ 0 h 2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2087">
                <a:moveTo>
                  <a:pt x="1061" y="0"/>
                </a:moveTo>
                <a:cubicBezTo>
                  <a:pt x="1214" y="255"/>
                  <a:pt x="1303" y="553"/>
                  <a:pt x="1303" y="872"/>
                </a:cubicBezTo>
                <a:cubicBezTo>
                  <a:pt x="1303" y="1209"/>
                  <a:pt x="1200" y="1533"/>
                  <a:pt x="1019" y="1805"/>
                </a:cubicBezTo>
                <a:cubicBezTo>
                  <a:pt x="952" y="1907"/>
                  <a:pt x="874" y="2001"/>
                  <a:pt x="785" y="2087"/>
                </a:cubicBezTo>
                <a:lnTo>
                  <a:pt x="0" y="1301"/>
                </a:lnTo>
                <a:cubicBezTo>
                  <a:pt x="35" y="1269"/>
                  <a:pt x="66" y="1232"/>
                  <a:pt x="93" y="1192"/>
                </a:cubicBezTo>
                <a:cubicBezTo>
                  <a:pt x="154" y="1099"/>
                  <a:pt x="189" y="989"/>
                  <a:pt x="189" y="872"/>
                </a:cubicBezTo>
                <a:cubicBezTo>
                  <a:pt x="189" y="760"/>
                  <a:pt x="157" y="655"/>
                  <a:pt x="101" y="566"/>
                </a:cubicBezTo>
                <a:lnTo>
                  <a:pt x="1061" y="0"/>
                </a:lnTo>
                <a:close/>
              </a:path>
            </a:pathLst>
          </a:custGeom>
          <a:solidFill>
            <a:schemeClr val="accent2"/>
          </a:solid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66852" tIns="33426" rIns="66852" bIns="33426"/>
          <a:lstStyle/>
          <a:p>
            <a:pPr defTabSz="8917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83">
              <a:latin typeface="+mn-lt"/>
              <a:ea typeface="+mn-ea"/>
            </a:endParaRPr>
          </a:p>
        </p:txBody>
      </p:sp>
      <p:sp>
        <p:nvSpPr>
          <p:cNvPr id="51" name="Freeform 11"/>
          <p:cNvSpPr>
            <a:spLocks/>
          </p:cNvSpPr>
          <p:nvPr/>
        </p:nvSpPr>
        <p:spPr bwMode="auto">
          <a:xfrm>
            <a:off x="1451510" y="1167568"/>
            <a:ext cx="1200028" cy="1767567"/>
          </a:xfrm>
          <a:custGeom>
            <a:avLst/>
            <a:gdLst>
              <a:gd name="T0" fmla="*/ 149 w 1428"/>
              <a:gd name="T1" fmla="*/ 2129 h 2129"/>
              <a:gd name="T2" fmla="*/ 25 w 1428"/>
              <a:gd name="T3" fmla="*/ 1325 h 2129"/>
              <a:gd name="T4" fmla="*/ 296 w 1428"/>
              <a:gd name="T5" fmla="*/ 552 h 2129"/>
              <a:gd name="T6" fmla="*/ 554 w 1428"/>
              <a:gd name="T7" fmla="*/ 242 h 2129"/>
              <a:gd name="T8" fmla="*/ 880 w 1428"/>
              <a:gd name="T9" fmla="*/ 0 h 2129"/>
              <a:gd name="T10" fmla="*/ 1428 w 1428"/>
              <a:gd name="T11" fmla="*/ 965 h 2129"/>
              <a:gd name="T12" fmla="*/ 1319 w 1428"/>
              <a:gd name="T13" fmla="*/ 1046 h 2129"/>
              <a:gd name="T14" fmla="*/ 1227 w 1428"/>
              <a:gd name="T15" fmla="*/ 1157 h 2129"/>
              <a:gd name="T16" fmla="*/ 1130 w 1428"/>
              <a:gd name="T17" fmla="*/ 1429 h 2129"/>
              <a:gd name="T18" fmla="*/ 1171 w 1428"/>
              <a:gd name="T19" fmla="*/ 1699 h 2129"/>
              <a:gd name="T20" fmla="*/ 149 w 1428"/>
              <a:gd name="T21" fmla="*/ 2129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129">
                <a:moveTo>
                  <a:pt x="149" y="2129"/>
                </a:moveTo>
                <a:cubicBezTo>
                  <a:pt x="37" y="1865"/>
                  <a:pt x="0" y="1590"/>
                  <a:pt x="25" y="1325"/>
                </a:cubicBezTo>
                <a:cubicBezTo>
                  <a:pt x="52" y="1048"/>
                  <a:pt x="147" y="782"/>
                  <a:pt x="296" y="552"/>
                </a:cubicBezTo>
                <a:cubicBezTo>
                  <a:pt x="370" y="438"/>
                  <a:pt x="457" y="334"/>
                  <a:pt x="554" y="242"/>
                </a:cubicBezTo>
                <a:cubicBezTo>
                  <a:pt x="651" y="149"/>
                  <a:pt x="761" y="68"/>
                  <a:pt x="880" y="0"/>
                </a:cubicBezTo>
                <a:lnTo>
                  <a:pt x="1428" y="965"/>
                </a:lnTo>
                <a:cubicBezTo>
                  <a:pt x="1389" y="987"/>
                  <a:pt x="1353" y="1015"/>
                  <a:pt x="1319" y="1046"/>
                </a:cubicBezTo>
                <a:cubicBezTo>
                  <a:pt x="1283" y="1080"/>
                  <a:pt x="1252" y="1117"/>
                  <a:pt x="1227" y="1157"/>
                </a:cubicBezTo>
                <a:cubicBezTo>
                  <a:pt x="1173" y="1239"/>
                  <a:pt x="1139" y="1333"/>
                  <a:pt x="1130" y="1429"/>
                </a:cubicBezTo>
                <a:cubicBezTo>
                  <a:pt x="1122" y="1519"/>
                  <a:pt x="1134" y="1611"/>
                  <a:pt x="1171" y="1699"/>
                </a:cubicBezTo>
                <a:lnTo>
                  <a:pt x="149" y="2129"/>
                </a:lnTo>
                <a:close/>
              </a:path>
            </a:pathLst>
          </a:custGeom>
          <a:solidFill>
            <a:schemeClr val="bg2"/>
          </a:solid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66852" tIns="33426" rIns="66852" bIns="33426"/>
          <a:lstStyle/>
          <a:p>
            <a:pPr defTabSz="89173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83">
              <a:latin typeface="+mn-lt"/>
              <a:ea typeface="+mn-ea"/>
            </a:endParaRPr>
          </a:p>
        </p:txBody>
      </p:sp>
      <p:grpSp>
        <p:nvGrpSpPr>
          <p:cNvPr id="56" name="组合 41"/>
          <p:cNvGrpSpPr>
            <a:grpSpLocks/>
          </p:cNvGrpSpPr>
          <p:nvPr/>
        </p:nvGrpSpPr>
        <p:grpSpPr bwMode="auto">
          <a:xfrm>
            <a:off x="1553240" y="1654694"/>
            <a:ext cx="847130" cy="1106999"/>
            <a:chOff x="1681435" y="1637023"/>
            <a:chExt cx="1152128" cy="1526512"/>
          </a:xfrm>
        </p:grpSpPr>
        <p:sp>
          <p:nvSpPr>
            <p:cNvPr id="59" name="TextBox 58"/>
            <p:cNvSpPr txBox="1"/>
            <p:nvPr/>
          </p:nvSpPr>
          <p:spPr>
            <a:xfrm>
              <a:off x="2007772" y="1637023"/>
              <a:ext cx="527786" cy="6706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8917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568" b="1" dirty="0">
                  <a:solidFill>
                    <a:srgbClr val="F8F8F8"/>
                  </a:solidFill>
                  <a:latin typeface="+mj-ea"/>
                  <a:ea typeface="+mj-ea"/>
                </a:rPr>
                <a:t>1</a:t>
              </a:r>
              <a:endParaRPr lang="zh-CN" altLang="en-US" sz="2568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681435" y="2157585"/>
              <a:ext cx="1152128" cy="10059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8917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83" dirty="0">
                  <a:solidFill>
                    <a:srgbClr val="F8F8F8"/>
                  </a:solidFill>
                  <a:latin typeface="+mn-ea"/>
                  <a:ea typeface="+mn-ea"/>
                </a:rPr>
                <a:t>请输入您的文字</a:t>
              </a:r>
            </a:p>
          </p:txBody>
        </p:sp>
      </p:grpSp>
      <p:grpSp>
        <p:nvGrpSpPr>
          <p:cNvPr id="65" name="组合 44"/>
          <p:cNvGrpSpPr>
            <a:grpSpLocks/>
          </p:cNvGrpSpPr>
          <p:nvPr/>
        </p:nvGrpSpPr>
        <p:grpSpPr bwMode="auto">
          <a:xfrm>
            <a:off x="2757363" y="1062105"/>
            <a:ext cx="845667" cy="881166"/>
            <a:chOff x="3362324" y="871906"/>
            <a:chExt cx="1152128" cy="1215141"/>
          </a:xfrm>
        </p:grpSpPr>
        <p:sp>
          <p:nvSpPr>
            <p:cNvPr id="71" name="TextBox 70"/>
            <p:cNvSpPr txBox="1"/>
            <p:nvPr/>
          </p:nvSpPr>
          <p:spPr>
            <a:xfrm>
              <a:off x="3615473" y="871906"/>
              <a:ext cx="487396" cy="586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8917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73" b="1" dirty="0">
                  <a:solidFill>
                    <a:srgbClr val="F8F8F8"/>
                  </a:solidFill>
                  <a:latin typeface="+mj-ea"/>
                  <a:ea typeface="+mj-ea"/>
                </a:rPr>
                <a:t>2</a:t>
              </a:r>
              <a:endParaRPr lang="zh-CN" altLang="en-US" sz="2173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362324" y="1414682"/>
              <a:ext cx="1152128" cy="6723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8917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84" dirty="0">
                  <a:solidFill>
                    <a:srgbClr val="F8F8F8"/>
                  </a:solidFill>
                  <a:latin typeface="+mn-ea"/>
                  <a:ea typeface="+mn-ea"/>
                </a:rPr>
                <a:t>请输入您的文字</a:t>
              </a:r>
            </a:p>
          </p:txBody>
        </p:sp>
      </p:grpSp>
      <p:grpSp>
        <p:nvGrpSpPr>
          <p:cNvPr id="73" name="组合 47"/>
          <p:cNvGrpSpPr>
            <a:grpSpLocks/>
          </p:cNvGrpSpPr>
          <p:nvPr/>
        </p:nvGrpSpPr>
        <p:grpSpPr bwMode="auto">
          <a:xfrm>
            <a:off x="3357231" y="2039510"/>
            <a:ext cx="847130" cy="1174306"/>
            <a:chOff x="4138032" y="2168050"/>
            <a:chExt cx="1152128" cy="1617234"/>
          </a:xfrm>
        </p:grpSpPr>
        <p:sp>
          <p:nvSpPr>
            <p:cNvPr id="74" name="TextBox 73"/>
            <p:cNvSpPr txBox="1"/>
            <p:nvPr/>
          </p:nvSpPr>
          <p:spPr>
            <a:xfrm>
              <a:off x="4464369" y="2168050"/>
              <a:ext cx="527786" cy="66976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8917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568" b="1" dirty="0">
                  <a:solidFill>
                    <a:srgbClr val="F8F8F8"/>
                  </a:solidFill>
                  <a:latin typeface="+mj-ea"/>
                  <a:ea typeface="+mj-ea"/>
                </a:rPr>
                <a:t>3</a:t>
              </a:r>
              <a:endParaRPr lang="zh-CN" altLang="en-US" sz="2568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138032" y="2780633"/>
              <a:ext cx="1152128" cy="10046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8917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83" dirty="0">
                  <a:solidFill>
                    <a:srgbClr val="F8F8F8"/>
                  </a:solidFill>
                  <a:latin typeface="+mn-ea"/>
                  <a:ea typeface="+mn-ea"/>
                </a:rPr>
                <a:t>请输入您的文字</a:t>
              </a:r>
            </a:p>
          </p:txBody>
        </p:sp>
      </p:grpSp>
      <p:grpSp>
        <p:nvGrpSpPr>
          <p:cNvPr id="76" name="组合 50"/>
          <p:cNvGrpSpPr>
            <a:grpSpLocks/>
          </p:cNvGrpSpPr>
          <p:nvPr/>
        </p:nvGrpSpPr>
        <p:grpSpPr bwMode="auto">
          <a:xfrm>
            <a:off x="2470598" y="3128120"/>
            <a:ext cx="847130" cy="1101147"/>
            <a:chOff x="2930276" y="3668024"/>
            <a:chExt cx="1152128" cy="1516885"/>
          </a:xfrm>
        </p:grpSpPr>
        <p:sp>
          <p:nvSpPr>
            <p:cNvPr id="77" name="TextBox 76"/>
            <p:cNvSpPr txBox="1"/>
            <p:nvPr/>
          </p:nvSpPr>
          <p:spPr>
            <a:xfrm>
              <a:off x="3256613" y="3668024"/>
              <a:ext cx="527786" cy="6699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8917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568" b="1" dirty="0">
                  <a:solidFill>
                    <a:srgbClr val="F8F8F8"/>
                  </a:solidFill>
                  <a:latin typeface="+mj-ea"/>
                  <a:ea typeface="+mj-ea"/>
                </a:rPr>
                <a:t>4</a:t>
              </a:r>
              <a:endParaRPr lang="zh-CN" altLang="en-US" sz="2568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930276" y="4179990"/>
              <a:ext cx="1152128" cy="10049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8917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83" dirty="0">
                  <a:solidFill>
                    <a:srgbClr val="F8F8F8"/>
                  </a:solidFill>
                  <a:latin typeface="+mn-ea"/>
                  <a:ea typeface="+mn-ea"/>
                </a:rPr>
                <a:t>请输入您的文字</a:t>
              </a: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2431094" y="4540101"/>
            <a:ext cx="845667" cy="278221"/>
          </a:xfrm>
          <a:prstGeom prst="rect">
            <a:avLst/>
          </a:prstGeom>
          <a:noFill/>
        </p:spPr>
        <p:txBody>
          <a:bodyPr lIns="66852" tIns="33426" rIns="66852" bIns="33426">
            <a:spAutoFit/>
          </a:bodyPr>
          <a:lstStyle/>
          <a:p>
            <a:pPr algn="ctr" defTabSz="89173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83" b="1" dirty="0">
                <a:solidFill>
                  <a:srgbClr val="F8F8F8"/>
                </a:solidFill>
                <a:latin typeface="+mn-ea"/>
                <a:ea typeface="+mn-ea"/>
              </a:rPr>
              <a:t>标题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630874" y="1237641"/>
            <a:ext cx="2961297" cy="660221"/>
          </a:xfrm>
          <a:prstGeom prst="rect">
            <a:avLst/>
          </a:prstGeom>
          <a:noFill/>
        </p:spPr>
        <p:txBody>
          <a:bodyPr lIns="66852" tIns="33426" rIns="66852" bIns="33426">
            <a:spAutoFit/>
          </a:bodyPr>
          <a:lstStyle/>
          <a:p>
            <a:pPr defTabSz="89173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84" dirty="0">
                <a:solidFill>
                  <a:schemeClr val="accent6"/>
                </a:solidFill>
                <a:latin typeface="+mn-ea"/>
                <a:ea typeface="+mn-ea"/>
              </a:rPr>
              <a:t>请输入您的文字请输入您的文字</a:t>
            </a:r>
            <a:endParaRPr lang="en-US" altLang="zh-CN" sz="1284" dirty="0">
              <a:solidFill>
                <a:schemeClr val="accent6"/>
              </a:solidFill>
              <a:latin typeface="+mn-ea"/>
              <a:ea typeface="+mn-ea"/>
            </a:endParaRPr>
          </a:p>
          <a:p>
            <a:pPr defTabSz="89173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84" dirty="0">
                <a:solidFill>
                  <a:schemeClr val="accent6"/>
                </a:solidFill>
                <a:latin typeface="+mn-ea"/>
                <a:ea typeface="+mn-ea"/>
              </a:rPr>
              <a:t>请输入您的文字请输入您的文字</a:t>
            </a:r>
          </a:p>
        </p:txBody>
      </p:sp>
      <p:grpSp>
        <p:nvGrpSpPr>
          <p:cNvPr id="81" name="组合 55"/>
          <p:cNvGrpSpPr/>
          <p:nvPr/>
        </p:nvGrpSpPr>
        <p:grpSpPr>
          <a:xfrm>
            <a:off x="4748199" y="1238218"/>
            <a:ext cx="706767" cy="698312"/>
            <a:chOff x="6409426" y="1173624"/>
            <a:chExt cx="962086" cy="962084"/>
          </a:xfrm>
          <a:solidFill>
            <a:schemeClr val="bg2"/>
          </a:solidFill>
        </p:grpSpPr>
        <p:sp>
          <p:nvSpPr>
            <p:cNvPr id="82" name="椭圆 81"/>
            <p:cNvSpPr/>
            <p:nvPr/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 defTabSz="8917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83">
                <a:latin typeface="+mn-lt"/>
                <a:ea typeface="+mn-ea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653352" y="1318965"/>
              <a:ext cx="528257" cy="6700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8917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568" b="1" dirty="0">
                  <a:solidFill>
                    <a:srgbClr val="F8F8F8"/>
                  </a:solidFill>
                  <a:latin typeface="+mj-ea"/>
                  <a:ea typeface="+mj-ea"/>
                </a:rPr>
                <a:t>1</a:t>
              </a:r>
              <a:endParaRPr lang="zh-CN" altLang="en-US" sz="2568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4" name="组合 58"/>
          <p:cNvGrpSpPr/>
          <p:nvPr/>
        </p:nvGrpSpPr>
        <p:grpSpPr>
          <a:xfrm>
            <a:off x="4748199" y="2165679"/>
            <a:ext cx="706767" cy="698312"/>
            <a:chOff x="6409426" y="2394908"/>
            <a:chExt cx="962086" cy="962084"/>
          </a:xfrm>
          <a:solidFill>
            <a:schemeClr val="accent1"/>
          </a:solidFill>
        </p:grpSpPr>
        <p:sp>
          <p:nvSpPr>
            <p:cNvPr id="85" name="椭圆 84"/>
            <p:cNvSpPr/>
            <p:nvPr/>
          </p:nvSpPr>
          <p:spPr bwMode="auto">
            <a:xfrm>
              <a:off x="6409426" y="2394908"/>
              <a:ext cx="962086" cy="962084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 defTabSz="8917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83">
                <a:latin typeface="+mn-lt"/>
                <a:ea typeface="+mn-ea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6635865" y="2536282"/>
              <a:ext cx="545647" cy="711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pPr defTabSz="8917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765" dirty="0"/>
                <a:t>2</a:t>
              </a:r>
              <a:endParaRPr lang="zh-CN" altLang="en-US" sz="2765" dirty="0"/>
            </a:p>
          </p:txBody>
        </p:sp>
      </p:grpSp>
      <p:grpSp>
        <p:nvGrpSpPr>
          <p:cNvPr id="87" name="组合 61"/>
          <p:cNvGrpSpPr/>
          <p:nvPr/>
        </p:nvGrpSpPr>
        <p:grpSpPr>
          <a:xfrm>
            <a:off x="4748194" y="3070248"/>
            <a:ext cx="706767" cy="698312"/>
            <a:chOff x="6409429" y="3568104"/>
            <a:chExt cx="962087" cy="962084"/>
          </a:xfrm>
          <a:solidFill>
            <a:schemeClr val="accent2"/>
          </a:solidFill>
        </p:grpSpPr>
        <p:sp>
          <p:nvSpPr>
            <p:cNvPr id="88" name="椭圆 87"/>
            <p:cNvSpPr/>
            <p:nvPr/>
          </p:nvSpPr>
          <p:spPr bwMode="auto">
            <a:xfrm>
              <a:off x="6409429" y="3568104"/>
              <a:ext cx="962087" cy="962084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 defTabSz="8917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83">
                <a:latin typeface="+mn-lt"/>
                <a:ea typeface="+mn-ea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635869" y="3702117"/>
              <a:ext cx="545648" cy="711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pPr defTabSz="8917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765" dirty="0"/>
                <a:t>3</a:t>
              </a:r>
              <a:endParaRPr lang="zh-CN" altLang="en-US" sz="2765" dirty="0"/>
            </a:p>
          </p:txBody>
        </p:sp>
      </p:grpSp>
      <p:grpSp>
        <p:nvGrpSpPr>
          <p:cNvPr id="90" name="组合 64"/>
          <p:cNvGrpSpPr/>
          <p:nvPr/>
        </p:nvGrpSpPr>
        <p:grpSpPr>
          <a:xfrm>
            <a:off x="4748199" y="3961572"/>
            <a:ext cx="706767" cy="698312"/>
            <a:chOff x="6409426" y="4869160"/>
            <a:chExt cx="962086" cy="962084"/>
          </a:xfrm>
          <a:solidFill>
            <a:srgbClr val="7030A0"/>
          </a:solidFill>
        </p:grpSpPr>
        <p:sp>
          <p:nvSpPr>
            <p:cNvPr id="91" name="椭圆 90"/>
            <p:cNvSpPr/>
            <p:nvPr/>
          </p:nvSpPr>
          <p:spPr bwMode="auto">
            <a:xfrm>
              <a:off x="6409426" y="4869160"/>
              <a:ext cx="962086" cy="962084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 defTabSz="8917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83">
                <a:latin typeface="+mn-lt"/>
                <a:ea typeface="+mn-ea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6616829" y="5005505"/>
              <a:ext cx="545647" cy="7119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pPr defTabSz="8917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765" dirty="0"/>
                <a:t>4</a:t>
              </a:r>
              <a:endParaRPr lang="zh-CN" altLang="en-US" sz="2765" dirty="0"/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5630874" y="2140472"/>
            <a:ext cx="2961297" cy="660221"/>
          </a:xfrm>
          <a:prstGeom prst="rect">
            <a:avLst/>
          </a:prstGeom>
          <a:noFill/>
        </p:spPr>
        <p:txBody>
          <a:bodyPr lIns="66852" tIns="33426" rIns="66852" bIns="33426">
            <a:spAutoFit/>
          </a:bodyPr>
          <a:lstStyle/>
          <a:p>
            <a:pPr defTabSz="89173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84" dirty="0">
                <a:solidFill>
                  <a:schemeClr val="accent6"/>
                </a:solidFill>
                <a:latin typeface="+mn-ea"/>
                <a:ea typeface="+mn-ea"/>
              </a:rPr>
              <a:t>请输入您的文字请输入您的文字</a:t>
            </a:r>
            <a:endParaRPr lang="en-US" altLang="zh-CN" sz="1284" dirty="0">
              <a:solidFill>
                <a:schemeClr val="accent6"/>
              </a:solidFill>
              <a:latin typeface="+mn-ea"/>
              <a:ea typeface="+mn-ea"/>
            </a:endParaRPr>
          </a:p>
          <a:p>
            <a:pPr defTabSz="89173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84" dirty="0">
                <a:solidFill>
                  <a:schemeClr val="accent6"/>
                </a:solidFill>
                <a:latin typeface="+mn-ea"/>
                <a:ea typeface="+mn-ea"/>
              </a:rPr>
              <a:t>请输入您的文字请输入您的文字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5630874" y="3055314"/>
            <a:ext cx="2961297" cy="660221"/>
          </a:xfrm>
          <a:prstGeom prst="rect">
            <a:avLst/>
          </a:prstGeom>
          <a:noFill/>
        </p:spPr>
        <p:txBody>
          <a:bodyPr lIns="66852" tIns="33426" rIns="66852" bIns="33426">
            <a:spAutoFit/>
          </a:bodyPr>
          <a:lstStyle/>
          <a:p>
            <a:pPr defTabSz="89173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84" dirty="0">
                <a:solidFill>
                  <a:schemeClr val="accent6"/>
                </a:solidFill>
                <a:latin typeface="+mn-ea"/>
                <a:ea typeface="+mn-ea"/>
              </a:rPr>
              <a:t>请输入您的文字请输入您的文字</a:t>
            </a:r>
            <a:endParaRPr lang="en-US" altLang="zh-CN" sz="1284" dirty="0">
              <a:solidFill>
                <a:schemeClr val="accent6"/>
              </a:solidFill>
              <a:latin typeface="+mn-ea"/>
              <a:ea typeface="+mn-ea"/>
            </a:endParaRPr>
          </a:p>
          <a:p>
            <a:pPr defTabSz="89173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84" dirty="0">
                <a:solidFill>
                  <a:schemeClr val="accent6"/>
                </a:solidFill>
                <a:latin typeface="+mn-ea"/>
                <a:ea typeface="+mn-ea"/>
              </a:rPr>
              <a:t>请输入您的文字请输入您的文字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5630874" y="3953360"/>
            <a:ext cx="2961297" cy="660221"/>
          </a:xfrm>
          <a:prstGeom prst="rect">
            <a:avLst/>
          </a:prstGeom>
          <a:noFill/>
        </p:spPr>
        <p:txBody>
          <a:bodyPr lIns="66852" tIns="33426" rIns="66852" bIns="33426">
            <a:spAutoFit/>
          </a:bodyPr>
          <a:lstStyle/>
          <a:p>
            <a:pPr defTabSz="89173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84" dirty="0">
                <a:solidFill>
                  <a:schemeClr val="accent6"/>
                </a:solidFill>
                <a:latin typeface="+mn-ea"/>
                <a:ea typeface="+mn-ea"/>
              </a:rPr>
              <a:t>请输入您的文字请输入您的文字</a:t>
            </a:r>
            <a:endParaRPr lang="en-US" altLang="zh-CN" sz="1284" dirty="0">
              <a:solidFill>
                <a:schemeClr val="accent6"/>
              </a:solidFill>
              <a:latin typeface="+mn-ea"/>
              <a:ea typeface="+mn-ea"/>
            </a:endParaRPr>
          </a:p>
          <a:p>
            <a:pPr defTabSz="89173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84" dirty="0">
                <a:solidFill>
                  <a:schemeClr val="accent6"/>
                </a:solidFill>
                <a:latin typeface="+mn-ea"/>
                <a:ea typeface="+mn-ea"/>
              </a:rPr>
              <a:t>请输入您的文字请输入您的文字</a:t>
            </a:r>
          </a:p>
        </p:txBody>
      </p:sp>
      <p:sp>
        <p:nvSpPr>
          <p:cNvPr id="47" name="文本框 6"/>
          <p:cNvSpPr>
            <a:spLocks noChangeArrowheads="1"/>
          </p:cNvSpPr>
          <p:nvPr/>
        </p:nvSpPr>
        <p:spPr bwMode="auto">
          <a:xfrm>
            <a:off x="633155" y="346261"/>
            <a:ext cx="3254750" cy="311546"/>
          </a:xfrm>
          <a:prstGeom prst="rect">
            <a:avLst/>
          </a:prstGeom>
          <a:noFill/>
          <a:ln>
            <a:noFill/>
          </a:ln>
          <a:extLst/>
        </p:spPr>
        <p:txBody>
          <a:bodyPr lIns="67720" tIns="33860" rIns="67720" bIns="33860">
            <a:spAutoFit/>
          </a:bodyPr>
          <a:lstStyle/>
          <a:p>
            <a:pPr defTabSz="95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8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在此输入您的标题内容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348216" y="713243"/>
            <a:ext cx="9116710" cy="67009"/>
            <a:chOff x="288133" y="483063"/>
            <a:chExt cx="8772740" cy="64666"/>
          </a:xfrm>
        </p:grpSpPr>
        <p:sp>
          <p:nvSpPr>
            <p:cNvPr id="50" name="任意多边形 49"/>
            <p:cNvSpPr/>
            <p:nvPr/>
          </p:nvSpPr>
          <p:spPr>
            <a:xfrm>
              <a:off x="288133" y="483063"/>
              <a:ext cx="904874" cy="64666"/>
            </a:xfrm>
            <a:custGeom>
              <a:avLst/>
              <a:gdLst>
                <a:gd name="connsiteX0" fmla="*/ 0 w 740569"/>
                <a:gd name="connsiteY0" fmla="*/ 28575 h 47625"/>
                <a:gd name="connsiteX1" fmla="*/ 95250 w 740569"/>
                <a:gd name="connsiteY1" fmla="*/ 0 h 47625"/>
                <a:gd name="connsiteX2" fmla="*/ 152400 w 740569"/>
                <a:gd name="connsiteY2" fmla="*/ 40481 h 47625"/>
                <a:gd name="connsiteX3" fmla="*/ 238125 w 740569"/>
                <a:gd name="connsiteY3" fmla="*/ 4762 h 47625"/>
                <a:gd name="connsiteX4" fmla="*/ 285750 w 740569"/>
                <a:gd name="connsiteY4" fmla="*/ 47625 h 47625"/>
                <a:gd name="connsiteX5" fmla="*/ 431007 w 740569"/>
                <a:gd name="connsiteY5" fmla="*/ 19050 h 47625"/>
                <a:gd name="connsiteX6" fmla="*/ 733425 w 740569"/>
                <a:gd name="connsiteY6" fmla="*/ 19050 h 47625"/>
                <a:gd name="connsiteX7" fmla="*/ 740569 w 740569"/>
                <a:gd name="connsiteY7" fmla="*/ 19050 h 47625"/>
                <a:gd name="connsiteX0" fmla="*/ 0 w 740569"/>
                <a:gd name="connsiteY0" fmla="*/ 28706 h 47756"/>
                <a:gd name="connsiteX1" fmla="*/ 95250 w 740569"/>
                <a:gd name="connsiteY1" fmla="*/ 131 h 47756"/>
                <a:gd name="connsiteX2" fmla="*/ 152400 w 740569"/>
                <a:gd name="connsiteY2" fmla="*/ 40612 h 47756"/>
                <a:gd name="connsiteX3" fmla="*/ 238125 w 740569"/>
                <a:gd name="connsiteY3" fmla="*/ 4893 h 47756"/>
                <a:gd name="connsiteX4" fmla="*/ 285750 w 740569"/>
                <a:gd name="connsiteY4" fmla="*/ 47756 h 47756"/>
                <a:gd name="connsiteX5" fmla="*/ 431007 w 740569"/>
                <a:gd name="connsiteY5" fmla="*/ 19181 h 47756"/>
                <a:gd name="connsiteX6" fmla="*/ 733425 w 740569"/>
                <a:gd name="connsiteY6" fmla="*/ 19181 h 47756"/>
                <a:gd name="connsiteX7" fmla="*/ 740569 w 740569"/>
                <a:gd name="connsiteY7" fmla="*/ 19181 h 47756"/>
                <a:gd name="connsiteX0" fmla="*/ 0 w 740569"/>
                <a:gd name="connsiteY0" fmla="*/ 29111 h 48161"/>
                <a:gd name="connsiteX1" fmla="*/ 95250 w 740569"/>
                <a:gd name="connsiteY1" fmla="*/ 536 h 48161"/>
                <a:gd name="connsiteX2" fmla="*/ 152400 w 740569"/>
                <a:gd name="connsiteY2" fmla="*/ 41017 h 48161"/>
                <a:gd name="connsiteX3" fmla="*/ 238125 w 740569"/>
                <a:gd name="connsiteY3" fmla="*/ 5298 h 48161"/>
                <a:gd name="connsiteX4" fmla="*/ 285750 w 740569"/>
                <a:gd name="connsiteY4" fmla="*/ 48161 h 48161"/>
                <a:gd name="connsiteX5" fmla="*/ 431007 w 740569"/>
                <a:gd name="connsiteY5" fmla="*/ 19586 h 48161"/>
                <a:gd name="connsiteX6" fmla="*/ 733425 w 740569"/>
                <a:gd name="connsiteY6" fmla="*/ 19586 h 48161"/>
                <a:gd name="connsiteX7" fmla="*/ 740569 w 740569"/>
                <a:gd name="connsiteY7" fmla="*/ 19586 h 48161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7811"/>
                <a:gd name="connsiteX1" fmla="*/ 111919 w 740569"/>
                <a:gd name="connsiteY1" fmla="*/ 330 h 67811"/>
                <a:gd name="connsiteX2" fmla="*/ 152400 w 740569"/>
                <a:gd name="connsiteY2" fmla="*/ 57480 h 67811"/>
                <a:gd name="connsiteX3" fmla="*/ 238125 w 740569"/>
                <a:gd name="connsiteY3" fmla="*/ 21761 h 67811"/>
                <a:gd name="connsiteX4" fmla="*/ 285750 w 740569"/>
                <a:gd name="connsiteY4" fmla="*/ 64624 h 67811"/>
                <a:gd name="connsiteX5" fmla="*/ 431007 w 740569"/>
                <a:gd name="connsiteY5" fmla="*/ 36049 h 67811"/>
                <a:gd name="connsiteX6" fmla="*/ 733425 w 740569"/>
                <a:gd name="connsiteY6" fmla="*/ 36049 h 67811"/>
                <a:gd name="connsiteX7" fmla="*/ 740569 w 740569"/>
                <a:gd name="connsiteY7" fmla="*/ 36049 h 67811"/>
                <a:gd name="connsiteX0" fmla="*/ 0 w 740569"/>
                <a:gd name="connsiteY0" fmla="*/ 45574 h 64754"/>
                <a:gd name="connsiteX1" fmla="*/ 111919 w 740569"/>
                <a:gd name="connsiteY1" fmla="*/ 330 h 64754"/>
                <a:gd name="connsiteX2" fmla="*/ 152400 w 740569"/>
                <a:gd name="connsiteY2" fmla="*/ 57480 h 64754"/>
                <a:gd name="connsiteX3" fmla="*/ 238125 w 740569"/>
                <a:gd name="connsiteY3" fmla="*/ 21761 h 64754"/>
                <a:gd name="connsiteX4" fmla="*/ 285750 w 740569"/>
                <a:gd name="connsiteY4" fmla="*/ 64624 h 64754"/>
                <a:gd name="connsiteX5" fmla="*/ 431007 w 740569"/>
                <a:gd name="connsiteY5" fmla="*/ 36049 h 64754"/>
                <a:gd name="connsiteX6" fmla="*/ 733425 w 740569"/>
                <a:gd name="connsiteY6" fmla="*/ 36049 h 64754"/>
                <a:gd name="connsiteX7" fmla="*/ 740569 w 740569"/>
                <a:gd name="connsiteY7" fmla="*/ 36049 h 64754"/>
                <a:gd name="connsiteX0" fmla="*/ 0 w 740569"/>
                <a:gd name="connsiteY0" fmla="*/ 45574 h 64776"/>
                <a:gd name="connsiteX1" fmla="*/ 111919 w 740569"/>
                <a:gd name="connsiteY1" fmla="*/ 330 h 64776"/>
                <a:gd name="connsiteX2" fmla="*/ 152400 w 740569"/>
                <a:gd name="connsiteY2" fmla="*/ 57480 h 64776"/>
                <a:gd name="connsiteX3" fmla="*/ 238125 w 740569"/>
                <a:gd name="connsiteY3" fmla="*/ 21761 h 64776"/>
                <a:gd name="connsiteX4" fmla="*/ 311944 w 740569"/>
                <a:gd name="connsiteY4" fmla="*/ 64624 h 64776"/>
                <a:gd name="connsiteX5" fmla="*/ 431007 w 740569"/>
                <a:gd name="connsiteY5" fmla="*/ 36049 h 64776"/>
                <a:gd name="connsiteX6" fmla="*/ 733425 w 740569"/>
                <a:gd name="connsiteY6" fmla="*/ 36049 h 64776"/>
                <a:gd name="connsiteX7" fmla="*/ 740569 w 740569"/>
                <a:gd name="connsiteY7" fmla="*/ 36049 h 64776"/>
                <a:gd name="connsiteX0" fmla="*/ 0 w 758294"/>
                <a:gd name="connsiteY0" fmla="*/ 45574 h 64666"/>
                <a:gd name="connsiteX1" fmla="*/ 111919 w 758294"/>
                <a:gd name="connsiteY1" fmla="*/ 330 h 64666"/>
                <a:gd name="connsiteX2" fmla="*/ 152400 w 758294"/>
                <a:gd name="connsiteY2" fmla="*/ 57480 h 64666"/>
                <a:gd name="connsiteX3" fmla="*/ 238125 w 758294"/>
                <a:gd name="connsiteY3" fmla="*/ 21761 h 64666"/>
                <a:gd name="connsiteX4" fmla="*/ 311944 w 758294"/>
                <a:gd name="connsiteY4" fmla="*/ 64624 h 64666"/>
                <a:gd name="connsiteX5" fmla="*/ 423864 w 758294"/>
                <a:gd name="connsiteY5" fmla="*/ 12236 h 64666"/>
                <a:gd name="connsiteX6" fmla="*/ 733425 w 758294"/>
                <a:gd name="connsiteY6" fmla="*/ 36049 h 64666"/>
                <a:gd name="connsiteX7" fmla="*/ 740569 w 758294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3425 w 950119"/>
                <a:gd name="connsiteY6" fmla="*/ 36049 h 64666"/>
                <a:gd name="connsiteX7" fmla="*/ 950119 w 950119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8187 w 950119"/>
                <a:gd name="connsiteY6" fmla="*/ 14618 h 64666"/>
                <a:gd name="connsiteX7" fmla="*/ 950119 w 950119"/>
                <a:gd name="connsiteY7" fmla="*/ 36049 h 64666"/>
                <a:gd name="connsiteX0" fmla="*/ 0 w 985838"/>
                <a:gd name="connsiteY0" fmla="*/ 45574 h 64666"/>
                <a:gd name="connsiteX1" fmla="*/ 111919 w 985838"/>
                <a:gd name="connsiteY1" fmla="*/ 330 h 64666"/>
                <a:gd name="connsiteX2" fmla="*/ 152400 w 985838"/>
                <a:gd name="connsiteY2" fmla="*/ 57480 h 64666"/>
                <a:gd name="connsiteX3" fmla="*/ 238125 w 985838"/>
                <a:gd name="connsiteY3" fmla="*/ 21761 h 64666"/>
                <a:gd name="connsiteX4" fmla="*/ 311944 w 985838"/>
                <a:gd name="connsiteY4" fmla="*/ 64624 h 64666"/>
                <a:gd name="connsiteX5" fmla="*/ 423864 w 985838"/>
                <a:gd name="connsiteY5" fmla="*/ 12236 h 64666"/>
                <a:gd name="connsiteX6" fmla="*/ 738187 w 985838"/>
                <a:gd name="connsiteY6" fmla="*/ 14618 h 64666"/>
                <a:gd name="connsiteX7" fmla="*/ 985838 w 985838"/>
                <a:gd name="connsiteY7" fmla="*/ 16999 h 64666"/>
                <a:gd name="connsiteX0" fmla="*/ 0 w 964406"/>
                <a:gd name="connsiteY0" fmla="*/ 45574 h 64666"/>
                <a:gd name="connsiteX1" fmla="*/ 111919 w 964406"/>
                <a:gd name="connsiteY1" fmla="*/ 330 h 64666"/>
                <a:gd name="connsiteX2" fmla="*/ 152400 w 964406"/>
                <a:gd name="connsiteY2" fmla="*/ 57480 h 64666"/>
                <a:gd name="connsiteX3" fmla="*/ 238125 w 964406"/>
                <a:gd name="connsiteY3" fmla="*/ 21761 h 64666"/>
                <a:gd name="connsiteX4" fmla="*/ 311944 w 964406"/>
                <a:gd name="connsiteY4" fmla="*/ 64624 h 64666"/>
                <a:gd name="connsiteX5" fmla="*/ 423864 w 964406"/>
                <a:gd name="connsiteY5" fmla="*/ 12236 h 64666"/>
                <a:gd name="connsiteX6" fmla="*/ 738187 w 964406"/>
                <a:gd name="connsiteY6" fmla="*/ 14618 h 64666"/>
                <a:gd name="connsiteX7" fmla="*/ 964406 w 964406"/>
                <a:gd name="connsiteY7" fmla="*/ 7474 h 64666"/>
                <a:gd name="connsiteX0" fmla="*/ 0 w 962024"/>
                <a:gd name="connsiteY0" fmla="*/ 45574 h 64666"/>
                <a:gd name="connsiteX1" fmla="*/ 111919 w 962024"/>
                <a:gd name="connsiteY1" fmla="*/ 330 h 64666"/>
                <a:gd name="connsiteX2" fmla="*/ 152400 w 962024"/>
                <a:gd name="connsiteY2" fmla="*/ 57480 h 64666"/>
                <a:gd name="connsiteX3" fmla="*/ 238125 w 962024"/>
                <a:gd name="connsiteY3" fmla="*/ 21761 h 64666"/>
                <a:gd name="connsiteX4" fmla="*/ 311944 w 962024"/>
                <a:gd name="connsiteY4" fmla="*/ 64624 h 64666"/>
                <a:gd name="connsiteX5" fmla="*/ 423864 w 962024"/>
                <a:gd name="connsiteY5" fmla="*/ 12236 h 64666"/>
                <a:gd name="connsiteX6" fmla="*/ 738187 w 962024"/>
                <a:gd name="connsiteY6" fmla="*/ 14618 h 64666"/>
                <a:gd name="connsiteX7" fmla="*/ 962024 w 962024"/>
                <a:gd name="connsiteY7" fmla="*/ 14618 h 64666"/>
                <a:gd name="connsiteX0" fmla="*/ 0 w 845343"/>
                <a:gd name="connsiteY0" fmla="*/ 45574 h 64666"/>
                <a:gd name="connsiteX1" fmla="*/ 111919 w 845343"/>
                <a:gd name="connsiteY1" fmla="*/ 330 h 64666"/>
                <a:gd name="connsiteX2" fmla="*/ 152400 w 845343"/>
                <a:gd name="connsiteY2" fmla="*/ 57480 h 64666"/>
                <a:gd name="connsiteX3" fmla="*/ 238125 w 845343"/>
                <a:gd name="connsiteY3" fmla="*/ 21761 h 64666"/>
                <a:gd name="connsiteX4" fmla="*/ 311944 w 845343"/>
                <a:gd name="connsiteY4" fmla="*/ 64624 h 64666"/>
                <a:gd name="connsiteX5" fmla="*/ 423864 w 845343"/>
                <a:gd name="connsiteY5" fmla="*/ 12236 h 64666"/>
                <a:gd name="connsiteX6" fmla="*/ 738187 w 845343"/>
                <a:gd name="connsiteY6" fmla="*/ 14618 h 64666"/>
                <a:gd name="connsiteX7" fmla="*/ 845343 w 845343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38187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904874 w 904874"/>
                <a:gd name="connsiteY6" fmla="*/ 14618 h 6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874" h="64666">
                  <a:moveTo>
                    <a:pt x="0" y="45574"/>
                  </a:moveTo>
                  <a:cubicBezTo>
                    <a:pt x="31750" y="36049"/>
                    <a:pt x="67469" y="-4035"/>
                    <a:pt x="111919" y="330"/>
                  </a:cubicBezTo>
                  <a:cubicBezTo>
                    <a:pt x="156369" y="4695"/>
                    <a:pt x="114300" y="47955"/>
                    <a:pt x="152400" y="57480"/>
                  </a:cubicBezTo>
                  <a:cubicBezTo>
                    <a:pt x="190500" y="67005"/>
                    <a:pt x="211534" y="20570"/>
                    <a:pt x="238125" y="21761"/>
                  </a:cubicBezTo>
                  <a:cubicBezTo>
                    <a:pt x="264716" y="22952"/>
                    <a:pt x="280988" y="66211"/>
                    <a:pt x="311944" y="64624"/>
                  </a:cubicBezTo>
                  <a:cubicBezTo>
                    <a:pt x="342900" y="63037"/>
                    <a:pt x="325042" y="20570"/>
                    <a:pt x="423864" y="12236"/>
                  </a:cubicBezTo>
                  <a:cubicBezTo>
                    <a:pt x="522686" y="3902"/>
                    <a:pt x="804664" y="14122"/>
                    <a:pt x="904874" y="14618"/>
                  </a:cubicBez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  <p:cxnSp>
          <p:nvCxnSpPr>
            <p:cNvPr id="52" name="直接连接符 51"/>
            <p:cNvCxnSpPr>
              <a:stCxn id="50" idx="6"/>
            </p:cNvCxnSpPr>
            <p:nvPr/>
          </p:nvCxnSpPr>
          <p:spPr>
            <a:xfrm>
              <a:off x="1193007" y="497681"/>
              <a:ext cx="7867866" cy="4366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0" y="320298"/>
            <a:ext cx="633155" cy="349397"/>
            <a:chOff x="0" y="252065"/>
            <a:chExt cx="641111" cy="392113"/>
          </a:xfrm>
        </p:grpSpPr>
        <p:sp>
          <p:nvSpPr>
            <p:cNvPr id="54" name="矩形 59"/>
            <p:cNvSpPr>
              <a:spLocks noChangeArrowheads="1"/>
            </p:cNvSpPr>
            <p:nvPr/>
          </p:nvSpPr>
          <p:spPr bwMode="auto">
            <a:xfrm>
              <a:off x="0" y="252065"/>
              <a:ext cx="227013" cy="392112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55800" fontAlgn="auto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383">
                <a:solidFill>
                  <a:srgbClr val="FFFFFF"/>
                </a:solidFill>
              </a:endParaRPr>
            </a:p>
          </p:txBody>
        </p:sp>
        <p:sp>
          <p:nvSpPr>
            <p:cNvPr id="55" name="矩形 60"/>
            <p:cNvSpPr>
              <a:spLocks noChangeArrowheads="1"/>
            </p:cNvSpPr>
            <p:nvPr/>
          </p:nvSpPr>
          <p:spPr bwMode="auto">
            <a:xfrm>
              <a:off x="227013" y="252065"/>
              <a:ext cx="114300" cy="39211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55800" fontAlgn="auto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383">
                <a:solidFill>
                  <a:srgbClr val="FFFFFF"/>
                </a:solidFill>
              </a:endParaRPr>
            </a:p>
          </p:txBody>
        </p:sp>
        <p:sp>
          <p:nvSpPr>
            <p:cNvPr id="57" name="五边形 56"/>
            <p:cNvSpPr/>
            <p:nvPr userDrawn="1"/>
          </p:nvSpPr>
          <p:spPr>
            <a:xfrm>
              <a:off x="338378" y="254692"/>
              <a:ext cx="302733" cy="389486"/>
            </a:xfrm>
            <a:prstGeom prst="homePlat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</p:spTree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5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1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150"/>
                            </p:stCondLst>
                            <p:childTnLst>
                              <p:par>
                                <p:cTn id="7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150"/>
                            </p:stCondLst>
                            <p:childTnLst>
                              <p:par>
                                <p:cTn id="8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6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150"/>
                            </p:stCondLst>
                            <p:childTnLst>
                              <p:par>
                                <p:cTn id="9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65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150"/>
                            </p:stCondLst>
                            <p:childTnLst>
                              <p:par>
                                <p:cTn id="9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6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93" grpId="0"/>
      <p:bldP spid="94" grpId="0"/>
      <p:bldP spid="95" grpId="0"/>
      <p:bldP spid="47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803645" y="2324898"/>
            <a:ext cx="464225" cy="510804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116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2180" y="2327703"/>
            <a:ext cx="7279446" cy="51114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9991" tIns="0" rIns="139991" bIns="0" anchor="ctr"/>
          <a:lstStyle/>
          <a:p>
            <a:pPr algn="ctr" defTabSz="71116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78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78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580" y="1730586"/>
            <a:ext cx="7242408" cy="60295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71116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89" spc="156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78" spc="156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78" spc="156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78" spc="156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78" spc="156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78" spc="156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78" spc="156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78" spc="156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301984" y="1727441"/>
            <a:ext cx="663947" cy="60609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116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67539" y="3082999"/>
            <a:ext cx="5371300" cy="131651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711161" fontAlgn="auto">
              <a:lnSpc>
                <a:spcPts val="1867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33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11161" fontAlgn="auto">
              <a:lnSpc>
                <a:spcPts val="1867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33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11161" fontAlgn="auto">
              <a:lnSpc>
                <a:spcPts val="1867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205397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cf779f76140b889421db1ee92d38cd6ed4ffff"/>
  <p:tag name="ISPRING_RESOURCE_PATHS_HASH_PRESENTER" val="ecdd5e327c4efff999ae583afac36d791cae2b"/>
</p:tagLst>
</file>

<file path=ppt/theme/theme1.xml><?xml version="1.0" encoding="utf-8"?>
<a:theme xmlns:a="http://schemas.openxmlformats.org/drawingml/2006/main" name="Office 主题">
  <a:themeElements>
    <a:clrScheme name="自定义 40">
      <a:dk1>
        <a:sysClr val="windowText" lastClr="000000"/>
      </a:dk1>
      <a:lt1>
        <a:sysClr val="window" lastClr="FFFFFF"/>
      </a:lt1>
      <a:dk2>
        <a:srgbClr val="C00000"/>
      </a:dk2>
      <a:lt2>
        <a:srgbClr val="FF0000"/>
      </a:lt2>
      <a:accent1>
        <a:srgbClr val="FF6600"/>
      </a:accent1>
      <a:accent2>
        <a:srgbClr val="FFC000"/>
      </a:accent2>
      <a:accent3>
        <a:srgbClr val="92D050"/>
      </a:accent3>
      <a:accent4>
        <a:srgbClr val="00B0F0"/>
      </a:accent4>
      <a:accent5>
        <a:srgbClr val="7F7F7F"/>
      </a:accent5>
      <a:accent6>
        <a:srgbClr val="262626"/>
      </a:accent6>
      <a:hlink>
        <a:srgbClr val="262626"/>
      </a:hlink>
      <a:folHlink>
        <a:srgbClr val="7F7F7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</TotalTime>
  <Words>234</Words>
  <Application>Microsoft Office PowerPoint</Application>
  <PresentationFormat>自定义</PresentationFormat>
  <Paragraphs>30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335</cp:revision>
  <dcterms:created xsi:type="dcterms:W3CDTF">2013-07-25T03:25:48Z</dcterms:created>
  <dcterms:modified xsi:type="dcterms:W3CDTF">2016-06-01T02:51:20Z</dcterms:modified>
</cp:coreProperties>
</file>