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5"/>
  </p:notesMasterIdLst>
  <p:handoutMasterIdLst>
    <p:handoutMasterId r:id="rId6"/>
  </p:handoutMasterIdLst>
  <p:sldIdLst>
    <p:sldId id="1268" r:id="rId3"/>
    <p:sldId id="1269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26">
          <p15:clr>
            <a:srgbClr val="A4A3A4"/>
          </p15:clr>
        </p15:guide>
        <p15:guide id="2" orient="horz" pos="503">
          <p15:clr>
            <a:srgbClr val="A4A3A4"/>
          </p15:clr>
        </p15:guide>
        <p15:guide id="3" pos="7463">
          <p15:clr>
            <a:srgbClr val="A4A3A4"/>
          </p15:clr>
        </p15:guide>
        <p15:guide id="4" pos="14284">
          <p15:clr>
            <a:srgbClr val="A4A3A4"/>
          </p15:clr>
        </p15:guide>
        <p15:guide id="5" pos="10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40709"/>
    <a:srgbClr val="445469"/>
    <a:srgbClr val="19252F"/>
    <a:srgbClr val="8844B4"/>
    <a:srgbClr val="51286C"/>
    <a:srgbClr val="8941B6"/>
    <a:srgbClr val="041B31"/>
    <a:srgbClr val="403D3F"/>
    <a:srgbClr val="3A3940"/>
    <a:srgbClr val="2F2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270" y="54"/>
      </p:cViewPr>
      <p:guideLst>
        <p:guide orient="horz" pos="8126"/>
        <p:guide orient="horz" pos="503"/>
        <p:guide pos="7463"/>
        <p:guide pos="14284"/>
        <p:guide pos="10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0B930-2840-274E-BDA1-481DA793A93F}" type="datetimeFigureOut">
              <a:t>2017/9/4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2BBE0-422E-9444-969E-B251DCE2DA1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71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ato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9/4/2017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ato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492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67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89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95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029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86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536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748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119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8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141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2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"/>
          <p:cNvSpPr>
            <a:spLocks noChangeArrowheads="1"/>
          </p:cNvSpPr>
          <p:nvPr/>
        </p:nvSpPr>
        <p:spPr bwMode="auto">
          <a:xfrm>
            <a:off x="8523844" y="3523424"/>
            <a:ext cx="3600797" cy="4158988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1"/>
          <p:cNvSpPr>
            <a:spLocks noChangeArrowheads="1"/>
          </p:cNvSpPr>
          <p:nvPr/>
        </p:nvSpPr>
        <p:spPr bwMode="auto">
          <a:xfrm>
            <a:off x="12271583" y="3523424"/>
            <a:ext cx="3600797" cy="4158988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"/>
          <p:cNvSpPr>
            <a:spLocks noChangeArrowheads="1"/>
          </p:cNvSpPr>
          <p:nvPr/>
        </p:nvSpPr>
        <p:spPr bwMode="auto">
          <a:xfrm>
            <a:off x="8523844" y="7682412"/>
            <a:ext cx="3600797" cy="4158988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1"/>
          <p:cNvSpPr>
            <a:spLocks noChangeArrowheads="1"/>
          </p:cNvSpPr>
          <p:nvPr/>
        </p:nvSpPr>
        <p:spPr bwMode="auto">
          <a:xfrm>
            <a:off x="12271583" y="7682412"/>
            <a:ext cx="3600797" cy="4158988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"/>
          <p:cNvSpPr>
            <a:spLocks noChangeArrowheads="1"/>
          </p:cNvSpPr>
          <p:nvPr/>
        </p:nvSpPr>
        <p:spPr bwMode="auto">
          <a:xfrm>
            <a:off x="2223917" y="4681518"/>
            <a:ext cx="1388263" cy="1603470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"/>
          <p:cNvSpPr>
            <a:spLocks noChangeArrowheads="1"/>
          </p:cNvSpPr>
          <p:nvPr/>
        </p:nvSpPr>
        <p:spPr bwMode="auto">
          <a:xfrm>
            <a:off x="2223917" y="9127136"/>
            <a:ext cx="1388263" cy="1603470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1"/>
          <p:cNvSpPr>
            <a:spLocks noChangeArrowheads="1"/>
          </p:cNvSpPr>
          <p:nvPr/>
        </p:nvSpPr>
        <p:spPr bwMode="auto">
          <a:xfrm>
            <a:off x="21033537" y="4681518"/>
            <a:ext cx="1388263" cy="1603470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1"/>
          <p:cNvSpPr>
            <a:spLocks noChangeArrowheads="1"/>
          </p:cNvSpPr>
          <p:nvPr/>
        </p:nvSpPr>
        <p:spPr bwMode="auto">
          <a:xfrm>
            <a:off x="21033537" y="9127136"/>
            <a:ext cx="1388263" cy="1603470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4016" y="4265471"/>
            <a:ext cx="1950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Lato Regular"/>
                <a:cs typeface="Lato Regular"/>
              </a:rPr>
              <a:t>Strength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14014" y="4911803"/>
            <a:ext cx="392964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 Light"/>
                <a:cs typeface="Lato Light"/>
              </a:rPr>
              <a:t>The </a:t>
            </a:r>
            <a:r>
              <a:rPr lang="en-US" sz="2400" dirty="0" smtClean="0">
                <a:latin typeface="Lato Light"/>
                <a:cs typeface="Lato Light"/>
              </a:rPr>
              <a:t>entrepreneurs are some persons commonly </a:t>
            </a:r>
            <a:r>
              <a:rPr lang="en-US" sz="2400" dirty="0">
                <a:latin typeface="Lato Light"/>
                <a:cs typeface="Lato Light"/>
              </a:rPr>
              <a:t>seen as an innovator </a:t>
            </a:r>
            <a:r>
              <a:rPr lang="en-US" sz="2400" dirty="0" smtClean="0">
                <a:latin typeface="Lato Light"/>
                <a:cs typeface="Lato Light"/>
              </a:rPr>
              <a:t>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14014" y="8958774"/>
            <a:ext cx="30418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Lato Regular"/>
                <a:cs typeface="Lato Regular"/>
              </a:rPr>
              <a:t>Opportunities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714014" y="9605106"/>
            <a:ext cx="392964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ato Light"/>
                <a:cs typeface="Lato Light"/>
              </a:rPr>
              <a:t>The </a:t>
            </a:r>
            <a:r>
              <a:rPr lang="en-US" sz="2400" dirty="0" smtClean="0">
                <a:latin typeface="Lato Light"/>
                <a:cs typeface="Lato Light"/>
              </a:rPr>
              <a:t>entrepreneurs are some persons commonly </a:t>
            </a:r>
            <a:r>
              <a:rPr lang="en-US" sz="2400" dirty="0">
                <a:latin typeface="Lato Light"/>
                <a:cs typeface="Lato Light"/>
              </a:rPr>
              <a:t>seen as an innovator </a:t>
            </a:r>
            <a:r>
              <a:rPr lang="en-US" sz="2400" dirty="0" smtClean="0">
                <a:latin typeface="Lato Light"/>
                <a:cs typeface="Lato Light"/>
              </a:rPr>
              <a:t>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492388" y="4265471"/>
            <a:ext cx="2353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latin typeface="Lato Regular"/>
                <a:cs typeface="Lato Regular"/>
              </a:rPr>
              <a:t>Weakness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915744" y="4911803"/>
            <a:ext cx="3929648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Lato Light"/>
                <a:cs typeface="Lato Light"/>
              </a:rPr>
              <a:t>The </a:t>
            </a:r>
            <a:r>
              <a:rPr lang="en-US" sz="2400" dirty="0" smtClean="0">
                <a:latin typeface="Lato Light"/>
                <a:cs typeface="Lato Light"/>
              </a:rPr>
              <a:t>entrepreneurs are some persons commonly </a:t>
            </a:r>
            <a:r>
              <a:rPr lang="en-US" sz="2400" dirty="0">
                <a:latin typeface="Lato Light"/>
                <a:cs typeface="Lato Light"/>
              </a:rPr>
              <a:t>seen as an innovator </a:t>
            </a:r>
            <a:r>
              <a:rPr lang="en-US" sz="2400" dirty="0" smtClean="0">
                <a:latin typeface="Lato Light"/>
                <a:cs typeface="Lato Light"/>
              </a:rPr>
              <a:t>a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033575" y="8958774"/>
            <a:ext cx="18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latin typeface="Lato Regular"/>
                <a:cs typeface="Lato Regular"/>
              </a:rPr>
              <a:t>Threats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6915744" y="9605106"/>
            <a:ext cx="392869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Lato Light"/>
                <a:cs typeface="Lato Light"/>
              </a:rPr>
              <a:t>The </a:t>
            </a:r>
            <a:r>
              <a:rPr lang="en-US" sz="2400" dirty="0" smtClean="0">
                <a:latin typeface="Lato Light"/>
                <a:cs typeface="Lato Light"/>
              </a:rPr>
              <a:t>entrepreneurs are some persons commonly </a:t>
            </a:r>
            <a:r>
              <a:rPr lang="en-US" sz="2400" dirty="0">
                <a:latin typeface="Lato Light"/>
                <a:cs typeface="Lato Light"/>
              </a:rPr>
              <a:t>seen as an innovator </a:t>
            </a:r>
            <a:r>
              <a:rPr lang="en-US" sz="2400" dirty="0" smtClean="0">
                <a:latin typeface="Lato Light"/>
                <a:cs typeface="Lato Light"/>
              </a:rPr>
              <a:t>a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2918048" y="2924342"/>
            <a:ext cx="7406194" cy="1757177"/>
            <a:chOff x="2918048" y="2924341"/>
            <a:chExt cx="7406194" cy="175717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27" idx="4"/>
            </p:cNvCxnSpPr>
            <p:nvPr/>
          </p:nvCxnSpPr>
          <p:spPr>
            <a:xfrm flipV="1">
              <a:off x="2918048" y="2924341"/>
              <a:ext cx="0" cy="1757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17" idx="4"/>
            </p:cNvCxnSpPr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 flipH="1">
            <a:off x="14041336" y="2924342"/>
            <a:ext cx="7715545" cy="1757177"/>
            <a:chOff x="2918048" y="2924341"/>
            <a:chExt cx="7406194" cy="1757177"/>
          </a:xfrm>
        </p:grpSpPr>
        <p:cxnSp>
          <p:nvCxnSpPr>
            <p:cNvPr id="66" name="Straight Connector 65"/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2918048" y="2924341"/>
              <a:ext cx="0" cy="1757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 flipV="1">
            <a:off x="2918048" y="10730503"/>
            <a:ext cx="7411082" cy="1799890"/>
            <a:chOff x="2913160" y="2924341"/>
            <a:chExt cx="7411082" cy="1550438"/>
          </a:xfrm>
        </p:grpSpPr>
        <p:cxnSp>
          <p:nvCxnSpPr>
            <p:cNvPr id="47" name="Straight Connector 46"/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28" idx="1"/>
            </p:cNvCxnSpPr>
            <p:nvPr/>
          </p:nvCxnSpPr>
          <p:spPr>
            <a:xfrm flipV="1">
              <a:off x="2913160" y="2924341"/>
              <a:ext cx="4888" cy="155043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 flipH="1" flipV="1">
            <a:off x="14041336" y="10730503"/>
            <a:ext cx="7715545" cy="1799890"/>
            <a:chOff x="2913160" y="2924341"/>
            <a:chExt cx="7411082" cy="1550438"/>
          </a:xfrm>
        </p:grpSpPr>
        <p:cxnSp>
          <p:nvCxnSpPr>
            <p:cNvPr id="53" name="Straight Connector 52"/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2913160" y="2924341"/>
              <a:ext cx="4888" cy="155043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9354694" y="4074844"/>
            <a:ext cx="190431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>
                <a:solidFill>
                  <a:srgbClr val="FFFFFF"/>
                </a:solidFill>
                <a:latin typeface="Lato Regular"/>
                <a:cs typeface="Lato Regular"/>
              </a:rPr>
              <a:t>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759248" y="4148110"/>
            <a:ext cx="25697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solidFill>
                  <a:srgbClr val="FFFFFF"/>
                </a:solidFill>
                <a:latin typeface="Lato Regular"/>
                <a:cs typeface="Lato Regular"/>
              </a:rPr>
              <a:t>W</a:t>
            </a:r>
            <a:endParaRPr lang="en-US" sz="16600" b="1" dirty="0">
              <a:solidFill>
                <a:srgbClr val="FFFFFF"/>
              </a:solidFill>
              <a:latin typeface="Lato Regular"/>
              <a:cs typeface="Lato Regular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381243" y="8284145"/>
            <a:ext cx="190431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solidFill>
                  <a:srgbClr val="FFFFFF"/>
                </a:solidFill>
                <a:latin typeface="Lato Regular"/>
                <a:cs typeface="Lato Regular"/>
              </a:rPr>
              <a:t>O</a:t>
            </a:r>
            <a:endParaRPr lang="en-US" sz="16600" b="1" dirty="0">
              <a:solidFill>
                <a:srgbClr val="FFFFFF"/>
              </a:solidFill>
              <a:latin typeface="Lato Regular"/>
              <a:cs typeface="Lato Regular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069034" y="8282003"/>
            <a:ext cx="190431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solidFill>
                  <a:srgbClr val="FFFFFF"/>
                </a:solidFill>
                <a:latin typeface="Lato Regular"/>
                <a:cs typeface="Lato Regular"/>
              </a:rPr>
              <a:t>T</a:t>
            </a:r>
            <a:endParaRPr lang="en-US" sz="16600" b="1" dirty="0">
              <a:solidFill>
                <a:srgbClr val="FFFFFF"/>
              </a:solidFill>
              <a:latin typeface="Lato Regular"/>
              <a:cs typeface="Lato Regular"/>
            </a:endParaRPr>
          </a:p>
        </p:txBody>
      </p:sp>
      <p:sp>
        <p:nvSpPr>
          <p:cNvPr id="60" name="Freeform 204"/>
          <p:cNvSpPr>
            <a:spLocks noEditPoints="1"/>
          </p:cNvSpPr>
          <p:nvPr/>
        </p:nvSpPr>
        <p:spPr bwMode="auto">
          <a:xfrm>
            <a:off x="2454784" y="9572812"/>
            <a:ext cx="936302" cy="622785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154"/>
          <p:cNvSpPr>
            <a:spLocks noEditPoints="1"/>
          </p:cNvSpPr>
          <p:nvPr/>
        </p:nvSpPr>
        <p:spPr bwMode="auto">
          <a:xfrm>
            <a:off x="21344977" y="9507419"/>
            <a:ext cx="677322" cy="732395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166"/>
          <p:cNvSpPr>
            <a:spLocks noEditPoints="1"/>
          </p:cNvSpPr>
          <p:nvPr/>
        </p:nvSpPr>
        <p:spPr bwMode="auto">
          <a:xfrm>
            <a:off x="21328560" y="5080751"/>
            <a:ext cx="730459" cy="736118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81"/>
          <p:cNvSpPr>
            <a:spLocks noEditPoints="1"/>
          </p:cNvSpPr>
          <p:nvPr/>
        </p:nvSpPr>
        <p:spPr bwMode="auto">
          <a:xfrm>
            <a:off x="2542742" y="5053205"/>
            <a:ext cx="760387" cy="763664"/>
          </a:xfrm>
          <a:custGeom>
            <a:avLst/>
            <a:gdLst/>
            <a:ahLst/>
            <a:cxnLst>
              <a:cxn ang="0">
                <a:pos x="231" y="86"/>
              </a:cxn>
              <a:cxn ang="0">
                <a:pos x="198" y="119"/>
              </a:cxn>
              <a:cxn ang="0">
                <a:pos x="152" y="131"/>
              </a:cxn>
              <a:cxn ang="0">
                <a:pos x="180" y="103"/>
              </a:cxn>
              <a:cxn ang="0">
                <a:pos x="181" y="102"/>
              </a:cxn>
              <a:cxn ang="0">
                <a:pos x="214" y="69"/>
              </a:cxn>
              <a:cxn ang="0">
                <a:pos x="214" y="35"/>
              </a:cxn>
              <a:cxn ang="0">
                <a:pos x="181" y="35"/>
              </a:cxn>
              <a:cxn ang="0">
                <a:pos x="147" y="69"/>
              </a:cxn>
              <a:cxn ang="0">
                <a:pos x="147" y="69"/>
              </a:cxn>
              <a:cxn ang="0">
                <a:pos x="147" y="69"/>
              </a:cxn>
              <a:cxn ang="0">
                <a:pos x="119" y="98"/>
              </a:cxn>
              <a:cxn ang="0">
                <a:pos x="131" y="52"/>
              </a:cxn>
              <a:cxn ang="0">
                <a:pos x="164" y="19"/>
              </a:cxn>
              <a:cxn ang="0">
                <a:pos x="231" y="19"/>
              </a:cxn>
              <a:cxn ang="0">
                <a:pos x="231" y="86"/>
              </a:cxn>
              <a:cxn ang="0">
                <a:pos x="94" y="173"/>
              </a:cxn>
              <a:cxn ang="0">
                <a:pos x="94" y="173"/>
              </a:cxn>
              <a:cxn ang="0">
                <a:pos x="85" y="177"/>
              </a:cxn>
              <a:cxn ang="0">
                <a:pos x="73" y="165"/>
              </a:cxn>
              <a:cxn ang="0">
                <a:pos x="77" y="156"/>
              </a:cxn>
              <a:cxn ang="0">
                <a:pos x="156" y="77"/>
              </a:cxn>
              <a:cxn ang="0">
                <a:pos x="165" y="73"/>
              </a:cxn>
              <a:cxn ang="0">
                <a:pos x="177" y="85"/>
              </a:cxn>
              <a:cxn ang="0">
                <a:pos x="174" y="93"/>
              </a:cxn>
              <a:cxn ang="0">
                <a:pos x="174" y="93"/>
              </a:cxn>
              <a:cxn ang="0">
                <a:pos x="94" y="173"/>
              </a:cxn>
              <a:cxn ang="0">
                <a:pos x="69" y="147"/>
              </a:cxn>
              <a:cxn ang="0">
                <a:pos x="35" y="181"/>
              </a:cxn>
              <a:cxn ang="0">
                <a:pos x="35" y="214"/>
              </a:cxn>
              <a:cxn ang="0">
                <a:pos x="69" y="214"/>
              </a:cxn>
              <a:cxn ang="0">
                <a:pos x="102" y="181"/>
              </a:cxn>
              <a:cxn ang="0">
                <a:pos x="103" y="180"/>
              </a:cxn>
              <a:cxn ang="0">
                <a:pos x="131" y="152"/>
              </a:cxn>
              <a:cxn ang="0">
                <a:pos x="119" y="198"/>
              </a:cxn>
              <a:cxn ang="0">
                <a:pos x="86" y="231"/>
              </a:cxn>
              <a:cxn ang="0">
                <a:pos x="19" y="231"/>
              </a:cxn>
              <a:cxn ang="0">
                <a:pos x="19" y="164"/>
              </a:cxn>
              <a:cxn ang="0">
                <a:pos x="52" y="131"/>
              </a:cxn>
              <a:cxn ang="0">
                <a:pos x="98" y="118"/>
              </a:cxn>
              <a:cxn ang="0">
                <a:pos x="69" y="147"/>
              </a:cxn>
              <a:cxn ang="0">
                <a:pos x="69" y="147"/>
              </a:cxn>
            </a:cxnLst>
            <a:rect l="0" t="0" r="r" b="b"/>
            <a:pathLst>
              <a:path w="249" h="250">
                <a:moveTo>
                  <a:pt x="231" y="86"/>
                </a:moveTo>
                <a:cubicBezTo>
                  <a:pt x="198" y="119"/>
                  <a:pt x="198" y="119"/>
                  <a:pt x="198" y="119"/>
                </a:cubicBezTo>
                <a:cubicBezTo>
                  <a:pt x="185" y="131"/>
                  <a:pt x="168" y="136"/>
                  <a:pt x="152" y="131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180" y="103"/>
                  <a:pt x="180" y="103"/>
                  <a:pt x="181" y="102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23" y="60"/>
                  <a:pt x="223" y="45"/>
                  <a:pt x="214" y="35"/>
                </a:cubicBezTo>
                <a:cubicBezTo>
                  <a:pt x="205" y="26"/>
                  <a:pt x="190" y="26"/>
                  <a:pt x="181" y="35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4" y="82"/>
                  <a:pt x="118" y="64"/>
                  <a:pt x="131" y="52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83" y="0"/>
                  <a:pt x="212" y="0"/>
                  <a:pt x="231" y="19"/>
                </a:cubicBezTo>
                <a:cubicBezTo>
                  <a:pt x="249" y="37"/>
                  <a:pt x="249" y="67"/>
                  <a:pt x="231" y="86"/>
                </a:cubicBezTo>
                <a:moveTo>
                  <a:pt x="94" y="173"/>
                </a:moveTo>
                <a:cubicBezTo>
                  <a:pt x="94" y="173"/>
                  <a:pt x="94" y="173"/>
                  <a:pt x="94" y="173"/>
                </a:cubicBezTo>
                <a:cubicBezTo>
                  <a:pt x="91" y="176"/>
                  <a:pt x="88" y="177"/>
                  <a:pt x="85" y="177"/>
                </a:cubicBezTo>
                <a:cubicBezTo>
                  <a:pt x="78" y="177"/>
                  <a:pt x="73" y="172"/>
                  <a:pt x="73" y="165"/>
                </a:cubicBezTo>
                <a:cubicBezTo>
                  <a:pt x="73" y="162"/>
                  <a:pt x="75" y="158"/>
                  <a:pt x="77" y="156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8" y="75"/>
                  <a:pt x="162" y="73"/>
                  <a:pt x="165" y="73"/>
                </a:cubicBezTo>
                <a:cubicBezTo>
                  <a:pt x="172" y="73"/>
                  <a:pt x="177" y="78"/>
                  <a:pt x="177" y="85"/>
                </a:cubicBezTo>
                <a:cubicBezTo>
                  <a:pt x="177" y="88"/>
                  <a:pt x="176" y="91"/>
                  <a:pt x="174" y="93"/>
                </a:cubicBezTo>
                <a:cubicBezTo>
                  <a:pt x="174" y="93"/>
                  <a:pt x="174" y="93"/>
                  <a:pt x="174" y="93"/>
                </a:cubicBezTo>
                <a:lnTo>
                  <a:pt x="94" y="173"/>
                </a:lnTo>
                <a:close/>
                <a:moveTo>
                  <a:pt x="69" y="147"/>
                </a:moveTo>
                <a:cubicBezTo>
                  <a:pt x="35" y="181"/>
                  <a:pt x="35" y="181"/>
                  <a:pt x="35" y="181"/>
                </a:cubicBezTo>
                <a:cubicBezTo>
                  <a:pt x="26" y="190"/>
                  <a:pt x="26" y="205"/>
                  <a:pt x="35" y="214"/>
                </a:cubicBezTo>
                <a:cubicBezTo>
                  <a:pt x="45" y="224"/>
                  <a:pt x="60" y="224"/>
                  <a:pt x="69" y="214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3" y="180"/>
                  <a:pt x="103" y="180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5" y="168"/>
                  <a:pt x="131" y="185"/>
                  <a:pt x="119" y="198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67" y="250"/>
                  <a:pt x="37" y="250"/>
                  <a:pt x="19" y="231"/>
                </a:cubicBezTo>
                <a:cubicBezTo>
                  <a:pt x="0" y="213"/>
                  <a:pt x="0" y="183"/>
                  <a:pt x="19" y="164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65" y="118"/>
                  <a:pt x="82" y="114"/>
                  <a:pt x="98" y="118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1611459" y="697543"/>
            <a:ext cx="1969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pc="600" smtClean="0">
                <a:latin typeface="Lato Regular"/>
                <a:cs typeface="Lato Regular"/>
              </a:rPr>
              <a:t>FEATURES</a:t>
            </a:r>
            <a:endParaRPr lang="en-US" sz="2000" b="1" spc="600" dirty="0">
              <a:latin typeface="Lato Regular"/>
              <a:cs typeface="Lato Regular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1703388" y="2006913"/>
            <a:ext cx="1478230" cy="258682"/>
            <a:chOff x="1703388" y="2006913"/>
            <a:chExt cx="1478230" cy="258682"/>
          </a:xfrm>
        </p:grpSpPr>
        <p:sp>
          <p:nvSpPr>
            <p:cNvPr id="70" name="Oval 69"/>
            <p:cNvSpPr/>
            <p:nvPr/>
          </p:nvSpPr>
          <p:spPr>
            <a:xfrm>
              <a:off x="1703388" y="2006913"/>
              <a:ext cx="258682" cy="2586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Oval 70"/>
            <p:cNvSpPr/>
            <p:nvPr/>
          </p:nvSpPr>
          <p:spPr>
            <a:xfrm>
              <a:off x="2008275" y="2006913"/>
              <a:ext cx="258682" cy="258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Oval 71"/>
            <p:cNvSpPr/>
            <p:nvPr/>
          </p:nvSpPr>
          <p:spPr>
            <a:xfrm>
              <a:off x="2313162" y="2006913"/>
              <a:ext cx="258682" cy="258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Oval 72"/>
            <p:cNvSpPr/>
            <p:nvPr/>
          </p:nvSpPr>
          <p:spPr>
            <a:xfrm>
              <a:off x="2618049" y="2006913"/>
              <a:ext cx="258682" cy="2586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73"/>
            <p:cNvSpPr/>
            <p:nvPr/>
          </p:nvSpPr>
          <p:spPr>
            <a:xfrm>
              <a:off x="2922936" y="2006913"/>
              <a:ext cx="258682" cy="258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557709" y="922766"/>
            <a:ext cx="53521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Lato Regular"/>
                <a:cs typeface="Lato Regular"/>
              </a:rPr>
              <a:t>SWOT Analysis</a:t>
            </a:r>
            <a:endParaRPr lang="en-US" sz="6000" dirty="0"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2077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78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Executive Light 1">
      <a:dk1>
        <a:srgbClr val="445469"/>
      </a:dk1>
      <a:lt1>
        <a:sysClr val="window" lastClr="FFFFFF"/>
      </a:lt1>
      <a:dk2>
        <a:srgbClr val="445469"/>
      </a:dk2>
      <a:lt2>
        <a:srgbClr val="FFFFFF"/>
      </a:lt2>
      <a:accent1>
        <a:srgbClr val="1DB1F5"/>
      </a:accent1>
      <a:accent2>
        <a:srgbClr val="1FB69F"/>
      </a:accent2>
      <a:accent3>
        <a:srgbClr val="85C515"/>
      </a:accent3>
      <a:accent4>
        <a:srgbClr val="FEBD17"/>
      </a:accent4>
      <a:accent5>
        <a:srgbClr val="F32215"/>
      </a:accent5>
      <a:accent6>
        <a:srgbClr val="B6B5B7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17437</TotalTime>
  <Words>147</Words>
  <Application>Microsoft Office PowerPoint</Application>
  <PresentationFormat>自定义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Light</vt:lpstr>
      <vt:lpstr>Lato Regular</vt:lpstr>
      <vt:lpstr>Default Theme</vt:lpstr>
      <vt:lpstr>Office Theme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优品PPT</cp:lastModifiedBy>
  <cp:revision>3164</cp:revision>
  <dcterms:created xsi:type="dcterms:W3CDTF">2014-11-12T21:47:38Z</dcterms:created>
  <dcterms:modified xsi:type="dcterms:W3CDTF">2017-09-04T01:57:11Z</dcterms:modified>
  <cp:category/>
</cp:coreProperties>
</file>