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2" r:id="rId2"/>
  </p:sldMasterIdLst>
  <p:notesMasterIdLst>
    <p:notesMasterId r:id="rId5"/>
  </p:notesMasterIdLst>
  <p:handoutMasterIdLst>
    <p:handoutMasterId r:id="rId6"/>
  </p:handoutMasterIdLst>
  <p:sldIdLst>
    <p:sldId id="260" r:id="rId3"/>
    <p:sldId id="26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12" userDrawn="1">
          <p15:clr>
            <a:srgbClr val="A4A3A4"/>
          </p15:clr>
        </p15:guide>
        <p15:guide id="2" pos="2040" userDrawn="1">
          <p15:clr>
            <a:srgbClr val="A4A3A4"/>
          </p15:clr>
        </p15:guide>
        <p15:guide id="3" pos="384" userDrawn="1">
          <p15:clr>
            <a:srgbClr val="A4A3A4"/>
          </p15:clr>
        </p15:guide>
        <p15:guide id="4" orient="horz" pos="21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34" autoAdjust="0"/>
    <p:restoredTop sz="94731" autoAdjust="0"/>
  </p:normalViewPr>
  <p:slideViewPr>
    <p:cSldViewPr snapToGrid="0" showGuides="1">
      <p:cViewPr varScale="1">
        <p:scale>
          <a:sx n="105" d="100"/>
          <a:sy n="105" d="100"/>
        </p:scale>
        <p:origin x="726" y="102"/>
      </p:cViewPr>
      <p:guideLst>
        <p:guide orient="horz" pos="3312"/>
        <p:guide pos="2040"/>
        <p:guide pos="384"/>
        <p:guide orient="horz" pos="2184"/>
      </p:guideLst>
    </p:cSldViewPr>
  </p:slideViewPr>
  <p:notesTextViewPr>
    <p:cViewPr>
      <p:scale>
        <a:sx n="125" d="100"/>
        <a:sy n="125" d="100"/>
      </p:scale>
      <p:origin x="0" y="0"/>
    </p:cViewPr>
  </p:notesTextViewPr>
  <p:notesViewPr>
    <p:cSldViewPr snapToGrid="0" showGuides="1">
      <p:cViewPr varScale="1">
        <p:scale>
          <a:sx n="84" d="100"/>
          <a:sy n="84" d="100"/>
        </p:scale>
        <p:origin x="2976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E14D87-E99C-48AE-B0E7-162358A0C9AE}" type="datetimeFigureOut">
              <a:rPr lang="en-US" smtClean="0"/>
              <a:t>4/23/2017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A9CEE6-8081-42DD-AB68-0150741EF6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0859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9E80B2-2693-4B9B-B395-B2D25FBD0BF6}" type="datetimeFigureOut">
              <a:rPr lang="en-US" smtClean="0"/>
              <a:t>4/23/2017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2B6E6E-F651-494A-985D-68FB1486C3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219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2B6E6E-F651-494A-985D-68FB1486C32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8714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57399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11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491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B5B67-55DA-424F-9805-71BDE70D7489}" type="datetimeFigureOut">
              <a:rPr lang="en-US" smtClean="0"/>
              <a:t>4/23/2017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06CC1-1436-4FA3-B5BE-7FF06ED26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869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1088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7179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6824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9843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3101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6835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B5B67-55DA-424F-9805-71BDE70D7489}" type="datetimeFigureOut">
              <a:rPr lang="en-US" smtClean="0"/>
              <a:t>4/23/2017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06CC1-1436-4FA3-B5BE-7FF06ED26E03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714875" y="1133476"/>
            <a:ext cx="27622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6660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B5B67-55DA-424F-9805-71BDE70D7489}" type="datetimeFigureOut">
              <a:rPr lang="en-US" smtClean="0"/>
              <a:t>4/23/2017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06CC1-1436-4FA3-B5BE-7FF06ED26E0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6835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4714875" y="1133476"/>
            <a:ext cx="27622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5074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549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087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971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50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0405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55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6B5B67-55DA-424F-9805-71BDE70D7489}" type="datetimeFigureOut">
              <a:rPr lang="en-US" smtClean="0"/>
              <a:t>4/23/2017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606CC1-1436-4FA3-B5BE-7FF06ED26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687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285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ight Arrow 17"/>
          <p:cNvSpPr/>
          <p:nvPr/>
        </p:nvSpPr>
        <p:spPr>
          <a:xfrm>
            <a:off x="511321" y="1480458"/>
            <a:ext cx="11102663" cy="4731656"/>
          </a:xfrm>
          <a:prstGeom prst="rightArrow">
            <a:avLst>
              <a:gd name="adj1" fmla="val 72347"/>
              <a:gd name="adj2" fmla="val 46463"/>
            </a:avLst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620058" y="1480458"/>
            <a:ext cx="10993926" cy="4731656"/>
            <a:chOff x="620058" y="1480458"/>
            <a:chExt cx="10993926" cy="4731656"/>
          </a:xfrm>
        </p:grpSpPr>
        <p:sp>
          <p:nvSpPr>
            <p:cNvPr id="13" name="Isosceles Triangle 12"/>
            <p:cNvSpPr/>
            <p:nvPr/>
          </p:nvSpPr>
          <p:spPr>
            <a:xfrm rot="5400000">
              <a:off x="10120270" y="3434837"/>
              <a:ext cx="1758009" cy="822897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620058" y="1480458"/>
              <a:ext cx="10993926" cy="4731656"/>
            </a:xfrm>
            <a:custGeom>
              <a:avLst/>
              <a:gdLst>
                <a:gd name="T0" fmla="*/ 7710 w 8561"/>
                <a:gd name="T1" fmla="*/ 987 h 3943"/>
                <a:gd name="T2" fmla="*/ 6859 w 8561"/>
                <a:gd name="T3" fmla="*/ 0 h 3943"/>
                <a:gd name="T4" fmla="*/ 6859 w 8561"/>
                <a:gd name="T5" fmla="*/ 71 h 3943"/>
                <a:gd name="T6" fmla="*/ 7303 w 8561"/>
                <a:gd name="T7" fmla="*/ 724 h 3943"/>
                <a:gd name="T8" fmla="*/ 8112 w 8561"/>
                <a:gd name="T9" fmla="*/ 1908 h 3943"/>
                <a:gd name="T10" fmla="*/ 1033 w 8561"/>
                <a:gd name="T11" fmla="*/ 1908 h 3943"/>
                <a:gd name="T12" fmla="*/ 572 w 8561"/>
                <a:gd name="T13" fmla="*/ 1640 h 3943"/>
                <a:gd name="T14" fmla="*/ 0 w 8561"/>
                <a:gd name="T15" fmla="*/ 1311 h 3943"/>
                <a:gd name="T16" fmla="*/ 0 w 8561"/>
                <a:gd name="T17" fmla="*/ 1972 h 3943"/>
                <a:gd name="T18" fmla="*/ 0 w 8561"/>
                <a:gd name="T19" fmla="*/ 2632 h 3943"/>
                <a:gd name="T20" fmla="*/ 572 w 8561"/>
                <a:gd name="T21" fmla="*/ 2303 h 3943"/>
                <a:gd name="T22" fmla="*/ 1033 w 8561"/>
                <a:gd name="T23" fmla="*/ 2036 h 3943"/>
                <a:gd name="T24" fmla="*/ 8112 w 8561"/>
                <a:gd name="T25" fmla="*/ 2036 h 3943"/>
                <a:gd name="T26" fmla="*/ 7303 w 8561"/>
                <a:gd name="T27" fmla="*/ 3219 h 3943"/>
                <a:gd name="T28" fmla="*/ 6859 w 8561"/>
                <a:gd name="T29" fmla="*/ 3872 h 3943"/>
                <a:gd name="T30" fmla="*/ 6859 w 8561"/>
                <a:gd name="T31" fmla="*/ 3943 h 3943"/>
                <a:gd name="T32" fmla="*/ 7710 w 8561"/>
                <a:gd name="T33" fmla="*/ 2956 h 3943"/>
                <a:gd name="T34" fmla="*/ 8561 w 8561"/>
                <a:gd name="T35" fmla="*/ 1972 h 3943"/>
                <a:gd name="T36" fmla="*/ 7710 w 8561"/>
                <a:gd name="T37" fmla="*/ 987 h 3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61" h="3943">
                  <a:moveTo>
                    <a:pt x="7710" y="987"/>
                  </a:moveTo>
                  <a:lnTo>
                    <a:pt x="6859" y="0"/>
                  </a:lnTo>
                  <a:lnTo>
                    <a:pt x="6859" y="71"/>
                  </a:lnTo>
                  <a:lnTo>
                    <a:pt x="7303" y="724"/>
                  </a:lnTo>
                  <a:lnTo>
                    <a:pt x="8112" y="1908"/>
                  </a:lnTo>
                  <a:lnTo>
                    <a:pt x="1033" y="1908"/>
                  </a:lnTo>
                  <a:lnTo>
                    <a:pt x="572" y="1640"/>
                  </a:lnTo>
                  <a:lnTo>
                    <a:pt x="0" y="1311"/>
                  </a:lnTo>
                  <a:lnTo>
                    <a:pt x="0" y="1972"/>
                  </a:lnTo>
                  <a:lnTo>
                    <a:pt x="0" y="2632"/>
                  </a:lnTo>
                  <a:lnTo>
                    <a:pt x="572" y="2303"/>
                  </a:lnTo>
                  <a:lnTo>
                    <a:pt x="1033" y="2036"/>
                  </a:lnTo>
                  <a:lnTo>
                    <a:pt x="8112" y="2036"/>
                  </a:lnTo>
                  <a:lnTo>
                    <a:pt x="7303" y="3219"/>
                  </a:lnTo>
                  <a:lnTo>
                    <a:pt x="6859" y="3872"/>
                  </a:lnTo>
                  <a:lnTo>
                    <a:pt x="6859" y="3943"/>
                  </a:lnTo>
                  <a:lnTo>
                    <a:pt x="7710" y="2956"/>
                  </a:lnTo>
                  <a:lnTo>
                    <a:pt x="8561" y="1972"/>
                  </a:lnTo>
                  <a:lnTo>
                    <a:pt x="7710" y="98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8357821" y="2218024"/>
            <a:ext cx="1414223" cy="3256523"/>
            <a:chOff x="8357821" y="2218024"/>
            <a:chExt cx="1414223" cy="3256523"/>
          </a:xfrm>
        </p:grpSpPr>
        <p:sp>
          <p:nvSpPr>
            <p:cNvPr id="14" name="Isosceles Triangle 13"/>
            <p:cNvSpPr/>
            <p:nvPr/>
          </p:nvSpPr>
          <p:spPr>
            <a:xfrm rot="5400000">
              <a:off x="8722970" y="3545359"/>
              <a:ext cx="1285778" cy="60185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8357821" y="2218024"/>
              <a:ext cx="1414223" cy="3256523"/>
            </a:xfrm>
            <a:custGeom>
              <a:avLst/>
              <a:gdLst>
                <a:gd name="T0" fmla="*/ 538 w 1077"/>
                <a:gd name="T1" fmla="*/ 621 h 2480"/>
                <a:gd name="T2" fmla="*/ 0 w 1077"/>
                <a:gd name="T3" fmla="*/ 0 h 2480"/>
                <a:gd name="T4" fmla="*/ 0 w 1077"/>
                <a:gd name="T5" fmla="*/ 45 h 2480"/>
                <a:gd name="T6" fmla="*/ 281 w 1077"/>
                <a:gd name="T7" fmla="*/ 455 h 2480"/>
                <a:gd name="T8" fmla="*/ 818 w 1077"/>
                <a:gd name="T9" fmla="*/ 1241 h 2480"/>
                <a:gd name="T10" fmla="*/ 281 w 1077"/>
                <a:gd name="T11" fmla="*/ 2025 h 2480"/>
                <a:gd name="T12" fmla="*/ 0 w 1077"/>
                <a:gd name="T13" fmla="*/ 2435 h 2480"/>
                <a:gd name="T14" fmla="*/ 0 w 1077"/>
                <a:gd name="T15" fmla="*/ 2480 h 2480"/>
                <a:gd name="T16" fmla="*/ 538 w 1077"/>
                <a:gd name="T17" fmla="*/ 1862 h 2480"/>
                <a:gd name="T18" fmla="*/ 1077 w 1077"/>
                <a:gd name="T19" fmla="*/ 1241 h 2480"/>
                <a:gd name="T20" fmla="*/ 538 w 1077"/>
                <a:gd name="T21" fmla="*/ 621 h 2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7" h="2480">
                  <a:moveTo>
                    <a:pt x="538" y="621"/>
                  </a:moveTo>
                  <a:lnTo>
                    <a:pt x="0" y="0"/>
                  </a:lnTo>
                  <a:lnTo>
                    <a:pt x="0" y="45"/>
                  </a:lnTo>
                  <a:lnTo>
                    <a:pt x="281" y="455"/>
                  </a:lnTo>
                  <a:lnTo>
                    <a:pt x="818" y="1241"/>
                  </a:lnTo>
                  <a:lnTo>
                    <a:pt x="281" y="2025"/>
                  </a:lnTo>
                  <a:lnTo>
                    <a:pt x="0" y="2435"/>
                  </a:lnTo>
                  <a:lnTo>
                    <a:pt x="0" y="2480"/>
                  </a:lnTo>
                  <a:lnTo>
                    <a:pt x="538" y="1862"/>
                  </a:lnTo>
                  <a:lnTo>
                    <a:pt x="1077" y="1241"/>
                  </a:lnTo>
                  <a:lnTo>
                    <a:pt x="538" y="62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5668583" y="2218022"/>
            <a:ext cx="1414223" cy="3256523"/>
            <a:chOff x="5668583" y="2218022"/>
            <a:chExt cx="1414223" cy="3256523"/>
          </a:xfrm>
        </p:grpSpPr>
        <p:sp>
          <p:nvSpPr>
            <p:cNvPr id="15" name="Isosceles Triangle 14"/>
            <p:cNvSpPr/>
            <p:nvPr/>
          </p:nvSpPr>
          <p:spPr>
            <a:xfrm rot="5400000">
              <a:off x="6033732" y="3545359"/>
              <a:ext cx="1285778" cy="60185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5668583" y="2218022"/>
              <a:ext cx="1414223" cy="3256523"/>
            </a:xfrm>
            <a:custGeom>
              <a:avLst/>
              <a:gdLst>
                <a:gd name="T0" fmla="*/ 538 w 1077"/>
                <a:gd name="T1" fmla="*/ 621 h 2480"/>
                <a:gd name="T2" fmla="*/ 0 w 1077"/>
                <a:gd name="T3" fmla="*/ 0 h 2480"/>
                <a:gd name="T4" fmla="*/ 0 w 1077"/>
                <a:gd name="T5" fmla="*/ 45 h 2480"/>
                <a:gd name="T6" fmla="*/ 281 w 1077"/>
                <a:gd name="T7" fmla="*/ 455 h 2480"/>
                <a:gd name="T8" fmla="*/ 818 w 1077"/>
                <a:gd name="T9" fmla="*/ 1241 h 2480"/>
                <a:gd name="T10" fmla="*/ 281 w 1077"/>
                <a:gd name="T11" fmla="*/ 2025 h 2480"/>
                <a:gd name="T12" fmla="*/ 0 w 1077"/>
                <a:gd name="T13" fmla="*/ 2435 h 2480"/>
                <a:gd name="T14" fmla="*/ 0 w 1077"/>
                <a:gd name="T15" fmla="*/ 2480 h 2480"/>
                <a:gd name="T16" fmla="*/ 538 w 1077"/>
                <a:gd name="T17" fmla="*/ 1862 h 2480"/>
                <a:gd name="T18" fmla="*/ 1077 w 1077"/>
                <a:gd name="T19" fmla="*/ 1241 h 2480"/>
                <a:gd name="T20" fmla="*/ 538 w 1077"/>
                <a:gd name="T21" fmla="*/ 621 h 2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7" h="2480">
                  <a:moveTo>
                    <a:pt x="538" y="621"/>
                  </a:moveTo>
                  <a:lnTo>
                    <a:pt x="0" y="0"/>
                  </a:lnTo>
                  <a:lnTo>
                    <a:pt x="0" y="45"/>
                  </a:lnTo>
                  <a:lnTo>
                    <a:pt x="281" y="455"/>
                  </a:lnTo>
                  <a:lnTo>
                    <a:pt x="818" y="1241"/>
                  </a:lnTo>
                  <a:lnTo>
                    <a:pt x="281" y="2025"/>
                  </a:lnTo>
                  <a:lnTo>
                    <a:pt x="0" y="2435"/>
                  </a:lnTo>
                  <a:lnTo>
                    <a:pt x="0" y="2480"/>
                  </a:lnTo>
                  <a:lnTo>
                    <a:pt x="538" y="1862"/>
                  </a:lnTo>
                  <a:lnTo>
                    <a:pt x="1077" y="1241"/>
                  </a:lnTo>
                  <a:lnTo>
                    <a:pt x="538" y="62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083178" y="2218023"/>
            <a:ext cx="1414223" cy="3256523"/>
            <a:chOff x="3083178" y="2218023"/>
            <a:chExt cx="1414223" cy="3256523"/>
          </a:xfrm>
        </p:grpSpPr>
        <p:sp>
          <p:nvSpPr>
            <p:cNvPr id="16" name="Isosceles Triangle 15"/>
            <p:cNvSpPr/>
            <p:nvPr/>
          </p:nvSpPr>
          <p:spPr>
            <a:xfrm rot="5400000">
              <a:off x="3448326" y="3545360"/>
              <a:ext cx="1285778" cy="60185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3083178" y="2218023"/>
              <a:ext cx="1414223" cy="3256523"/>
            </a:xfrm>
            <a:custGeom>
              <a:avLst/>
              <a:gdLst>
                <a:gd name="T0" fmla="*/ 538 w 1077"/>
                <a:gd name="T1" fmla="*/ 621 h 2480"/>
                <a:gd name="T2" fmla="*/ 0 w 1077"/>
                <a:gd name="T3" fmla="*/ 0 h 2480"/>
                <a:gd name="T4" fmla="*/ 0 w 1077"/>
                <a:gd name="T5" fmla="*/ 45 h 2480"/>
                <a:gd name="T6" fmla="*/ 281 w 1077"/>
                <a:gd name="T7" fmla="*/ 455 h 2480"/>
                <a:gd name="T8" fmla="*/ 818 w 1077"/>
                <a:gd name="T9" fmla="*/ 1241 h 2480"/>
                <a:gd name="T10" fmla="*/ 281 w 1077"/>
                <a:gd name="T11" fmla="*/ 2025 h 2480"/>
                <a:gd name="T12" fmla="*/ 0 w 1077"/>
                <a:gd name="T13" fmla="*/ 2435 h 2480"/>
                <a:gd name="T14" fmla="*/ 0 w 1077"/>
                <a:gd name="T15" fmla="*/ 2480 h 2480"/>
                <a:gd name="T16" fmla="*/ 538 w 1077"/>
                <a:gd name="T17" fmla="*/ 1862 h 2480"/>
                <a:gd name="T18" fmla="*/ 1077 w 1077"/>
                <a:gd name="T19" fmla="*/ 1241 h 2480"/>
                <a:gd name="T20" fmla="*/ 538 w 1077"/>
                <a:gd name="T21" fmla="*/ 621 h 2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7" h="2480">
                  <a:moveTo>
                    <a:pt x="538" y="621"/>
                  </a:moveTo>
                  <a:lnTo>
                    <a:pt x="0" y="0"/>
                  </a:lnTo>
                  <a:lnTo>
                    <a:pt x="0" y="45"/>
                  </a:lnTo>
                  <a:lnTo>
                    <a:pt x="281" y="455"/>
                  </a:lnTo>
                  <a:lnTo>
                    <a:pt x="818" y="1241"/>
                  </a:lnTo>
                  <a:lnTo>
                    <a:pt x="281" y="2025"/>
                  </a:lnTo>
                  <a:lnTo>
                    <a:pt x="0" y="2435"/>
                  </a:lnTo>
                  <a:lnTo>
                    <a:pt x="0" y="2480"/>
                  </a:lnTo>
                  <a:lnTo>
                    <a:pt x="538" y="1862"/>
                  </a:lnTo>
                  <a:lnTo>
                    <a:pt x="1077" y="1241"/>
                  </a:lnTo>
                  <a:lnTo>
                    <a:pt x="538" y="62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8" name="Parallelogram 27"/>
          <p:cNvSpPr/>
          <p:nvPr/>
        </p:nvSpPr>
        <p:spPr>
          <a:xfrm flipH="1">
            <a:off x="1728375" y="2213843"/>
            <a:ext cx="1627092" cy="590292"/>
          </a:xfrm>
          <a:prstGeom prst="parallelogram">
            <a:avLst>
              <a:gd name="adj" fmla="val 693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Parallelogram 29"/>
          <p:cNvSpPr/>
          <p:nvPr/>
        </p:nvSpPr>
        <p:spPr>
          <a:xfrm flipH="1">
            <a:off x="4302376" y="2213843"/>
            <a:ext cx="1627092" cy="590292"/>
          </a:xfrm>
          <a:prstGeom prst="parallelogram">
            <a:avLst>
              <a:gd name="adj" fmla="val 6618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Parallelogram 30"/>
          <p:cNvSpPr/>
          <p:nvPr/>
        </p:nvSpPr>
        <p:spPr>
          <a:xfrm flipH="1">
            <a:off x="6997707" y="2213843"/>
            <a:ext cx="1627092" cy="590292"/>
          </a:xfrm>
          <a:prstGeom prst="parallelogram">
            <a:avLst>
              <a:gd name="adj" fmla="val 6935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Parallelogram 31"/>
          <p:cNvSpPr/>
          <p:nvPr/>
        </p:nvSpPr>
        <p:spPr>
          <a:xfrm flipH="1" flipV="1">
            <a:off x="1728375" y="4845975"/>
            <a:ext cx="1627092" cy="590292"/>
          </a:xfrm>
          <a:prstGeom prst="parallelogram">
            <a:avLst>
              <a:gd name="adj" fmla="val 693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Parallelogram 32"/>
          <p:cNvSpPr/>
          <p:nvPr/>
        </p:nvSpPr>
        <p:spPr>
          <a:xfrm flipH="1" flipV="1">
            <a:off x="4302376" y="4845975"/>
            <a:ext cx="1627092" cy="590292"/>
          </a:xfrm>
          <a:prstGeom prst="parallelogram">
            <a:avLst>
              <a:gd name="adj" fmla="val 6618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Parallelogram 33"/>
          <p:cNvSpPr/>
          <p:nvPr/>
        </p:nvSpPr>
        <p:spPr>
          <a:xfrm flipH="1" flipV="1">
            <a:off x="6997707" y="4845975"/>
            <a:ext cx="1627092" cy="590292"/>
          </a:xfrm>
          <a:prstGeom prst="parallelogram">
            <a:avLst>
              <a:gd name="adj" fmla="val 6935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1691460" y="1741292"/>
            <a:ext cx="12563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j-lt"/>
              </a:rPr>
              <a:t>Example Text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752642" y="5584490"/>
            <a:ext cx="12563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j-lt"/>
              </a:rPr>
              <a:t>Example Text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308470" y="1732406"/>
            <a:ext cx="12563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j-lt"/>
              </a:rPr>
              <a:t>Example Text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369652" y="5575604"/>
            <a:ext cx="12563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j-lt"/>
              </a:rPr>
              <a:t>Example Text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997707" y="1741291"/>
            <a:ext cx="12563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j-lt"/>
              </a:rPr>
              <a:t>Example Text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058889" y="5584489"/>
            <a:ext cx="12563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j-lt"/>
              </a:rPr>
              <a:t>Example Text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FISHBONE</a:t>
            </a:r>
          </a:p>
        </p:txBody>
      </p:sp>
      <p:sp>
        <p:nvSpPr>
          <p:cNvPr id="45" name="Rectangle 44"/>
          <p:cNvSpPr/>
          <p:nvPr/>
        </p:nvSpPr>
        <p:spPr>
          <a:xfrm>
            <a:off x="1793308" y="2936352"/>
            <a:ext cx="18917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sz="1200" kern="0" dirty="0">
                <a:ea typeface="Roboto Lt" pitchFamily="2" charset="0"/>
              </a:rPr>
              <a:t>Suitable for any business presentation</a:t>
            </a:r>
          </a:p>
        </p:txBody>
      </p:sp>
      <p:grpSp>
        <p:nvGrpSpPr>
          <p:cNvPr id="46" name="Group 45"/>
          <p:cNvGrpSpPr/>
          <p:nvPr/>
        </p:nvGrpSpPr>
        <p:grpSpPr>
          <a:xfrm>
            <a:off x="4915910" y="4941109"/>
            <a:ext cx="400024" cy="400024"/>
            <a:chOff x="2437300" y="3542332"/>
            <a:chExt cx="400024" cy="400024"/>
          </a:xfrm>
          <a:solidFill>
            <a:schemeClr val="bg2"/>
          </a:solidFill>
        </p:grpSpPr>
        <p:sp>
          <p:nvSpPr>
            <p:cNvPr id="47" name="Freeform 82"/>
            <p:cNvSpPr>
              <a:spLocks noEditPoints="1"/>
            </p:cNvSpPr>
            <p:nvPr/>
          </p:nvSpPr>
          <p:spPr bwMode="auto">
            <a:xfrm>
              <a:off x="2437300" y="3542332"/>
              <a:ext cx="400024" cy="400024"/>
            </a:xfrm>
            <a:custGeom>
              <a:avLst/>
              <a:gdLst>
                <a:gd name="T0" fmla="*/ 83 w 128"/>
                <a:gd name="T1" fmla="*/ 40 h 128"/>
                <a:gd name="T2" fmla="*/ 64 w 128"/>
                <a:gd name="T3" fmla="*/ 0 h 128"/>
                <a:gd name="T4" fmla="*/ 36 w 128"/>
                <a:gd name="T5" fmla="*/ 41 h 128"/>
                <a:gd name="T6" fmla="*/ 32 w 128"/>
                <a:gd name="T7" fmla="*/ 43 h 128"/>
                <a:gd name="T8" fmla="*/ 12 w 128"/>
                <a:gd name="T9" fmla="*/ 40 h 128"/>
                <a:gd name="T10" fmla="*/ 0 w 128"/>
                <a:gd name="T11" fmla="*/ 116 h 128"/>
                <a:gd name="T12" fmla="*/ 24 w 128"/>
                <a:gd name="T13" fmla="*/ 128 h 128"/>
                <a:gd name="T14" fmla="*/ 35 w 128"/>
                <a:gd name="T15" fmla="*/ 121 h 128"/>
                <a:gd name="T16" fmla="*/ 36 w 128"/>
                <a:gd name="T17" fmla="*/ 121 h 128"/>
                <a:gd name="T18" fmla="*/ 76 w 128"/>
                <a:gd name="T19" fmla="*/ 128 h 128"/>
                <a:gd name="T20" fmla="*/ 112 w 128"/>
                <a:gd name="T21" fmla="*/ 120 h 128"/>
                <a:gd name="T22" fmla="*/ 114 w 128"/>
                <a:gd name="T23" fmla="*/ 109 h 128"/>
                <a:gd name="T24" fmla="*/ 121 w 128"/>
                <a:gd name="T25" fmla="*/ 88 h 128"/>
                <a:gd name="T26" fmla="*/ 124 w 128"/>
                <a:gd name="T27" fmla="*/ 67 h 128"/>
                <a:gd name="T28" fmla="*/ 128 w 128"/>
                <a:gd name="T29" fmla="*/ 58 h 128"/>
                <a:gd name="T30" fmla="*/ 117 w 128"/>
                <a:gd name="T31" fmla="*/ 42 h 128"/>
                <a:gd name="T32" fmla="*/ 24 w 128"/>
                <a:gd name="T33" fmla="*/ 120 h 128"/>
                <a:gd name="T34" fmla="*/ 8 w 128"/>
                <a:gd name="T35" fmla="*/ 116 h 128"/>
                <a:gd name="T36" fmla="*/ 12 w 128"/>
                <a:gd name="T37" fmla="*/ 48 h 128"/>
                <a:gd name="T38" fmla="*/ 28 w 128"/>
                <a:gd name="T39" fmla="*/ 52 h 128"/>
                <a:gd name="T40" fmla="*/ 120 w 128"/>
                <a:gd name="T41" fmla="*/ 58 h 128"/>
                <a:gd name="T42" fmla="*/ 104 w 128"/>
                <a:gd name="T43" fmla="*/ 64 h 128"/>
                <a:gd name="T44" fmla="*/ 104 w 128"/>
                <a:gd name="T45" fmla="*/ 68 h 128"/>
                <a:gd name="T46" fmla="*/ 118 w 128"/>
                <a:gd name="T47" fmla="*/ 75 h 128"/>
                <a:gd name="T48" fmla="*/ 100 w 128"/>
                <a:gd name="T49" fmla="*/ 84 h 128"/>
                <a:gd name="T50" fmla="*/ 100 w 128"/>
                <a:gd name="T51" fmla="*/ 88 h 128"/>
                <a:gd name="T52" fmla="*/ 113 w 128"/>
                <a:gd name="T53" fmla="*/ 96 h 128"/>
                <a:gd name="T54" fmla="*/ 96 w 128"/>
                <a:gd name="T55" fmla="*/ 104 h 128"/>
                <a:gd name="T56" fmla="*/ 96 w 128"/>
                <a:gd name="T57" fmla="*/ 108 h 128"/>
                <a:gd name="T58" fmla="*/ 106 w 128"/>
                <a:gd name="T59" fmla="*/ 114 h 128"/>
                <a:gd name="T60" fmla="*/ 98 w 128"/>
                <a:gd name="T61" fmla="*/ 120 h 128"/>
                <a:gd name="T62" fmla="*/ 54 w 128"/>
                <a:gd name="T63" fmla="*/ 117 h 128"/>
                <a:gd name="T64" fmla="*/ 32 w 128"/>
                <a:gd name="T65" fmla="*/ 110 h 128"/>
                <a:gd name="T66" fmla="*/ 35 w 128"/>
                <a:gd name="T67" fmla="*/ 50 h 128"/>
                <a:gd name="T68" fmla="*/ 60 w 128"/>
                <a:gd name="T69" fmla="*/ 12 h 128"/>
                <a:gd name="T70" fmla="*/ 76 w 128"/>
                <a:gd name="T71" fmla="*/ 27 h 128"/>
                <a:gd name="T72" fmla="*/ 115 w 128"/>
                <a:gd name="T73" fmla="*/ 50 h 128"/>
                <a:gd name="T74" fmla="*/ 120 w 128"/>
                <a:gd name="T75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8" h="128">
                  <a:moveTo>
                    <a:pt x="117" y="42"/>
                  </a:moveTo>
                  <a:cubicBezTo>
                    <a:pt x="112" y="41"/>
                    <a:pt x="100" y="41"/>
                    <a:pt x="83" y="40"/>
                  </a:cubicBezTo>
                  <a:cubicBezTo>
                    <a:pt x="84" y="36"/>
                    <a:pt x="84" y="33"/>
                    <a:pt x="84" y="27"/>
                  </a:cubicBezTo>
                  <a:cubicBezTo>
                    <a:pt x="84" y="13"/>
                    <a:pt x="73" y="0"/>
                    <a:pt x="64" y="0"/>
                  </a:cubicBezTo>
                  <a:cubicBezTo>
                    <a:pt x="57" y="0"/>
                    <a:pt x="52" y="5"/>
                    <a:pt x="52" y="12"/>
                  </a:cubicBezTo>
                  <a:cubicBezTo>
                    <a:pt x="52" y="20"/>
                    <a:pt x="49" y="34"/>
                    <a:pt x="36" y="41"/>
                  </a:cubicBezTo>
                  <a:cubicBezTo>
                    <a:pt x="35" y="41"/>
                    <a:pt x="32" y="43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0" y="41"/>
                    <a:pt x="27" y="40"/>
                    <a:pt x="24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5" y="40"/>
                    <a:pt x="0" y="45"/>
                    <a:pt x="0" y="52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3"/>
                    <a:pt x="5" y="128"/>
                    <a:pt x="12" y="128"/>
                  </a:cubicBezTo>
                  <a:cubicBezTo>
                    <a:pt x="24" y="128"/>
                    <a:pt x="24" y="128"/>
                    <a:pt x="24" y="128"/>
                  </a:cubicBezTo>
                  <a:cubicBezTo>
                    <a:pt x="29" y="128"/>
                    <a:pt x="33" y="125"/>
                    <a:pt x="35" y="121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21"/>
                    <a:pt x="35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8" y="122"/>
                    <a:pt x="43" y="123"/>
                    <a:pt x="52" y="125"/>
                  </a:cubicBezTo>
                  <a:cubicBezTo>
                    <a:pt x="54" y="126"/>
                    <a:pt x="65" y="128"/>
                    <a:pt x="76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105" y="128"/>
                    <a:pt x="109" y="125"/>
                    <a:pt x="112" y="120"/>
                  </a:cubicBezTo>
                  <a:cubicBezTo>
                    <a:pt x="112" y="120"/>
                    <a:pt x="113" y="118"/>
                    <a:pt x="114" y="116"/>
                  </a:cubicBezTo>
                  <a:cubicBezTo>
                    <a:pt x="115" y="114"/>
                    <a:pt x="115" y="112"/>
                    <a:pt x="114" y="109"/>
                  </a:cubicBezTo>
                  <a:cubicBezTo>
                    <a:pt x="118" y="106"/>
                    <a:pt x="120" y="102"/>
                    <a:pt x="121" y="99"/>
                  </a:cubicBezTo>
                  <a:cubicBezTo>
                    <a:pt x="122" y="94"/>
                    <a:pt x="122" y="90"/>
                    <a:pt x="121" y="88"/>
                  </a:cubicBezTo>
                  <a:cubicBezTo>
                    <a:pt x="123" y="85"/>
                    <a:pt x="125" y="82"/>
                    <a:pt x="126" y="77"/>
                  </a:cubicBezTo>
                  <a:cubicBezTo>
                    <a:pt x="127" y="73"/>
                    <a:pt x="126" y="70"/>
                    <a:pt x="124" y="67"/>
                  </a:cubicBezTo>
                  <a:cubicBezTo>
                    <a:pt x="127" y="65"/>
                    <a:pt x="128" y="61"/>
                    <a:pt x="128" y="58"/>
                  </a:cubicBezTo>
                  <a:cubicBezTo>
                    <a:pt x="128" y="58"/>
                    <a:pt x="128" y="58"/>
                    <a:pt x="128" y="58"/>
                  </a:cubicBezTo>
                  <a:cubicBezTo>
                    <a:pt x="128" y="57"/>
                    <a:pt x="128" y="57"/>
                    <a:pt x="128" y="56"/>
                  </a:cubicBezTo>
                  <a:cubicBezTo>
                    <a:pt x="128" y="51"/>
                    <a:pt x="125" y="44"/>
                    <a:pt x="117" y="42"/>
                  </a:cubicBezTo>
                  <a:close/>
                  <a:moveTo>
                    <a:pt x="28" y="116"/>
                  </a:moveTo>
                  <a:cubicBezTo>
                    <a:pt x="28" y="118"/>
                    <a:pt x="26" y="120"/>
                    <a:pt x="24" y="120"/>
                  </a:cubicBezTo>
                  <a:cubicBezTo>
                    <a:pt x="12" y="120"/>
                    <a:pt x="12" y="120"/>
                    <a:pt x="12" y="120"/>
                  </a:cubicBezTo>
                  <a:cubicBezTo>
                    <a:pt x="10" y="120"/>
                    <a:pt x="8" y="118"/>
                    <a:pt x="8" y="116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0"/>
                    <a:pt x="10" y="48"/>
                    <a:pt x="12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6" y="48"/>
                    <a:pt x="28" y="50"/>
                    <a:pt x="28" y="52"/>
                  </a:cubicBezTo>
                  <a:lnTo>
                    <a:pt x="28" y="116"/>
                  </a:lnTo>
                  <a:close/>
                  <a:moveTo>
                    <a:pt x="120" y="58"/>
                  </a:moveTo>
                  <a:cubicBezTo>
                    <a:pt x="120" y="60"/>
                    <a:pt x="119" y="64"/>
                    <a:pt x="112" y="64"/>
                  </a:cubicBezTo>
                  <a:cubicBezTo>
                    <a:pt x="106" y="64"/>
                    <a:pt x="104" y="64"/>
                    <a:pt x="104" y="64"/>
                  </a:cubicBezTo>
                  <a:cubicBezTo>
                    <a:pt x="103" y="64"/>
                    <a:pt x="102" y="65"/>
                    <a:pt x="102" y="66"/>
                  </a:cubicBezTo>
                  <a:cubicBezTo>
                    <a:pt x="102" y="67"/>
                    <a:pt x="103" y="68"/>
                    <a:pt x="104" y="68"/>
                  </a:cubicBezTo>
                  <a:cubicBezTo>
                    <a:pt x="104" y="68"/>
                    <a:pt x="106" y="68"/>
                    <a:pt x="112" y="68"/>
                  </a:cubicBezTo>
                  <a:cubicBezTo>
                    <a:pt x="118" y="68"/>
                    <a:pt x="119" y="73"/>
                    <a:pt x="118" y="75"/>
                  </a:cubicBezTo>
                  <a:cubicBezTo>
                    <a:pt x="118" y="78"/>
                    <a:pt x="116" y="84"/>
                    <a:pt x="110" y="84"/>
                  </a:cubicBezTo>
                  <a:cubicBezTo>
                    <a:pt x="103" y="84"/>
                    <a:pt x="100" y="84"/>
                    <a:pt x="100" y="84"/>
                  </a:cubicBezTo>
                  <a:cubicBezTo>
                    <a:pt x="99" y="84"/>
                    <a:pt x="98" y="85"/>
                    <a:pt x="98" y="86"/>
                  </a:cubicBezTo>
                  <a:cubicBezTo>
                    <a:pt x="98" y="87"/>
                    <a:pt x="99" y="88"/>
                    <a:pt x="100" y="88"/>
                  </a:cubicBezTo>
                  <a:cubicBezTo>
                    <a:pt x="100" y="88"/>
                    <a:pt x="105" y="88"/>
                    <a:pt x="108" y="88"/>
                  </a:cubicBezTo>
                  <a:cubicBezTo>
                    <a:pt x="115" y="88"/>
                    <a:pt x="114" y="93"/>
                    <a:pt x="113" y="96"/>
                  </a:cubicBezTo>
                  <a:cubicBezTo>
                    <a:pt x="112" y="100"/>
                    <a:pt x="111" y="104"/>
                    <a:pt x="103" y="104"/>
                  </a:cubicBezTo>
                  <a:cubicBezTo>
                    <a:pt x="100" y="104"/>
                    <a:pt x="96" y="104"/>
                    <a:pt x="96" y="104"/>
                  </a:cubicBezTo>
                  <a:cubicBezTo>
                    <a:pt x="95" y="104"/>
                    <a:pt x="94" y="105"/>
                    <a:pt x="94" y="106"/>
                  </a:cubicBezTo>
                  <a:cubicBezTo>
                    <a:pt x="94" y="107"/>
                    <a:pt x="95" y="108"/>
                    <a:pt x="96" y="108"/>
                  </a:cubicBezTo>
                  <a:cubicBezTo>
                    <a:pt x="96" y="108"/>
                    <a:pt x="99" y="108"/>
                    <a:pt x="102" y="108"/>
                  </a:cubicBezTo>
                  <a:cubicBezTo>
                    <a:pt x="107" y="108"/>
                    <a:pt x="107" y="112"/>
                    <a:pt x="106" y="114"/>
                  </a:cubicBezTo>
                  <a:cubicBezTo>
                    <a:pt x="106" y="115"/>
                    <a:pt x="105" y="116"/>
                    <a:pt x="105" y="117"/>
                  </a:cubicBezTo>
                  <a:cubicBezTo>
                    <a:pt x="104" y="119"/>
                    <a:pt x="102" y="120"/>
                    <a:pt x="98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65" y="120"/>
                    <a:pt x="54" y="118"/>
                    <a:pt x="54" y="117"/>
                  </a:cubicBezTo>
                  <a:cubicBezTo>
                    <a:pt x="37" y="114"/>
                    <a:pt x="36" y="113"/>
                    <a:pt x="35" y="113"/>
                  </a:cubicBezTo>
                  <a:cubicBezTo>
                    <a:pt x="35" y="113"/>
                    <a:pt x="32" y="112"/>
                    <a:pt x="32" y="110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52"/>
                    <a:pt x="33" y="51"/>
                    <a:pt x="35" y="50"/>
                  </a:cubicBezTo>
                  <a:cubicBezTo>
                    <a:pt x="35" y="50"/>
                    <a:pt x="36" y="50"/>
                    <a:pt x="36" y="50"/>
                  </a:cubicBezTo>
                  <a:cubicBezTo>
                    <a:pt x="54" y="42"/>
                    <a:pt x="60" y="26"/>
                    <a:pt x="60" y="12"/>
                  </a:cubicBezTo>
                  <a:cubicBezTo>
                    <a:pt x="60" y="10"/>
                    <a:pt x="62" y="8"/>
                    <a:pt x="64" y="8"/>
                  </a:cubicBezTo>
                  <a:cubicBezTo>
                    <a:pt x="68" y="8"/>
                    <a:pt x="76" y="16"/>
                    <a:pt x="76" y="27"/>
                  </a:cubicBezTo>
                  <a:cubicBezTo>
                    <a:pt x="76" y="36"/>
                    <a:pt x="75" y="38"/>
                    <a:pt x="72" y="48"/>
                  </a:cubicBezTo>
                  <a:cubicBezTo>
                    <a:pt x="112" y="48"/>
                    <a:pt x="112" y="49"/>
                    <a:pt x="115" y="50"/>
                  </a:cubicBezTo>
                  <a:cubicBezTo>
                    <a:pt x="120" y="51"/>
                    <a:pt x="120" y="54"/>
                    <a:pt x="120" y="56"/>
                  </a:cubicBezTo>
                  <a:cubicBezTo>
                    <a:pt x="120" y="57"/>
                    <a:pt x="120" y="57"/>
                    <a:pt x="120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" name="Freeform 83"/>
            <p:cNvSpPr>
              <a:spLocks noEditPoints="1"/>
            </p:cNvSpPr>
            <p:nvPr/>
          </p:nvSpPr>
          <p:spPr bwMode="auto">
            <a:xfrm>
              <a:off x="2474265" y="3867103"/>
              <a:ext cx="38287" cy="38287"/>
            </a:xfrm>
            <a:custGeom>
              <a:avLst/>
              <a:gdLst>
                <a:gd name="T0" fmla="*/ 6 w 12"/>
                <a:gd name="T1" fmla="*/ 0 h 12"/>
                <a:gd name="T2" fmla="*/ 0 w 12"/>
                <a:gd name="T3" fmla="*/ 6 h 12"/>
                <a:gd name="T4" fmla="*/ 6 w 12"/>
                <a:gd name="T5" fmla="*/ 12 h 12"/>
                <a:gd name="T6" fmla="*/ 12 w 12"/>
                <a:gd name="T7" fmla="*/ 6 h 12"/>
                <a:gd name="T8" fmla="*/ 6 w 12"/>
                <a:gd name="T9" fmla="*/ 0 h 12"/>
                <a:gd name="T10" fmla="*/ 6 w 12"/>
                <a:gd name="T11" fmla="*/ 8 h 12"/>
                <a:gd name="T12" fmla="*/ 4 w 12"/>
                <a:gd name="T13" fmla="*/ 6 h 12"/>
                <a:gd name="T14" fmla="*/ 6 w 12"/>
                <a:gd name="T15" fmla="*/ 4 h 12"/>
                <a:gd name="T16" fmla="*/ 8 w 12"/>
                <a:gd name="T17" fmla="*/ 6 h 12"/>
                <a:gd name="T18" fmla="*/ 6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9" y="12"/>
                    <a:pt x="12" y="9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lose/>
                  <a:moveTo>
                    <a:pt x="6" y="8"/>
                  </a:moveTo>
                  <a:cubicBezTo>
                    <a:pt x="5" y="8"/>
                    <a:pt x="4" y="7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7" y="4"/>
                    <a:pt x="8" y="5"/>
                    <a:pt x="8" y="6"/>
                  </a:cubicBezTo>
                  <a:cubicBezTo>
                    <a:pt x="8" y="7"/>
                    <a:pt x="7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2341909" y="4966193"/>
            <a:ext cx="400024" cy="349856"/>
            <a:chOff x="2437300" y="2768688"/>
            <a:chExt cx="400024" cy="349856"/>
          </a:xfrm>
          <a:solidFill>
            <a:schemeClr val="bg2"/>
          </a:solidFill>
        </p:grpSpPr>
        <p:sp>
          <p:nvSpPr>
            <p:cNvPr id="53" name="Freeform 104"/>
            <p:cNvSpPr>
              <a:spLocks/>
            </p:cNvSpPr>
            <p:nvPr/>
          </p:nvSpPr>
          <p:spPr bwMode="auto">
            <a:xfrm>
              <a:off x="2499350" y="2830738"/>
              <a:ext cx="143903" cy="93735"/>
            </a:xfrm>
            <a:custGeom>
              <a:avLst/>
              <a:gdLst>
                <a:gd name="T0" fmla="*/ 44 w 46"/>
                <a:gd name="T1" fmla="*/ 0 h 30"/>
                <a:gd name="T2" fmla="*/ 0 w 46"/>
                <a:gd name="T3" fmla="*/ 28 h 30"/>
                <a:gd name="T4" fmla="*/ 2 w 46"/>
                <a:gd name="T5" fmla="*/ 30 h 30"/>
                <a:gd name="T6" fmla="*/ 4 w 46"/>
                <a:gd name="T7" fmla="*/ 28 h 30"/>
                <a:gd name="T8" fmla="*/ 44 w 46"/>
                <a:gd name="T9" fmla="*/ 4 h 30"/>
                <a:gd name="T10" fmla="*/ 46 w 46"/>
                <a:gd name="T11" fmla="*/ 2 h 30"/>
                <a:gd name="T12" fmla="*/ 44 w 46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30">
                  <a:moveTo>
                    <a:pt x="44" y="0"/>
                  </a:moveTo>
                  <a:cubicBezTo>
                    <a:pt x="20" y="0"/>
                    <a:pt x="0" y="13"/>
                    <a:pt x="0" y="28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3" y="30"/>
                    <a:pt x="4" y="29"/>
                    <a:pt x="4" y="28"/>
                  </a:cubicBezTo>
                  <a:cubicBezTo>
                    <a:pt x="4" y="15"/>
                    <a:pt x="23" y="4"/>
                    <a:pt x="44" y="4"/>
                  </a:cubicBezTo>
                  <a:cubicBezTo>
                    <a:pt x="45" y="4"/>
                    <a:pt x="46" y="3"/>
                    <a:pt x="46" y="2"/>
                  </a:cubicBezTo>
                  <a:cubicBezTo>
                    <a:pt x="46" y="1"/>
                    <a:pt x="45" y="0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" name="Freeform 105"/>
            <p:cNvSpPr>
              <a:spLocks noEditPoints="1"/>
            </p:cNvSpPr>
            <p:nvPr/>
          </p:nvSpPr>
          <p:spPr bwMode="auto">
            <a:xfrm>
              <a:off x="2437300" y="2768688"/>
              <a:ext cx="400024" cy="349856"/>
            </a:xfrm>
            <a:custGeom>
              <a:avLst/>
              <a:gdLst>
                <a:gd name="T0" fmla="*/ 64 w 128"/>
                <a:gd name="T1" fmla="*/ 0 h 112"/>
                <a:gd name="T2" fmla="*/ 0 w 128"/>
                <a:gd name="T3" fmla="*/ 48 h 112"/>
                <a:gd name="T4" fmla="*/ 28 w 128"/>
                <a:gd name="T5" fmla="*/ 88 h 112"/>
                <a:gd name="T6" fmla="*/ 28 w 128"/>
                <a:gd name="T7" fmla="*/ 88 h 112"/>
                <a:gd name="T8" fmla="*/ 20 w 128"/>
                <a:gd name="T9" fmla="*/ 107 h 112"/>
                <a:gd name="T10" fmla="*/ 20 w 128"/>
                <a:gd name="T11" fmla="*/ 107 h 112"/>
                <a:gd name="T12" fmla="*/ 20 w 128"/>
                <a:gd name="T13" fmla="*/ 108 h 112"/>
                <a:gd name="T14" fmla="*/ 24 w 128"/>
                <a:gd name="T15" fmla="*/ 112 h 112"/>
                <a:gd name="T16" fmla="*/ 25 w 128"/>
                <a:gd name="T17" fmla="*/ 112 h 112"/>
                <a:gd name="T18" fmla="*/ 52 w 128"/>
                <a:gd name="T19" fmla="*/ 95 h 112"/>
                <a:gd name="T20" fmla="*/ 64 w 128"/>
                <a:gd name="T21" fmla="*/ 96 h 112"/>
                <a:gd name="T22" fmla="*/ 128 w 128"/>
                <a:gd name="T23" fmla="*/ 48 h 112"/>
                <a:gd name="T24" fmla="*/ 64 w 128"/>
                <a:gd name="T25" fmla="*/ 0 h 112"/>
                <a:gd name="T26" fmla="*/ 64 w 128"/>
                <a:gd name="T27" fmla="*/ 88 h 112"/>
                <a:gd name="T28" fmla="*/ 53 w 128"/>
                <a:gd name="T29" fmla="*/ 87 h 112"/>
                <a:gd name="T30" fmla="*/ 52 w 128"/>
                <a:gd name="T31" fmla="*/ 87 h 112"/>
                <a:gd name="T32" fmla="*/ 45 w 128"/>
                <a:gd name="T33" fmla="*/ 90 h 112"/>
                <a:gd name="T34" fmla="*/ 33 w 128"/>
                <a:gd name="T35" fmla="*/ 100 h 112"/>
                <a:gd name="T36" fmla="*/ 36 w 128"/>
                <a:gd name="T37" fmla="*/ 88 h 112"/>
                <a:gd name="T38" fmla="*/ 36 w 128"/>
                <a:gd name="T39" fmla="*/ 88 h 112"/>
                <a:gd name="T40" fmla="*/ 32 w 128"/>
                <a:gd name="T41" fmla="*/ 81 h 112"/>
                <a:gd name="T42" fmla="*/ 8 w 128"/>
                <a:gd name="T43" fmla="*/ 48 h 112"/>
                <a:gd name="T44" fmla="*/ 64 w 128"/>
                <a:gd name="T45" fmla="*/ 8 h 112"/>
                <a:gd name="T46" fmla="*/ 120 w 128"/>
                <a:gd name="T47" fmla="*/ 48 h 112"/>
                <a:gd name="T48" fmla="*/ 64 w 128"/>
                <a:gd name="T49" fmla="*/ 8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8" h="112">
                  <a:moveTo>
                    <a:pt x="64" y="0"/>
                  </a:moveTo>
                  <a:cubicBezTo>
                    <a:pt x="29" y="0"/>
                    <a:pt x="0" y="21"/>
                    <a:pt x="0" y="48"/>
                  </a:cubicBezTo>
                  <a:cubicBezTo>
                    <a:pt x="0" y="65"/>
                    <a:pt x="11" y="79"/>
                    <a:pt x="28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8" y="95"/>
                    <a:pt x="23" y="103"/>
                    <a:pt x="20" y="107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20" y="107"/>
                    <a:pt x="20" y="108"/>
                    <a:pt x="20" y="108"/>
                  </a:cubicBezTo>
                  <a:cubicBezTo>
                    <a:pt x="20" y="110"/>
                    <a:pt x="22" y="112"/>
                    <a:pt x="24" y="112"/>
                  </a:cubicBezTo>
                  <a:cubicBezTo>
                    <a:pt x="24" y="112"/>
                    <a:pt x="25" y="112"/>
                    <a:pt x="25" y="112"/>
                  </a:cubicBezTo>
                  <a:cubicBezTo>
                    <a:pt x="37" y="110"/>
                    <a:pt x="49" y="98"/>
                    <a:pt x="52" y="95"/>
                  </a:cubicBezTo>
                  <a:cubicBezTo>
                    <a:pt x="56" y="96"/>
                    <a:pt x="60" y="96"/>
                    <a:pt x="64" y="96"/>
                  </a:cubicBezTo>
                  <a:cubicBezTo>
                    <a:pt x="99" y="96"/>
                    <a:pt x="128" y="75"/>
                    <a:pt x="128" y="48"/>
                  </a:cubicBezTo>
                  <a:cubicBezTo>
                    <a:pt x="128" y="21"/>
                    <a:pt x="99" y="0"/>
                    <a:pt x="64" y="0"/>
                  </a:cubicBezTo>
                  <a:close/>
                  <a:moveTo>
                    <a:pt x="64" y="88"/>
                  </a:moveTo>
                  <a:cubicBezTo>
                    <a:pt x="60" y="88"/>
                    <a:pt x="57" y="88"/>
                    <a:pt x="53" y="87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49" y="87"/>
                    <a:pt x="47" y="88"/>
                    <a:pt x="45" y="90"/>
                  </a:cubicBezTo>
                  <a:cubicBezTo>
                    <a:pt x="44" y="92"/>
                    <a:pt x="39" y="97"/>
                    <a:pt x="33" y="100"/>
                  </a:cubicBezTo>
                  <a:cubicBezTo>
                    <a:pt x="35" y="97"/>
                    <a:pt x="36" y="93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5"/>
                    <a:pt x="34" y="82"/>
                    <a:pt x="32" y="81"/>
                  </a:cubicBezTo>
                  <a:cubicBezTo>
                    <a:pt x="17" y="73"/>
                    <a:pt x="8" y="61"/>
                    <a:pt x="8" y="48"/>
                  </a:cubicBezTo>
                  <a:cubicBezTo>
                    <a:pt x="8" y="26"/>
                    <a:pt x="33" y="8"/>
                    <a:pt x="64" y="8"/>
                  </a:cubicBezTo>
                  <a:cubicBezTo>
                    <a:pt x="95" y="8"/>
                    <a:pt x="120" y="26"/>
                    <a:pt x="120" y="48"/>
                  </a:cubicBezTo>
                  <a:cubicBezTo>
                    <a:pt x="120" y="70"/>
                    <a:pt x="95" y="88"/>
                    <a:pt x="6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56" name="Freeform 113"/>
          <p:cNvSpPr>
            <a:spLocks noEditPoints="1"/>
          </p:cNvSpPr>
          <p:nvPr/>
        </p:nvSpPr>
        <p:spPr bwMode="auto">
          <a:xfrm>
            <a:off x="4909969" y="2308977"/>
            <a:ext cx="411906" cy="400024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57" name="Group 56"/>
          <p:cNvGrpSpPr/>
          <p:nvPr/>
        </p:nvGrpSpPr>
        <p:grpSpPr>
          <a:xfrm>
            <a:off x="7673951" y="2308977"/>
            <a:ext cx="274604" cy="400024"/>
            <a:chOff x="3299397" y="1943557"/>
            <a:chExt cx="274604" cy="400024"/>
          </a:xfrm>
          <a:solidFill>
            <a:schemeClr val="bg2"/>
          </a:solidFill>
        </p:grpSpPr>
        <p:sp>
          <p:nvSpPr>
            <p:cNvPr id="63" name="Freeform 114"/>
            <p:cNvSpPr>
              <a:spLocks noEditPoints="1"/>
            </p:cNvSpPr>
            <p:nvPr/>
          </p:nvSpPr>
          <p:spPr bwMode="auto">
            <a:xfrm>
              <a:off x="3299397" y="1943557"/>
              <a:ext cx="274604" cy="400024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4" name="Freeform 115"/>
            <p:cNvSpPr>
              <a:spLocks/>
            </p:cNvSpPr>
            <p:nvPr/>
          </p:nvSpPr>
          <p:spPr bwMode="auto">
            <a:xfrm>
              <a:off x="3361447" y="2006927"/>
              <a:ext cx="81853" cy="80533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7661409" y="4941109"/>
            <a:ext cx="299688" cy="400024"/>
            <a:chOff x="2487468" y="1943557"/>
            <a:chExt cx="299688" cy="400024"/>
          </a:xfrm>
          <a:solidFill>
            <a:schemeClr val="bg2"/>
          </a:solidFill>
        </p:grpSpPr>
        <p:sp>
          <p:nvSpPr>
            <p:cNvPr id="66" name="Freeform 116"/>
            <p:cNvSpPr>
              <a:spLocks noEditPoints="1"/>
            </p:cNvSpPr>
            <p:nvPr/>
          </p:nvSpPr>
          <p:spPr bwMode="auto">
            <a:xfrm>
              <a:off x="2487468" y="1943557"/>
              <a:ext cx="299688" cy="400024"/>
            </a:xfrm>
            <a:custGeom>
              <a:avLst/>
              <a:gdLst>
                <a:gd name="T0" fmla="*/ 84 w 96"/>
                <a:gd name="T1" fmla="*/ 52 h 128"/>
                <a:gd name="T2" fmla="*/ 84 w 96"/>
                <a:gd name="T3" fmla="*/ 36 h 128"/>
                <a:gd name="T4" fmla="*/ 48 w 96"/>
                <a:gd name="T5" fmla="*/ 0 h 128"/>
                <a:gd name="T6" fmla="*/ 12 w 96"/>
                <a:gd name="T7" fmla="*/ 36 h 128"/>
                <a:gd name="T8" fmla="*/ 12 w 96"/>
                <a:gd name="T9" fmla="*/ 52 h 128"/>
                <a:gd name="T10" fmla="*/ 0 w 96"/>
                <a:gd name="T11" fmla="*/ 64 h 128"/>
                <a:gd name="T12" fmla="*/ 0 w 96"/>
                <a:gd name="T13" fmla="*/ 76 h 128"/>
                <a:gd name="T14" fmla="*/ 0 w 96"/>
                <a:gd name="T15" fmla="*/ 80 h 128"/>
                <a:gd name="T16" fmla="*/ 0 w 96"/>
                <a:gd name="T17" fmla="*/ 88 h 128"/>
                <a:gd name="T18" fmla="*/ 0 w 96"/>
                <a:gd name="T19" fmla="*/ 92 h 128"/>
                <a:gd name="T20" fmla="*/ 36 w 96"/>
                <a:gd name="T21" fmla="*/ 128 h 128"/>
                <a:gd name="T22" fmla="*/ 60 w 96"/>
                <a:gd name="T23" fmla="*/ 128 h 128"/>
                <a:gd name="T24" fmla="*/ 96 w 96"/>
                <a:gd name="T25" fmla="*/ 92 h 128"/>
                <a:gd name="T26" fmla="*/ 96 w 96"/>
                <a:gd name="T27" fmla="*/ 88 h 128"/>
                <a:gd name="T28" fmla="*/ 96 w 96"/>
                <a:gd name="T29" fmla="*/ 80 h 128"/>
                <a:gd name="T30" fmla="*/ 96 w 96"/>
                <a:gd name="T31" fmla="*/ 76 h 128"/>
                <a:gd name="T32" fmla="*/ 96 w 96"/>
                <a:gd name="T33" fmla="*/ 64 h 128"/>
                <a:gd name="T34" fmla="*/ 84 w 96"/>
                <a:gd name="T35" fmla="*/ 52 h 128"/>
                <a:gd name="T36" fmla="*/ 20 w 96"/>
                <a:gd name="T37" fmla="*/ 36 h 128"/>
                <a:gd name="T38" fmla="*/ 48 w 96"/>
                <a:gd name="T39" fmla="*/ 8 h 128"/>
                <a:gd name="T40" fmla="*/ 76 w 96"/>
                <a:gd name="T41" fmla="*/ 36 h 128"/>
                <a:gd name="T42" fmla="*/ 76 w 96"/>
                <a:gd name="T43" fmla="*/ 52 h 128"/>
                <a:gd name="T44" fmla="*/ 68 w 96"/>
                <a:gd name="T45" fmla="*/ 52 h 128"/>
                <a:gd name="T46" fmla="*/ 68 w 96"/>
                <a:gd name="T47" fmla="*/ 36 h 128"/>
                <a:gd name="T48" fmla="*/ 48 w 96"/>
                <a:gd name="T49" fmla="*/ 16 h 128"/>
                <a:gd name="T50" fmla="*/ 28 w 96"/>
                <a:gd name="T51" fmla="*/ 36 h 128"/>
                <a:gd name="T52" fmla="*/ 28 w 96"/>
                <a:gd name="T53" fmla="*/ 52 h 128"/>
                <a:gd name="T54" fmla="*/ 20 w 96"/>
                <a:gd name="T55" fmla="*/ 52 h 128"/>
                <a:gd name="T56" fmla="*/ 20 w 96"/>
                <a:gd name="T57" fmla="*/ 36 h 128"/>
                <a:gd name="T58" fmla="*/ 64 w 96"/>
                <a:gd name="T59" fmla="*/ 36 h 128"/>
                <a:gd name="T60" fmla="*/ 64 w 96"/>
                <a:gd name="T61" fmla="*/ 36 h 128"/>
                <a:gd name="T62" fmla="*/ 64 w 96"/>
                <a:gd name="T63" fmla="*/ 52 h 128"/>
                <a:gd name="T64" fmla="*/ 32 w 96"/>
                <a:gd name="T65" fmla="*/ 52 h 128"/>
                <a:gd name="T66" fmla="*/ 32 w 96"/>
                <a:gd name="T67" fmla="*/ 36 h 128"/>
                <a:gd name="T68" fmla="*/ 32 w 96"/>
                <a:gd name="T69" fmla="*/ 36 h 128"/>
                <a:gd name="T70" fmla="*/ 48 w 96"/>
                <a:gd name="T71" fmla="*/ 20 h 128"/>
                <a:gd name="T72" fmla="*/ 64 w 96"/>
                <a:gd name="T73" fmla="*/ 36 h 128"/>
                <a:gd name="T74" fmla="*/ 88 w 96"/>
                <a:gd name="T75" fmla="*/ 76 h 128"/>
                <a:gd name="T76" fmla="*/ 88 w 96"/>
                <a:gd name="T77" fmla="*/ 80 h 128"/>
                <a:gd name="T78" fmla="*/ 88 w 96"/>
                <a:gd name="T79" fmla="*/ 88 h 128"/>
                <a:gd name="T80" fmla="*/ 88 w 96"/>
                <a:gd name="T81" fmla="*/ 92 h 128"/>
                <a:gd name="T82" fmla="*/ 60 w 96"/>
                <a:gd name="T83" fmla="*/ 120 h 128"/>
                <a:gd name="T84" fmla="*/ 36 w 96"/>
                <a:gd name="T85" fmla="*/ 120 h 128"/>
                <a:gd name="T86" fmla="*/ 8 w 96"/>
                <a:gd name="T87" fmla="*/ 92 h 128"/>
                <a:gd name="T88" fmla="*/ 8 w 96"/>
                <a:gd name="T89" fmla="*/ 88 h 128"/>
                <a:gd name="T90" fmla="*/ 8 w 96"/>
                <a:gd name="T91" fmla="*/ 80 h 128"/>
                <a:gd name="T92" fmla="*/ 8 w 96"/>
                <a:gd name="T93" fmla="*/ 76 h 128"/>
                <a:gd name="T94" fmla="*/ 8 w 96"/>
                <a:gd name="T95" fmla="*/ 64 h 128"/>
                <a:gd name="T96" fmla="*/ 12 w 96"/>
                <a:gd name="T97" fmla="*/ 60 h 128"/>
                <a:gd name="T98" fmla="*/ 20 w 96"/>
                <a:gd name="T99" fmla="*/ 60 h 128"/>
                <a:gd name="T100" fmla="*/ 76 w 96"/>
                <a:gd name="T101" fmla="*/ 60 h 128"/>
                <a:gd name="T102" fmla="*/ 84 w 96"/>
                <a:gd name="T103" fmla="*/ 60 h 128"/>
                <a:gd name="T104" fmla="*/ 88 w 96"/>
                <a:gd name="T105" fmla="*/ 64 h 128"/>
                <a:gd name="T106" fmla="*/ 88 w 96"/>
                <a:gd name="T107" fmla="*/ 7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6" h="128">
                  <a:moveTo>
                    <a:pt x="84" y="52"/>
                  </a:moveTo>
                  <a:cubicBezTo>
                    <a:pt x="84" y="36"/>
                    <a:pt x="84" y="36"/>
                    <a:pt x="84" y="36"/>
                  </a:cubicBezTo>
                  <a:cubicBezTo>
                    <a:pt x="84" y="16"/>
                    <a:pt x="68" y="0"/>
                    <a:pt x="48" y="0"/>
                  </a:cubicBezTo>
                  <a:cubicBezTo>
                    <a:pt x="28" y="0"/>
                    <a:pt x="12" y="16"/>
                    <a:pt x="12" y="36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5" y="52"/>
                    <a:pt x="0" y="57"/>
                    <a:pt x="0" y="6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12"/>
                    <a:pt x="16" y="128"/>
                    <a:pt x="36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80" y="128"/>
                    <a:pt x="96" y="112"/>
                    <a:pt x="96" y="92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57"/>
                    <a:pt x="91" y="52"/>
                    <a:pt x="84" y="52"/>
                  </a:cubicBezTo>
                  <a:close/>
                  <a:moveTo>
                    <a:pt x="20" y="36"/>
                  </a:moveTo>
                  <a:cubicBezTo>
                    <a:pt x="20" y="21"/>
                    <a:pt x="33" y="8"/>
                    <a:pt x="48" y="8"/>
                  </a:cubicBezTo>
                  <a:cubicBezTo>
                    <a:pt x="63" y="8"/>
                    <a:pt x="76" y="21"/>
                    <a:pt x="76" y="36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8" y="25"/>
                    <a:pt x="59" y="16"/>
                    <a:pt x="48" y="16"/>
                  </a:cubicBezTo>
                  <a:cubicBezTo>
                    <a:pt x="37" y="16"/>
                    <a:pt x="28" y="25"/>
                    <a:pt x="28" y="36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0" y="52"/>
                    <a:pt x="20" y="52"/>
                    <a:pt x="20" y="52"/>
                  </a:cubicBezTo>
                  <a:lnTo>
                    <a:pt x="20" y="36"/>
                  </a:lnTo>
                  <a:close/>
                  <a:moveTo>
                    <a:pt x="64" y="36"/>
                  </a:moveTo>
                  <a:cubicBezTo>
                    <a:pt x="64" y="36"/>
                    <a:pt x="64" y="36"/>
                    <a:pt x="64" y="36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27"/>
                    <a:pt x="39" y="20"/>
                    <a:pt x="48" y="20"/>
                  </a:cubicBezTo>
                  <a:cubicBezTo>
                    <a:pt x="57" y="20"/>
                    <a:pt x="64" y="27"/>
                    <a:pt x="64" y="36"/>
                  </a:cubicBezTo>
                  <a:close/>
                  <a:moveTo>
                    <a:pt x="88" y="76"/>
                  </a:moveTo>
                  <a:cubicBezTo>
                    <a:pt x="88" y="80"/>
                    <a:pt x="88" y="80"/>
                    <a:pt x="88" y="80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8" y="92"/>
                    <a:pt x="88" y="92"/>
                    <a:pt x="88" y="92"/>
                  </a:cubicBezTo>
                  <a:cubicBezTo>
                    <a:pt x="88" y="107"/>
                    <a:pt x="75" y="120"/>
                    <a:pt x="60" y="120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21" y="120"/>
                    <a:pt x="8" y="107"/>
                    <a:pt x="8" y="92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2"/>
                    <a:pt x="10" y="60"/>
                    <a:pt x="12" y="60"/>
                  </a:cubicBezTo>
                  <a:cubicBezTo>
                    <a:pt x="15" y="60"/>
                    <a:pt x="17" y="60"/>
                    <a:pt x="2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0"/>
                    <a:pt x="81" y="60"/>
                    <a:pt x="84" y="60"/>
                  </a:cubicBezTo>
                  <a:cubicBezTo>
                    <a:pt x="86" y="60"/>
                    <a:pt x="88" y="62"/>
                    <a:pt x="88" y="64"/>
                  </a:cubicBezTo>
                  <a:lnTo>
                    <a:pt x="88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" name="Freeform 117"/>
            <p:cNvSpPr>
              <a:spLocks/>
            </p:cNvSpPr>
            <p:nvPr/>
          </p:nvSpPr>
          <p:spPr bwMode="auto">
            <a:xfrm>
              <a:off x="2611567" y="2181195"/>
              <a:ext cx="50168" cy="75252"/>
            </a:xfrm>
            <a:custGeom>
              <a:avLst/>
              <a:gdLst>
                <a:gd name="T0" fmla="*/ 8 w 16"/>
                <a:gd name="T1" fmla="*/ 0 h 24"/>
                <a:gd name="T2" fmla="*/ 0 w 16"/>
                <a:gd name="T3" fmla="*/ 8 h 24"/>
                <a:gd name="T4" fmla="*/ 3 w 16"/>
                <a:gd name="T5" fmla="*/ 19 h 24"/>
                <a:gd name="T6" fmla="*/ 8 w 16"/>
                <a:gd name="T7" fmla="*/ 24 h 24"/>
                <a:gd name="T8" fmla="*/ 13 w 16"/>
                <a:gd name="T9" fmla="*/ 19 h 24"/>
                <a:gd name="T10" fmla="*/ 16 w 16"/>
                <a:gd name="T11" fmla="*/ 8 h 24"/>
                <a:gd name="T12" fmla="*/ 8 w 16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4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10"/>
                    <a:pt x="1" y="15"/>
                    <a:pt x="3" y="19"/>
                  </a:cubicBezTo>
                  <a:cubicBezTo>
                    <a:pt x="4" y="22"/>
                    <a:pt x="5" y="24"/>
                    <a:pt x="8" y="24"/>
                  </a:cubicBezTo>
                  <a:cubicBezTo>
                    <a:pt x="11" y="24"/>
                    <a:pt x="12" y="22"/>
                    <a:pt x="13" y="19"/>
                  </a:cubicBezTo>
                  <a:cubicBezTo>
                    <a:pt x="15" y="15"/>
                    <a:pt x="16" y="10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68" name="Freeform 118"/>
          <p:cNvSpPr>
            <a:spLocks noEditPoints="1"/>
          </p:cNvSpPr>
          <p:nvPr/>
        </p:nvSpPr>
        <p:spPr bwMode="auto">
          <a:xfrm>
            <a:off x="2341909" y="2359145"/>
            <a:ext cx="400024" cy="299688"/>
          </a:xfrm>
          <a:custGeom>
            <a:avLst/>
            <a:gdLst>
              <a:gd name="T0" fmla="*/ 105 w 128"/>
              <a:gd name="T1" fmla="*/ 2 h 96"/>
              <a:gd name="T2" fmla="*/ 28 w 128"/>
              <a:gd name="T3" fmla="*/ 0 h 96"/>
              <a:gd name="T4" fmla="*/ 2 w 128"/>
              <a:gd name="T5" fmla="*/ 23 h 96"/>
              <a:gd name="T6" fmla="*/ 2 w 128"/>
              <a:gd name="T7" fmla="*/ 34 h 96"/>
              <a:gd name="T8" fmla="*/ 64 w 128"/>
              <a:gd name="T9" fmla="*/ 96 h 96"/>
              <a:gd name="T10" fmla="*/ 126 w 128"/>
              <a:gd name="T11" fmla="*/ 34 h 96"/>
              <a:gd name="T12" fmla="*/ 126 w 128"/>
              <a:gd name="T13" fmla="*/ 23 h 96"/>
              <a:gd name="T14" fmla="*/ 55 w 128"/>
              <a:gd name="T15" fmla="*/ 28 h 96"/>
              <a:gd name="T16" fmla="*/ 73 w 128"/>
              <a:gd name="T17" fmla="*/ 28 h 96"/>
              <a:gd name="T18" fmla="*/ 78 w 128"/>
              <a:gd name="T19" fmla="*/ 9 h 96"/>
              <a:gd name="T20" fmla="*/ 76 w 128"/>
              <a:gd name="T21" fmla="*/ 25 h 96"/>
              <a:gd name="T22" fmla="*/ 52 w 128"/>
              <a:gd name="T23" fmla="*/ 25 h 96"/>
              <a:gd name="T24" fmla="*/ 50 w 128"/>
              <a:gd name="T25" fmla="*/ 9 h 96"/>
              <a:gd name="T26" fmla="*/ 52 w 128"/>
              <a:gd name="T27" fmla="*/ 25 h 96"/>
              <a:gd name="T28" fmla="*/ 64 w 128"/>
              <a:gd name="T29" fmla="*/ 82 h 96"/>
              <a:gd name="T30" fmla="*/ 74 w 128"/>
              <a:gd name="T31" fmla="*/ 32 h 96"/>
              <a:gd name="T32" fmla="*/ 98 w 128"/>
              <a:gd name="T33" fmla="*/ 32 h 96"/>
              <a:gd name="T34" fmla="*/ 78 w 128"/>
              <a:gd name="T35" fmla="*/ 32 h 96"/>
              <a:gd name="T36" fmla="*/ 89 w 128"/>
              <a:gd name="T37" fmla="*/ 20 h 96"/>
              <a:gd name="T38" fmla="*/ 79 w 128"/>
              <a:gd name="T39" fmla="*/ 28 h 96"/>
              <a:gd name="T40" fmla="*/ 97 w 128"/>
              <a:gd name="T41" fmla="*/ 8 h 96"/>
              <a:gd name="T42" fmla="*/ 83 w 128"/>
              <a:gd name="T43" fmla="*/ 8 h 96"/>
              <a:gd name="T44" fmla="*/ 55 w 128"/>
              <a:gd name="T45" fmla="*/ 8 h 96"/>
              <a:gd name="T46" fmla="*/ 64 w 128"/>
              <a:gd name="T47" fmla="*/ 15 h 96"/>
              <a:gd name="T48" fmla="*/ 31 w 128"/>
              <a:gd name="T49" fmla="*/ 8 h 96"/>
              <a:gd name="T50" fmla="*/ 39 w 128"/>
              <a:gd name="T51" fmla="*/ 14 h 96"/>
              <a:gd name="T52" fmla="*/ 49 w 128"/>
              <a:gd name="T53" fmla="*/ 28 h 96"/>
              <a:gd name="T54" fmla="*/ 39 w 128"/>
              <a:gd name="T55" fmla="*/ 20 h 96"/>
              <a:gd name="T56" fmla="*/ 60 w 128"/>
              <a:gd name="T57" fmla="*/ 81 h 96"/>
              <a:gd name="T58" fmla="*/ 50 w 128"/>
              <a:gd name="T59" fmla="*/ 32 h 96"/>
              <a:gd name="T60" fmla="*/ 11 w 128"/>
              <a:gd name="T61" fmla="*/ 32 h 96"/>
              <a:gd name="T62" fmla="*/ 51 w 128"/>
              <a:gd name="T63" fmla="*/ 74 h 96"/>
              <a:gd name="T64" fmla="*/ 117 w 128"/>
              <a:gd name="T65" fmla="*/ 32 h 96"/>
              <a:gd name="T66" fmla="*/ 102 w 128"/>
              <a:gd name="T67" fmla="*/ 32 h 96"/>
              <a:gd name="T68" fmla="*/ 92 w 128"/>
              <a:gd name="T69" fmla="*/ 17 h 96"/>
              <a:gd name="T70" fmla="*/ 120 w 128"/>
              <a:gd name="T71" fmla="*/ 28 h 96"/>
              <a:gd name="T72" fmla="*/ 27 w 128"/>
              <a:gd name="T73" fmla="*/ 10 h 96"/>
              <a:gd name="T74" fmla="*/ 25 w 128"/>
              <a:gd name="T75" fmla="*/ 28 h 96"/>
              <a:gd name="T76" fmla="*/ 27 w 128"/>
              <a:gd name="T77" fmla="*/ 1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9" name="Rectangle 68"/>
          <p:cNvSpPr/>
          <p:nvPr/>
        </p:nvSpPr>
        <p:spPr>
          <a:xfrm>
            <a:off x="1783762" y="4320622"/>
            <a:ext cx="18917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sz="1200" kern="0" dirty="0">
                <a:ea typeface="Roboto Lt" pitchFamily="2" charset="0"/>
              </a:rPr>
              <a:t>Suitable for any business presentation</a:t>
            </a:r>
          </a:p>
        </p:txBody>
      </p:sp>
      <p:sp>
        <p:nvSpPr>
          <p:cNvPr id="70" name="Rectangle 69"/>
          <p:cNvSpPr/>
          <p:nvPr/>
        </p:nvSpPr>
        <p:spPr>
          <a:xfrm>
            <a:off x="4322895" y="2936352"/>
            <a:ext cx="18917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sz="1200" kern="0" dirty="0">
                <a:ea typeface="Roboto Lt" pitchFamily="2" charset="0"/>
              </a:rPr>
              <a:t>Suitable for any business presentation</a:t>
            </a:r>
          </a:p>
        </p:txBody>
      </p:sp>
      <p:sp>
        <p:nvSpPr>
          <p:cNvPr id="71" name="Rectangle 70"/>
          <p:cNvSpPr/>
          <p:nvPr/>
        </p:nvSpPr>
        <p:spPr>
          <a:xfrm>
            <a:off x="4313349" y="4320622"/>
            <a:ext cx="18917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sz="1200" kern="0" dirty="0">
                <a:ea typeface="Roboto Lt" pitchFamily="2" charset="0"/>
              </a:rPr>
              <a:t>Suitable for any business presentation</a:t>
            </a:r>
          </a:p>
        </p:txBody>
      </p:sp>
      <p:sp>
        <p:nvSpPr>
          <p:cNvPr id="72" name="Rectangle 71"/>
          <p:cNvSpPr/>
          <p:nvPr/>
        </p:nvSpPr>
        <p:spPr>
          <a:xfrm>
            <a:off x="7002694" y="2936352"/>
            <a:ext cx="18917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sz="1200" kern="0" dirty="0">
                <a:ea typeface="Roboto Lt" pitchFamily="2" charset="0"/>
              </a:rPr>
              <a:t>Suitable for any business presentation</a:t>
            </a:r>
          </a:p>
        </p:txBody>
      </p:sp>
      <p:sp>
        <p:nvSpPr>
          <p:cNvPr id="73" name="Rectangle 72"/>
          <p:cNvSpPr/>
          <p:nvPr/>
        </p:nvSpPr>
        <p:spPr>
          <a:xfrm>
            <a:off x="6993148" y="4320622"/>
            <a:ext cx="18917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sz="1200" kern="0" dirty="0">
                <a:ea typeface="Roboto Lt" pitchFamily="2" charset="0"/>
              </a:rPr>
              <a:t>Suitable for any business presentation</a:t>
            </a:r>
          </a:p>
        </p:txBody>
      </p:sp>
    </p:spTree>
    <p:extLst>
      <p:ext uri="{BB962C8B-B14F-4D97-AF65-F5344CB8AC3E}">
        <p14:creationId xmlns:p14="http://schemas.microsoft.com/office/powerpoint/2010/main" val="5217920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9344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olors 10">
      <a:dk1>
        <a:srgbClr val="3F3F3F"/>
      </a:dk1>
      <a:lt1>
        <a:sysClr val="window" lastClr="FFFFFF"/>
      </a:lt1>
      <a:dk2>
        <a:srgbClr val="313C41"/>
      </a:dk2>
      <a:lt2>
        <a:srgbClr val="FFFFFF"/>
      </a:lt2>
      <a:accent1>
        <a:srgbClr val="2980B9"/>
      </a:accent1>
      <a:accent2>
        <a:srgbClr val="9BBB59"/>
      </a:accent2>
      <a:accent3>
        <a:srgbClr val="F39C12"/>
      </a:accent3>
      <a:accent4>
        <a:srgbClr val="C0392B"/>
      </a:accent4>
      <a:accent5>
        <a:srgbClr val="41B176"/>
      </a:accent5>
      <a:accent6>
        <a:srgbClr val="954F72"/>
      </a:accent6>
      <a:hlink>
        <a:srgbClr val="0563C1"/>
      </a:hlink>
      <a:folHlink>
        <a:srgbClr val="954F72"/>
      </a:folHlink>
    </a:clrScheme>
    <a:fontScheme name="Custom 11">
      <a:majorFont>
        <a:latin typeface="Poppi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5688</TotalTime>
  <Words>136</Words>
  <Application>Microsoft Office PowerPoint</Application>
  <PresentationFormat>宽屏</PresentationFormat>
  <Paragraphs>22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4" baseType="lpstr">
      <vt:lpstr>Meiryo</vt:lpstr>
      <vt:lpstr>Roboto Lt</vt:lpstr>
      <vt:lpstr>等线</vt:lpstr>
      <vt:lpstr>宋体</vt:lpstr>
      <vt:lpstr>微软雅黑</vt:lpstr>
      <vt:lpstr>Arial</vt:lpstr>
      <vt:lpstr>Calibri</vt:lpstr>
      <vt:lpstr>Calibri Light</vt:lpstr>
      <vt:lpstr>Open Sans</vt:lpstr>
      <vt:lpstr>Poppins</vt:lpstr>
      <vt:lpstr>Office Theme</vt:lpstr>
      <vt:lpstr>1_Office Theme</vt:lpstr>
      <vt:lpstr>FISHBONE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FISHBONE</dc:title>
  <dc:creator>优品PPT</dc:creator>
  <cp:keywords>http:/www.ypppt.com</cp:keywords>
  <dc:description>http://www.ypppt.com/</dc:description>
  <cp:lastModifiedBy>Administrator</cp:lastModifiedBy>
  <cp:revision>240</cp:revision>
  <dcterms:created xsi:type="dcterms:W3CDTF">2017-01-31T07:30:01Z</dcterms:created>
  <dcterms:modified xsi:type="dcterms:W3CDTF">2017-04-23T02:27:41Z</dcterms:modified>
</cp:coreProperties>
</file>