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CE5FE-CC22-4345-92E4-6A68B406EB23}" type="datetimeFigureOut">
              <a:rPr lang="zh-CN" altLang="en-US" smtClean="0"/>
              <a:t>2015/12/8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9293D7-37E1-4D07-9330-E0A124B5E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415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293D7-37E1-4D07-9330-E0A124B5EF0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978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6258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12/8/2015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239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782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46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189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678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89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805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903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310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960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244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20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34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4"/>
          <p:cNvSpPr>
            <a:spLocks noChangeArrowheads="1"/>
          </p:cNvSpPr>
          <p:nvPr/>
        </p:nvSpPr>
        <p:spPr bwMode="gray">
          <a:xfrm>
            <a:off x="457200" y="228600"/>
            <a:ext cx="56388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/>
              <a:t>DUE DILIGENCE -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</a:rPr>
              <a:t>Your Text Here</a:t>
            </a:r>
            <a:endParaRPr lang="en-US" sz="2800" b="1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518161" y="1447800"/>
            <a:ext cx="8219127" cy="4488180"/>
            <a:chOff x="518160" y="1600200"/>
            <a:chExt cx="7940040" cy="4335780"/>
          </a:xfrm>
        </p:grpSpPr>
        <p:grpSp>
          <p:nvGrpSpPr>
            <p:cNvPr id="11" name="Group 10"/>
            <p:cNvGrpSpPr/>
            <p:nvPr/>
          </p:nvGrpSpPr>
          <p:grpSpPr>
            <a:xfrm>
              <a:off x="518160" y="1600200"/>
              <a:ext cx="7940040" cy="609600"/>
              <a:chOff x="609600" y="1600200"/>
              <a:chExt cx="7711440" cy="609600"/>
            </a:xfrm>
            <a:gradFill flip="none" rotWithShape="1">
              <a:gsLst>
                <a:gs pos="0">
                  <a:srgbClr val="000000"/>
                </a:gs>
                <a:gs pos="67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</p:grpSpPr>
          <p:sp>
            <p:nvSpPr>
              <p:cNvPr id="6" name="Pentagon 5"/>
              <p:cNvSpPr/>
              <p:nvPr/>
            </p:nvSpPr>
            <p:spPr>
              <a:xfrm>
                <a:off x="609600" y="1600200"/>
                <a:ext cx="1676400" cy="609600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Chevron 6"/>
              <p:cNvSpPr/>
              <p:nvPr/>
            </p:nvSpPr>
            <p:spPr>
              <a:xfrm>
                <a:off x="2133600" y="1600200"/>
                <a:ext cx="1676400" cy="6096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Chevron 7"/>
              <p:cNvSpPr/>
              <p:nvPr/>
            </p:nvSpPr>
            <p:spPr>
              <a:xfrm>
                <a:off x="3642360" y="1600200"/>
                <a:ext cx="1676400" cy="6096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Chevron 8"/>
              <p:cNvSpPr/>
              <p:nvPr/>
            </p:nvSpPr>
            <p:spPr>
              <a:xfrm>
                <a:off x="5128260" y="1600200"/>
                <a:ext cx="1676400" cy="6096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Chevron 9"/>
              <p:cNvSpPr/>
              <p:nvPr/>
            </p:nvSpPr>
            <p:spPr>
              <a:xfrm>
                <a:off x="6644640" y="1600200"/>
                <a:ext cx="1676400" cy="60960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" name="Rectangle 11"/>
            <p:cNvSpPr/>
            <p:nvPr/>
          </p:nvSpPr>
          <p:spPr>
            <a:xfrm>
              <a:off x="518160" y="2202180"/>
              <a:ext cx="1432560" cy="37338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080259" y="2202180"/>
              <a:ext cx="1432560" cy="37338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634740" y="2202180"/>
              <a:ext cx="1432560" cy="37338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173980" y="2202180"/>
              <a:ext cx="1432560" cy="37338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728460" y="2202180"/>
              <a:ext cx="1432560" cy="37338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62000" y="1676400"/>
              <a:ext cx="10668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tx1">
                      <a:lumMod val="50000"/>
                    </a:schemeClr>
                  </a:solidFill>
                  <a:cs typeface="Arial" pitchFamily="34" charset="0"/>
                </a:rPr>
                <a:t>KICK OFF MEETING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400300" y="1752600"/>
              <a:ext cx="11811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tx1">
                      <a:lumMod val="50000"/>
                    </a:schemeClr>
                  </a:solidFill>
                  <a:cs typeface="Arial" pitchFamily="34" charset="0"/>
                </a:rPr>
                <a:t>ANALYSIS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114800" y="1752600"/>
              <a:ext cx="10668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tx1">
                      <a:lumMod val="50000"/>
                    </a:schemeClr>
                  </a:solidFill>
                  <a:cs typeface="Arial" pitchFamily="34" charset="0"/>
                </a:rPr>
                <a:t>SOLUTION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410200" y="1676400"/>
              <a:ext cx="12954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FFC000"/>
                  </a:solidFill>
                  <a:cs typeface="Arial" pitchFamily="34" charset="0"/>
                </a:rPr>
                <a:t>MANAGEMENT DECISION</a:t>
              </a:r>
              <a:endParaRPr lang="en-US" sz="1200" b="1" dirty="0">
                <a:solidFill>
                  <a:srgbClr val="FFC000"/>
                </a:solidFill>
                <a:cs typeface="Arial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010400" y="1752600"/>
              <a:ext cx="113538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FFC000"/>
                  </a:solidFill>
                  <a:cs typeface="Arial" pitchFamily="34" charset="0"/>
                </a:rPr>
                <a:t>ACTION</a:t>
              </a:r>
              <a:endParaRPr lang="en-US" sz="1200" b="1" dirty="0">
                <a:solidFill>
                  <a:srgbClr val="FFC000"/>
                </a:solidFill>
                <a:cs typeface="Arial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09600" y="2286000"/>
              <a:ext cx="1295400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Lorem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</a:t>
              </a:r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Ipsum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is simply dummy text of the printing and typesetting industry. </a:t>
              </a:r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Lorem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</a:t>
              </a:r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Ipsum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has been the industry's standard dummy text ever since the 1500s, when an unknown printer took a galley of type and scrambled it to make a type specimen book. </a:t>
              </a:r>
              <a:endParaRPr lang="en-US" sz="1200" dirty="0">
                <a:solidFill>
                  <a:srgbClr val="4D4D4D"/>
                </a:solidFill>
                <a:latin typeface="+mn-lt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164080" y="2286000"/>
              <a:ext cx="1295400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Lorem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</a:t>
              </a:r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Ipsum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is simply dummy text of the printing and typesetting industry. </a:t>
              </a:r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Lorem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</a:t>
              </a:r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Ipsum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has been the industry's standard dummy text ever since the 1500s, when an unknown printer took a galley of type and scrambled it to make a type specimen book. </a:t>
              </a:r>
              <a:endParaRPr lang="en-US" sz="1200" dirty="0">
                <a:solidFill>
                  <a:srgbClr val="4D4D4D"/>
                </a:solidFill>
                <a:latin typeface="+mn-lt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710940" y="2286000"/>
              <a:ext cx="1295400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Lorem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</a:t>
              </a:r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Ipsum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is simply dummy text of the printing and typesetting industry. </a:t>
              </a:r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Lorem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</a:t>
              </a:r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Ipsum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has been the industry's standard dummy text ever since the 1500s, when an unknown printer took a galley of type and scrambled it to make a type specimen book. </a:t>
              </a:r>
              <a:endParaRPr lang="en-US" sz="1200" dirty="0">
                <a:solidFill>
                  <a:srgbClr val="4D4D4D"/>
                </a:solidFill>
                <a:latin typeface="+mn-lt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257800" y="2286000"/>
              <a:ext cx="1295400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Lorem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</a:t>
              </a:r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Ipsum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is simply dummy text of the printing and typesetting industry. </a:t>
              </a:r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Lorem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</a:t>
              </a:r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Ipsum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has been the industry's standard dummy text ever since the 1500s, when an unknown printer took a galley of type and scrambled it to make a type specimen book. </a:t>
              </a:r>
              <a:endParaRPr lang="en-US" sz="1200" dirty="0">
                <a:solidFill>
                  <a:srgbClr val="4D4D4D"/>
                </a:solidFill>
                <a:latin typeface="+mn-lt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797040" y="2286000"/>
              <a:ext cx="1295400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Lorem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</a:t>
              </a:r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Ipsum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is simply dummy text of the printing and typesetting industry. </a:t>
              </a:r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Lorem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</a:t>
              </a:r>
              <a:r>
                <a:rPr lang="en-US" sz="1200" dirty="0" err="1" smtClean="0">
                  <a:solidFill>
                    <a:srgbClr val="4D4D4D"/>
                  </a:solidFill>
                  <a:latin typeface="+mn-lt"/>
                </a:rPr>
                <a:t>Ipsum</a:t>
              </a:r>
              <a:r>
                <a:rPr lang="en-US" sz="1200" dirty="0" smtClean="0">
                  <a:solidFill>
                    <a:srgbClr val="4D4D4D"/>
                  </a:solidFill>
                  <a:latin typeface="+mn-lt"/>
                </a:rPr>
                <a:t> has been the industry's standard dummy text ever since the 1500s, when an unknown printer took a galley of type and scrambled it to make a type specimen book. </a:t>
              </a:r>
              <a:endParaRPr lang="en-US" sz="1200" dirty="0">
                <a:solidFill>
                  <a:srgbClr val="4D4D4D"/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392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454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4558474</TotalTime>
  <Words>310</Words>
  <Application>Microsoft Office PowerPoint</Application>
  <PresentationFormat>全屏显示(4:3)</PresentationFormat>
  <Paragraphs>18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Scrum Process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dc:description/>
  <cp:lastModifiedBy>Administrator</cp:lastModifiedBy>
  <cp:revision>1553</cp:revision>
  <dcterms:created xsi:type="dcterms:W3CDTF">2010-07-23T09:33:49Z</dcterms:created>
  <dcterms:modified xsi:type="dcterms:W3CDTF">2015-12-08T03:41:41Z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