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</p:sldMasterIdLst>
  <p:notesMasterIdLst>
    <p:notesMasterId r:id="rId5"/>
  </p:notesMasterIdLst>
  <p:handoutMasterIdLst>
    <p:handoutMasterId r:id="rId6"/>
  </p:handoutMasterIdLst>
  <p:sldIdLst>
    <p:sldId id="963" r:id="rId3"/>
    <p:sldId id="96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6" pos="528" userDrawn="1">
          <p15:clr>
            <a:srgbClr val="A4A3A4"/>
          </p15:clr>
        </p15:guide>
        <p15:guide id="7" pos="7152" userDrawn="1">
          <p15:clr>
            <a:srgbClr val="A4A3A4"/>
          </p15:clr>
        </p15:guide>
        <p15:guide id="8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D1DB"/>
    <a:srgbClr val="EFC245"/>
    <a:srgbClr val="E32525"/>
    <a:srgbClr val="CECDCE"/>
    <a:srgbClr val="BB2225"/>
    <a:srgbClr val="7A66AD"/>
    <a:srgbClr val="FCB616"/>
    <a:srgbClr val="EC5623"/>
    <a:srgbClr val="30A7DF"/>
    <a:srgbClr val="7FBB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53" autoAdjust="0"/>
    <p:restoredTop sz="94434" autoAdjust="0"/>
  </p:normalViewPr>
  <p:slideViewPr>
    <p:cSldViewPr snapToGrid="0">
      <p:cViewPr varScale="1">
        <p:scale>
          <a:sx n="109" d="100"/>
          <a:sy n="109" d="100"/>
        </p:scale>
        <p:origin x="534" y="78"/>
      </p:cViewPr>
      <p:guideLst>
        <p:guide orient="horz" pos="2160"/>
        <p:guide pos="528"/>
        <p:guide pos="7152"/>
        <p:guide pos="3840"/>
      </p:guideLst>
    </p:cSldViewPr>
  </p:slideViewPr>
  <p:outlineViewPr>
    <p:cViewPr>
      <p:scale>
        <a:sx n="33" d="100"/>
        <a:sy n="33" d="100"/>
      </p:scale>
      <p:origin x="0" y="-98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1" d="100"/>
        <a:sy n="81" d="100"/>
      </p:scale>
      <p:origin x="0" y="-17082"/>
    </p:cViewPr>
  </p:sorterViewPr>
  <p:notesViewPr>
    <p:cSldViewPr snapToGrid="0" showGuides="1">
      <p:cViewPr varScale="1">
        <p:scale>
          <a:sx n="57" d="100"/>
          <a:sy n="57" d="100"/>
        </p:scale>
        <p:origin x="2808" y="42"/>
      </p:cViewPr>
      <p:guideLst/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t>3/31/2018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81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t>3/31/2018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5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9499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4250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833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0548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450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248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961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655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737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95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530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757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51B78-826D-4FE9-99FE-428C8E62A6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23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853294" y="4223532"/>
            <a:ext cx="6564312" cy="3903663"/>
            <a:chOff x="2853294" y="4223532"/>
            <a:chExt cx="6564312" cy="39036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813856" y="5423682"/>
              <a:ext cx="3922713" cy="2166938"/>
            </a:xfrm>
            <a:custGeom>
              <a:avLst/>
              <a:gdLst>
                <a:gd name="T0" fmla="*/ 1622 w 1665"/>
                <a:gd name="T1" fmla="*/ 605 h 920"/>
                <a:gd name="T2" fmla="*/ 1624 w 1665"/>
                <a:gd name="T3" fmla="*/ 629 h 920"/>
                <a:gd name="T4" fmla="*/ 1466 w 1665"/>
                <a:gd name="T5" fmla="*/ 788 h 920"/>
                <a:gd name="T6" fmla="*/ 1375 w 1665"/>
                <a:gd name="T7" fmla="*/ 759 h 920"/>
                <a:gd name="T8" fmla="*/ 1257 w 1665"/>
                <a:gd name="T9" fmla="*/ 802 h 920"/>
                <a:gd name="T10" fmla="*/ 1073 w 1665"/>
                <a:gd name="T11" fmla="*/ 633 h 920"/>
                <a:gd name="T12" fmla="*/ 924 w 1665"/>
                <a:gd name="T13" fmla="*/ 709 h 920"/>
                <a:gd name="T14" fmla="*/ 792 w 1665"/>
                <a:gd name="T15" fmla="*/ 653 h 920"/>
                <a:gd name="T16" fmla="*/ 689 w 1665"/>
                <a:gd name="T17" fmla="*/ 718 h 920"/>
                <a:gd name="T18" fmla="*/ 690 w 1665"/>
                <a:gd name="T19" fmla="*/ 737 h 920"/>
                <a:gd name="T20" fmla="*/ 506 w 1665"/>
                <a:gd name="T21" fmla="*/ 920 h 920"/>
                <a:gd name="T22" fmla="*/ 340 w 1665"/>
                <a:gd name="T23" fmla="*/ 816 h 920"/>
                <a:gd name="T24" fmla="*/ 236 w 1665"/>
                <a:gd name="T25" fmla="*/ 840 h 920"/>
                <a:gd name="T26" fmla="*/ 0 w 1665"/>
                <a:gd name="T27" fmla="*/ 604 h 920"/>
                <a:gd name="T28" fmla="*/ 126 w 1665"/>
                <a:gd name="T29" fmla="*/ 395 h 920"/>
                <a:gd name="T30" fmla="*/ 258 w 1665"/>
                <a:gd name="T31" fmla="*/ 304 h 920"/>
                <a:gd name="T32" fmla="*/ 497 w 1665"/>
                <a:gd name="T33" fmla="*/ 112 h 920"/>
                <a:gd name="T34" fmla="*/ 601 w 1665"/>
                <a:gd name="T35" fmla="*/ 135 h 920"/>
                <a:gd name="T36" fmla="*/ 819 w 1665"/>
                <a:gd name="T37" fmla="*/ 0 h 920"/>
                <a:gd name="T38" fmla="*/ 1032 w 1665"/>
                <a:gd name="T39" fmla="*/ 124 h 920"/>
                <a:gd name="T40" fmla="*/ 1073 w 1665"/>
                <a:gd name="T41" fmla="*/ 120 h 920"/>
                <a:gd name="T42" fmla="*/ 1251 w 1665"/>
                <a:gd name="T43" fmla="*/ 259 h 920"/>
                <a:gd name="T44" fmla="*/ 1358 w 1665"/>
                <a:gd name="T45" fmla="*/ 351 h 920"/>
                <a:gd name="T46" fmla="*/ 1481 w 1665"/>
                <a:gd name="T47" fmla="*/ 304 h 920"/>
                <a:gd name="T48" fmla="*/ 1665 w 1665"/>
                <a:gd name="T49" fmla="*/ 488 h 920"/>
                <a:gd name="T50" fmla="*/ 1622 w 1665"/>
                <a:gd name="T51" fmla="*/ 605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5" h="920">
                  <a:moveTo>
                    <a:pt x="1622" y="605"/>
                  </a:moveTo>
                  <a:cubicBezTo>
                    <a:pt x="1624" y="613"/>
                    <a:pt x="1624" y="621"/>
                    <a:pt x="1624" y="629"/>
                  </a:cubicBezTo>
                  <a:cubicBezTo>
                    <a:pt x="1624" y="717"/>
                    <a:pt x="1553" y="788"/>
                    <a:pt x="1466" y="788"/>
                  </a:cubicBezTo>
                  <a:cubicBezTo>
                    <a:pt x="1432" y="788"/>
                    <a:pt x="1401" y="777"/>
                    <a:pt x="1375" y="759"/>
                  </a:cubicBezTo>
                  <a:cubicBezTo>
                    <a:pt x="1343" y="786"/>
                    <a:pt x="1302" y="802"/>
                    <a:pt x="1257" y="802"/>
                  </a:cubicBezTo>
                  <a:cubicBezTo>
                    <a:pt x="1160" y="802"/>
                    <a:pt x="1081" y="728"/>
                    <a:pt x="1073" y="633"/>
                  </a:cubicBezTo>
                  <a:cubicBezTo>
                    <a:pt x="1040" y="679"/>
                    <a:pt x="986" y="709"/>
                    <a:pt x="924" y="709"/>
                  </a:cubicBezTo>
                  <a:cubicBezTo>
                    <a:pt x="872" y="709"/>
                    <a:pt x="825" y="688"/>
                    <a:pt x="792" y="653"/>
                  </a:cubicBezTo>
                  <a:cubicBezTo>
                    <a:pt x="766" y="685"/>
                    <a:pt x="731" y="709"/>
                    <a:pt x="689" y="718"/>
                  </a:cubicBezTo>
                  <a:cubicBezTo>
                    <a:pt x="690" y="724"/>
                    <a:pt x="690" y="730"/>
                    <a:pt x="690" y="737"/>
                  </a:cubicBezTo>
                  <a:cubicBezTo>
                    <a:pt x="690" y="838"/>
                    <a:pt x="608" y="920"/>
                    <a:pt x="506" y="920"/>
                  </a:cubicBezTo>
                  <a:cubicBezTo>
                    <a:pt x="433" y="920"/>
                    <a:pt x="370" y="878"/>
                    <a:pt x="340" y="816"/>
                  </a:cubicBezTo>
                  <a:cubicBezTo>
                    <a:pt x="309" y="831"/>
                    <a:pt x="274" y="840"/>
                    <a:pt x="236" y="840"/>
                  </a:cubicBezTo>
                  <a:cubicBezTo>
                    <a:pt x="106" y="840"/>
                    <a:pt x="0" y="734"/>
                    <a:pt x="0" y="604"/>
                  </a:cubicBezTo>
                  <a:cubicBezTo>
                    <a:pt x="0" y="513"/>
                    <a:pt x="51" y="434"/>
                    <a:pt x="126" y="395"/>
                  </a:cubicBezTo>
                  <a:cubicBezTo>
                    <a:pt x="159" y="351"/>
                    <a:pt x="205" y="319"/>
                    <a:pt x="258" y="304"/>
                  </a:cubicBezTo>
                  <a:cubicBezTo>
                    <a:pt x="282" y="194"/>
                    <a:pt x="380" y="112"/>
                    <a:pt x="497" y="112"/>
                  </a:cubicBezTo>
                  <a:cubicBezTo>
                    <a:pt x="534" y="112"/>
                    <a:pt x="569" y="120"/>
                    <a:pt x="601" y="135"/>
                  </a:cubicBezTo>
                  <a:cubicBezTo>
                    <a:pt x="641" y="55"/>
                    <a:pt x="724" y="0"/>
                    <a:pt x="819" y="0"/>
                  </a:cubicBezTo>
                  <a:cubicBezTo>
                    <a:pt x="911" y="0"/>
                    <a:pt x="990" y="50"/>
                    <a:pt x="1032" y="124"/>
                  </a:cubicBezTo>
                  <a:cubicBezTo>
                    <a:pt x="1045" y="121"/>
                    <a:pt x="1059" y="120"/>
                    <a:pt x="1073" y="120"/>
                  </a:cubicBezTo>
                  <a:cubicBezTo>
                    <a:pt x="1159" y="120"/>
                    <a:pt x="1231" y="179"/>
                    <a:pt x="1251" y="259"/>
                  </a:cubicBezTo>
                  <a:cubicBezTo>
                    <a:pt x="1298" y="275"/>
                    <a:pt x="1336" y="308"/>
                    <a:pt x="1358" y="351"/>
                  </a:cubicBezTo>
                  <a:cubicBezTo>
                    <a:pt x="1390" y="322"/>
                    <a:pt x="1433" y="304"/>
                    <a:pt x="1481" y="304"/>
                  </a:cubicBezTo>
                  <a:cubicBezTo>
                    <a:pt x="1582" y="304"/>
                    <a:pt x="1665" y="386"/>
                    <a:pt x="1665" y="488"/>
                  </a:cubicBezTo>
                  <a:cubicBezTo>
                    <a:pt x="1665" y="532"/>
                    <a:pt x="1649" y="573"/>
                    <a:pt x="1622" y="605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853294" y="5557032"/>
              <a:ext cx="3921125" cy="2168525"/>
            </a:xfrm>
            <a:custGeom>
              <a:avLst/>
              <a:gdLst>
                <a:gd name="T0" fmla="*/ 42 w 1664"/>
                <a:gd name="T1" fmla="*/ 605 h 920"/>
                <a:gd name="T2" fmla="*/ 40 w 1664"/>
                <a:gd name="T3" fmla="*/ 629 h 920"/>
                <a:gd name="T4" fmla="*/ 198 w 1664"/>
                <a:gd name="T5" fmla="*/ 788 h 920"/>
                <a:gd name="T6" fmla="*/ 290 w 1664"/>
                <a:gd name="T7" fmla="*/ 759 h 920"/>
                <a:gd name="T8" fmla="*/ 408 w 1664"/>
                <a:gd name="T9" fmla="*/ 802 h 920"/>
                <a:gd name="T10" fmla="*/ 591 w 1664"/>
                <a:gd name="T11" fmla="*/ 633 h 920"/>
                <a:gd name="T12" fmla="*/ 740 w 1664"/>
                <a:gd name="T13" fmla="*/ 709 h 920"/>
                <a:gd name="T14" fmla="*/ 873 w 1664"/>
                <a:gd name="T15" fmla="*/ 652 h 920"/>
                <a:gd name="T16" fmla="*/ 975 w 1664"/>
                <a:gd name="T17" fmla="*/ 718 h 920"/>
                <a:gd name="T18" fmla="*/ 974 w 1664"/>
                <a:gd name="T19" fmla="*/ 736 h 920"/>
                <a:gd name="T20" fmla="*/ 1158 w 1664"/>
                <a:gd name="T21" fmla="*/ 920 h 920"/>
                <a:gd name="T22" fmla="*/ 1324 w 1664"/>
                <a:gd name="T23" fmla="*/ 815 h 920"/>
                <a:gd name="T24" fmla="*/ 1428 w 1664"/>
                <a:gd name="T25" fmla="*/ 840 h 920"/>
                <a:gd name="T26" fmla="*/ 1664 w 1664"/>
                <a:gd name="T27" fmla="*/ 604 h 920"/>
                <a:gd name="T28" fmla="*/ 1538 w 1664"/>
                <a:gd name="T29" fmla="*/ 395 h 920"/>
                <a:gd name="T30" fmla="*/ 1406 w 1664"/>
                <a:gd name="T31" fmla="*/ 304 h 920"/>
                <a:gd name="T32" fmla="*/ 1168 w 1664"/>
                <a:gd name="T33" fmla="*/ 112 h 920"/>
                <a:gd name="T34" fmla="*/ 1063 w 1664"/>
                <a:gd name="T35" fmla="*/ 135 h 920"/>
                <a:gd name="T36" fmla="*/ 845 w 1664"/>
                <a:gd name="T37" fmla="*/ 0 h 920"/>
                <a:gd name="T38" fmla="*/ 632 w 1664"/>
                <a:gd name="T39" fmla="*/ 124 h 920"/>
                <a:gd name="T40" fmla="*/ 592 w 1664"/>
                <a:gd name="T41" fmla="*/ 120 h 920"/>
                <a:gd name="T42" fmla="*/ 413 w 1664"/>
                <a:gd name="T43" fmla="*/ 259 h 920"/>
                <a:gd name="T44" fmla="*/ 307 w 1664"/>
                <a:gd name="T45" fmla="*/ 351 h 920"/>
                <a:gd name="T46" fmla="*/ 184 w 1664"/>
                <a:gd name="T47" fmla="*/ 304 h 920"/>
                <a:gd name="T48" fmla="*/ 0 w 1664"/>
                <a:gd name="T49" fmla="*/ 488 h 920"/>
                <a:gd name="T50" fmla="*/ 42 w 1664"/>
                <a:gd name="T51" fmla="*/ 605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4" h="920">
                  <a:moveTo>
                    <a:pt x="42" y="605"/>
                  </a:moveTo>
                  <a:cubicBezTo>
                    <a:pt x="41" y="613"/>
                    <a:pt x="40" y="621"/>
                    <a:pt x="40" y="629"/>
                  </a:cubicBezTo>
                  <a:cubicBezTo>
                    <a:pt x="40" y="717"/>
                    <a:pt x="111" y="788"/>
                    <a:pt x="198" y="788"/>
                  </a:cubicBezTo>
                  <a:cubicBezTo>
                    <a:pt x="232" y="788"/>
                    <a:pt x="264" y="777"/>
                    <a:pt x="290" y="759"/>
                  </a:cubicBezTo>
                  <a:cubicBezTo>
                    <a:pt x="322" y="786"/>
                    <a:pt x="363" y="802"/>
                    <a:pt x="408" y="802"/>
                  </a:cubicBezTo>
                  <a:cubicBezTo>
                    <a:pt x="504" y="802"/>
                    <a:pt x="583" y="728"/>
                    <a:pt x="591" y="633"/>
                  </a:cubicBezTo>
                  <a:cubicBezTo>
                    <a:pt x="625" y="679"/>
                    <a:pt x="679" y="709"/>
                    <a:pt x="740" y="709"/>
                  </a:cubicBezTo>
                  <a:cubicBezTo>
                    <a:pt x="792" y="709"/>
                    <a:pt x="839" y="687"/>
                    <a:pt x="873" y="652"/>
                  </a:cubicBezTo>
                  <a:cubicBezTo>
                    <a:pt x="898" y="685"/>
                    <a:pt x="934" y="708"/>
                    <a:pt x="975" y="718"/>
                  </a:cubicBezTo>
                  <a:cubicBezTo>
                    <a:pt x="974" y="724"/>
                    <a:pt x="974" y="730"/>
                    <a:pt x="974" y="736"/>
                  </a:cubicBezTo>
                  <a:cubicBezTo>
                    <a:pt x="974" y="838"/>
                    <a:pt x="1056" y="920"/>
                    <a:pt x="1158" y="920"/>
                  </a:cubicBezTo>
                  <a:cubicBezTo>
                    <a:pt x="1231" y="920"/>
                    <a:pt x="1295" y="877"/>
                    <a:pt x="1324" y="815"/>
                  </a:cubicBezTo>
                  <a:cubicBezTo>
                    <a:pt x="1356" y="831"/>
                    <a:pt x="1391" y="840"/>
                    <a:pt x="1428" y="840"/>
                  </a:cubicBezTo>
                  <a:cubicBezTo>
                    <a:pt x="1559" y="840"/>
                    <a:pt x="1664" y="734"/>
                    <a:pt x="1664" y="604"/>
                  </a:cubicBezTo>
                  <a:cubicBezTo>
                    <a:pt x="1664" y="513"/>
                    <a:pt x="1613" y="434"/>
                    <a:pt x="1538" y="395"/>
                  </a:cubicBezTo>
                  <a:cubicBezTo>
                    <a:pt x="1506" y="351"/>
                    <a:pt x="1460" y="319"/>
                    <a:pt x="1406" y="304"/>
                  </a:cubicBezTo>
                  <a:cubicBezTo>
                    <a:pt x="1383" y="194"/>
                    <a:pt x="1285" y="112"/>
                    <a:pt x="1168" y="112"/>
                  </a:cubicBezTo>
                  <a:cubicBezTo>
                    <a:pt x="1130" y="112"/>
                    <a:pt x="1095" y="120"/>
                    <a:pt x="1063" y="135"/>
                  </a:cubicBezTo>
                  <a:cubicBezTo>
                    <a:pt x="1023" y="55"/>
                    <a:pt x="941" y="0"/>
                    <a:pt x="845" y="0"/>
                  </a:cubicBezTo>
                  <a:cubicBezTo>
                    <a:pt x="754" y="0"/>
                    <a:pt x="674" y="50"/>
                    <a:pt x="632" y="124"/>
                  </a:cubicBezTo>
                  <a:cubicBezTo>
                    <a:pt x="619" y="121"/>
                    <a:pt x="606" y="120"/>
                    <a:pt x="592" y="120"/>
                  </a:cubicBezTo>
                  <a:cubicBezTo>
                    <a:pt x="506" y="120"/>
                    <a:pt x="433" y="179"/>
                    <a:pt x="413" y="259"/>
                  </a:cubicBezTo>
                  <a:cubicBezTo>
                    <a:pt x="367" y="274"/>
                    <a:pt x="329" y="308"/>
                    <a:pt x="307" y="351"/>
                  </a:cubicBezTo>
                  <a:cubicBezTo>
                    <a:pt x="274" y="321"/>
                    <a:pt x="231" y="304"/>
                    <a:pt x="184" y="304"/>
                  </a:cubicBezTo>
                  <a:cubicBezTo>
                    <a:pt x="82" y="304"/>
                    <a:pt x="0" y="386"/>
                    <a:pt x="0" y="488"/>
                  </a:cubicBezTo>
                  <a:cubicBezTo>
                    <a:pt x="0" y="532"/>
                    <a:pt x="16" y="573"/>
                    <a:pt x="42" y="605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496481" y="5639582"/>
              <a:ext cx="3921125" cy="2170113"/>
            </a:xfrm>
            <a:custGeom>
              <a:avLst/>
              <a:gdLst>
                <a:gd name="T0" fmla="*/ 42 w 1664"/>
                <a:gd name="T1" fmla="*/ 316 h 921"/>
                <a:gd name="T2" fmla="*/ 40 w 1664"/>
                <a:gd name="T3" fmla="*/ 292 h 921"/>
                <a:gd name="T4" fmla="*/ 198 w 1664"/>
                <a:gd name="T5" fmla="*/ 133 h 921"/>
                <a:gd name="T6" fmla="*/ 290 w 1664"/>
                <a:gd name="T7" fmla="*/ 162 h 921"/>
                <a:gd name="T8" fmla="*/ 408 w 1664"/>
                <a:gd name="T9" fmla="*/ 119 h 921"/>
                <a:gd name="T10" fmla="*/ 591 w 1664"/>
                <a:gd name="T11" fmla="*/ 287 h 921"/>
                <a:gd name="T12" fmla="*/ 740 w 1664"/>
                <a:gd name="T13" fmla="*/ 212 h 921"/>
                <a:gd name="T14" fmla="*/ 873 w 1664"/>
                <a:gd name="T15" fmla="*/ 268 h 921"/>
                <a:gd name="T16" fmla="*/ 975 w 1664"/>
                <a:gd name="T17" fmla="*/ 202 h 921"/>
                <a:gd name="T18" fmla="*/ 974 w 1664"/>
                <a:gd name="T19" fmla="*/ 184 h 921"/>
                <a:gd name="T20" fmla="*/ 1158 w 1664"/>
                <a:gd name="T21" fmla="*/ 0 h 921"/>
                <a:gd name="T22" fmla="*/ 1324 w 1664"/>
                <a:gd name="T23" fmla="*/ 105 h 921"/>
                <a:gd name="T24" fmla="*/ 1428 w 1664"/>
                <a:gd name="T25" fmla="*/ 81 h 921"/>
                <a:gd name="T26" fmla="*/ 1664 w 1664"/>
                <a:gd name="T27" fmla="*/ 317 h 921"/>
                <a:gd name="T28" fmla="*/ 1538 w 1664"/>
                <a:gd name="T29" fmla="*/ 526 h 921"/>
                <a:gd name="T30" fmla="*/ 1406 w 1664"/>
                <a:gd name="T31" fmla="*/ 616 h 921"/>
                <a:gd name="T32" fmla="*/ 1168 w 1664"/>
                <a:gd name="T33" fmla="*/ 809 h 921"/>
                <a:gd name="T34" fmla="*/ 1063 w 1664"/>
                <a:gd name="T35" fmla="*/ 786 h 921"/>
                <a:gd name="T36" fmla="*/ 845 w 1664"/>
                <a:gd name="T37" fmla="*/ 921 h 921"/>
                <a:gd name="T38" fmla="*/ 632 w 1664"/>
                <a:gd name="T39" fmla="*/ 797 h 921"/>
                <a:gd name="T40" fmla="*/ 592 w 1664"/>
                <a:gd name="T41" fmla="*/ 801 h 921"/>
                <a:gd name="T42" fmla="*/ 413 w 1664"/>
                <a:gd name="T43" fmla="*/ 662 h 921"/>
                <a:gd name="T44" fmla="*/ 307 w 1664"/>
                <a:gd name="T45" fmla="*/ 570 h 921"/>
                <a:gd name="T46" fmla="*/ 184 w 1664"/>
                <a:gd name="T47" fmla="*/ 617 h 921"/>
                <a:gd name="T48" fmla="*/ 0 w 1664"/>
                <a:gd name="T49" fmla="*/ 433 h 921"/>
                <a:gd name="T50" fmla="*/ 42 w 1664"/>
                <a:gd name="T51" fmla="*/ 316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4" h="921">
                  <a:moveTo>
                    <a:pt x="42" y="316"/>
                  </a:moveTo>
                  <a:cubicBezTo>
                    <a:pt x="41" y="308"/>
                    <a:pt x="40" y="300"/>
                    <a:pt x="40" y="292"/>
                  </a:cubicBezTo>
                  <a:cubicBezTo>
                    <a:pt x="40" y="204"/>
                    <a:pt x="111" y="133"/>
                    <a:pt x="198" y="133"/>
                  </a:cubicBezTo>
                  <a:cubicBezTo>
                    <a:pt x="232" y="133"/>
                    <a:pt x="264" y="144"/>
                    <a:pt x="290" y="162"/>
                  </a:cubicBezTo>
                  <a:cubicBezTo>
                    <a:pt x="322" y="135"/>
                    <a:pt x="363" y="119"/>
                    <a:pt x="408" y="119"/>
                  </a:cubicBezTo>
                  <a:cubicBezTo>
                    <a:pt x="504" y="119"/>
                    <a:pt x="583" y="193"/>
                    <a:pt x="591" y="287"/>
                  </a:cubicBezTo>
                  <a:cubicBezTo>
                    <a:pt x="624" y="242"/>
                    <a:pt x="679" y="212"/>
                    <a:pt x="740" y="212"/>
                  </a:cubicBezTo>
                  <a:cubicBezTo>
                    <a:pt x="792" y="212"/>
                    <a:pt x="839" y="233"/>
                    <a:pt x="873" y="268"/>
                  </a:cubicBezTo>
                  <a:cubicBezTo>
                    <a:pt x="898" y="236"/>
                    <a:pt x="934" y="212"/>
                    <a:pt x="975" y="202"/>
                  </a:cubicBezTo>
                  <a:cubicBezTo>
                    <a:pt x="974" y="197"/>
                    <a:pt x="974" y="191"/>
                    <a:pt x="974" y="184"/>
                  </a:cubicBezTo>
                  <a:cubicBezTo>
                    <a:pt x="974" y="83"/>
                    <a:pt x="1056" y="0"/>
                    <a:pt x="1158" y="0"/>
                  </a:cubicBezTo>
                  <a:cubicBezTo>
                    <a:pt x="1231" y="0"/>
                    <a:pt x="1294" y="43"/>
                    <a:pt x="1324" y="105"/>
                  </a:cubicBezTo>
                  <a:cubicBezTo>
                    <a:pt x="1355" y="90"/>
                    <a:pt x="1391" y="81"/>
                    <a:pt x="1428" y="81"/>
                  </a:cubicBezTo>
                  <a:cubicBezTo>
                    <a:pt x="1559" y="81"/>
                    <a:pt x="1664" y="187"/>
                    <a:pt x="1664" y="317"/>
                  </a:cubicBezTo>
                  <a:cubicBezTo>
                    <a:pt x="1664" y="408"/>
                    <a:pt x="1613" y="487"/>
                    <a:pt x="1538" y="526"/>
                  </a:cubicBezTo>
                  <a:cubicBezTo>
                    <a:pt x="1506" y="570"/>
                    <a:pt x="1460" y="602"/>
                    <a:pt x="1406" y="616"/>
                  </a:cubicBezTo>
                  <a:cubicBezTo>
                    <a:pt x="1382" y="726"/>
                    <a:pt x="1285" y="809"/>
                    <a:pt x="1168" y="809"/>
                  </a:cubicBezTo>
                  <a:cubicBezTo>
                    <a:pt x="1130" y="809"/>
                    <a:pt x="1095" y="801"/>
                    <a:pt x="1063" y="786"/>
                  </a:cubicBezTo>
                  <a:cubicBezTo>
                    <a:pt x="1023" y="866"/>
                    <a:pt x="941" y="921"/>
                    <a:pt x="845" y="921"/>
                  </a:cubicBezTo>
                  <a:cubicBezTo>
                    <a:pt x="754" y="921"/>
                    <a:pt x="674" y="871"/>
                    <a:pt x="632" y="797"/>
                  </a:cubicBezTo>
                  <a:cubicBezTo>
                    <a:pt x="619" y="800"/>
                    <a:pt x="606" y="801"/>
                    <a:pt x="592" y="801"/>
                  </a:cubicBezTo>
                  <a:cubicBezTo>
                    <a:pt x="505" y="801"/>
                    <a:pt x="433" y="742"/>
                    <a:pt x="413" y="662"/>
                  </a:cubicBezTo>
                  <a:cubicBezTo>
                    <a:pt x="367" y="646"/>
                    <a:pt x="328" y="613"/>
                    <a:pt x="307" y="570"/>
                  </a:cubicBezTo>
                  <a:cubicBezTo>
                    <a:pt x="274" y="599"/>
                    <a:pt x="231" y="617"/>
                    <a:pt x="184" y="617"/>
                  </a:cubicBezTo>
                  <a:cubicBezTo>
                    <a:pt x="82" y="617"/>
                    <a:pt x="0" y="535"/>
                    <a:pt x="0" y="433"/>
                  </a:cubicBezTo>
                  <a:cubicBezTo>
                    <a:pt x="0" y="389"/>
                    <a:pt x="15" y="348"/>
                    <a:pt x="42" y="316"/>
                  </a:cubicBez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970894" y="4223532"/>
              <a:ext cx="3922713" cy="3903663"/>
            </a:xfrm>
            <a:custGeom>
              <a:avLst/>
              <a:gdLst>
                <a:gd name="T0" fmla="*/ 1623 w 1665"/>
                <a:gd name="T1" fmla="*/ 1052 h 1657"/>
                <a:gd name="T2" fmla="*/ 1624 w 1665"/>
                <a:gd name="T3" fmla="*/ 1028 h 1657"/>
                <a:gd name="T4" fmla="*/ 1466 w 1665"/>
                <a:gd name="T5" fmla="*/ 869 h 1657"/>
                <a:gd name="T6" fmla="*/ 1375 w 1665"/>
                <a:gd name="T7" fmla="*/ 898 h 1657"/>
                <a:gd name="T8" fmla="*/ 1257 w 1665"/>
                <a:gd name="T9" fmla="*/ 855 h 1657"/>
                <a:gd name="T10" fmla="*/ 1073 w 1665"/>
                <a:gd name="T11" fmla="*/ 1024 h 1657"/>
                <a:gd name="T12" fmla="*/ 983 w 1665"/>
                <a:gd name="T13" fmla="*/ 957 h 1657"/>
                <a:gd name="T14" fmla="*/ 983 w 1665"/>
                <a:gd name="T15" fmla="*/ 0 h 1657"/>
                <a:gd name="T16" fmla="*/ 823 w 1665"/>
                <a:gd name="T17" fmla="*/ 0 h 1657"/>
                <a:gd name="T18" fmla="*/ 823 w 1665"/>
                <a:gd name="T19" fmla="*/ 979 h 1657"/>
                <a:gd name="T20" fmla="*/ 792 w 1665"/>
                <a:gd name="T21" fmla="*/ 1005 h 1657"/>
                <a:gd name="T22" fmla="*/ 690 w 1665"/>
                <a:gd name="T23" fmla="*/ 939 h 1657"/>
                <a:gd name="T24" fmla="*/ 690 w 1665"/>
                <a:gd name="T25" fmla="*/ 921 h 1657"/>
                <a:gd name="T26" fmla="*/ 507 w 1665"/>
                <a:gd name="T27" fmla="*/ 737 h 1657"/>
                <a:gd name="T28" fmla="*/ 340 w 1665"/>
                <a:gd name="T29" fmla="*/ 842 h 1657"/>
                <a:gd name="T30" fmla="*/ 236 w 1665"/>
                <a:gd name="T31" fmla="*/ 817 h 1657"/>
                <a:gd name="T32" fmla="*/ 0 w 1665"/>
                <a:gd name="T33" fmla="*/ 1053 h 1657"/>
                <a:gd name="T34" fmla="*/ 126 w 1665"/>
                <a:gd name="T35" fmla="*/ 1262 h 1657"/>
                <a:gd name="T36" fmla="*/ 258 w 1665"/>
                <a:gd name="T37" fmla="*/ 1353 h 1657"/>
                <a:gd name="T38" fmla="*/ 497 w 1665"/>
                <a:gd name="T39" fmla="*/ 1545 h 1657"/>
                <a:gd name="T40" fmla="*/ 601 w 1665"/>
                <a:gd name="T41" fmla="*/ 1522 h 1657"/>
                <a:gd name="T42" fmla="*/ 820 w 1665"/>
                <a:gd name="T43" fmla="*/ 1657 h 1657"/>
                <a:gd name="T44" fmla="*/ 1032 w 1665"/>
                <a:gd name="T45" fmla="*/ 1533 h 1657"/>
                <a:gd name="T46" fmla="*/ 1073 w 1665"/>
                <a:gd name="T47" fmla="*/ 1537 h 1657"/>
                <a:gd name="T48" fmla="*/ 1251 w 1665"/>
                <a:gd name="T49" fmla="*/ 1398 h 1657"/>
                <a:gd name="T50" fmla="*/ 1358 w 1665"/>
                <a:gd name="T51" fmla="*/ 1306 h 1657"/>
                <a:gd name="T52" fmla="*/ 1481 w 1665"/>
                <a:gd name="T53" fmla="*/ 1353 h 1657"/>
                <a:gd name="T54" fmla="*/ 1665 w 1665"/>
                <a:gd name="T55" fmla="*/ 1170 h 1657"/>
                <a:gd name="T56" fmla="*/ 1623 w 1665"/>
                <a:gd name="T57" fmla="*/ 1052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65" h="1657">
                  <a:moveTo>
                    <a:pt x="1623" y="1052"/>
                  </a:moveTo>
                  <a:cubicBezTo>
                    <a:pt x="1624" y="1044"/>
                    <a:pt x="1624" y="1036"/>
                    <a:pt x="1624" y="1028"/>
                  </a:cubicBezTo>
                  <a:cubicBezTo>
                    <a:pt x="1624" y="940"/>
                    <a:pt x="1553" y="869"/>
                    <a:pt x="1466" y="869"/>
                  </a:cubicBezTo>
                  <a:cubicBezTo>
                    <a:pt x="1432" y="869"/>
                    <a:pt x="1401" y="880"/>
                    <a:pt x="1375" y="898"/>
                  </a:cubicBezTo>
                  <a:cubicBezTo>
                    <a:pt x="1343" y="871"/>
                    <a:pt x="1302" y="855"/>
                    <a:pt x="1257" y="855"/>
                  </a:cubicBezTo>
                  <a:cubicBezTo>
                    <a:pt x="1160" y="855"/>
                    <a:pt x="1081" y="929"/>
                    <a:pt x="1073" y="1024"/>
                  </a:cubicBezTo>
                  <a:cubicBezTo>
                    <a:pt x="1051" y="993"/>
                    <a:pt x="1020" y="970"/>
                    <a:pt x="983" y="957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823" y="0"/>
                    <a:pt x="823" y="0"/>
                    <a:pt x="823" y="0"/>
                  </a:cubicBezTo>
                  <a:cubicBezTo>
                    <a:pt x="823" y="979"/>
                    <a:pt x="823" y="979"/>
                    <a:pt x="823" y="979"/>
                  </a:cubicBezTo>
                  <a:cubicBezTo>
                    <a:pt x="811" y="986"/>
                    <a:pt x="801" y="995"/>
                    <a:pt x="792" y="1005"/>
                  </a:cubicBezTo>
                  <a:cubicBezTo>
                    <a:pt x="766" y="972"/>
                    <a:pt x="731" y="949"/>
                    <a:pt x="690" y="939"/>
                  </a:cubicBezTo>
                  <a:cubicBezTo>
                    <a:pt x="690" y="933"/>
                    <a:pt x="690" y="927"/>
                    <a:pt x="690" y="921"/>
                  </a:cubicBezTo>
                  <a:cubicBezTo>
                    <a:pt x="690" y="819"/>
                    <a:pt x="608" y="737"/>
                    <a:pt x="507" y="737"/>
                  </a:cubicBezTo>
                  <a:cubicBezTo>
                    <a:pt x="433" y="737"/>
                    <a:pt x="370" y="780"/>
                    <a:pt x="340" y="842"/>
                  </a:cubicBezTo>
                  <a:cubicBezTo>
                    <a:pt x="309" y="826"/>
                    <a:pt x="274" y="817"/>
                    <a:pt x="236" y="817"/>
                  </a:cubicBezTo>
                  <a:cubicBezTo>
                    <a:pt x="106" y="817"/>
                    <a:pt x="0" y="923"/>
                    <a:pt x="0" y="1053"/>
                  </a:cubicBezTo>
                  <a:cubicBezTo>
                    <a:pt x="0" y="1144"/>
                    <a:pt x="51" y="1223"/>
                    <a:pt x="126" y="1262"/>
                  </a:cubicBezTo>
                  <a:cubicBezTo>
                    <a:pt x="159" y="1306"/>
                    <a:pt x="205" y="1338"/>
                    <a:pt x="258" y="1353"/>
                  </a:cubicBezTo>
                  <a:cubicBezTo>
                    <a:pt x="282" y="1463"/>
                    <a:pt x="380" y="1545"/>
                    <a:pt x="497" y="1545"/>
                  </a:cubicBezTo>
                  <a:cubicBezTo>
                    <a:pt x="534" y="1545"/>
                    <a:pt x="570" y="1537"/>
                    <a:pt x="601" y="1522"/>
                  </a:cubicBezTo>
                  <a:cubicBezTo>
                    <a:pt x="641" y="1602"/>
                    <a:pt x="724" y="1657"/>
                    <a:pt x="820" y="1657"/>
                  </a:cubicBezTo>
                  <a:cubicBezTo>
                    <a:pt x="911" y="1657"/>
                    <a:pt x="990" y="1607"/>
                    <a:pt x="1032" y="1533"/>
                  </a:cubicBezTo>
                  <a:cubicBezTo>
                    <a:pt x="1045" y="1536"/>
                    <a:pt x="1059" y="1537"/>
                    <a:pt x="1073" y="1537"/>
                  </a:cubicBezTo>
                  <a:cubicBezTo>
                    <a:pt x="1159" y="1537"/>
                    <a:pt x="1231" y="1478"/>
                    <a:pt x="1251" y="1398"/>
                  </a:cubicBezTo>
                  <a:cubicBezTo>
                    <a:pt x="1298" y="1383"/>
                    <a:pt x="1336" y="1349"/>
                    <a:pt x="1358" y="1306"/>
                  </a:cubicBezTo>
                  <a:cubicBezTo>
                    <a:pt x="1390" y="1336"/>
                    <a:pt x="1434" y="1353"/>
                    <a:pt x="1481" y="1353"/>
                  </a:cubicBezTo>
                  <a:cubicBezTo>
                    <a:pt x="1582" y="1353"/>
                    <a:pt x="1665" y="1271"/>
                    <a:pt x="1665" y="1170"/>
                  </a:cubicBezTo>
                  <a:cubicBezTo>
                    <a:pt x="1665" y="1125"/>
                    <a:pt x="1649" y="1084"/>
                    <a:pt x="1623" y="1052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159931" y="1827401"/>
            <a:ext cx="1874838" cy="3494088"/>
            <a:chOff x="5159931" y="1827401"/>
            <a:chExt cx="1874838" cy="3494088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688569" y="4284851"/>
              <a:ext cx="817563" cy="1036638"/>
            </a:xfrm>
            <a:custGeom>
              <a:avLst/>
              <a:gdLst>
                <a:gd name="T0" fmla="*/ 270 w 347"/>
                <a:gd name="T1" fmla="*/ 0 h 440"/>
                <a:gd name="T2" fmla="*/ 174 w 347"/>
                <a:gd name="T3" fmla="*/ 0 h 440"/>
                <a:gd name="T4" fmla="*/ 78 w 347"/>
                <a:gd name="T5" fmla="*/ 0 h 440"/>
                <a:gd name="T6" fmla="*/ 39 w 347"/>
                <a:gd name="T7" fmla="*/ 211 h 440"/>
                <a:gd name="T8" fmla="*/ 94 w 347"/>
                <a:gd name="T9" fmla="*/ 163 h 440"/>
                <a:gd name="T10" fmla="*/ 174 w 347"/>
                <a:gd name="T11" fmla="*/ 440 h 440"/>
                <a:gd name="T12" fmla="*/ 254 w 347"/>
                <a:gd name="T13" fmla="*/ 163 h 440"/>
                <a:gd name="T14" fmla="*/ 309 w 347"/>
                <a:gd name="T15" fmla="*/ 211 h 440"/>
                <a:gd name="T16" fmla="*/ 270 w 347"/>
                <a:gd name="T1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7" h="440">
                  <a:moveTo>
                    <a:pt x="270" y="0"/>
                  </a:moveTo>
                  <a:cubicBezTo>
                    <a:pt x="174" y="0"/>
                    <a:pt x="174" y="0"/>
                    <a:pt x="17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0" y="62"/>
                    <a:pt x="39" y="211"/>
                  </a:cubicBezTo>
                  <a:cubicBezTo>
                    <a:pt x="39" y="211"/>
                    <a:pt x="61" y="148"/>
                    <a:pt x="94" y="163"/>
                  </a:cubicBezTo>
                  <a:cubicBezTo>
                    <a:pt x="94" y="163"/>
                    <a:pt x="90" y="360"/>
                    <a:pt x="174" y="440"/>
                  </a:cubicBezTo>
                  <a:cubicBezTo>
                    <a:pt x="258" y="360"/>
                    <a:pt x="254" y="163"/>
                    <a:pt x="254" y="163"/>
                  </a:cubicBezTo>
                  <a:cubicBezTo>
                    <a:pt x="287" y="148"/>
                    <a:pt x="309" y="211"/>
                    <a:pt x="309" y="211"/>
                  </a:cubicBezTo>
                  <a:cubicBezTo>
                    <a:pt x="347" y="62"/>
                    <a:pt x="270" y="0"/>
                    <a:pt x="27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733019" y="4284851"/>
              <a:ext cx="731838" cy="817563"/>
            </a:xfrm>
            <a:custGeom>
              <a:avLst/>
              <a:gdLst>
                <a:gd name="T0" fmla="*/ 230 w 311"/>
                <a:gd name="T1" fmla="*/ 0 h 347"/>
                <a:gd name="T2" fmla="*/ 155 w 311"/>
                <a:gd name="T3" fmla="*/ 0 h 347"/>
                <a:gd name="T4" fmla="*/ 79 w 311"/>
                <a:gd name="T5" fmla="*/ 0 h 347"/>
                <a:gd name="T6" fmla="*/ 30 w 311"/>
                <a:gd name="T7" fmla="*/ 166 h 347"/>
                <a:gd name="T8" fmla="*/ 92 w 311"/>
                <a:gd name="T9" fmla="*/ 128 h 347"/>
                <a:gd name="T10" fmla="*/ 155 w 311"/>
                <a:gd name="T11" fmla="*/ 347 h 347"/>
                <a:gd name="T12" fmla="*/ 218 w 311"/>
                <a:gd name="T13" fmla="*/ 128 h 347"/>
                <a:gd name="T14" fmla="*/ 281 w 311"/>
                <a:gd name="T15" fmla="*/ 166 h 347"/>
                <a:gd name="T16" fmla="*/ 230 w 311"/>
                <a:gd name="T17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347">
                  <a:moveTo>
                    <a:pt x="230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0" y="49"/>
                    <a:pt x="30" y="166"/>
                  </a:cubicBezTo>
                  <a:cubicBezTo>
                    <a:pt x="30" y="166"/>
                    <a:pt x="66" y="116"/>
                    <a:pt x="92" y="128"/>
                  </a:cubicBezTo>
                  <a:cubicBezTo>
                    <a:pt x="92" y="128"/>
                    <a:pt x="89" y="284"/>
                    <a:pt x="155" y="347"/>
                  </a:cubicBezTo>
                  <a:cubicBezTo>
                    <a:pt x="221" y="284"/>
                    <a:pt x="218" y="128"/>
                    <a:pt x="218" y="128"/>
                  </a:cubicBezTo>
                  <a:cubicBezTo>
                    <a:pt x="244" y="116"/>
                    <a:pt x="281" y="166"/>
                    <a:pt x="281" y="166"/>
                  </a:cubicBezTo>
                  <a:cubicBezTo>
                    <a:pt x="311" y="49"/>
                    <a:pt x="230" y="0"/>
                    <a:pt x="230" y="0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866369" y="4284851"/>
              <a:ext cx="465138" cy="519113"/>
            </a:xfrm>
            <a:custGeom>
              <a:avLst/>
              <a:gdLst>
                <a:gd name="T0" fmla="*/ 146 w 197"/>
                <a:gd name="T1" fmla="*/ 0 h 220"/>
                <a:gd name="T2" fmla="*/ 98 w 197"/>
                <a:gd name="T3" fmla="*/ 0 h 220"/>
                <a:gd name="T4" fmla="*/ 50 w 197"/>
                <a:gd name="T5" fmla="*/ 0 h 220"/>
                <a:gd name="T6" fmla="*/ 19 w 197"/>
                <a:gd name="T7" fmla="*/ 106 h 220"/>
                <a:gd name="T8" fmla="*/ 58 w 197"/>
                <a:gd name="T9" fmla="*/ 81 h 220"/>
                <a:gd name="T10" fmla="*/ 98 w 197"/>
                <a:gd name="T11" fmla="*/ 220 h 220"/>
                <a:gd name="T12" fmla="*/ 138 w 197"/>
                <a:gd name="T13" fmla="*/ 81 h 220"/>
                <a:gd name="T14" fmla="*/ 178 w 197"/>
                <a:gd name="T15" fmla="*/ 106 h 220"/>
                <a:gd name="T16" fmla="*/ 146 w 197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220">
                  <a:moveTo>
                    <a:pt x="146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31"/>
                    <a:pt x="19" y="106"/>
                  </a:cubicBezTo>
                  <a:cubicBezTo>
                    <a:pt x="19" y="106"/>
                    <a:pt x="42" y="74"/>
                    <a:pt x="58" y="81"/>
                  </a:cubicBezTo>
                  <a:cubicBezTo>
                    <a:pt x="58" y="81"/>
                    <a:pt x="56" y="180"/>
                    <a:pt x="98" y="220"/>
                  </a:cubicBezTo>
                  <a:cubicBezTo>
                    <a:pt x="140" y="180"/>
                    <a:pt x="138" y="81"/>
                    <a:pt x="138" y="81"/>
                  </a:cubicBezTo>
                  <a:cubicBezTo>
                    <a:pt x="155" y="74"/>
                    <a:pt x="178" y="106"/>
                    <a:pt x="178" y="106"/>
                  </a:cubicBezTo>
                  <a:cubicBezTo>
                    <a:pt x="197" y="31"/>
                    <a:pt x="146" y="0"/>
                    <a:pt x="14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5845731" y="4172139"/>
              <a:ext cx="504825" cy="11271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845731" y="4172139"/>
              <a:ext cx="504825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159931" y="3560951"/>
              <a:ext cx="633413" cy="1077913"/>
            </a:xfrm>
            <a:custGeom>
              <a:avLst/>
              <a:gdLst>
                <a:gd name="T0" fmla="*/ 220 w 269"/>
                <a:gd name="T1" fmla="*/ 45 h 457"/>
                <a:gd name="T2" fmla="*/ 130 w 269"/>
                <a:gd name="T3" fmla="*/ 0 h 457"/>
                <a:gd name="T4" fmla="*/ 109 w 269"/>
                <a:gd name="T5" fmla="*/ 457 h 457"/>
                <a:gd name="T6" fmla="*/ 269 w 269"/>
                <a:gd name="T7" fmla="*/ 188 h 457"/>
                <a:gd name="T8" fmla="*/ 220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220" y="45"/>
                  </a:moveTo>
                  <a:cubicBezTo>
                    <a:pt x="220" y="45"/>
                    <a:pt x="154" y="48"/>
                    <a:pt x="130" y="0"/>
                  </a:cubicBezTo>
                  <a:cubicBezTo>
                    <a:pt x="130" y="0"/>
                    <a:pt x="0" y="214"/>
                    <a:pt x="109" y="457"/>
                  </a:cubicBezTo>
                  <a:cubicBezTo>
                    <a:pt x="109" y="457"/>
                    <a:pt x="151" y="243"/>
                    <a:pt x="269" y="188"/>
                  </a:cubicBezTo>
                  <a:lnTo>
                    <a:pt x="220" y="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6401356" y="3560951"/>
              <a:ext cx="633413" cy="1077913"/>
            </a:xfrm>
            <a:custGeom>
              <a:avLst/>
              <a:gdLst>
                <a:gd name="T0" fmla="*/ 49 w 269"/>
                <a:gd name="T1" fmla="*/ 45 h 457"/>
                <a:gd name="T2" fmla="*/ 139 w 269"/>
                <a:gd name="T3" fmla="*/ 0 h 457"/>
                <a:gd name="T4" fmla="*/ 160 w 269"/>
                <a:gd name="T5" fmla="*/ 457 h 457"/>
                <a:gd name="T6" fmla="*/ 0 w 269"/>
                <a:gd name="T7" fmla="*/ 188 h 457"/>
                <a:gd name="T8" fmla="*/ 49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49" y="45"/>
                  </a:moveTo>
                  <a:cubicBezTo>
                    <a:pt x="49" y="45"/>
                    <a:pt x="115" y="48"/>
                    <a:pt x="139" y="0"/>
                  </a:cubicBezTo>
                  <a:cubicBezTo>
                    <a:pt x="139" y="0"/>
                    <a:pt x="269" y="214"/>
                    <a:pt x="160" y="457"/>
                  </a:cubicBezTo>
                  <a:cubicBezTo>
                    <a:pt x="160" y="457"/>
                    <a:pt x="118" y="243"/>
                    <a:pt x="0" y="188"/>
                  </a:cubicBezTo>
                  <a:cubicBezTo>
                    <a:pt x="49" y="45"/>
                    <a:pt x="49" y="45"/>
                    <a:pt x="49" y="45"/>
                  </a:cubicBezTo>
                </a:path>
              </a:pathLst>
            </a:custGeom>
            <a:solidFill>
              <a:srgbClr val="004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642531" y="1827401"/>
              <a:ext cx="909638" cy="2344738"/>
            </a:xfrm>
            <a:custGeom>
              <a:avLst/>
              <a:gdLst>
                <a:gd name="T0" fmla="*/ 300 w 386"/>
                <a:gd name="T1" fmla="*/ 995 h 995"/>
                <a:gd name="T2" fmla="*/ 386 w 386"/>
                <a:gd name="T3" fmla="*/ 580 h 995"/>
                <a:gd name="T4" fmla="*/ 193 w 386"/>
                <a:gd name="T5" fmla="*/ 0 h 995"/>
                <a:gd name="T6" fmla="*/ 0 w 386"/>
                <a:gd name="T7" fmla="*/ 580 h 995"/>
                <a:gd name="T8" fmla="*/ 86 w 386"/>
                <a:gd name="T9" fmla="*/ 995 h 995"/>
                <a:gd name="T10" fmla="*/ 300 w 386"/>
                <a:gd name="T11" fmla="*/ 995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995">
                  <a:moveTo>
                    <a:pt x="300" y="995"/>
                  </a:moveTo>
                  <a:cubicBezTo>
                    <a:pt x="352" y="891"/>
                    <a:pt x="386" y="781"/>
                    <a:pt x="386" y="580"/>
                  </a:cubicBezTo>
                  <a:cubicBezTo>
                    <a:pt x="386" y="260"/>
                    <a:pt x="193" y="0"/>
                    <a:pt x="193" y="0"/>
                  </a:cubicBezTo>
                  <a:cubicBezTo>
                    <a:pt x="193" y="0"/>
                    <a:pt x="0" y="260"/>
                    <a:pt x="0" y="580"/>
                  </a:cubicBezTo>
                  <a:cubicBezTo>
                    <a:pt x="0" y="781"/>
                    <a:pt x="34" y="891"/>
                    <a:pt x="86" y="995"/>
                  </a:cubicBezTo>
                  <a:cubicBezTo>
                    <a:pt x="300" y="995"/>
                    <a:pt x="300" y="995"/>
                    <a:pt x="300" y="99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91756" y="4054664"/>
              <a:ext cx="612775" cy="117475"/>
            </a:xfrm>
            <a:custGeom>
              <a:avLst/>
              <a:gdLst>
                <a:gd name="T0" fmla="*/ 0 w 260"/>
                <a:gd name="T1" fmla="*/ 0 h 50"/>
                <a:gd name="T2" fmla="*/ 23 w 260"/>
                <a:gd name="T3" fmla="*/ 50 h 50"/>
                <a:gd name="T4" fmla="*/ 237 w 260"/>
                <a:gd name="T5" fmla="*/ 50 h 50"/>
                <a:gd name="T6" fmla="*/ 260 w 260"/>
                <a:gd name="T7" fmla="*/ 0 h 50"/>
                <a:gd name="T8" fmla="*/ 0 w 26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50">
                  <a:moveTo>
                    <a:pt x="0" y="0"/>
                  </a:moveTo>
                  <a:cubicBezTo>
                    <a:pt x="7" y="17"/>
                    <a:pt x="15" y="33"/>
                    <a:pt x="23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45" y="33"/>
                    <a:pt x="253" y="17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798106" y="1827401"/>
              <a:ext cx="598488" cy="573088"/>
            </a:xfrm>
            <a:custGeom>
              <a:avLst/>
              <a:gdLst>
                <a:gd name="T0" fmla="*/ 254 w 254"/>
                <a:gd name="T1" fmla="*/ 243 h 243"/>
                <a:gd name="T2" fmla="*/ 127 w 254"/>
                <a:gd name="T3" fmla="*/ 0 h 243"/>
                <a:gd name="T4" fmla="*/ 0 w 254"/>
                <a:gd name="T5" fmla="*/ 243 h 243"/>
                <a:gd name="T6" fmla="*/ 254 w 254"/>
                <a:gd name="T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43">
                  <a:moveTo>
                    <a:pt x="254" y="243"/>
                  </a:moveTo>
                  <a:cubicBezTo>
                    <a:pt x="198" y="96"/>
                    <a:pt x="127" y="0"/>
                    <a:pt x="127" y="0"/>
                  </a:cubicBezTo>
                  <a:cubicBezTo>
                    <a:pt x="127" y="0"/>
                    <a:pt x="56" y="96"/>
                    <a:pt x="0" y="243"/>
                  </a:cubicBezTo>
                  <a:cubicBezTo>
                    <a:pt x="254" y="243"/>
                    <a:pt x="254" y="243"/>
                    <a:pt x="254" y="243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6048931" y="3560951"/>
              <a:ext cx="100013" cy="1077913"/>
            </a:xfrm>
            <a:custGeom>
              <a:avLst/>
              <a:gdLst>
                <a:gd name="T0" fmla="*/ 0 w 43"/>
                <a:gd name="T1" fmla="*/ 228 h 457"/>
                <a:gd name="T2" fmla="*/ 21 w 43"/>
                <a:gd name="T3" fmla="*/ 457 h 457"/>
                <a:gd name="T4" fmla="*/ 43 w 43"/>
                <a:gd name="T5" fmla="*/ 228 h 457"/>
                <a:gd name="T6" fmla="*/ 21 w 43"/>
                <a:gd name="T7" fmla="*/ 0 h 457"/>
                <a:gd name="T8" fmla="*/ 0 w 43"/>
                <a:gd name="T9" fmla="*/ 2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7">
                  <a:moveTo>
                    <a:pt x="0" y="228"/>
                  </a:moveTo>
                  <a:cubicBezTo>
                    <a:pt x="0" y="355"/>
                    <a:pt x="21" y="457"/>
                    <a:pt x="21" y="457"/>
                  </a:cubicBezTo>
                  <a:cubicBezTo>
                    <a:pt x="21" y="457"/>
                    <a:pt x="43" y="355"/>
                    <a:pt x="43" y="228"/>
                  </a:cubicBezTo>
                  <a:cubicBezTo>
                    <a:pt x="43" y="102"/>
                    <a:pt x="33" y="0"/>
                    <a:pt x="21" y="0"/>
                  </a:cubicBezTo>
                  <a:cubicBezTo>
                    <a:pt x="9" y="0"/>
                    <a:pt x="0" y="102"/>
                    <a:pt x="0" y="22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5883831" y="2648139"/>
              <a:ext cx="428625" cy="4302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5939394" y="2703701"/>
              <a:ext cx="315913" cy="31908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142594" y="4172139"/>
              <a:ext cx="207963" cy="112713"/>
            </a:xfrm>
            <a:custGeom>
              <a:avLst/>
              <a:gdLst>
                <a:gd name="T0" fmla="*/ 88 w 88"/>
                <a:gd name="T1" fmla="*/ 0 h 48"/>
                <a:gd name="T2" fmla="*/ 2 w 88"/>
                <a:gd name="T3" fmla="*/ 0 h 48"/>
                <a:gd name="T4" fmla="*/ 1 w 88"/>
                <a:gd name="T5" fmla="*/ 35 h 48"/>
                <a:gd name="T6" fmla="*/ 0 w 88"/>
                <a:gd name="T7" fmla="*/ 48 h 48"/>
                <a:gd name="T8" fmla="*/ 88 w 88"/>
                <a:gd name="T9" fmla="*/ 48 h 48"/>
                <a:gd name="T10" fmla="*/ 88 w 88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8">
                  <a:moveTo>
                    <a:pt x="8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2"/>
                    <a:pt x="1" y="24"/>
                    <a:pt x="1" y="35"/>
                  </a:cubicBezTo>
                  <a:cubicBezTo>
                    <a:pt x="0" y="39"/>
                    <a:pt x="0" y="44"/>
                    <a:pt x="0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144181" y="4172139"/>
              <a:ext cx="3175" cy="82550"/>
            </a:xfrm>
            <a:custGeom>
              <a:avLst/>
              <a:gdLst>
                <a:gd name="T0" fmla="*/ 1 w 1"/>
                <a:gd name="T1" fmla="*/ 0 h 35"/>
                <a:gd name="T2" fmla="*/ 1 w 1"/>
                <a:gd name="T3" fmla="*/ 0 h 35"/>
                <a:gd name="T4" fmla="*/ 0 w 1"/>
                <a:gd name="T5" fmla="*/ 35 h 35"/>
                <a:gd name="T6" fmla="*/ 1 w 1"/>
                <a:gd name="T7" fmla="*/ 0 h 35"/>
                <a:gd name="T8" fmla="*/ 1 w 1"/>
                <a:gd name="T9" fmla="*/ 0 h 35"/>
                <a:gd name="T10" fmla="*/ 1 w 1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2"/>
                    <a:pt x="0" y="24"/>
                    <a:pt x="0" y="35"/>
                  </a:cubicBezTo>
                  <a:cubicBezTo>
                    <a:pt x="0" y="24"/>
                    <a:pt x="1" y="1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420406" y="3560951"/>
              <a:ext cx="461963" cy="1077913"/>
            </a:xfrm>
            <a:custGeom>
              <a:avLst/>
              <a:gdLst>
                <a:gd name="T0" fmla="*/ 152 w 196"/>
                <a:gd name="T1" fmla="*/ 457 h 457"/>
                <a:gd name="T2" fmla="*/ 152 w 196"/>
                <a:gd name="T3" fmla="*/ 457 h 457"/>
                <a:gd name="T4" fmla="*/ 152 w 196"/>
                <a:gd name="T5" fmla="*/ 457 h 457"/>
                <a:gd name="T6" fmla="*/ 152 w 196"/>
                <a:gd name="T7" fmla="*/ 457 h 457"/>
                <a:gd name="T8" fmla="*/ 152 w 196"/>
                <a:gd name="T9" fmla="*/ 457 h 457"/>
                <a:gd name="T10" fmla="*/ 152 w 196"/>
                <a:gd name="T11" fmla="*/ 457 h 457"/>
                <a:gd name="T12" fmla="*/ 152 w 196"/>
                <a:gd name="T13" fmla="*/ 457 h 457"/>
                <a:gd name="T14" fmla="*/ 152 w 196"/>
                <a:gd name="T15" fmla="*/ 457 h 457"/>
                <a:gd name="T16" fmla="*/ 152 w 196"/>
                <a:gd name="T17" fmla="*/ 457 h 457"/>
                <a:gd name="T18" fmla="*/ 0 w 196"/>
                <a:gd name="T19" fmla="*/ 192 h 457"/>
                <a:gd name="T20" fmla="*/ 0 w 196"/>
                <a:gd name="T21" fmla="*/ 192 h 457"/>
                <a:gd name="T22" fmla="*/ 152 w 196"/>
                <a:gd name="T23" fmla="*/ 457 h 457"/>
                <a:gd name="T24" fmla="*/ 0 w 196"/>
                <a:gd name="T25" fmla="*/ 192 h 457"/>
                <a:gd name="T26" fmla="*/ 44 w 196"/>
                <a:gd name="T27" fmla="*/ 45 h 457"/>
                <a:gd name="T28" fmla="*/ 44 w 196"/>
                <a:gd name="T29" fmla="*/ 45 h 457"/>
                <a:gd name="T30" fmla="*/ 44 w 196"/>
                <a:gd name="T31" fmla="*/ 45 h 457"/>
                <a:gd name="T32" fmla="*/ 44 w 196"/>
                <a:gd name="T33" fmla="*/ 45 h 457"/>
                <a:gd name="T34" fmla="*/ 45 w 196"/>
                <a:gd name="T35" fmla="*/ 45 h 457"/>
                <a:gd name="T36" fmla="*/ 44 w 196"/>
                <a:gd name="T37" fmla="*/ 45 h 457"/>
                <a:gd name="T38" fmla="*/ 45 w 196"/>
                <a:gd name="T39" fmla="*/ 45 h 457"/>
                <a:gd name="T40" fmla="*/ 131 w 196"/>
                <a:gd name="T41" fmla="*/ 0 h 457"/>
                <a:gd name="T42" fmla="*/ 45 w 196"/>
                <a:gd name="T43" fmla="*/ 45 h 457"/>
                <a:gd name="T44" fmla="*/ 131 w 196"/>
                <a:gd name="T45" fmla="*/ 0 h 457"/>
                <a:gd name="T46" fmla="*/ 196 w 196"/>
                <a:gd name="T47" fmla="*/ 255 h 457"/>
                <a:gd name="T48" fmla="*/ 131 w 196"/>
                <a:gd name="T4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6" h="457">
                  <a:moveTo>
                    <a:pt x="152" y="457"/>
                  </a:move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moveTo>
                    <a:pt x="152" y="457"/>
                  </a:move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moveTo>
                    <a:pt x="152" y="457"/>
                  </a:move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5"/>
                    <a:pt x="112" y="252"/>
                    <a:pt x="0" y="192"/>
                  </a:cubicBezTo>
                  <a:moveTo>
                    <a:pt x="44" y="45"/>
                  </a:move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moveTo>
                    <a:pt x="45" y="45"/>
                  </a:move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5" y="45"/>
                  </a:cubicBezTo>
                  <a:moveTo>
                    <a:pt x="131" y="0"/>
                  </a:moveTo>
                  <a:cubicBezTo>
                    <a:pt x="110" y="41"/>
                    <a:pt x="58" y="45"/>
                    <a:pt x="45" y="45"/>
                  </a:cubicBezTo>
                  <a:cubicBezTo>
                    <a:pt x="58" y="45"/>
                    <a:pt x="110" y="41"/>
                    <a:pt x="131" y="0"/>
                  </a:cubicBezTo>
                  <a:cubicBezTo>
                    <a:pt x="131" y="0"/>
                    <a:pt x="196" y="10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rgbClr val="004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420406" y="3560951"/>
              <a:ext cx="461963" cy="1077913"/>
            </a:xfrm>
            <a:custGeom>
              <a:avLst/>
              <a:gdLst>
                <a:gd name="T0" fmla="*/ 131 w 196"/>
                <a:gd name="T1" fmla="*/ 0 h 457"/>
                <a:gd name="T2" fmla="*/ 45 w 196"/>
                <a:gd name="T3" fmla="*/ 45 h 457"/>
                <a:gd name="T4" fmla="*/ 45 w 196"/>
                <a:gd name="T5" fmla="*/ 45 h 457"/>
                <a:gd name="T6" fmla="*/ 44 w 196"/>
                <a:gd name="T7" fmla="*/ 45 h 457"/>
                <a:gd name="T8" fmla="*/ 44 w 196"/>
                <a:gd name="T9" fmla="*/ 45 h 457"/>
                <a:gd name="T10" fmla="*/ 44 w 196"/>
                <a:gd name="T11" fmla="*/ 45 h 457"/>
                <a:gd name="T12" fmla="*/ 44 w 196"/>
                <a:gd name="T13" fmla="*/ 45 h 457"/>
                <a:gd name="T14" fmla="*/ 44 w 196"/>
                <a:gd name="T15" fmla="*/ 45 h 457"/>
                <a:gd name="T16" fmla="*/ 41 w 196"/>
                <a:gd name="T17" fmla="*/ 45 h 457"/>
                <a:gd name="T18" fmla="*/ 0 w 196"/>
                <a:gd name="T19" fmla="*/ 192 h 457"/>
                <a:gd name="T20" fmla="*/ 152 w 196"/>
                <a:gd name="T21" fmla="*/ 457 h 457"/>
                <a:gd name="T22" fmla="*/ 152 w 196"/>
                <a:gd name="T23" fmla="*/ 457 h 457"/>
                <a:gd name="T24" fmla="*/ 152 w 196"/>
                <a:gd name="T25" fmla="*/ 457 h 457"/>
                <a:gd name="T26" fmla="*/ 152 w 196"/>
                <a:gd name="T27" fmla="*/ 457 h 457"/>
                <a:gd name="T28" fmla="*/ 152 w 196"/>
                <a:gd name="T29" fmla="*/ 457 h 457"/>
                <a:gd name="T30" fmla="*/ 152 w 196"/>
                <a:gd name="T31" fmla="*/ 457 h 457"/>
                <a:gd name="T32" fmla="*/ 152 w 196"/>
                <a:gd name="T33" fmla="*/ 457 h 457"/>
                <a:gd name="T34" fmla="*/ 152 w 196"/>
                <a:gd name="T35" fmla="*/ 457 h 457"/>
                <a:gd name="T36" fmla="*/ 196 w 196"/>
                <a:gd name="T37" fmla="*/ 255 h 457"/>
                <a:gd name="T38" fmla="*/ 131 w 196"/>
                <a:gd name="T3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457">
                  <a:moveTo>
                    <a:pt x="131" y="0"/>
                  </a:moveTo>
                  <a:cubicBezTo>
                    <a:pt x="110" y="41"/>
                    <a:pt x="58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5"/>
                    <a:pt x="41" y="45"/>
                    <a:pt x="41" y="45"/>
                  </a:cubicBezTo>
                  <a:cubicBezTo>
                    <a:pt x="32" y="101"/>
                    <a:pt x="18" y="149"/>
                    <a:pt x="0" y="192"/>
                  </a:cubicBezTo>
                  <a:cubicBezTo>
                    <a:pt x="112" y="252"/>
                    <a:pt x="152" y="455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84" y="385"/>
                    <a:pt x="196" y="31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420406" y="3667314"/>
              <a:ext cx="96838" cy="346075"/>
            </a:xfrm>
            <a:custGeom>
              <a:avLst/>
              <a:gdLst>
                <a:gd name="T0" fmla="*/ 41 w 41"/>
                <a:gd name="T1" fmla="*/ 0 h 147"/>
                <a:gd name="T2" fmla="*/ 41 w 41"/>
                <a:gd name="T3" fmla="*/ 0 h 147"/>
                <a:gd name="T4" fmla="*/ 0 w 41"/>
                <a:gd name="T5" fmla="*/ 147 h 147"/>
                <a:gd name="T6" fmla="*/ 0 w 41"/>
                <a:gd name="T7" fmla="*/ 147 h 147"/>
                <a:gd name="T8" fmla="*/ 0 w 41"/>
                <a:gd name="T9" fmla="*/ 147 h 147"/>
                <a:gd name="T10" fmla="*/ 41 w 41"/>
                <a:gd name="T11" fmla="*/ 0 h 147"/>
                <a:gd name="T12" fmla="*/ 41 w 41"/>
                <a:gd name="T1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7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56"/>
                    <a:pt x="17" y="104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04"/>
                    <a:pt x="32" y="56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004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102906" y="1833751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C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6163231" y="1925826"/>
              <a:ext cx="388938" cy="2128838"/>
            </a:xfrm>
            <a:custGeom>
              <a:avLst/>
              <a:gdLst>
                <a:gd name="T0" fmla="*/ 102 w 165"/>
                <a:gd name="T1" fmla="*/ 903 h 903"/>
                <a:gd name="T2" fmla="*/ 102 w 165"/>
                <a:gd name="T3" fmla="*/ 903 h 903"/>
                <a:gd name="T4" fmla="*/ 165 w 165"/>
                <a:gd name="T5" fmla="*/ 544 h 903"/>
                <a:gd name="T6" fmla="*/ 165 w 165"/>
                <a:gd name="T7" fmla="*/ 543 h 903"/>
                <a:gd name="T8" fmla="*/ 165 w 165"/>
                <a:gd name="T9" fmla="*/ 543 h 903"/>
                <a:gd name="T10" fmla="*/ 165 w 165"/>
                <a:gd name="T11" fmla="*/ 542 h 903"/>
                <a:gd name="T12" fmla="*/ 165 w 165"/>
                <a:gd name="T13" fmla="*/ 541 h 903"/>
                <a:gd name="T14" fmla="*/ 165 w 165"/>
                <a:gd name="T15" fmla="*/ 541 h 903"/>
                <a:gd name="T16" fmla="*/ 165 w 165"/>
                <a:gd name="T17" fmla="*/ 541 h 903"/>
                <a:gd name="T18" fmla="*/ 165 w 165"/>
                <a:gd name="T19" fmla="*/ 540 h 903"/>
                <a:gd name="T20" fmla="*/ 165 w 165"/>
                <a:gd name="T21" fmla="*/ 540 h 903"/>
                <a:gd name="T22" fmla="*/ 165 w 165"/>
                <a:gd name="T23" fmla="*/ 540 h 903"/>
                <a:gd name="T24" fmla="*/ 165 w 165"/>
                <a:gd name="T25" fmla="*/ 539 h 903"/>
                <a:gd name="T26" fmla="*/ 165 w 165"/>
                <a:gd name="T27" fmla="*/ 539 h 903"/>
                <a:gd name="T28" fmla="*/ 165 w 165"/>
                <a:gd name="T29" fmla="*/ 538 h 903"/>
                <a:gd name="T30" fmla="*/ 165 w 165"/>
                <a:gd name="T31" fmla="*/ 537 h 903"/>
                <a:gd name="T32" fmla="*/ 165 w 165"/>
                <a:gd name="T33" fmla="*/ 538 h 903"/>
                <a:gd name="T34" fmla="*/ 165 w 165"/>
                <a:gd name="T35" fmla="*/ 537 h 903"/>
                <a:gd name="T36" fmla="*/ 165 w 165"/>
                <a:gd name="T37" fmla="*/ 537 h 903"/>
                <a:gd name="T38" fmla="*/ 165 w 165"/>
                <a:gd name="T39" fmla="*/ 537 h 903"/>
                <a:gd name="T40" fmla="*/ 165 w 165"/>
                <a:gd name="T41" fmla="*/ 536 h 903"/>
                <a:gd name="T42" fmla="*/ 165 w 165"/>
                <a:gd name="T43" fmla="*/ 536 h 903"/>
                <a:gd name="T44" fmla="*/ 165 w 165"/>
                <a:gd name="T45" fmla="*/ 536 h 903"/>
                <a:gd name="T46" fmla="*/ 165 w 165"/>
                <a:gd name="T47" fmla="*/ 535 h 903"/>
                <a:gd name="T48" fmla="*/ 165 w 165"/>
                <a:gd name="T49" fmla="*/ 535 h 903"/>
                <a:gd name="T50" fmla="*/ 165 w 165"/>
                <a:gd name="T51" fmla="*/ 535 h 903"/>
                <a:gd name="T52" fmla="*/ 165 w 165"/>
                <a:gd name="T53" fmla="*/ 534 h 903"/>
                <a:gd name="T54" fmla="*/ 165 w 165"/>
                <a:gd name="T55" fmla="*/ 534 h 903"/>
                <a:gd name="T56" fmla="*/ 165 w 165"/>
                <a:gd name="T57" fmla="*/ 534 h 903"/>
                <a:gd name="T58" fmla="*/ 165 w 165"/>
                <a:gd name="T59" fmla="*/ 533 h 903"/>
                <a:gd name="T60" fmla="*/ 165 w 165"/>
                <a:gd name="T61" fmla="*/ 533 h 903"/>
                <a:gd name="T62" fmla="*/ 165 w 165"/>
                <a:gd name="T63" fmla="*/ 533 h 903"/>
                <a:gd name="T64" fmla="*/ 165 w 165"/>
                <a:gd name="T65" fmla="*/ 532 h 903"/>
                <a:gd name="T66" fmla="*/ 165 w 165"/>
                <a:gd name="T67" fmla="*/ 532 h 903"/>
                <a:gd name="T68" fmla="*/ 165 w 165"/>
                <a:gd name="T69" fmla="*/ 532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903">
                  <a:moveTo>
                    <a:pt x="102" y="903"/>
                  </a:moveTo>
                  <a:cubicBezTo>
                    <a:pt x="102" y="903"/>
                    <a:pt x="102" y="903"/>
                    <a:pt x="102" y="903"/>
                  </a:cubicBezTo>
                  <a:cubicBezTo>
                    <a:pt x="102" y="903"/>
                    <a:pt x="102" y="903"/>
                    <a:pt x="102" y="903"/>
                  </a:cubicBezTo>
                  <a:cubicBezTo>
                    <a:pt x="102" y="903"/>
                    <a:pt x="102" y="903"/>
                    <a:pt x="102" y="903"/>
                  </a:cubicBezTo>
                  <a:moveTo>
                    <a:pt x="165" y="543"/>
                  </a:moveTo>
                  <a:cubicBezTo>
                    <a:pt x="165" y="543"/>
                    <a:pt x="165" y="543"/>
                    <a:pt x="165" y="544"/>
                  </a:cubicBezTo>
                  <a:cubicBezTo>
                    <a:pt x="165" y="543"/>
                    <a:pt x="165" y="543"/>
                    <a:pt x="165" y="543"/>
                  </a:cubicBezTo>
                  <a:moveTo>
                    <a:pt x="165" y="543"/>
                  </a:moveTo>
                  <a:cubicBezTo>
                    <a:pt x="165" y="543"/>
                    <a:pt x="165" y="543"/>
                    <a:pt x="165" y="543"/>
                  </a:cubicBezTo>
                  <a:cubicBezTo>
                    <a:pt x="165" y="543"/>
                    <a:pt x="165" y="543"/>
                    <a:pt x="165" y="543"/>
                  </a:cubicBezTo>
                  <a:moveTo>
                    <a:pt x="165" y="542"/>
                  </a:moveTo>
                  <a:cubicBezTo>
                    <a:pt x="165" y="542"/>
                    <a:pt x="165" y="542"/>
                    <a:pt x="165" y="542"/>
                  </a:cubicBezTo>
                  <a:cubicBezTo>
                    <a:pt x="165" y="542"/>
                    <a:pt x="165" y="542"/>
                    <a:pt x="165" y="542"/>
                  </a:cubicBezTo>
                  <a:moveTo>
                    <a:pt x="165" y="541"/>
                  </a:moveTo>
                  <a:cubicBezTo>
                    <a:pt x="165" y="541"/>
                    <a:pt x="165" y="541"/>
                    <a:pt x="165" y="541"/>
                  </a:cubicBezTo>
                  <a:cubicBezTo>
                    <a:pt x="165" y="541"/>
                    <a:pt x="165" y="541"/>
                    <a:pt x="165" y="541"/>
                  </a:cubicBezTo>
                  <a:moveTo>
                    <a:pt x="165" y="540"/>
                  </a:moveTo>
                  <a:cubicBezTo>
                    <a:pt x="165" y="541"/>
                    <a:pt x="165" y="541"/>
                    <a:pt x="165" y="541"/>
                  </a:cubicBezTo>
                  <a:cubicBezTo>
                    <a:pt x="165" y="541"/>
                    <a:pt x="165" y="541"/>
                    <a:pt x="165" y="540"/>
                  </a:cubicBezTo>
                  <a:moveTo>
                    <a:pt x="165" y="540"/>
                  </a:moveTo>
                  <a:cubicBezTo>
                    <a:pt x="165" y="540"/>
                    <a:pt x="165" y="540"/>
                    <a:pt x="165" y="540"/>
                  </a:cubicBezTo>
                  <a:cubicBezTo>
                    <a:pt x="165" y="540"/>
                    <a:pt x="165" y="540"/>
                    <a:pt x="165" y="540"/>
                  </a:cubicBezTo>
                  <a:moveTo>
                    <a:pt x="165" y="539"/>
                  </a:moveTo>
                  <a:cubicBezTo>
                    <a:pt x="165" y="539"/>
                    <a:pt x="165" y="539"/>
                    <a:pt x="165" y="540"/>
                  </a:cubicBezTo>
                  <a:cubicBezTo>
                    <a:pt x="165" y="539"/>
                    <a:pt x="165" y="539"/>
                    <a:pt x="165" y="539"/>
                  </a:cubicBezTo>
                  <a:moveTo>
                    <a:pt x="165" y="539"/>
                  </a:moveTo>
                  <a:cubicBezTo>
                    <a:pt x="165" y="539"/>
                    <a:pt x="165" y="539"/>
                    <a:pt x="165" y="539"/>
                  </a:cubicBezTo>
                  <a:cubicBezTo>
                    <a:pt x="165" y="539"/>
                    <a:pt x="165" y="539"/>
                    <a:pt x="165" y="539"/>
                  </a:cubicBezTo>
                  <a:moveTo>
                    <a:pt x="165" y="538"/>
                  </a:moveTo>
                  <a:cubicBezTo>
                    <a:pt x="165" y="538"/>
                    <a:pt x="165" y="538"/>
                    <a:pt x="165" y="538"/>
                  </a:cubicBezTo>
                  <a:cubicBezTo>
                    <a:pt x="165" y="538"/>
                    <a:pt x="165" y="538"/>
                    <a:pt x="165" y="538"/>
                  </a:cubicBezTo>
                  <a:moveTo>
                    <a:pt x="165" y="537"/>
                  </a:moveTo>
                  <a:cubicBezTo>
                    <a:pt x="165" y="538"/>
                    <a:pt x="165" y="538"/>
                    <a:pt x="165" y="538"/>
                  </a:cubicBezTo>
                  <a:cubicBezTo>
                    <a:pt x="165" y="538"/>
                    <a:pt x="165" y="538"/>
                    <a:pt x="165" y="538"/>
                  </a:cubicBezTo>
                  <a:cubicBezTo>
                    <a:pt x="165" y="538"/>
                    <a:pt x="165" y="538"/>
                    <a:pt x="165" y="537"/>
                  </a:cubicBezTo>
                  <a:moveTo>
                    <a:pt x="165" y="537"/>
                  </a:moveTo>
                  <a:cubicBezTo>
                    <a:pt x="165" y="537"/>
                    <a:pt x="165" y="537"/>
                    <a:pt x="165" y="537"/>
                  </a:cubicBezTo>
                  <a:cubicBezTo>
                    <a:pt x="165" y="537"/>
                    <a:pt x="165" y="537"/>
                    <a:pt x="165" y="537"/>
                  </a:cubicBezTo>
                  <a:moveTo>
                    <a:pt x="165" y="537"/>
                  </a:moveTo>
                  <a:cubicBezTo>
                    <a:pt x="165" y="537"/>
                    <a:pt x="165" y="537"/>
                    <a:pt x="165" y="537"/>
                  </a:cubicBezTo>
                  <a:cubicBezTo>
                    <a:pt x="165" y="537"/>
                    <a:pt x="165" y="537"/>
                    <a:pt x="165" y="537"/>
                  </a:cubicBezTo>
                  <a:moveTo>
                    <a:pt x="165" y="536"/>
                  </a:moveTo>
                  <a:cubicBezTo>
                    <a:pt x="165" y="536"/>
                    <a:pt x="165" y="536"/>
                    <a:pt x="165" y="536"/>
                  </a:cubicBezTo>
                  <a:cubicBezTo>
                    <a:pt x="165" y="536"/>
                    <a:pt x="165" y="536"/>
                    <a:pt x="165" y="536"/>
                  </a:cubicBezTo>
                  <a:moveTo>
                    <a:pt x="165" y="536"/>
                  </a:moveTo>
                  <a:cubicBezTo>
                    <a:pt x="165" y="536"/>
                    <a:pt x="165" y="536"/>
                    <a:pt x="165" y="536"/>
                  </a:cubicBezTo>
                  <a:cubicBezTo>
                    <a:pt x="165" y="536"/>
                    <a:pt x="165" y="536"/>
                    <a:pt x="165" y="536"/>
                  </a:cubicBezTo>
                  <a:moveTo>
                    <a:pt x="165" y="535"/>
                  </a:moveTo>
                  <a:cubicBezTo>
                    <a:pt x="165" y="535"/>
                    <a:pt x="165" y="535"/>
                    <a:pt x="165" y="536"/>
                  </a:cubicBezTo>
                  <a:cubicBezTo>
                    <a:pt x="165" y="535"/>
                    <a:pt x="165" y="535"/>
                    <a:pt x="165" y="535"/>
                  </a:cubicBezTo>
                  <a:moveTo>
                    <a:pt x="165" y="535"/>
                  </a:moveTo>
                  <a:cubicBezTo>
                    <a:pt x="165" y="535"/>
                    <a:pt x="165" y="535"/>
                    <a:pt x="165" y="535"/>
                  </a:cubicBezTo>
                  <a:cubicBezTo>
                    <a:pt x="165" y="535"/>
                    <a:pt x="165" y="535"/>
                    <a:pt x="165" y="535"/>
                  </a:cubicBezTo>
                  <a:moveTo>
                    <a:pt x="165" y="534"/>
                  </a:moveTo>
                  <a:cubicBezTo>
                    <a:pt x="165" y="534"/>
                    <a:pt x="165" y="534"/>
                    <a:pt x="165" y="535"/>
                  </a:cubicBezTo>
                  <a:cubicBezTo>
                    <a:pt x="165" y="534"/>
                    <a:pt x="165" y="534"/>
                    <a:pt x="165" y="534"/>
                  </a:cubicBezTo>
                  <a:moveTo>
                    <a:pt x="165" y="533"/>
                  </a:moveTo>
                  <a:cubicBezTo>
                    <a:pt x="165" y="533"/>
                    <a:pt x="165" y="534"/>
                    <a:pt x="165" y="534"/>
                  </a:cubicBezTo>
                  <a:cubicBezTo>
                    <a:pt x="165" y="534"/>
                    <a:pt x="165" y="533"/>
                    <a:pt x="165" y="533"/>
                  </a:cubicBezTo>
                  <a:moveTo>
                    <a:pt x="165" y="533"/>
                  </a:moveTo>
                  <a:cubicBezTo>
                    <a:pt x="165" y="533"/>
                    <a:pt x="165" y="533"/>
                    <a:pt x="165" y="533"/>
                  </a:cubicBezTo>
                  <a:cubicBezTo>
                    <a:pt x="165" y="533"/>
                    <a:pt x="165" y="533"/>
                    <a:pt x="165" y="533"/>
                  </a:cubicBezTo>
                  <a:moveTo>
                    <a:pt x="165" y="532"/>
                  </a:moveTo>
                  <a:cubicBezTo>
                    <a:pt x="165" y="532"/>
                    <a:pt x="165" y="533"/>
                    <a:pt x="165" y="533"/>
                  </a:cubicBezTo>
                  <a:cubicBezTo>
                    <a:pt x="165" y="533"/>
                    <a:pt x="165" y="532"/>
                    <a:pt x="165" y="532"/>
                  </a:cubicBezTo>
                  <a:moveTo>
                    <a:pt x="165" y="532"/>
                  </a:moveTo>
                  <a:cubicBezTo>
                    <a:pt x="165" y="532"/>
                    <a:pt x="165" y="532"/>
                    <a:pt x="165" y="532"/>
                  </a:cubicBezTo>
                  <a:cubicBezTo>
                    <a:pt x="165" y="532"/>
                    <a:pt x="165" y="532"/>
                    <a:pt x="165" y="532"/>
                  </a:cubicBezTo>
                  <a:moveTo>
                    <a:pt x="0" y="0"/>
                  </a:moveTo>
                  <a:cubicBezTo>
                    <a:pt x="53" y="85"/>
                    <a:pt x="163" y="291"/>
                    <a:pt x="165" y="532"/>
                  </a:cubicBezTo>
                  <a:cubicBezTo>
                    <a:pt x="163" y="290"/>
                    <a:pt x="53" y="85"/>
                    <a:pt x="0" y="0"/>
                  </a:cubicBezTo>
                </a:path>
              </a:pathLst>
            </a:cu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6098144" y="1852801"/>
              <a:ext cx="454025" cy="2201863"/>
            </a:xfrm>
            <a:custGeom>
              <a:avLst/>
              <a:gdLst>
                <a:gd name="T0" fmla="*/ 83 w 193"/>
                <a:gd name="T1" fmla="*/ 131 h 934"/>
                <a:gd name="T2" fmla="*/ 83 w 193"/>
                <a:gd name="T3" fmla="*/ 131 h 934"/>
                <a:gd name="T4" fmla="*/ 127 w 193"/>
                <a:gd name="T5" fmla="*/ 232 h 934"/>
                <a:gd name="T6" fmla="*/ 127 w 193"/>
                <a:gd name="T7" fmla="*/ 232 h 934"/>
                <a:gd name="T8" fmla="*/ 0 w 193"/>
                <a:gd name="T9" fmla="*/ 337 h 934"/>
                <a:gd name="T10" fmla="*/ 91 w 193"/>
                <a:gd name="T11" fmla="*/ 429 h 934"/>
                <a:gd name="T12" fmla="*/ 0 w 193"/>
                <a:gd name="T13" fmla="*/ 520 h 934"/>
                <a:gd name="T14" fmla="*/ 0 w 193"/>
                <a:gd name="T15" fmla="*/ 725 h 934"/>
                <a:gd name="T16" fmla="*/ 0 w 193"/>
                <a:gd name="T17" fmla="*/ 725 h 934"/>
                <a:gd name="T18" fmla="*/ 0 w 193"/>
                <a:gd name="T19" fmla="*/ 725 h 934"/>
                <a:gd name="T20" fmla="*/ 0 w 193"/>
                <a:gd name="T21" fmla="*/ 725 h 934"/>
                <a:gd name="T22" fmla="*/ 0 w 193"/>
                <a:gd name="T23" fmla="*/ 725 h 934"/>
                <a:gd name="T24" fmla="*/ 0 w 193"/>
                <a:gd name="T25" fmla="*/ 725 h 934"/>
                <a:gd name="T26" fmla="*/ 0 w 193"/>
                <a:gd name="T27" fmla="*/ 725 h 934"/>
                <a:gd name="T28" fmla="*/ 0 w 193"/>
                <a:gd name="T29" fmla="*/ 725 h 934"/>
                <a:gd name="T30" fmla="*/ 0 w 193"/>
                <a:gd name="T31" fmla="*/ 725 h 934"/>
                <a:gd name="T32" fmla="*/ 1 w 193"/>
                <a:gd name="T33" fmla="*/ 725 h 934"/>
                <a:gd name="T34" fmla="*/ 1 w 193"/>
                <a:gd name="T35" fmla="*/ 725 h 934"/>
                <a:gd name="T36" fmla="*/ 1 w 193"/>
                <a:gd name="T37" fmla="*/ 725 h 934"/>
                <a:gd name="T38" fmla="*/ 1 w 193"/>
                <a:gd name="T39" fmla="*/ 725 h 934"/>
                <a:gd name="T40" fmla="*/ 1 w 193"/>
                <a:gd name="T41" fmla="*/ 725 h 934"/>
                <a:gd name="T42" fmla="*/ 1 w 193"/>
                <a:gd name="T43" fmla="*/ 725 h 934"/>
                <a:gd name="T44" fmla="*/ 1 w 193"/>
                <a:gd name="T45" fmla="*/ 725 h 934"/>
                <a:gd name="T46" fmla="*/ 1 w 193"/>
                <a:gd name="T47" fmla="*/ 725 h 934"/>
                <a:gd name="T48" fmla="*/ 1 w 193"/>
                <a:gd name="T49" fmla="*/ 725 h 934"/>
                <a:gd name="T50" fmla="*/ 1 w 193"/>
                <a:gd name="T51" fmla="*/ 725 h 934"/>
                <a:gd name="T52" fmla="*/ 1 w 193"/>
                <a:gd name="T53" fmla="*/ 725 h 934"/>
                <a:gd name="T54" fmla="*/ 1 w 193"/>
                <a:gd name="T55" fmla="*/ 725 h 934"/>
                <a:gd name="T56" fmla="*/ 1 w 193"/>
                <a:gd name="T57" fmla="*/ 725 h 934"/>
                <a:gd name="T58" fmla="*/ 130 w 193"/>
                <a:gd name="T59" fmla="*/ 934 h 934"/>
                <a:gd name="T60" fmla="*/ 178 w 193"/>
                <a:gd name="T61" fmla="*/ 770 h 934"/>
                <a:gd name="T62" fmla="*/ 193 w 193"/>
                <a:gd name="T63" fmla="*/ 574 h 934"/>
                <a:gd name="T64" fmla="*/ 193 w 193"/>
                <a:gd name="T65" fmla="*/ 573 h 934"/>
                <a:gd name="T66" fmla="*/ 193 w 193"/>
                <a:gd name="T67" fmla="*/ 572 h 934"/>
                <a:gd name="T68" fmla="*/ 193 w 193"/>
                <a:gd name="T69" fmla="*/ 571 h 934"/>
                <a:gd name="T70" fmla="*/ 193 w 193"/>
                <a:gd name="T71" fmla="*/ 570 h 934"/>
                <a:gd name="T72" fmla="*/ 193 w 193"/>
                <a:gd name="T73" fmla="*/ 569 h 934"/>
                <a:gd name="T74" fmla="*/ 193 w 193"/>
                <a:gd name="T75" fmla="*/ 568 h 934"/>
                <a:gd name="T76" fmla="*/ 193 w 193"/>
                <a:gd name="T77" fmla="*/ 568 h 934"/>
                <a:gd name="T78" fmla="*/ 193 w 193"/>
                <a:gd name="T79" fmla="*/ 567 h 934"/>
                <a:gd name="T80" fmla="*/ 193 w 193"/>
                <a:gd name="T81" fmla="*/ 566 h 934"/>
                <a:gd name="T82" fmla="*/ 193 w 193"/>
                <a:gd name="T83" fmla="*/ 566 h 934"/>
                <a:gd name="T84" fmla="*/ 193 w 193"/>
                <a:gd name="T85" fmla="*/ 564 h 934"/>
                <a:gd name="T86" fmla="*/ 193 w 193"/>
                <a:gd name="T87" fmla="*/ 564 h 934"/>
                <a:gd name="T88" fmla="*/ 193 w 193"/>
                <a:gd name="T89" fmla="*/ 563 h 934"/>
                <a:gd name="T90" fmla="*/ 7 w 193"/>
                <a:gd name="T91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" h="934">
                  <a:moveTo>
                    <a:pt x="7" y="0"/>
                  </a:moveTo>
                  <a:cubicBezTo>
                    <a:pt x="21" y="20"/>
                    <a:pt x="51" y="66"/>
                    <a:pt x="83" y="131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98" y="161"/>
                    <a:pt x="113" y="195"/>
                    <a:pt x="127" y="232"/>
                  </a:cubicBezTo>
                  <a:cubicBezTo>
                    <a:pt x="127" y="232"/>
                    <a:pt x="127" y="232"/>
                    <a:pt x="127" y="232"/>
                  </a:cubicBezTo>
                  <a:cubicBezTo>
                    <a:pt x="127" y="232"/>
                    <a:pt x="127" y="232"/>
                    <a:pt x="127" y="232"/>
                  </a:cubicBezTo>
                  <a:cubicBezTo>
                    <a:pt x="127" y="232"/>
                    <a:pt x="127" y="232"/>
                    <a:pt x="127" y="232"/>
                  </a:cubicBezTo>
                  <a:cubicBezTo>
                    <a:pt x="127" y="232"/>
                    <a:pt x="127" y="232"/>
                    <a:pt x="127" y="232"/>
                  </a:cubicBezTo>
                  <a:cubicBezTo>
                    <a:pt x="127" y="232"/>
                    <a:pt x="127" y="232"/>
                    <a:pt x="127" y="232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50" y="337"/>
                    <a:pt x="91" y="378"/>
                    <a:pt x="91" y="429"/>
                  </a:cubicBezTo>
                  <a:cubicBezTo>
                    <a:pt x="91" y="429"/>
                    <a:pt x="91" y="429"/>
                    <a:pt x="91" y="429"/>
                  </a:cubicBezTo>
                  <a:cubicBezTo>
                    <a:pt x="91" y="429"/>
                    <a:pt x="91" y="429"/>
                    <a:pt x="91" y="429"/>
                  </a:cubicBezTo>
                  <a:cubicBezTo>
                    <a:pt x="91" y="429"/>
                    <a:pt x="91" y="429"/>
                    <a:pt x="91" y="429"/>
                  </a:cubicBezTo>
                  <a:cubicBezTo>
                    <a:pt x="91" y="429"/>
                    <a:pt x="91" y="429"/>
                    <a:pt x="91" y="429"/>
                  </a:cubicBezTo>
                  <a:cubicBezTo>
                    <a:pt x="91" y="479"/>
                    <a:pt x="50" y="520"/>
                    <a:pt x="0" y="520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2" y="731"/>
                    <a:pt x="21" y="821"/>
                    <a:pt x="21" y="934"/>
                  </a:cubicBezTo>
                  <a:cubicBezTo>
                    <a:pt x="130" y="934"/>
                    <a:pt x="130" y="934"/>
                    <a:pt x="130" y="934"/>
                  </a:cubicBezTo>
                  <a:cubicBezTo>
                    <a:pt x="130" y="934"/>
                    <a:pt x="130" y="934"/>
                    <a:pt x="130" y="934"/>
                  </a:cubicBezTo>
                  <a:cubicBezTo>
                    <a:pt x="133" y="928"/>
                    <a:pt x="135" y="923"/>
                    <a:pt x="137" y="917"/>
                  </a:cubicBezTo>
                  <a:cubicBezTo>
                    <a:pt x="154" y="874"/>
                    <a:pt x="169" y="826"/>
                    <a:pt x="178" y="770"/>
                  </a:cubicBezTo>
                  <a:cubicBezTo>
                    <a:pt x="188" y="715"/>
                    <a:pt x="193" y="652"/>
                    <a:pt x="193" y="575"/>
                  </a:cubicBezTo>
                  <a:cubicBezTo>
                    <a:pt x="193" y="574"/>
                    <a:pt x="193" y="574"/>
                    <a:pt x="193" y="574"/>
                  </a:cubicBezTo>
                  <a:cubicBezTo>
                    <a:pt x="193" y="574"/>
                    <a:pt x="193" y="574"/>
                    <a:pt x="193" y="574"/>
                  </a:cubicBezTo>
                  <a:cubicBezTo>
                    <a:pt x="193" y="574"/>
                    <a:pt x="193" y="574"/>
                    <a:pt x="193" y="574"/>
                  </a:cubicBezTo>
                  <a:cubicBezTo>
                    <a:pt x="193" y="574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4"/>
                  </a:cubicBezTo>
                  <a:cubicBezTo>
                    <a:pt x="193" y="564"/>
                    <a:pt x="193" y="563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1" y="322"/>
                    <a:pt x="81" y="116"/>
                    <a:pt x="28" y="31"/>
                  </a:cubicBezTo>
                  <a:cubicBezTo>
                    <a:pt x="19" y="17"/>
                    <a:pt x="12" y="7"/>
                    <a:pt x="7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6098144" y="1851214"/>
              <a:ext cx="298450" cy="549275"/>
            </a:xfrm>
            <a:custGeom>
              <a:avLst/>
              <a:gdLst>
                <a:gd name="T0" fmla="*/ 127 w 127"/>
                <a:gd name="T1" fmla="*/ 233 h 233"/>
                <a:gd name="T2" fmla="*/ 0 w 127"/>
                <a:gd name="T3" fmla="*/ 233 h 233"/>
                <a:gd name="T4" fmla="*/ 127 w 127"/>
                <a:gd name="T5" fmla="*/ 233 h 233"/>
                <a:gd name="T6" fmla="*/ 127 w 127"/>
                <a:gd name="T7" fmla="*/ 233 h 233"/>
                <a:gd name="T8" fmla="*/ 127 w 127"/>
                <a:gd name="T9" fmla="*/ 233 h 233"/>
                <a:gd name="T10" fmla="*/ 127 w 127"/>
                <a:gd name="T11" fmla="*/ 233 h 233"/>
                <a:gd name="T12" fmla="*/ 127 w 127"/>
                <a:gd name="T13" fmla="*/ 233 h 233"/>
                <a:gd name="T14" fmla="*/ 83 w 127"/>
                <a:gd name="T15" fmla="*/ 132 h 233"/>
                <a:gd name="T16" fmla="*/ 83 w 127"/>
                <a:gd name="T17" fmla="*/ 132 h 233"/>
                <a:gd name="T18" fmla="*/ 83 w 127"/>
                <a:gd name="T19" fmla="*/ 132 h 233"/>
                <a:gd name="T20" fmla="*/ 83 w 127"/>
                <a:gd name="T21" fmla="*/ 132 h 233"/>
                <a:gd name="T22" fmla="*/ 83 w 127"/>
                <a:gd name="T23" fmla="*/ 132 h 233"/>
                <a:gd name="T24" fmla="*/ 83 w 127"/>
                <a:gd name="T25" fmla="*/ 132 h 233"/>
                <a:gd name="T26" fmla="*/ 7 w 127"/>
                <a:gd name="T27" fmla="*/ 0 h 233"/>
                <a:gd name="T28" fmla="*/ 83 w 127"/>
                <a:gd name="T29" fmla="*/ 132 h 233"/>
                <a:gd name="T30" fmla="*/ 7 w 127"/>
                <a:gd name="T31" fmla="*/ 1 h 233"/>
                <a:gd name="T32" fmla="*/ 7 w 127"/>
                <a:gd name="T3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233">
                  <a:moveTo>
                    <a:pt x="127" y="233"/>
                  </a:moveTo>
                  <a:cubicBezTo>
                    <a:pt x="0" y="233"/>
                    <a:pt x="0" y="233"/>
                    <a:pt x="0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127" y="233"/>
                  </a:move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83" y="132"/>
                  </a:move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moveTo>
                    <a:pt x="83" y="132"/>
                  </a:move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moveTo>
                    <a:pt x="7" y="0"/>
                  </a:moveTo>
                  <a:cubicBezTo>
                    <a:pt x="20" y="20"/>
                    <a:pt x="51" y="66"/>
                    <a:pt x="83" y="132"/>
                  </a:cubicBezTo>
                  <a:cubicBezTo>
                    <a:pt x="51" y="67"/>
                    <a:pt x="21" y="2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</a:path>
              </a:pathLst>
            </a:custGeom>
            <a:solidFill>
              <a:srgbClr val="FC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6098144" y="3560951"/>
              <a:ext cx="49213" cy="493713"/>
            </a:xfrm>
            <a:custGeom>
              <a:avLst/>
              <a:gdLst>
                <a:gd name="T0" fmla="*/ 21 w 21"/>
                <a:gd name="T1" fmla="*/ 209 h 209"/>
                <a:gd name="T2" fmla="*/ 1 w 21"/>
                <a:gd name="T3" fmla="*/ 0 h 209"/>
                <a:gd name="T4" fmla="*/ 1 w 21"/>
                <a:gd name="T5" fmla="*/ 0 h 209"/>
                <a:gd name="T6" fmla="*/ 1 w 21"/>
                <a:gd name="T7" fmla="*/ 0 h 209"/>
                <a:gd name="T8" fmla="*/ 1 w 21"/>
                <a:gd name="T9" fmla="*/ 0 h 209"/>
                <a:gd name="T10" fmla="*/ 1 w 21"/>
                <a:gd name="T11" fmla="*/ 0 h 209"/>
                <a:gd name="T12" fmla="*/ 1 w 21"/>
                <a:gd name="T13" fmla="*/ 0 h 209"/>
                <a:gd name="T14" fmla="*/ 1 w 21"/>
                <a:gd name="T15" fmla="*/ 0 h 209"/>
                <a:gd name="T16" fmla="*/ 1 w 21"/>
                <a:gd name="T17" fmla="*/ 0 h 209"/>
                <a:gd name="T18" fmla="*/ 1 w 21"/>
                <a:gd name="T19" fmla="*/ 0 h 209"/>
                <a:gd name="T20" fmla="*/ 1 w 21"/>
                <a:gd name="T21" fmla="*/ 0 h 209"/>
                <a:gd name="T22" fmla="*/ 1 w 21"/>
                <a:gd name="T23" fmla="*/ 0 h 209"/>
                <a:gd name="T24" fmla="*/ 1 w 21"/>
                <a:gd name="T25" fmla="*/ 0 h 209"/>
                <a:gd name="T26" fmla="*/ 1 w 21"/>
                <a:gd name="T27" fmla="*/ 0 h 209"/>
                <a:gd name="T28" fmla="*/ 1 w 21"/>
                <a:gd name="T29" fmla="*/ 0 h 209"/>
                <a:gd name="T30" fmla="*/ 1 w 21"/>
                <a:gd name="T31" fmla="*/ 0 h 209"/>
                <a:gd name="T32" fmla="*/ 1 w 21"/>
                <a:gd name="T33" fmla="*/ 0 h 209"/>
                <a:gd name="T34" fmla="*/ 1 w 21"/>
                <a:gd name="T35" fmla="*/ 0 h 209"/>
                <a:gd name="T36" fmla="*/ 1 w 21"/>
                <a:gd name="T37" fmla="*/ 0 h 209"/>
                <a:gd name="T38" fmla="*/ 1 w 21"/>
                <a:gd name="T39" fmla="*/ 0 h 209"/>
                <a:gd name="T40" fmla="*/ 1 w 21"/>
                <a:gd name="T41" fmla="*/ 0 h 209"/>
                <a:gd name="T42" fmla="*/ 1 w 21"/>
                <a:gd name="T43" fmla="*/ 0 h 209"/>
                <a:gd name="T44" fmla="*/ 1 w 21"/>
                <a:gd name="T45" fmla="*/ 0 h 209"/>
                <a:gd name="T46" fmla="*/ 1 w 21"/>
                <a:gd name="T47" fmla="*/ 0 h 209"/>
                <a:gd name="T48" fmla="*/ 1 w 21"/>
                <a:gd name="T49" fmla="*/ 0 h 209"/>
                <a:gd name="T50" fmla="*/ 1 w 21"/>
                <a:gd name="T51" fmla="*/ 0 h 209"/>
                <a:gd name="T52" fmla="*/ 1 w 21"/>
                <a:gd name="T53" fmla="*/ 0 h 209"/>
                <a:gd name="T54" fmla="*/ 1 w 21"/>
                <a:gd name="T55" fmla="*/ 0 h 209"/>
                <a:gd name="T56" fmla="*/ 1 w 21"/>
                <a:gd name="T57" fmla="*/ 0 h 209"/>
                <a:gd name="T58" fmla="*/ 1 w 21"/>
                <a:gd name="T59" fmla="*/ 0 h 209"/>
                <a:gd name="T60" fmla="*/ 0 w 21"/>
                <a:gd name="T61" fmla="*/ 0 h 209"/>
                <a:gd name="T62" fmla="*/ 0 w 21"/>
                <a:gd name="T63" fmla="*/ 0 h 209"/>
                <a:gd name="T64" fmla="*/ 0 w 21"/>
                <a:gd name="T65" fmla="*/ 0 h 209"/>
                <a:gd name="T66" fmla="*/ 0 w 21"/>
                <a:gd name="T67" fmla="*/ 0 h 209"/>
                <a:gd name="T68" fmla="*/ 0 w 21"/>
                <a:gd name="T69" fmla="*/ 0 h 209"/>
                <a:gd name="T70" fmla="*/ 0 w 21"/>
                <a:gd name="T71" fmla="*/ 0 h 209"/>
                <a:gd name="T72" fmla="*/ 0 w 21"/>
                <a:gd name="T73" fmla="*/ 0 h 209"/>
                <a:gd name="T74" fmla="*/ 0 w 21"/>
                <a:gd name="T75" fmla="*/ 0 h 209"/>
                <a:gd name="T76" fmla="*/ 0 w 21"/>
                <a:gd name="T77" fmla="*/ 0 h 209"/>
                <a:gd name="T78" fmla="*/ 0 w 21"/>
                <a:gd name="T79" fmla="*/ 0 h 209"/>
                <a:gd name="T80" fmla="*/ 0 w 21"/>
                <a:gd name="T81" fmla="*/ 0 h 209"/>
                <a:gd name="T82" fmla="*/ 0 w 21"/>
                <a:gd name="T83" fmla="*/ 0 h 209"/>
                <a:gd name="T84" fmla="*/ 0 w 21"/>
                <a:gd name="T85" fmla="*/ 0 h 209"/>
                <a:gd name="T86" fmla="*/ 0 w 21"/>
                <a:gd name="T87" fmla="*/ 0 h 209"/>
                <a:gd name="T88" fmla="*/ 0 w 21"/>
                <a:gd name="T89" fmla="*/ 0 h 209"/>
                <a:gd name="T90" fmla="*/ 0 w 21"/>
                <a:gd name="T91" fmla="*/ 0 h 209"/>
                <a:gd name="T92" fmla="*/ 0 w 21"/>
                <a:gd name="T93" fmla="*/ 0 h 209"/>
                <a:gd name="T94" fmla="*/ 0 w 21"/>
                <a:gd name="T95" fmla="*/ 0 h 209"/>
                <a:gd name="T96" fmla="*/ 0 w 21"/>
                <a:gd name="T97" fmla="*/ 0 h 209"/>
                <a:gd name="T98" fmla="*/ 0 w 21"/>
                <a:gd name="T9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" h="209">
                  <a:moveTo>
                    <a:pt x="1" y="0"/>
                  </a:moveTo>
                  <a:cubicBezTo>
                    <a:pt x="12" y="6"/>
                    <a:pt x="21" y="96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6"/>
                    <a:pt x="12" y="6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6350556" y="4167376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FCFD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6350556" y="4167376"/>
              <a:ext cx="1588" cy="4763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1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F9FB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6350556" y="4114989"/>
              <a:ext cx="26988" cy="57150"/>
            </a:xfrm>
            <a:custGeom>
              <a:avLst/>
              <a:gdLst>
                <a:gd name="T0" fmla="*/ 12 w 12"/>
                <a:gd name="T1" fmla="*/ 0 h 24"/>
                <a:gd name="T2" fmla="*/ 0 w 12"/>
                <a:gd name="T3" fmla="*/ 24 h 24"/>
                <a:gd name="T4" fmla="*/ 0 w 12"/>
                <a:gd name="T5" fmla="*/ 24 h 24"/>
                <a:gd name="T6" fmla="*/ 0 w 12"/>
                <a:gd name="T7" fmla="*/ 23 h 24"/>
                <a:gd name="T8" fmla="*/ 1 w 12"/>
                <a:gd name="T9" fmla="*/ 23 h 24"/>
                <a:gd name="T10" fmla="*/ 1 w 12"/>
                <a:gd name="T11" fmla="*/ 22 h 24"/>
                <a:gd name="T12" fmla="*/ 1 w 12"/>
                <a:gd name="T13" fmla="*/ 22 h 24"/>
                <a:gd name="T14" fmla="*/ 12 w 12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5" y="15"/>
                    <a:pt x="8" y="7"/>
                    <a:pt x="12" y="0"/>
                  </a:cubicBezTo>
                </a:path>
              </a:pathLst>
            </a:custGeom>
            <a:solidFill>
              <a:srgbClr val="004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6107669" y="1838514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C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6377544" y="4054664"/>
              <a:ext cx="26988" cy="55563"/>
            </a:xfrm>
            <a:custGeom>
              <a:avLst/>
              <a:gdLst>
                <a:gd name="T0" fmla="*/ 11 w 11"/>
                <a:gd name="T1" fmla="*/ 0 h 24"/>
                <a:gd name="T2" fmla="*/ 0 w 11"/>
                <a:gd name="T3" fmla="*/ 24 h 24"/>
                <a:gd name="T4" fmla="*/ 11 w 1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4">
                  <a:moveTo>
                    <a:pt x="11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4" y="16"/>
                    <a:pt x="8" y="8"/>
                    <a:pt x="11" y="0"/>
                  </a:cubicBezTo>
                </a:path>
              </a:pathLst>
            </a:custGeom>
            <a:solidFill>
              <a:srgbClr val="004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6098144" y="18305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4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6098144" y="1830576"/>
              <a:ext cx="298450" cy="569913"/>
            </a:xfrm>
            <a:custGeom>
              <a:avLst/>
              <a:gdLst>
                <a:gd name="T0" fmla="*/ 127 w 127"/>
                <a:gd name="T1" fmla="*/ 242 h 242"/>
                <a:gd name="T2" fmla="*/ 127 w 127"/>
                <a:gd name="T3" fmla="*/ 242 h 242"/>
                <a:gd name="T4" fmla="*/ 127 w 127"/>
                <a:gd name="T5" fmla="*/ 242 h 242"/>
                <a:gd name="T6" fmla="*/ 127 w 127"/>
                <a:gd name="T7" fmla="*/ 242 h 242"/>
                <a:gd name="T8" fmla="*/ 83 w 127"/>
                <a:gd name="T9" fmla="*/ 141 h 242"/>
                <a:gd name="T10" fmla="*/ 127 w 127"/>
                <a:gd name="T11" fmla="*/ 242 h 242"/>
                <a:gd name="T12" fmla="*/ 83 w 127"/>
                <a:gd name="T13" fmla="*/ 141 h 242"/>
                <a:gd name="T14" fmla="*/ 83 w 127"/>
                <a:gd name="T15" fmla="*/ 141 h 242"/>
                <a:gd name="T16" fmla="*/ 83 w 127"/>
                <a:gd name="T17" fmla="*/ 141 h 242"/>
                <a:gd name="T18" fmla="*/ 83 w 127"/>
                <a:gd name="T19" fmla="*/ 141 h 242"/>
                <a:gd name="T20" fmla="*/ 83 w 127"/>
                <a:gd name="T21" fmla="*/ 141 h 242"/>
                <a:gd name="T22" fmla="*/ 83 w 127"/>
                <a:gd name="T23" fmla="*/ 141 h 242"/>
                <a:gd name="T24" fmla="*/ 83 w 127"/>
                <a:gd name="T25" fmla="*/ 141 h 242"/>
                <a:gd name="T26" fmla="*/ 6 w 127"/>
                <a:gd name="T27" fmla="*/ 8 h 242"/>
                <a:gd name="T28" fmla="*/ 7 w 127"/>
                <a:gd name="T29" fmla="*/ 9 h 242"/>
                <a:gd name="T30" fmla="*/ 7 w 127"/>
                <a:gd name="T31" fmla="*/ 9 h 242"/>
                <a:gd name="T32" fmla="*/ 6 w 127"/>
                <a:gd name="T33" fmla="*/ 8 h 242"/>
                <a:gd name="T34" fmla="*/ 0 w 127"/>
                <a:gd name="T35" fmla="*/ 0 h 242"/>
                <a:gd name="T36" fmla="*/ 0 w 127"/>
                <a:gd name="T37" fmla="*/ 0 h 242"/>
                <a:gd name="T38" fmla="*/ 0 w 127"/>
                <a:gd name="T39" fmla="*/ 0 h 242"/>
                <a:gd name="T40" fmla="*/ 0 w 127"/>
                <a:gd name="T41" fmla="*/ 0 h 242"/>
                <a:gd name="T42" fmla="*/ 0 w 127"/>
                <a:gd name="T4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7" h="242">
                  <a:moveTo>
                    <a:pt x="127" y="242"/>
                  </a:move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cubicBezTo>
                    <a:pt x="127" y="242"/>
                    <a:pt x="127" y="242"/>
                    <a:pt x="127" y="242"/>
                  </a:cubicBezTo>
                  <a:moveTo>
                    <a:pt x="83" y="141"/>
                  </a:moveTo>
                  <a:cubicBezTo>
                    <a:pt x="98" y="171"/>
                    <a:pt x="113" y="205"/>
                    <a:pt x="127" y="242"/>
                  </a:cubicBezTo>
                  <a:cubicBezTo>
                    <a:pt x="113" y="205"/>
                    <a:pt x="98" y="171"/>
                    <a:pt x="83" y="141"/>
                  </a:cubicBezTo>
                  <a:moveTo>
                    <a:pt x="83" y="141"/>
                  </a:move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moveTo>
                    <a:pt x="83" y="141"/>
                  </a:move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moveTo>
                    <a:pt x="6" y="8"/>
                  </a:moveTo>
                  <a:cubicBezTo>
                    <a:pt x="6" y="8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8"/>
                    <a:pt x="6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C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6098144" y="1827401"/>
              <a:ext cx="298450" cy="573088"/>
            </a:xfrm>
            <a:custGeom>
              <a:avLst/>
              <a:gdLst>
                <a:gd name="T0" fmla="*/ 0 w 127"/>
                <a:gd name="T1" fmla="*/ 0 h 243"/>
                <a:gd name="T2" fmla="*/ 0 w 127"/>
                <a:gd name="T3" fmla="*/ 243 h 243"/>
                <a:gd name="T4" fmla="*/ 127 w 127"/>
                <a:gd name="T5" fmla="*/ 243 h 243"/>
                <a:gd name="T6" fmla="*/ 127 w 127"/>
                <a:gd name="T7" fmla="*/ 243 h 243"/>
                <a:gd name="T8" fmla="*/ 127 w 127"/>
                <a:gd name="T9" fmla="*/ 243 h 243"/>
                <a:gd name="T10" fmla="*/ 83 w 127"/>
                <a:gd name="T11" fmla="*/ 142 h 243"/>
                <a:gd name="T12" fmla="*/ 83 w 127"/>
                <a:gd name="T13" fmla="*/ 142 h 243"/>
                <a:gd name="T14" fmla="*/ 83 w 127"/>
                <a:gd name="T15" fmla="*/ 142 h 243"/>
                <a:gd name="T16" fmla="*/ 83 w 127"/>
                <a:gd name="T17" fmla="*/ 142 h 243"/>
                <a:gd name="T18" fmla="*/ 83 w 127"/>
                <a:gd name="T19" fmla="*/ 142 h 243"/>
                <a:gd name="T20" fmla="*/ 7 w 127"/>
                <a:gd name="T21" fmla="*/ 10 h 243"/>
                <a:gd name="T22" fmla="*/ 7 w 127"/>
                <a:gd name="T23" fmla="*/ 10 h 243"/>
                <a:gd name="T24" fmla="*/ 7 w 127"/>
                <a:gd name="T25" fmla="*/ 10 h 243"/>
                <a:gd name="T26" fmla="*/ 6 w 127"/>
                <a:gd name="T27" fmla="*/ 9 h 243"/>
                <a:gd name="T28" fmla="*/ 4 w 127"/>
                <a:gd name="T29" fmla="*/ 6 h 243"/>
                <a:gd name="T30" fmla="*/ 4 w 127"/>
                <a:gd name="T31" fmla="*/ 5 h 243"/>
                <a:gd name="T32" fmla="*/ 4 w 127"/>
                <a:gd name="T33" fmla="*/ 5 h 243"/>
                <a:gd name="T34" fmla="*/ 3 w 127"/>
                <a:gd name="T35" fmla="*/ 4 h 243"/>
                <a:gd name="T36" fmla="*/ 2 w 127"/>
                <a:gd name="T37" fmla="*/ 4 h 243"/>
                <a:gd name="T38" fmla="*/ 2 w 127"/>
                <a:gd name="T39" fmla="*/ 3 h 243"/>
                <a:gd name="T40" fmla="*/ 2 w 127"/>
                <a:gd name="T41" fmla="*/ 3 h 243"/>
                <a:gd name="T42" fmla="*/ 1 w 127"/>
                <a:gd name="T43" fmla="*/ 1 h 243"/>
                <a:gd name="T44" fmla="*/ 0 w 127"/>
                <a:gd name="T45" fmla="*/ 1 h 243"/>
                <a:gd name="T46" fmla="*/ 0 w 127"/>
                <a:gd name="T47" fmla="*/ 1 h 243"/>
                <a:gd name="T48" fmla="*/ 0 w 127"/>
                <a:gd name="T49" fmla="*/ 0 h 243"/>
                <a:gd name="T50" fmla="*/ 0 w 127"/>
                <a:gd name="T5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243">
                  <a:moveTo>
                    <a:pt x="0" y="0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13" y="206"/>
                    <a:pt x="98" y="17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51" y="76"/>
                    <a:pt x="20" y="3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9"/>
                    <a:pt x="6" y="9"/>
                  </a:cubicBezTo>
                  <a:cubicBezTo>
                    <a:pt x="5" y="8"/>
                    <a:pt x="5" y="7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6098144" y="3560951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  <a:gd name="T8" fmla="*/ 1 w 1"/>
                <a:gd name="T9" fmla="*/ 1 w 1"/>
                <a:gd name="T10" fmla="*/ 1 w 1"/>
                <a:gd name="T11" fmla="*/ 1 w 1"/>
                <a:gd name="T12" fmla="*/ 1 w 1"/>
                <a:gd name="T13" fmla="*/ 1 w 1"/>
                <a:gd name="T14" fmla="*/ 1 w 1"/>
                <a:gd name="T15" fmla="*/ 1 w 1"/>
                <a:gd name="T16" fmla="*/ 1 w 1"/>
                <a:gd name="T17" fmla="*/ 1 w 1"/>
                <a:gd name="T18" fmla="*/ 1 w 1"/>
                <a:gd name="T19" fmla="*/ 1 w 1"/>
                <a:gd name="T20" fmla="*/ 1 w 1"/>
                <a:gd name="T21" fmla="*/ 1 w 1"/>
                <a:gd name="T22" fmla="*/ 1 w 1"/>
                <a:gd name="T23" fmla="*/ 1 w 1"/>
                <a:gd name="T24" fmla="*/ 1 w 1"/>
                <a:gd name="T25" fmla="*/ 1 w 1"/>
                <a:gd name="T26" fmla="*/ 1 w 1"/>
                <a:gd name="T27" fmla="*/ 1 w 1"/>
                <a:gd name="T28" fmla="*/ 0 w 1"/>
                <a:gd name="T29" fmla="*/ 0 w 1"/>
                <a:gd name="T30" fmla="*/ 0 w 1"/>
                <a:gd name="T31" fmla="*/ 0 w 1"/>
                <a:gd name="T32" fmla="*/ 0 w 1"/>
                <a:gd name="T33" fmla="*/ 0 w 1"/>
                <a:gd name="T34" fmla="*/ 0 w 1"/>
                <a:gd name="T35" fmla="*/ 0 w 1"/>
                <a:gd name="T36" fmla="*/ 0 w 1"/>
                <a:gd name="T37" fmla="*/ 0 w 1"/>
                <a:gd name="T38" fmla="*/ 0 w 1"/>
                <a:gd name="T39" fmla="*/ 0 w 1"/>
                <a:gd name="T40" fmla="*/ 0 w 1"/>
                <a:gd name="T41" fmla="*/ 0 w 1"/>
                <a:gd name="T42" fmla="*/ 0 w 1"/>
                <a:gd name="T43" fmla="*/ 0 w 1"/>
                <a:gd name="T44" fmla="*/ 0 w 1"/>
                <a:gd name="T45" fmla="*/ 0 w 1"/>
                <a:gd name="T46" fmla="*/ 0 w 1"/>
                <a:gd name="T47" fmla="*/ 0 w 1"/>
                <a:gd name="T48" fmla="*/ 0 w 1"/>
                <a:gd name="T49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6147356" y="4054664"/>
              <a:ext cx="257175" cy="117475"/>
            </a:xfrm>
            <a:custGeom>
              <a:avLst/>
              <a:gdLst>
                <a:gd name="T0" fmla="*/ 109 w 109"/>
                <a:gd name="T1" fmla="*/ 0 h 50"/>
                <a:gd name="T2" fmla="*/ 0 w 109"/>
                <a:gd name="T3" fmla="*/ 0 h 50"/>
                <a:gd name="T4" fmla="*/ 1 w 109"/>
                <a:gd name="T5" fmla="*/ 19 h 50"/>
                <a:gd name="T6" fmla="*/ 0 w 109"/>
                <a:gd name="T7" fmla="*/ 50 h 50"/>
                <a:gd name="T8" fmla="*/ 86 w 109"/>
                <a:gd name="T9" fmla="*/ 50 h 50"/>
                <a:gd name="T10" fmla="*/ 86 w 109"/>
                <a:gd name="T11" fmla="*/ 50 h 50"/>
                <a:gd name="T12" fmla="*/ 98 w 109"/>
                <a:gd name="T13" fmla="*/ 26 h 50"/>
                <a:gd name="T14" fmla="*/ 98 w 109"/>
                <a:gd name="T15" fmla="*/ 24 h 50"/>
                <a:gd name="T16" fmla="*/ 109 w 109"/>
                <a:gd name="T17" fmla="*/ 0 h 50"/>
                <a:gd name="T18" fmla="*/ 109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3"/>
                    <a:pt x="1" y="19"/>
                  </a:cubicBezTo>
                  <a:cubicBezTo>
                    <a:pt x="1" y="30"/>
                    <a:pt x="0" y="40"/>
                    <a:pt x="0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90" y="42"/>
                    <a:pt x="94" y="34"/>
                    <a:pt x="98" y="26"/>
                  </a:cubicBezTo>
                  <a:cubicBezTo>
                    <a:pt x="98" y="25"/>
                    <a:pt x="98" y="25"/>
                    <a:pt x="98" y="24"/>
                  </a:cubicBezTo>
                  <a:cubicBezTo>
                    <a:pt x="102" y="16"/>
                    <a:pt x="106" y="8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6098144" y="4284851"/>
              <a:ext cx="44450" cy="354013"/>
            </a:xfrm>
            <a:custGeom>
              <a:avLst/>
              <a:gdLst>
                <a:gd name="T0" fmla="*/ 19 w 19"/>
                <a:gd name="T1" fmla="*/ 0 h 150"/>
                <a:gd name="T2" fmla="*/ 19 w 19"/>
                <a:gd name="T3" fmla="*/ 0 h 150"/>
                <a:gd name="T4" fmla="*/ 0 w 19"/>
                <a:gd name="T5" fmla="*/ 150 h 150"/>
                <a:gd name="T6" fmla="*/ 19 w 19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0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86"/>
                    <a:pt x="1" y="147"/>
                    <a:pt x="0" y="150"/>
                  </a:cubicBezTo>
                  <a:cubicBezTo>
                    <a:pt x="1" y="147"/>
                    <a:pt x="13" y="86"/>
                    <a:pt x="19" y="0"/>
                  </a:cubicBezTo>
                </a:path>
              </a:pathLst>
            </a:custGeom>
            <a:solidFill>
              <a:srgbClr val="004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6142594" y="4254689"/>
              <a:ext cx="1588" cy="30163"/>
            </a:xfrm>
            <a:custGeom>
              <a:avLst/>
              <a:gdLst>
                <a:gd name="T0" fmla="*/ 1 w 1"/>
                <a:gd name="T1" fmla="*/ 0 h 13"/>
                <a:gd name="T2" fmla="*/ 0 w 1"/>
                <a:gd name="T3" fmla="*/ 13 h 13"/>
                <a:gd name="T4" fmla="*/ 0 w 1"/>
                <a:gd name="T5" fmla="*/ 13 h 13"/>
                <a:gd name="T6" fmla="*/ 0 w 1"/>
                <a:gd name="T7" fmla="*/ 13 h 13"/>
                <a:gd name="T8" fmla="*/ 1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1" y="0"/>
                  </a:moveTo>
                  <a:cubicBezTo>
                    <a:pt x="0" y="4"/>
                    <a:pt x="0" y="9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0" y="4"/>
                    <a:pt x="1" y="0"/>
                  </a:cubicBezTo>
                </a:path>
              </a:pathLst>
            </a:custGeom>
            <a:solidFill>
              <a:srgbClr val="002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6098144" y="46388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6098144" y="3560951"/>
              <a:ext cx="50800" cy="1077913"/>
            </a:xfrm>
            <a:custGeom>
              <a:avLst/>
              <a:gdLst>
                <a:gd name="T0" fmla="*/ 0 w 22"/>
                <a:gd name="T1" fmla="*/ 209 h 457"/>
                <a:gd name="T2" fmla="*/ 0 w 22"/>
                <a:gd name="T3" fmla="*/ 307 h 457"/>
                <a:gd name="T4" fmla="*/ 0 w 22"/>
                <a:gd name="T5" fmla="*/ 457 h 457"/>
                <a:gd name="T6" fmla="*/ 0 w 22"/>
                <a:gd name="T7" fmla="*/ 457 h 457"/>
                <a:gd name="T8" fmla="*/ 0 w 22"/>
                <a:gd name="T9" fmla="*/ 457 h 457"/>
                <a:gd name="T10" fmla="*/ 0 w 22"/>
                <a:gd name="T11" fmla="*/ 457 h 457"/>
                <a:gd name="T12" fmla="*/ 0 w 22"/>
                <a:gd name="T13" fmla="*/ 457 h 457"/>
                <a:gd name="T14" fmla="*/ 0 w 22"/>
                <a:gd name="T15" fmla="*/ 457 h 457"/>
                <a:gd name="T16" fmla="*/ 0 w 22"/>
                <a:gd name="T17" fmla="*/ 457 h 457"/>
                <a:gd name="T18" fmla="*/ 0 w 22"/>
                <a:gd name="T19" fmla="*/ 457 h 457"/>
                <a:gd name="T20" fmla="*/ 0 w 22"/>
                <a:gd name="T21" fmla="*/ 457 h 457"/>
                <a:gd name="T22" fmla="*/ 19 w 22"/>
                <a:gd name="T23" fmla="*/ 307 h 457"/>
                <a:gd name="T24" fmla="*/ 21 w 22"/>
                <a:gd name="T25" fmla="*/ 259 h 457"/>
                <a:gd name="T26" fmla="*/ 22 w 22"/>
                <a:gd name="T27" fmla="*/ 228 h 457"/>
                <a:gd name="T28" fmla="*/ 21 w 22"/>
                <a:gd name="T29" fmla="*/ 209 h 457"/>
                <a:gd name="T30" fmla="*/ 1 w 22"/>
                <a:gd name="T31" fmla="*/ 0 h 457"/>
                <a:gd name="T32" fmla="*/ 1 w 22"/>
                <a:gd name="T33" fmla="*/ 0 h 457"/>
                <a:gd name="T34" fmla="*/ 1 w 22"/>
                <a:gd name="T35" fmla="*/ 0 h 457"/>
                <a:gd name="T36" fmla="*/ 1 w 22"/>
                <a:gd name="T37" fmla="*/ 0 h 457"/>
                <a:gd name="T38" fmla="*/ 1 w 22"/>
                <a:gd name="T39" fmla="*/ 0 h 457"/>
                <a:gd name="T40" fmla="*/ 1 w 22"/>
                <a:gd name="T41" fmla="*/ 0 h 457"/>
                <a:gd name="T42" fmla="*/ 1 w 22"/>
                <a:gd name="T43" fmla="*/ 0 h 457"/>
                <a:gd name="T44" fmla="*/ 1 w 22"/>
                <a:gd name="T45" fmla="*/ 0 h 457"/>
                <a:gd name="T46" fmla="*/ 1 w 22"/>
                <a:gd name="T47" fmla="*/ 0 h 457"/>
                <a:gd name="T48" fmla="*/ 1 w 22"/>
                <a:gd name="T49" fmla="*/ 0 h 457"/>
                <a:gd name="T50" fmla="*/ 1 w 22"/>
                <a:gd name="T51" fmla="*/ 0 h 457"/>
                <a:gd name="T52" fmla="*/ 1 w 22"/>
                <a:gd name="T53" fmla="*/ 0 h 457"/>
                <a:gd name="T54" fmla="*/ 1 w 22"/>
                <a:gd name="T55" fmla="*/ 0 h 457"/>
                <a:gd name="T56" fmla="*/ 1 w 22"/>
                <a:gd name="T57" fmla="*/ 0 h 457"/>
                <a:gd name="T58" fmla="*/ 1 w 22"/>
                <a:gd name="T59" fmla="*/ 0 h 457"/>
                <a:gd name="T60" fmla="*/ 1 w 22"/>
                <a:gd name="T61" fmla="*/ 0 h 457"/>
                <a:gd name="T62" fmla="*/ 1 w 22"/>
                <a:gd name="T63" fmla="*/ 0 h 457"/>
                <a:gd name="T64" fmla="*/ 1 w 22"/>
                <a:gd name="T65" fmla="*/ 0 h 457"/>
                <a:gd name="T66" fmla="*/ 1 w 22"/>
                <a:gd name="T67" fmla="*/ 0 h 457"/>
                <a:gd name="T68" fmla="*/ 1 w 22"/>
                <a:gd name="T69" fmla="*/ 0 h 457"/>
                <a:gd name="T70" fmla="*/ 0 w 22"/>
                <a:gd name="T71" fmla="*/ 0 h 457"/>
                <a:gd name="T72" fmla="*/ 0 w 22"/>
                <a:gd name="T73" fmla="*/ 0 h 457"/>
                <a:gd name="T74" fmla="*/ 0 w 22"/>
                <a:gd name="T75" fmla="*/ 0 h 457"/>
                <a:gd name="T76" fmla="*/ 0 w 22"/>
                <a:gd name="T77" fmla="*/ 0 h 457"/>
                <a:gd name="T78" fmla="*/ 0 w 22"/>
                <a:gd name="T79" fmla="*/ 0 h 457"/>
                <a:gd name="T80" fmla="*/ 0 w 22"/>
                <a:gd name="T81" fmla="*/ 0 h 457"/>
                <a:gd name="T82" fmla="*/ 0 w 22"/>
                <a:gd name="T83" fmla="*/ 0 h 457"/>
                <a:gd name="T84" fmla="*/ 0 w 22"/>
                <a:gd name="T85" fmla="*/ 0 h 457"/>
                <a:gd name="T86" fmla="*/ 0 w 22"/>
                <a:gd name="T87" fmla="*/ 0 h 457"/>
                <a:gd name="T88" fmla="*/ 0 w 22"/>
                <a:gd name="T89" fmla="*/ 0 h 457"/>
                <a:gd name="T90" fmla="*/ 0 w 22"/>
                <a:gd name="T91" fmla="*/ 0 h 457"/>
                <a:gd name="T92" fmla="*/ 0 w 22"/>
                <a:gd name="T93" fmla="*/ 0 h 457"/>
                <a:gd name="T94" fmla="*/ 0 w 22"/>
                <a:gd name="T9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" h="457">
                  <a:moveTo>
                    <a:pt x="0" y="0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1" y="454"/>
                    <a:pt x="13" y="393"/>
                    <a:pt x="19" y="307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19" y="303"/>
                    <a:pt x="19" y="298"/>
                    <a:pt x="20" y="294"/>
                  </a:cubicBezTo>
                  <a:cubicBezTo>
                    <a:pt x="20" y="283"/>
                    <a:pt x="21" y="271"/>
                    <a:pt x="21" y="259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1" y="249"/>
                    <a:pt x="22" y="239"/>
                    <a:pt x="22" y="228"/>
                  </a:cubicBezTo>
                  <a:cubicBezTo>
                    <a:pt x="22" y="222"/>
                    <a:pt x="21" y="215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96"/>
                    <a:pt x="12" y="6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6098144" y="2648139"/>
              <a:ext cx="214313" cy="430213"/>
            </a:xfrm>
            <a:custGeom>
              <a:avLst/>
              <a:gdLst>
                <a:gd name="T0" fmla="*/ 0 w 91"/>
                <a:gd name="T1" fmla="*/ 0 h 183"/>
                <a:gd name="T2" fmla="*/ 0 w 91"/>
                <a:gd name="T3" fmla="*/ 24 h 183"/>
                <a:gd name="T4" fmla="*/ 0 w 91"/>
                <a:gd name="T5" fmla="*/ 24 h 183"/>
                <a:gd name="T6" fmla="*/ 67 w 91"/>
                <a:gd name="T7" fmla="*/ 92 h 183"/>
                <a:gd name="T8" fmla="*/ 67 w 91"/>
                <a:gd name="T9" fmla="*/ 92 h 183"/>
                <a:gd name="T10" fmla="*/ 67 w 91"/>
                <a:gd name="T11" fmla="*/ 92 h 183"/>
                <a:gd name="T12" fmla="*/ 67 w 91"/>
                <a:gd name="T13" fmla="*/ 92 h 183"/>
                <a:gd name="T14" fmla="*/ 67 w 91"/>
                <a:gd name="T15" fmla="*/ 92 h 183"/>
                <a:gd name="T16" fmla="*/ 0 w 91"/>
                <a:gd name="T17" fmla="*/ 159 h 183"/>
                <a:gd name="T18" fmla="*/ 0 w 91"/>
                <a:gd name="T19" fmla="*/ 183 h 183"/>
                <a:gd name="T20" fmla="*/ 91 w 91"/>
                <a:gd name="T21" fmla="*/ 92 h 183"/>
                <a:gd name="T22" fmla="*/ 0 w 91"/>
                <a:gd name="T2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83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7" y="24"/>
                    <a:pt x="67" y="54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129"/>
                    <a:pt x="37" y="159"/>
                    <a:pt x="0" y="15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50" y="183"/>
                    <a:pt x="91" y="142"/>
                    <a:pt x="91" y="92"/>
                  </a:cubicBezTo>
                  <a:cubicBezTo>
                    <a:pt x="91" y="41"/>
                    <a:pt x="50" y="0"/>
                    <a:pt x="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6098144" y="2703701"/>
              <a:ext cx="157163" cy="319088"/>
            </a:xfrm>
            <a:custGeom>
              <a:avLst/>
              <a:gdLst>
                <a:gd name="T0" fmla="*/ 0 w 67"/>
                <a:gd name="T1" fmla="*/ 0 h 135"/>
                <a:gd name="T2" fmla="*/ 0 w 67"/>
                <a:gd name="T3" fmla="*/ 135 h 135"/>
                <a:gd name="T4" fmla="*/ 67 w 67"/>
                <a:gd name="T5" fmla="*/ 68 h 135"/>
                <a:gd name="T6" fmla="*/ 0 w 67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35">
                  <a:moveTo>
                    <a:pt x="0" y="0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37" y="135"/>
                    <a:pt x="67" y="105"/>
                    <a:pt x="67" y="68"/>
                  </a:cubicBezTo>
                  <a:cubicBezTo>
                    <a:pt x="67" y="30"/>
                    <a:pt x="37" y="0"/>
                    <a:pt x="0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006075" y="408722"/>
            <a:ext cx="6179850" cy="995467"/>
            <a:chOff x="5988387" y="483017"/>
            <a:chExt cx="12359700" cy="1990933"/>
          </a:xfrm>
        </p:grpSpPr>
        <p:sp>
          <p:nvSpPr>
            <p:cNvPr id="59" name="TextBox 58"/>
            <p:cNvSpPr txBox="1"/>
            <p:nvPr/>
          </p:nvSpPr>
          <p:spPr>
            <a:xfrm>
              <a:off x="5988387" y="483017"/>
              <a:ext cx="12359700" cy="144653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algn="ctr"/>
              <a:r>
                <a:rPr lang="en-US" sz="4400" dirty="0" smtClean="0">
                  <a:solidFill>
                    <a:schemeClr val="tx2"/>
                  </a:solidFill>
                  <a:latin typeface="+mj-lt"/>
                  <a:cs typeface="Lato Regular"/>
                </a:rPr>
                <a:t>Rocket Diagram</a:t>
              </a:r>
              <a:endParaRPr lang="id-ID" sz="4400" dirty="0">
                <a:solidFill>
                  <a:schemeClr val="tx2"/>
                </a:solidFill>
                <a:latin typeface="+mj-lt"/>
                <a:cs typeface="Lato Regular"/>
              </a:endParaRPr>
            </a:p>
          </p:txBody>
        </p:sp>
        <p:sp>
          <p:nvSpPr>
            <p:cNvPr id="60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50" dirty="0" smtClean="0">
                  <a:latin typeface="Lato Light"/>
                  <a:cs typeface="Lato Light"/>
                </a:rPr>
                <a:t>Click To Change </a:t>
              </a:r>
              <a:r>
                <a:rPr lang="en-US" sz="1550" dirty="0" smtClean="0">
                  <a:solidFill>
                    <a:schemeClr val="accent2"/>
                  </a:solidFill>
                  <a:latin typeface="Lato Light"/>
                  <a:cs typeface="Lato Light"/>
                </a:rPr>
                <a:t>Your Subtittle</a:t>
              </a:r>
              <a:endParaRPr lang="en-US" sz="1550" dirty="0">
                <a:solidFill>
                  <a:schemeClr val="accent2"/>
                </a:solidFill>
                <a:latin typeface="Lato Light"/>
                <a:cs typeface="Lato Light"/>
              </a:endParaRPr>
            </a:p>
          </p:txBody>
        </p:sp>
      </p:grpSp>
      <p:sp>
        <p:nvSpPr>
          <p:cNvPr id="74" name="Oval 73"/>
          <p:cNvSpPr/>
          <p:nvPr/>
        </p:nvSpPr>
        <p:spPr bwMode="auto">
          <a:xfrm>
            <a:off x="3404807" y="3113305"/>
            <a:ext cx="556538" cy="55668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75" name="Content Placeholder 2"/>
          <p:cNvSpPr txBox="1">
            <a:spLocks/>
          </p:cNvSpPr>
          <p:nvPr/>
        </p:nvSpPr>
        <p:spPr bwMode="auto">
          <a:xfrm>
            <a:off x="1558262" y="3254461"/>
            <a:ext cx="1714054" cy="70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200" smtClean="0">
                <a:solidFill>
                  <a:schemeClr val="tx2"/>
                </a:solidFill>
                <a:latin typeface="+mn-lt"/>
                <a:cs typeface="Lato Light"/>
              </a:rPr>
              <a:t>Lorem </a:t>
            </a:r>
            <a:r>
              <a:rPr lang="en-US" sz="1200" dirty="0">
                <a:solidFill>
                  <a:schemeClr val="tx2"/>
                </a:solidFill>
                <a:latin typeface="+mn-lt"/>
                <a:cs typeface="Lato Light"/>
              </a:rPr>
              <a:t>ipsum dolor sit amet</a:t>
            </a:r>
            <a:r>
              <a:rPr lang="en-US" sz="1200">
                <a:solidFill>
                  <a:schemeClr val="tx2"/>
                </a:solidFill>
                <a:latin typeface="+mn-lt"/>
                <a:cs typeface="Lato Light"/>
              </a:rPr>
              <a:t>, consectet.</a:t>
            </a:r>
            <a:endParaRPr lang="en-US" sz="1200" dirty="0">
              <a:solidFill>
                <a:schemeClr val="tx2"/>
              </a:solidFill>
              <a:latin typeface="+mn-lt"/>
              <a:cs typeface="Lato Light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2530317" y="2943765"/>
            <a:ext cx="741999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600" b="1" dirty="0" smtClean="0">
                <a:solidFill>
                  <a:schemeClr val="tx2"/>
                </a:solidFill>
                <a:cs typeface="Lato Regular"/>
              </a:rPr>
              <a:t>Target</a:t>
            </a:r>
            <a:endParaRPr lang="en-US" sz="1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118" name="Oval 117"/>
          <p:cNvSpPr/>
          <p:nvPr/>
        </p:nvSpPr>
        <p:spPr bwMode="auto">
          <a:xfrm>
            <a:off x="3404807" y="1670908"/>
            <a:ext cx="556538" cy="55668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119" name="Content Placeholder 2"/>
          <p:cNvSpPr txBox="1">
            <a:spLocks/>
          </p:cNvSpPr>
          <p:nvPr/>
        </p:nvSpPr>
        <p:spPr bwMode="auto">
          <a:xfrm>
            <a:off x="1558262" y="1812064"/>
            <a:ext cx="1714054" cy="70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200" smtClean="0">
                <a:solidFill>
                  <a:schemeClr val="tx2"/>
                </a:solidFill>
                <a:latin typeface="+mn-lt"/>
                <a:cs typeface="Lato Light"/>
              </a:rPr>
              <a:t>Lorem </a:t>
            </a:r>
            <a:r>
              <a:rPr lang="en-US" sz="1200" dirty="0">
                <a:solidFill>
                  <a:schemeClr val="tx2"/>
                </a:solidFill>
                <a:latin typeface="+mn-lt"/>
                <a:cs typeface="Lato Light"/>
              </a:rPr>
              <a:t>ipsum dolor sit amet</a:t>
            </a:r>
            <a:r>
              <a:rPr lang="en-US" sz="1200">
                <a:solidFill>
                  <a:schemeClr val="tx2"/>
                </a:solidFill>
                <a:latin typeface="+mn-lt"/>
                <a:cs typeface="Lato Light"/>
              </a:rPr>
              <a:t>, consectet.</a:t>
            </a:r>
            <a:endParaRPr lang="en-US" sz="1200" dirty="0">
              <a:solidFill>
                <a:schemeClr val="tx2"/>
              </a:solidFill>
              <a:latin typeface="+mn-lt"/>
              <a:cs typeface="Lato Light"/>
            </a:endParaRPr>
          </a:p>
        </p:txBody>
      </p:sp>
      <p:sp>
        <p:nvSpPr>
          <p:cNvPr id="120" name="AutoShape 115"/>
          <p:cNvSpPr>
            <a:spLocks noChangeAspect="1"/>
          </p:cNvSpPr>
          <p:nvPr/>
        </p:nvSpPr>
        <p:spPr bwMode="auto">
          <a:xfrm>
            <a:off x="3540936" y="1812064"/>
            <a:ext cx="284539" cy="2839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1" name="Rectangle 120"/>
          <p:cNvSpPr/>
          <p:nvPr/>
        </p:nvSpPr>
        <p:spPr>
          <a:xfrm>
            <a:off x="2111421" y="1501368"/>
            <a:ext cx="1160895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600" b="1" dirty="0">
                <a:solidFill>
                  <a:schemeClr val="tx2"/>
                </a:solidFill>
                <a:cs typeface="Lato Regular"/>
              </a:rPr>
              <a:t>Magnifying</a:t>
            </a:r>
          </a:p>
        </p:txBody>
      </p:sp>
      <p:sp>
        <p:nvSpPr>
          <p:cNvPr id="122" name="Oval 121"/>
          <p:cNvSpPr/>
          <p:nvPr/>
        </p:nvSpPr>
        <p:spPr bwMode="auto">
          <a:xfrm>
            <a:off x="3404807" y="4561402"/>
            <a:ext cx="556538" cy="55668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123" name="Content Placeholder 2"/>
          <p:cNvSpPr txBox="1">
            <a:spLocks/>
          </p:cNvSpPr>
          <p:nvPr/>
        </p:nvSpPr>
        <p:spPr bwMode="auto">
          <a:xfrm>
            <a:off x="1558262" y="4702558"/>
            <a:ext cx="1714054" cy="70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200" dirty="0" smtClean="0">
                <a:solidFill>
                  <a:schemeClr val="tx2"/>
                </a:solidFill>
                <a:latin typeface="+mn-lt"/>
                <a:cs typeface="Lato Light"/>
              </a:rPr>
              <a:t>Lorem </a:t>
            </a:r>
            <a:r>
              <a:rPr lang="en-US" sz="1200" dirty="0">
                <a:solidFill>
                  <a:schemeClr val="tx2"/>
                </a:solidFill>
                <a:latin typeface="+mn-lt"/>
                <a:cs typeface="Lato Light"/>
              </a:rPr>
              <a:t>ipsum dolor sit amet, </a:t>
            </a:r>
            <a:r>
              <a:rPr lang="en-US" sz="1200" dirty="0" err="1">
                <a:solidFill>
                  <a:schemeClr val="tx2"/>
                </a:solidFill>
                <a:latin typeface="+mn-lt"/>
                <a:cs typeface="Lato Light"/>
              </a:rPr>
              <a:t>consectet</a:t>
            </a:r>
            <a:r>
              <a:rPr lang="en-US" sz="1200" dirty="0">
                <a:solidFill>
                  <a:schemeClr val="tx2"/>
                </a:solidFill>
                <a:latin typeface="+mn-lt"/>
                <a:cs typeface="Lato Light"/>
              </a:rPr>
              <a:t>.</a:t>
            </a:r>
          </a:p>
        </p:txBody>
      </p:sp>
      <p:sp>
        <p:nvSpPr>
          <p:cNvPr id="125" name="Rectangle 124"/>
          <p:cNvSpPr/>
          <p:nvPr/>
        </p:nvSpPr>
        <p:spPr>
          <a:xfrm>
            <a:off x="2212409" y="4391862"/>
            <a:ext cx="1059907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600" b="1" dirty="0" smtClean="0">
                <a:solidFill>
                  <a:schemeClr val="tx2"/>
                </a:solidFill>
                <a:cs typeface="Lato Regular"/>
              </a:rPr>
              <a:t>Protected</a:t>
            </a:r>
            <a:endParaRPr lang="en-US" sz="1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126" name="Oval 125"/>
          <p:cNvSpPr/>
          <p:nvPr/>
        </p:nvSpPr>
        <p:spPr bwMode="auto">
          <a:xfrm flipH="1">
            <a:off x="8101927" y="3113305"/>
            <a:ext cx="556538" cy="55668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127" name="Content Placeholder 2"/>
          <p:cNvSpPr txBox="1">
            <a:spLocks/>
          </p:cNvSpPr>
          <p:nvPr/>
        </p:nvSpPr>
        <p:spPr bwMode="auto">
          <a:xfrm flipH="1">
            <a:off x="8790956" y="3254461"/>
            <a:ext cx="1714054" cy="70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200" smtClean="0">
                <a:solidFill>
                  <a:schemeClr val="tx2"/>
                </a:solidFill>
                <a:latin typeface="+mn-lt"/>
                <a:cs typeface="Lato Light"/>
              </a:rPr>
              <a:t>Lorem </a:t>
            </a:r>
            <a:r>
              <a:rPr lang="en-US" sz="1200" dirty="0">
                <a:solidFill>
                  <a:schemeClr val="tx2"/>
                </a:solidFill>
                <a:latin typeface="+mn-lt"/>
                <a:cs typeface="Lato Light"/>
              </a:rPr>
              <a:t>ipsum dolor sit amet</a:t>
            </a:r>
            <a:r>
              <a:rPr lang="en-US" sz="1200">
                <a:solidFill>
                  <a:schemeClr val="tx2"/>
                </a:solidFill>
                <a:latin typeface="+mn-lt"/>
                <a:cs typeface="Lato Light"/>
              </a:rPr>
              <a:t>, consectet.</a:t>
            </a:r>
            <a:endParaRPr lang="en-US" sz="1200" dirty="0">
              <a:solidFill>
                <a:schemeClr val="tx2"/>
              </a:solidFill>
              <a:latin typeface="+mn-lt"/>
              <a:cs typeface="Lato Light"/>
            </a:endParaRPr>
          </a:p>
        </p:txBody>
      </p:sp>
      <p:sp>
        <p:nvSpPr>
          <p:cNvPr id="129" name="Rectangle 128"/>
          <p:cNvSpPr/>
          <p:nvPr/>
        </p:nvSpPr>
        <p:spPr>
          <a:xfrm flipH="1">
            <a:off x="8790956" y="2943765"/>
            <a:ext cx="887038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600" b="1" dirty="0" smtClean="0">
                <a:solidFill>
                  <a:schemeClr val="tx2"/>
                </a:solidFill>
                <a:cs typeface="Lato Regular"/>
              </a:rPr>
              <a:t>Speaker</a:t>
            </a:r>
            <a:endParaRPr lang="en-US" sz="1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130" name="Oval 129"/>
          <p:cNvSpPr/>
          <p:nvPr/>
        </p:nvSpPr>
        <p:spPr bwMode="auto">
          <a:xfrm flipH="1">
            <a:off x="8101927" y="1670908"/>
            <a:ext cx="556538" cy="5566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131" name="Content Placeholder 2"/>
          <p:cNvSpPr txBox="1">
            <a:spLocks/>
          </p:cNvSpPr>
          <p:nvPr/>
        </p:nvSpPr>
        <p:spPr bwMode="auto">
          <a:xfrm flipH="1">
            <a:off x="8790956" y="1812064"/>
            <a:ext cx="1714054" cy="70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200" smtClean="0">
                <a:solidFill>
                  <a:schemeClr val="tx2"/>
                </a:solidFill>
                <a:latin typeface="+mn-lt"/>
                <a:cs typeface="Lato Light"/>
              </a:rPr>
              <a:t>Lorem </a:t>
            </a:r>
            <a:r>
              <a:rPr lang="en-US" sz="1200" dirty="0">
                <a:solidFill>
                  <a:schemeClr val="tx2"/>
                </a:solidFill>
                <a:latin typeface="+mn-lt"/>
                <a:cs typeface="Lato Light"/>
              </a:rPr>
              <a:t>ipsum dolor sit amet</a:t>
            </a:r>
            <a:r>
              <a:rPr lang="en-US" sz="1200">
                <a:solidFill>
                  <a:schemeClr val="tx2"/>
                </a:solidFill>
                <a:latin typeface="+mn-lt"/>
                <a:cs typeface="Lato Light"/>
              </a:rPr>
              <a:t>, consectet.</a:t>
            </a:r>
            <a:endParaRPr lang="en-US" sz="1200" dirty="0">
              <a:solidFill>
                <a:schemeClr val="tx2"/>
              </a:solidFill>
              <a:latin typeface="+mn-lt"/>
              <a:cs typeface="Lato Light"/>
            </a:endParaRPr>
          </a:p>
        </p:txBody>
      </p:sp>
      <p:sp>
        <p:nvSpPr>
          <p:cNvPr id="133" name="Rectangle 132"/>
          <p:cNvSpPr/>
          <p:nvPr/>
        </p:nvSpPr>
        <p:spPr>
          <a:xfrm flipH="1">
            <a:off x="8790956" y="1501368"/>
            <a:ext cx="1202573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600" b="1" dirty="0" smtClean="0">
                <a:solidFill>
                  <a:schemeClr val="tx2"/>
                </a:solidFill>
                <a:cs typeface="Lato Regular"/>
              </a:rPr>
              <a:t>Headphone</a:t>
            </a:r>
            <a:endParaRPr lang="en-US" sz="1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134" name="Oval 133"/>
          <p:cNvSpPr/>
          <p:nvPr/>
        </p:nvSpPr>
        <p:spPr bwMode="auto">
          <a:xfrm flipH="1">
            <a:off x="8101927" y="4561402"/>
            <a:ext cx="556538" cy="55668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135" name="Content Placeholder 2"/>
          <p:cNvSpPr txBox="1">
            <a:spLocks/>
          </p:cNvSpPr>
          <p:nvPr/>
        </p:nvSpPr>
        <p:spPr bwMode="auto">
          <a:xfrm flipH="1">
            <a:off x="8790956" y="4702558"/>
            <a:ext cx="1714054" cy="70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200" smtClean="0">
                <a:solidFill>
                  <a:schemeClr val="tx2"/>
                </a:solidFill>
                <a:latin typeface="+mn-lt"/>
                <a:cs typeface="Lato Light"/>
              </a:rPr>
              <a:t>Lorem </a:t>
            </a:r>
            <a:r>
              <a:rPr lang="en-US" sz="1200" dirty="0">
                <a:solidFill>
                  <a:schemeClr val="tx2"/>
                </a:solidFill>
                <a:latin typeface="+mn-lt"/>
                <a:cs typeface="Lato Light"/>
              </a:rPr>
              <a:t>ipsum dolor sit amet</a:t>
            </a:r>
            <a:r>
              <a:rPr lang="en-US" sz="1200">
                <a:solidFill>
                  <a:schemeClr val="tx2"/>
                </a:solidFill>
                <a:latin typeface="+mn-lt"/>
                <a:cs typeface="Lato Light"/>
              </a:rPr>
              <a:t>, consectet.</a:t>
            </a:r>
            <a:endParaRPr lang="en-US" sz="1200" dirty="0">
              <a:solidFill>
                <a:schemeClr val="tx2"/>
              </a:solidFill>
              <a:latin typeface="+mn-lt"/>
              <a:cs typeface="Lato Light"/>
            </a:endParaRPr>
          </a:p>
        </p:txBody>
      </p:sp>
      <p:sp>
        <p:nvSpPr>
          <p:cNvPr id="137" name="Rectangle 136"/>
          <p:cNvSpPr/>
          <p:nvPr/>
        </p:nvSpPr>
        <p:spPr>
          <a:xfrm flipH="1">
            <a:off x="8790956" y="4391862"/>
            <a:ext cx="1045479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600" b="1" dirty="0" smtClean="0">
                <a:solidFill>
                  <a:schemeClr val="tx2"/>
                </a:solidFill>
                <a:cs typeface="Lato Regular"/>
              </a:rPr>
              <a:t>Headgear</a:t>
            </a:r>
            <a:endParaRPr lang="en-US" sz="1600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72" name="AutoShape 114"/>
          <p:cNvSpPr>
            <a:spLocks noChangeAspect="1"/>
          </p:cNvSpPr>
          <p:nvPr/>
        </p:nvSpPr>
        <p:spPr bwMode="auto">
          <a:xfrm>
            <a:off x="3526264" y="3234099"/>
            <a:ext cx="313625" cy="3150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ato Regular"/>
              <a:cs typeface="Lato Regular"/>
              <a:sym typeface="Gill Sans" charset="0"/>
            </a:endParaRPr>
          </a:p>
        </p:txBody>
      </p:sp>
      <p:sp>
        <p:nvSpPr>
          <p:cNvPr id="78" name="AutoShape 19"/>
          <p:cNvSpPr>
            <a:spLocks noChangeAspect="1"/>
          </p:cNvSpPr>
          <p:nvPr/>
        </p:nvSpPr>
        <p:spPr bwMode="auto">
          <a:xfrm>
            <a:off x="8221225" y="3250096"/>
            <a:ext cx="300190" cy="300268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9" name="AutoShape 84"/>
          <p:cNvSpPr>
            <a:spLocks noChangeAspect="1"/>
          </p:cNvSpPr>
          <p:nvPr/>
        </p:nvSpPr>
        <p:spPr bwMode="auto">
          <a:xfrm>
            <a:off x="8225220" y="1793611"/>
            <a:ext cx="309953" cy="3112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013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0" name="Freeform 266"/>
          <p:cNvSpPr>
            <a:spLocks noChangeAspect="1" noChangeArrowheads="1"/>
          </p:cNvSpPr>
          <p:nvPr/>
        </p:nvSpPr>
        <p:spPr bwMode="auto">
          <a:xfrm>
            <a:off x="8247633" y="4684644"/>
            <a:ext cx="281404" cy="310199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81" name="AutoShape 125"/>
          <p:cNvSpPr>
            <a:spLocks noChangeAspect="1"/>
          </p:cNvSpPr>
          <p:nvPr/>
        </p:nvSpPr>
        <p:spPr bwMode="auto">
          <a:xfrm>
            <a:off x="3537709" y="4686811"/>
            <a:ext cx="307013" cy="305865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074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5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25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75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25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75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/>
      <p:bldP spid="77" grpId="0"/>
      <p:bldP spid="118" grpId="0" animBg="1"/>
      <p:bldP spid="119" grpId="0"/>
      <p:bldP spid="120" grpId="0" animBg="1"/>
      <p:bldP spid="121" grpId="0"/>
      <p:bldP spid="122" grpId="0" animBg="1"/>
      <p:bldP spid="123" grpId="0"/>
      <p:bldP spid="125" grpId="0"/>
      <p:bldP spid="126" grpId="0" animBg="1"/>
      <p:bldP spid="127" grpId="0"/>
      <p:bldP spid="129" grpId="0"/>
      <p:bldP spid="130" grpId="0" animBg="1"/>
      <p:bldP spid="131" grpId="0"/>
      <p:bldP spid="133" grpId="0"/>
      <p:bldP spid="134" grpId="0" animBg="1"/>
      <p:bldP spid="135" grpId="0"/>
      <p:bldP spid="137" grpId="0"/>
      <p:bldP spid="72" grpId="0" animBg="1"/>
      <p:bldP spid="78" grpId="0" animBg="1"/>
      <p:bldP spid="79" grpId="0" animBg="1"/>
      <p:bldP spid="80" grpId="0" animBg="1"/>
      <p:bldP spid="8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029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ull Color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580B7"/>
      </a:accent1>
      <a:accent2>
        <a:srgbClr val="179E86"/>
      </a:accent2>
      <a:accent3>
        <a:srgbClr val="9EBE5B"/>
      </a:accent3>
      <a:accent4>
        <a:srgbClr val="F59B11"/>
      </a:accent4>
      <a:accent5>
        <a:srgbClr val="C03B26"/>
      </a:accent5>
      <a:accent6>
        <a:srgbClr val="633248"/>
      </a:accent6>
      <a:hlink>
        <a:srgbClr val="0563C1"/>
      </a:hlink>
      <a:folHlink>
        <a:srgbClr val="954F72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Omoa PowerPoint [Colored]</Template>
  <TotalTime>34303</TotalTime>
  <Words>153</Words>
  <Application>Microsoft Office PowerPoint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5" baseType="lpstr">
      <vt:lpstr>Gill Sans</vt:lpstr>
      <vt:lpstr>Meiryo</vt:lpstr>
      <vt:lpstr>ＭＳ Ｐゴシック</vt:lpstr>
      <vt:lpstr>SimSun</vt:lpstr>
      <vt:lpstr>SimSun</vt:lpstr>
      <vt:lpstr>微软雅黑</vt:lpstr>
      <vt:lpstr>Arial</vt:lpstr>
      <vt:lpstr>Calibri</vt:lpstr>
      <vt:lpstr>Calibri Light</vt:lpstr>
      <vt:lpstr>Lato Light</vt:lpstr>
      <vt:lpstr>Lato Regular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http://www.ypppt.com/</dc:creator>
  <cp:lastModifiedBy>Administrator</cp:lastModifiedBy>
  <cp:revision>1819</cp:revision>
  <dcterms:created xsi:type="dcterms:W3CDTF">2014-11-26T08:06:19Z</dcterms:created>
  <dcterms:modified xsi:type="dcterms:W3CDTF">2018-03-31T04:24:55Z</dcterms:modified>
</cp:coreProperties>
</file>