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44" r:id="rId2"/>
  </p:sldMasterIdLst>
  <p:notesMasterIdLst>
    <p:notesMasterId r:id="rId5"/>
  </p:notesMasterIdLst>
  <p:sldIdLst>
    <p:sldId id="896" r:id="rId3"/>
    <p:sldId id="934" r:id="rId4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10" d="100"/>
          <a:sy n="110" d="100"/>
        </p:scale>
        <p:origin x="552" y="84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317F0B68-2E01-4BE2-9964-5E344B2FD1B6}" type="datetimeFigureOut">
              <a:rPr lang="zh-CN" altLang="en-US"/>
              <a:pPr>
                <a:defRPr/>
              </a:pPr>
              <a:t>2016/3/5</a:t>
            </a:fld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AD5E39EB-DE65-4C1B-868C-62788F1268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7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52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00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5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34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23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44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0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810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11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55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66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30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986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191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1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54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3618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683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91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75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11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2029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4742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Relationship Id="rId22" Type="http://schemas.openxmlformats.org/officeDocument/2006/relationships/image" Target="../media/image10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ECLOGO-eff-0-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886075"/>
            <a:ext cx="10604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PPECLOGO-eff-0-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3" y="2757488"/>
            <a:ext cx="1095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PPECLOGO-eff-0-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1447800"/>
            <a:ext cx="301466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PPECLOGO-eff-0-1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377031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PPECLOGO-eff-0-1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2903538"/>
            <a:ext cx="40005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PPECLOGO-eff-0-2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2574925"/>
            <a:ext cx="9810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PPECLOGO-eff-5-4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3" y="3206750"/>
            <a:ext cx="1477962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PPECLOGO-eff-5-2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50" y="3446463"/>
            <a:ext cx="1833563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PPECLOGO-eff-5-4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363" y="2725738"/>
            <a:ext cx="1117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263" y="3624263"/>
            <a:ext cx="5222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2365375"/>
            <a:ext cx="522288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PPECLOGO-eff2-1-2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2795588"/>
            <a:ext cx="16970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38" y="2786063"/>
            <a:ext cx="438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PPECLOGO-eff2-1-4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3325813"/>
            <a:ext cx="703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2909888"/>
            <a:ext cx="360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63" y="3446463"/>
            <a:ext cx="280987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6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4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6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6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9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4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0127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5"/>
          <p:cNvSpPr>
            <a:spLocks/>
          </p:cNvSpPr>
          <p:nvPr/>
        </p:nvSpPr>
        <p:spPr bwMode="auto">
          <a:xfrm>
            <a:off x="379413" y="377825"/>
            <a:ext cx="287337" cy="368300"/>
          </a:xfrm>
          <a:custGeom>
            <a:avLst/>
            <a:gdLst>
              <a:gd name="T0" fmla="*/ 287337 w 474"/>
              <a:gd name="T1" fmla="*/ 364580 h 594"/>
              <a:gd name="T2" fmla="*/ 203076 w 474"/>
              <a:gd name="T3" fmla="*/ 0 h 594"/>
              <a:gd name="T4" fmla="*/ 0 w 474"/>
              <a:gd name="T5" fmla="*/ 368300 h 594"/>
              <a:gd name="T6" fmla="*/ 287337 w 474"/>
              <a:gd name="T7" fmla="*/ 364580 h 5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4" h="594">
                <a:moveTo>
                  <a:pt x="474" y="588"/>
                </a:moveTo>
                <a:lnTo>
                  <a:pt x="335" y="0"/>
                </a:lnTo>
                <a:lnTo>
                  <a:pt x="0" y="594"/>
                </a:lnTo>
                <a:lnTo>
                  <a:pt x="474" y="588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Freeform 6"/>
          <p:cNvSpPr>
            <a:spLocks/>
          </p:cNvSpPr>
          <p:nvPr/>
        </p:nvSpPr>
        <p:spPr bwMode="auto">
          <a:xfrm>
            <a:off x="211138" y="211138"/>
            <a:ext cx="455612" cy="530225"/>
          </a:xfrm>
          <a:custGeom>
            <a:avLst/>
            <a:gdLst>
              <a:gd name="T0" fmla="*/ 371059 w 749"/>
              <a:gd name="T1" fmla="*/ 167699 h 860"/>
              <a:gd name="T2" fmla="*/ 0 w 749"/>
              <a:gd name="T3" fmla="*/ 0 h 860"/>
              <a:gd name="T4" fmla="*/ 59613 w 749"/>
              <a:gd name="T5" fmla="*/ 415548 h 860"/>
              <a:gd name="T6" fmla="*/ 455612 w 749"/>
              <a:gd name="T7" fmla="*/ 530225 h 860"/>
              <a:gd name="T8" fmla="*/ 371059 w 749"/>
              <a:gd name="T9" fmla="*/ 167699 h 8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9" h="860">
                <a:moveTo>
                  <a:pt x="610" y="272"/>
                </a:moveTo>
                <a:lnTo>
                  <a:pt x="0" y="0"/>
                </a:lnTo>
                <a:lnTo>
                  <a:pt x="98" y="674"/>
                </a:lnTo>
                <a:lnTo>
                  <a:pt x="749" y="860"/>
                </a:lnTo>
                <a:lnTo>
                  <a:pt x="610" y="272"/>
                </a:lnTo>
                <a:close/>
              </a:path>
            </a:pathLst>
          </a:custGeom>
          <a:solidFill>
            <a:srgbClr val="494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8" name="Freeform 7"/>
          <p:cNvSpPr>
            <a:spLocks/>
          </p:cNvSpPr>
          <p:nvPr/>
        </p:nvSpPr>
        <p:spPr bwMode="auto">
          <a:xfrm>
            <a:off x="211138" y="144463"/>
            <a:ext cx="900112" cy="515937"/>
          </a:xfrm>
          <a:custGeom>
            <a:avLst/>
            <a:gdLst>
              <a:gd name="T0" fmla="*/ 900112 w 1478"/>
              <a:gd name="T1" fmla="*/ 0 h 835"/>
              <a:gd name="T2" fmla="*/ 0 w 1478"/>
              <a:gd name="T3" fmla="*/ 66114 h 835"/>
              <a:gd name="T4" fmla="*/ 59683 w 1478"/>
              <a:gd name="T5" fmla="*/ 482571 h 835"/>
              <a:gd name="T6" fmla="*/ 669298 w 1478"/>
              <a:gd name="T7" fmla="*/ 515937 h 835"/>
              <a:gd name="T8" fmla="*/ 900112 w 1478"/>
              <a:gd name="T9" fmla="*/ 0 h 8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8" h="835">
                <a:moveTo>
                  <a:pt x="1478" y="0"/>
                </a:moveTo>
                <a:lnTo>
                  <a:pt x="0" y="107"/>
                </a:lnTo>
                <a:lnTo>
                  <a:pt x="98" y="781"/>
                </a:lnTo>
                <a:lnTo>
                  <a:pt x="1099" y="835"/>
                </a:lnTo>
                <a:lnTo>
                  <a:pt x="1478" y="0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Freeform 8"/>
          <p:cNvSpPr>
            <a:spLocks noEditPoints="1"/>
          </p:cNvSpPr>
          <p:nvPr/>
        </p:nvSpPr>
        <p:spPr bwMode="auto">
          <a:xfrm>
            <a:off x="519113" y="257175"/>
            <a:ext cx="317500" cy="360363"/>
          </a:xfrm>
          <a:custGeom>
            <a:avLst/>
            <a:gdLst>
              <a:gd name="T0" fmla="*/ 271362 w 523"/>
              <a:gd name="T1" fmla="*/ 352946 h 583"/>
              <a:gd name="T2" fmla="*/ 245258 w 523"/>
              <a:gd name="T3" fmla="*/ 355418 h 583"/>
              <a:gd name="T4" fmla="*/ 290789 w 523"/>
              <a:gd name="T5" fmla="*/ 267645 h 583"/>
              <a:gd name="T6" fmla="*/ 309001 w 523"/>
              <a:gd name="T7" fmla="*/ 315240 h 583"/>
              <a:gd name="T8" fmla="*/ 79527 w 523"/>
              <a:gd name="T9" fmla="*/ 17307 h 583"/>
              <a:gd name="T10" fmla="*/ 76491 w 523"/>
              <a:gd name="T11" fmla="*/ 79119 h 583"/>
              <a:gd name="T12" fmla="*/ 71028 w 523"/>
              <a:gd name="T13" fmla="*/ 80974 h 583"/>
              <a:gd name="T14" fmla="*/ 71028 w 523"/>
              <a:gd name="T15" fmla="*/ 80974 h 583"/>
              <a:gd name="T16" fmla="*/ 16998 w 523"/>
              <a:gd name="T17" fmla="*/ 288043 h 583"/>
              <a:gd name="T18" fmla="*/ 142663 w 523"/>
              <a:gd name="T19" fmla="*/ 250956 h 583"/>
              <a:gd name="T20" fmla="*/ 142663 w 523"/>
              <a:gd name="T21" fmla="*/ 226849 h 583"/>
              <a:gd name="T22" fmla="*/ 196692 w 523"/>
              <a:gd name="T23" fmla="*/ 171837 h 583"/>
              <a:gd name="T24" fmla="*/ 216726 w 523"/>
              <a:gd name="T25" fmla="*/ 192235 h 583"/>
              <a:gd name="T26" fmla="*/ 231902 w 523"/>
              <a:gd name="T27" fmla="*/ 317713 h 583"/>
              <a:gd name="T28" fmla="*/ 208227 w 523"/>
              <a:gd name="T29" fmla="*/ 317713 h 583"/>
              <a:gd name="T30" fmla="*/ 9106 w 523"/>
              <a:gd name="T31" fmla="*/ 305350 h 583"/>
              <a:gd name="T32" fmla="*/ 8499 w 523"/>
              <a:gd name="T33" fmla="*/ 305350 h 583"/>
              <a:gd name="T34" fmla="*/ 0 w 523"/>
              <a:gd name="T35" fmla="*/ 73556 h 583"/>
              <a:gd name="T36" fmla="*/ 607 w 523"/>
              <a:gd name="T37" fmla="*/ 70465 h 583"/>
              <a:gd name="T38" fmla="*/ 64350 w 523"/>
              <a:gd name="T39" fmla="*/ 3709 h 583"/>
              <a:gd name="T40" fmla="*/ 71028 w 523"/>
              <a:gd name="T41" fmla="*/ 0 h 583"/>
              <a:gd name="T42" fmla="*/ 71028 w 523"/>
              <a:gd name="T43" fmla="*/ 0 h 583"/>
              <a:gd name="T44" fmla="*/ 71028 w 523"/>
              <a:gd name="T45" fmla="*/ 0 h 583"/>
              <a:gd name="T46" fmla="*/ 225225 w 523"/>
              <a:gd name="T47" fmla="*/ 0 h 583"/>
              <a:gd name="T48" fmla="*/ 233724 w 523"/>
              <a:gd name="T49" fmla="*/ 209542 h 583"/>
              <a:gd name="T50" fmla="*/ 285932 w 523"/>
              <a:gd name="T51" fmla="*/ 262700 h 583"/>
              <a:gd name="T52" fmla="*/ 231902 w 523"/>
              <a:gd name="T53" fmla="*/ 317713 h 583"/>
              <a:gd name="T54" fmla="*/ 126879 w 523"/>
              <a:gd name="T55" fmla="*/ 162565 h 583"/>
              <a:gd name="T56" fmla="*/ 122022 w 523"/>
              <a:gd name="T57" fmla="*/ 167510 h 583"/>
              <a:gd name="T58" fmla="*/ 132949 w 523"/>
              <a:gd name="T59" fmla="*/ 201507 h 583"/>
              <a:gd name="T60" fmla="*/ 160268 w 523"/>
              <a:gd name="T61" fmla="*/ 173691 h 583"/>
              <a:gd name="T62" fmla="*/ 158446 w 523"/>
              <a:gd name="T63" fmla="*/ 199652 h 583"/>
              <a:gd name="T64" fmla="*/ 125664 w 523"/>
              <a:gd name="T65" fmla="*/ 233649 h 583"/>
              <a:gd name="T66" fmla="*/ 110488 w 523"/>
              <a:gd name="T67" fmla="*/ 186672 h 583"/>
              <a:gd name="T68" fmla="*/ 109880 w 523"/>
              <a:gd name="T69" fmla="*/ 150203 h 583"/>
              <a:gd name="T70" fmla="*/ 145091 w 523"/>
              <a:gd name="T71" fmla="*/ 150821 h 583"/>
              <a:gd name="T72" fmla="*/ 191836 w 523"/>
              <a:gd name="T73" fmla="*/ 166274 h 583"/>
              <a:gd name="T74" fmla="*/ 158446 w 523"/>
              <a:gd name="T75" fmla="*/ 199652 h 58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23" h="583">
                <a:moveTo>
                  <a:pt x="509" y="510"/>
                </a:moveTo>
                <a:lnTo>
                  <a:pt x="447" y="571"/>
                </a:lnTo>
                <a:cubicBezTo>
                  <a:pt x="441" y="577"/>
                  <a:pt x="434" y="581"/>
                  <a:pt x="427" y="582"/>
                </a:cubicBezTo>
                <a:cubicBezTo>
                  <a:pt x="418" y="583"/>
                  <a:pt x="409" y="581"/>
                  <a:pt x="404" y="575"/>
                </a:cubicBezTo>
                <a:lnTo>
                  <a:pt x="370" y="541"/>
                </a:lnTo>
                <a:lnTo>
                  <a:pt x="479" y="433"/>
                </a:lnTo>
                <a:lnTo>
                  <a:pt x="512" y="466"/>
                </a:lnTo>
                <a:cubicBezTo>
                  <a:pt x="523" y="477"/>
                  <a:pt x="522" y="496"/>
                  <a:pt x="509" y="510"/>
                </a:cubicBezTo>
                <a:close/>
                <a:moveTo>
                  <a:pt x="357" y="28"/>
                </a:moveTo>
                <a:lnTo>
                  <a:pt x="131" y="28"/>
                </a:lnTo>
                <a:lnTo>
                  <a:pt x="131" y="117"/>
                </a:lnTo>
                <a:cubicBezTo>
                  <a:pt x="131" y="122"/>
                  <a:pt x="129" y="126"/>
                  <a:pt x="126" y="128"/>
                </a:cubicBezTo>
                <a:cubicBezTo>
                  <a:pt x="123" y="130"/>
                  <a:pt x="121" y="131"/>
                  <a:pt x="117" y="131"/>
                </a:cubicBezTo>
                <a:lnTo>
                  <a:pt x="28" y="131"/>
                </a:lnTo>
                <a:lnTo>
                  <a:pt x="28" y="466"/>
                </a:lnTo>
                <a:lnTo>
                  <a:pt x="295" y="466"/>
                </a:lnTo>
                <a:lnTo>
                  <a:pt x="235" y="406"/>
                </a:lnTo>
                <a:lnTo>
                  <a:pt x="215" y="387"/>
                </a:lnTo>
                <a:lnTo>
                  <a:pt x="235" y="367"/>
                </a:lnTo>
                <a:lnTo>
                  <a:pt x="304" y="298"/>
                </a:lnTo>
                <a:lnTo>
                  <a:pt x="324" y="278"/>
                </a:lnTo>
                <a:lnTo>
                  <a:pt x="344" y="298"/>
                </a:lnTo>
                <a:lnTo>
                  <a:pt x="357" y="311"/>
                </a:lnTo>
                <a:lnTo>
                  <a:pt x="357" y="28"/>
                </a:lnTo>
                <a:close/>
                <a:moveTo>
                  <a:pt x="382" y="514"/>
                </a:moveTo>
                <a:lnTo>
                  <a:pt x="363" y="534"/>
                </a:lnTo>
                <a:lnTo>
                  <a:pt x="343" y="514"/>
                </a:lnTo>
                <a:lnTo>
                  <a:pt x="323" y="494"/>
                </a:lnTo>
                <a:lnTo>
                  <a:pt x="15" y="494"/>
                </a:lnTo>
                <a:cubicBezTo>
                  <a:pt x="15" y="494"/>
                  <a:pt x="14" y="494"/>
                  <a:pt x="14" y="494"/>
                </a:cubicBezTo>
                <a:cubicBezTo>
                  <a:pt x="7" y="494"/>
                  <a:pt x="0" y="488"/>
                  <a:pt x="0" y="480"/>
                </a:cubicBezTo>
                <a:lnTo>
                  <a:pt x="0" y="119"/>
                </a:lnTo>
                <a:cubicBezTo>
                  <a:pt x="0" y="118"/>
                  <a:pt x="0" y="118"/>
                  <a:pt x="0" y="117"/>
                </a:cubicBezTo>
                <a:cubicBezTo>
                  <a:pt x="0" y="116"/>
                  <a:pt x="0" y="115"/>
                  <a:pt x="1" y="114"/>
                </a:cubicBezTo>
                <a:cubicBezTo>
                  <a:pt x="1" y="111"/>
                  <a:pt x="3" y="109"/>
                  <a:pt x="5" y="107"/>
                </a:cubicBezTo>
                <a:lnTo>
                  <a:pt x="106" y="6"/>
                </a:lnTo>
                <a:cubicBezTo>
                  <a:pt x="109" y="3"/>
                  <a:pt x="112" y="1"/>
                  <a:pt x="116" y="0"/>
                </a:cubicBezTo>
                <a:cubicBezTo>
                  <a:pt x="116" y="0"/>
                  <a:pt x="116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lnTo>
                  <a:pt x="368" y="0"/>
                </a:lnTo>
                <a:cubicBezTo>
                  <a:pt x="369" y="0"/>
                  <a:pt x="370" y="0"/>
                  <a:pt x="371" y="0"/>
                </a:cubicBezTo>
                <a:cubicBezTo>
                  <a:pt x="379" y="0"/>
                  <a:pt x="385" y="6"/>
                  <a:pt x="385" y="14"/>
                </a:cubicBezTo>
                <a:lnTo>
                  <a:pt x="385" y="339"/>
                </a:lnTo>
                <a:lnTo>
                  <a:pt x="452" y="406"/>
                </a:lnTo>
                <a:lnTo>
                  <a:pt x="471" y="425"/>
                </a:lnTo>
                <a:lnTo>
                  <a:pt x="452" y="445"/>
                </a:lnTo>
                <a:lnTo>
                  <a:pt x="382" y="514"/>
                </a:lnTo>
                <a:close/>
                <a:moveTo>
                  <a:pt x="230" y="270"/>
                </a:moveTo>
                <a:lnTo>
                  <a:pt x="209" y="263"/>
                </a:lnTo>
                <a:cubicBezTo>
                  <a:pt x="205" y="262"/>
                  <a:pt x="202" y="261"/>
                  <a:pt x="201" y="263"/>
                </a:cubicBezTo>
                <a:cubicBezTo>
                  <a:pt x="199" y="265"/>
                  <a:pt x="199" y="267"/>
                  <a:pt x="201" y="271"/>
                </a:cubicBezTo>
                <a:lnTo>
                  <a:pt x="208" y="293"/>
                </a:lnTo>
                <a:lnTo>
                  <a:pt x="219" y="326"/>
                </a:lnTo>
                <a:lnTo>
                  <a:pt x="241" y="304"/>
                </a:lnTo>
                <a:lnTo>
                  <a:pt x="264" y="281"/>
                </a:lnTo>
                <a:lnTo>
                  <a:pt x="230" y="270"/>
                </a:lnTo>
                <a:close/>
                <a:moveTo>
                  <a:pt x="261" y="323"/>
                </a:moveTo>
                <a:lnTo>
                  <a:pt x="239" y="346"/>
                </a:lnTo>
                <a:lnTo>
                  <a:pt x="207" y="378"/>
                </a:lnTo>
                <a:lnTo>
                  <a:pt x="193" y="335"/>
                </a:lnTo>
                <a:lnTo>
                  <a:pt x="182" y="302"/>
                </a:lnTo>
                <a:lnTo>
                  <a:pt x="175" y="281"/>
                </a:lnTo>
                <a:cubicBezTo>
                  <a:pt x="169" y="267"/>
                  <a:pt x="172" y="253"/>
                  <a:pt x="181" y="243"/>
                </a:cubicBezTo>
                <a:cubicBezTo>
                  <a:pt x="191" y="234"/>
                  <a:pt x="205" y="231"/>
                  <a:pt x="219" y="237"/>
                </a:cubicBezTo>
                <a:lnTo>
                  <a:pt x="239" y="244"/>
                </a:lnTo>
                <a:lnTo>
                  <a:pt x="273" y="255"/>
                </a:lnTo>
                <a:lnTo>
                  <a:pt x="316" y="269"/>
                </a:lnTo>
                <a:lnTo>
                  <a:pt x="283" y="301"/>
                </a:lnTo>
                <a:lnTo>
                  <a:pt x="261" y="3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TextBox 104"/>
          <p:cNvSpPr txBox="1">
            <a:spLocks noChangeArrowheads="1"/>
          </p:cNvSpPr>
          <p:nvPr/>
        </p:nvSpPr>
        <p:spPr bwMode="auto">
          <a:xfrm>
            <a:off x="1165225" y="150813"/>
            <a:ext cx="5041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微软雅黑" panose="020B0503020204020204" pitchFamily="34" charset="-122"/>
              </a:rPr>
              <a:t>请在这里输入您的标题</a:t>
            </a:r>
          </a:p>
        </p:txBody>
      </p:sp>
      <p:sp>
        <p:nvSpPr>
          <p:cNvPr id="11271" name="Freeform 6"/>
          <p:cNvSpPr>
            <a:spLocks/>
          </p:cNvSpPr>
          <p:nvPr/>
        </p:nvSpPr>
        <p:spPr bwMode="auto">
          <a:xfrm>
            <a:off x="6648450" y="2868613"/>
            <a:ext cx="1376363" cy="1587500"/>
          </a:xfrm>
          <a:custGeom>
            <a:avLst/>
            <a:gdLst>
              <a:gd name="T0" fmla="*/ 688181 w 2260"/>
              <a:gd name="T1" fmla="*/ 0 h 2610"/>
              <a:gd name="T2" fmla="*/ 1032272 w 2260"/>
              <a:gd name="T3" fmla="*/ 198285 h 2610"/>
              <a:gd name="T4" fmla="*/ 1376363 w 2260"/>
              <a:gd name="T5" fmla="*/ 396571 h 2610"/>
              <a:gd name="T6" fmla="*/ 1376363 w 2260"/>
              <a:gd name="T7" fmla="*/ 793750 h 2610"/>
              <a:gd name="T8" fmla="*/ 1376363 w 2260"/>
              <a:gd name="T9" fmla="*/ 1190321 h 2610"/>
              <a:gd name="T10" fmla="*/ 1032272 w 2260"/>
              <a:gd name="T11" fmla="*/ 1388606 h 2610"/>
              <a:gd name="T12" fmla="*/ 688181 w 2260"/>
              <a:gd name="T13" fmla="*/ 1587500 h 2610"/>
              <a:gd name="T14" fmla="*/ 344091 w 2260"/>
              <a:gd name="T15" fmla="*/ 1388606 h 2610"/>
              <a:gd name="T16" fmla="*/ 0 w 2260"/>
              <a:gd name="T17" fmla="*/ 1190321 h 2610"/>
              <a:gd name="T18" fmla="*/ 0 w 2260"/>
              <a:gd name="T19" fmla="*/ 793750 h 2610"/>
              <a:gd name="T20" fmla="*/ 0 w 2260"/>
              <a:gd name="T21" fmla="*/ 396571 h 2610"/>
              <a:gd name="T22" fmla="*/ 344091 w 2260"/>
              <a:gd name="T23" fmla="*/ 198285 h 2610"/>
              <a:gd name="T24" fmla="*/ 688181 w 2260"/>
              <a:gd name="T25" fmla="*/ 0 h 261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7"/>
          <p:cNvSpPr>
            <a:spLocks/>
          </p:cNvSpPr>
          <p:nvPr/>
        </p:nvSpPr>
        <p:spPr bwMode="auto">
          <a:xfrm>
            <a:off x="3794125" y="2868613"/>
            <a:ext cx="1374775" cy="1587500"/>
          </a:xfrm>
          <a:custGeom>
            <a:avLst/>
            <a:gdLst>
              <a:gd name="T0" fmla="*/ 687388 w 2260"/>
              <a:gd name="T1" fmla="*/ 0 h 2610"/>
              <a:gd name="T2" fmla="*/ 1031081 w 2260"/>
              <a:gd name="T3" fmla="*/ 198285 h 2610"/>
              <a:gd name="T4" fmla="*/ 1374775 w 2260"/>
              <a:gd name="T5" fmla="*/ 396571 h 2610"/>
              <a:gd name="T6" fmla="*/ 1374775 w 2260"/>
              <a:gd name="T7" fmla="*/ 793750 h 2610"/>
              <a:gd name="T8" fmla="*/ 1374775 w 2260"/>
              <a:gd name="T9" fmla="*/ 1190321 h 2610"/>
              <a:gd name="T10" fmla="*/ 1031081 w 2260"/>
              <a:gd name="T11" fmla="*/ 1388606 h 2610"/>
              <a:gd name="T12" fmla="*/ 687388 w 2260"/>
              <a:gd name="T13" fmla="*/ 1587500 h 2610"/>
              <a:gd name="T14" fmla="*/ 343694 w 2260"/>
              <a:gd name="T15" fmla="*/ 1388606 h 2610"/>
              <a:gd name="T16" fmla="*/ 0 w 2260"/>
              <a:gd name="T17" fmla="*/ 1190321 h 2610"/>
              <a:gd name="T18" fmla="*/ 0 w 2260"/>
              <a:gd name="T19" fmla="*/ 793750 h 2610"/>
              <a:gd name="T20" fmla="*/ 0 w 2260"/>
              <a:gd name="T21" fmla="*/ 396571 h 2610"/>
              <a:gd name="T22" fmla="*/ 343694 w 2260"/>
              <a:gd name="T23" fmla="*/ 198285 h 2610"/>
              <a:gd name="T24" fmla="*/ 687388 w 2260"/>
              <a:gd name="T25" fmla="*/ 0 h 261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8"/>
          <p:cNvSpPr>
            <a:spLocks/>
          </p:cNvSpPr>
          <p:nvPr/>
        </p:nvSpPr>
        <p:spPr bwMode="auto">
          <a:xfrm>
            <a:off x="4506913" y="1628775"/>
            <a:ext cx="1374775" cy="1589088"/>
          </a:xfrm>
          <a:custGeom>
            <a:avLst/>
            <a:gdLst>
              <a:gd name="T0" fmla="*/ 687388 w 2260"/>
              <a:gd name="T1" fmla="*/ 0 h 2610"/>
              <a:gd name="T2" fmla="*/ 1031081 w 2260"/>
              <a:gd name="T3" fmla="*/ 198484 h 2610"/>
              <a:gd name="T4" fmla="*/ 1374775 w 2260"/>
              <a:gd name="T5" fmla="*/ 396968 h 2610"/>
              <a:gd name="T6" fmla="*/ 1374775 w 2260"/>
              <a:gd name="T7" fmla="*/ 794544 h 2610"/>
              <a:gd name="T8" fmla="*/ 1374775 w 2260"/>
              <a:gd name="T9" fmla="*/ 1191512 h 2610"/>
              <a:gd name="T10" fmla="*/ 1031081 w 2260"/>
              <a:gd name="T11" fmla="*/ 1389995 h 2610"/>
              <a:gd name="T12" fmla="*/ 687388 w 2260"/>
              <a:gd name="T13" fmla="*/ 1589088 h 2610"/>
              <a:gd name="T14" fmla="*/ 343694 w 2260"/>
              <a:gd name="T15" fmla="*/ 1389995 h 2610"/>
              <a:gd name="T16" fmla="*/ 0 w 2260"/>
              <a:gd name="T17" fmla="*/ 1191512 h 2610"/>
              <a:gd name="T18" fmla="*/ 0 w 2260"/>
              <a:gd name="T19" fmla="*/ 794544 h 2610"/>
              <a:gd name="T20" fmla="*/ 0 w 2260"/>
              <a:gd name="T21" fmla="*/ 396968 h 2610"/>
              <a:gd name="T22" fmla="*/ 343694 w 2260"/>
              <a:gd name="T23" fmla="*/ 198484 h 2610"/>
              <a:gd name="T24" fmla="*/ 687388 w 2260"/>
              <a:gd name="T25" fmla="*/ 0 h 261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9"/>
          <p:cNvSpPr>
            <a:spLocks/>
          </p:cNvSpPr>
          <p:nvPr/>
        </p:nvSpPr>
        <p:spPr bwMode="auto">
          <a:xfrm>
            <a:off x="5937250" y="1628775"/>
            <a:ext cx="1374775" cy="1589088"/>
          </a:xfrm>
          <a:custGeom>
            <a:avLst/>
            <a:gdLst>
              <a:gd name="T0" fmla="*/ 687388 w 2260"/>
              <a:gd name="T1" fmla="*/ 0 h 2610"/>
              <a:gd name="T2" fmla="*/ 1031081 w 2260"/>
              <a:gd name="T3" fmla="*/ 198484 h 2610"/>
              <a:gd name="T4" fmla="*/ 1374775 w 2260"/>
              <a:gd name="T5" fmla="*/ 396968 h 2610"/>
              <a:gd name="T6" fmla="*/ 1374775 w 2260"/>
              <a:gd name="T7" fmla="*/ 794544 h 2610"/>
              <a:gd name="T8" fmla="*/ 1374775 w 2260"/>
              <a:gd name="T9" fmla="*/ 1191512 h 2610"/>
              <a:gd name="T10" fmla="*/ 1031081 w 2260"/>
              <a:gd name="T11" fmla="*/ 1389995 h 2610"/>
              <a:gd name="T12" fmla="*/ 687388 w 2260"/>
              <a:gd name="T13" fmla="*/ 1589088 h 2610"/>
              <a:gd name="T14" fmla="*/ 343694 w 2260"/>
              <a:gd name="T15" fmla="*/ 1389995 h 2610"/>
              <a:gd name="T16" fmla="*/ 0 w 2260"/>
              <a:gd name="T17" fmla="*/ 1191512 h 2610"/>
              <a:gd name="T18" fmla="*/ 0 w 2260"/>
              <a:gd name="T19" fmla="*/ 794544 h 2610"/>
              <a:gd name="T20" fmla="*/ 0 w 2260"/>
              <a:gd name="T21" fmla="*/ 396968 h 2610"/>
              <a:gd name="T22" fmla="*/ 343694 w 2260"/>
              <a:gd name="T23" fmla="*/ 198484 h 2610"/>
              <a:gd name="T24" fmla="*/ 687388 w 2260"/>
              <a:gd name="T25" fmla="*/ 0 h 261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10"/>
          <p:cNvSpPr>
            <a:spLocks/>
          </p:cNvSpPr>
          <p:nvPr/>
        </p:nvSpPr>
        <p:spPr bwMode="auto">
          <a:xfrm>
            <a:off x="4506913" y="4100513"/>
            <a:ext cx="1374775" cy="1589087"/>
          </a:xfrm>
          <a:custGeom>
            <a:avLst/>
            <a:gdLst>
              <a:gd name="T0" fmla="*/ 687388 w 2260"/>
              <a:gd name="T1" fmla="*/ 0 h 2609"/>
              <a:gd name="T2" fmla="*/ 1031081 w 2260"/>
              <a:gd name="T3" fmla="*/ 198560 h 2609"/>
              <a:gd name="T4" fmla="*/ 1374775 w 2260"/>
              <a:gd name="T5" fmla="*/ 397119 h 2609"/>
              <a:gd name="T6" fmla="*/ 1374775 w 2260"/>
              <a:gd name="T7" fmla="*/ 794848 h 2609"/>
              <a:gd name="T8" fmla="*/ 1374775 w 2260"/>
              <a:gd name="T9" fmla="*/ 1191968 h 2609"/>
              <a:gd name="T10" fmla="*/ 1031081 w 2260"/>
              <a:gd name="T11" fmla="*/ 1390527 h 2609"/>
              <a:gd name="T12" fmla="*/ 687388 w 2260"/>
              <a:gd name="T13" fmla="*/ 1589087 h 2609"/>
              <a:gd name="T14" fmla="*/ 343694 w 2260"/>
              <a:gd name="T15" fmla="*/ 1390527 h 2609"/>
              <a:gd name="T16" fmla="*/ 0 w 2260"/>
              <a:gd name="T17" fmla="*/ 1191968 h 2609"/>
              <a:gd name="T18" fmla="*/ 0 w 2260"/>
              <a:gd name="T19" fmla="*/ 794848 h 2609"/>
              <a:gd name="T20" fmla="*/ 0 w 2260"/>
              <a:gd name="T21" fmla="*/ 397119 h 2609"/>
              <a:gd name="T22" fmla="*/ 343694 w 2260"/>
              <a:gd name="T23" fmla="*/ 198560 h 2609"/>
              <a:gd name="T24" fmla="*/ 687388 w 2260"/>
              <a:gd name="T25" fmla="*/ 0 h 26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11"/>
          <p:cNvSpPr>
            <a:spLocks/>
          </p:cNvSpPr>
          <p:nvPr/>
        </p:nvSpPr>
        <p:spPr bwMode="auto">
          <a:xfrm>
            <a:off x="5937250" y="4100513"/>
            <a:ext cx="1374775" cy="1589087"/>
          </a:xfrm>
          <a:custGeom>
            <a:avLst/>
            <a:gdLst>
              <a:gd name="T0" fmla="*/ 687388 w 2260"/>
              <a:gd name="T1" fmla="*/ 0 h 2609"/>
              <a:gd name="T2" fmla="*/ 1031081 w 2260"/>
              <a:gd name="T3" fmla="*/ 198560 h 2609"/>
              <a:gd name="T4" fmla="*/ 1374775 w 2260"/>
              <a:gd name="T5" fmla="*/ 397119 h 2609"/>
              <a:gd name="T6" fmla="*/ 1374775 w 2260"/>
              <a:gd name="T7" fmla="*/ 794848 h 2609"/>
              <a:gd name="T8" fmla="*/ 1374775 w 2260"/>
              <a:gd name="T9" fmla="*/ 1191968 h 2609"/>
              <a:gd name="T10" fmla="*/ 1031081 w 2260"/>
              <a:gd name="T11" fmla="*/ 1390527 h 2609"/>
              <a:gd name="T12" fmla="*/ 687388 w 2260"/>
              <a:gd name="T13" fmla="*/ 1589087 h 2609"/>
              <a:gd name="T14" fmla="*/ 343694 w 2260"/>
              <a:gd name="T15" fmla="*/ 1390527 h 2609"/>
              <a:gd name="T16" fmla="*/ 0 w 2260"/>
              <a:gd name="T17" fmla="*/ 1191968 h 2609"/>
              <a:gd name="T18" fmla="*/ 0 w 2260"/>
              <a:gd name="T19" fmla="*/ 794848 h 2609"/>
              <a:gd name="T20" fmla="*/ 0 w 2260"/>
              <a:gd name="T21" fmla="*/ 397119 h 2609"/>
              <a:gd name="T22" fmla="*/ 343694 w 2260"/>
              <a:gd name="T23" fmla="*/ 198560 h 2609"/>
              <a:gd name="T24" fmla="*/ 687388 w 2260"/>
              <a:gd name="T25" fmla="*/ 0 h 26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2"/>
          <p:cNvSpPr>
            <a:spLocks noEditPoints="1"/>
          </p:cNvSpPr>
          <p:nvPr/>
        </p:nvSpPr>
        <p:spPr bwMode="auto">
          <a:xfrm>
            <a:off x="4911725" y="4645025"/>
            <a:ext cx="598488" cy="446088"/>
          </a:xfrm>
          <a:custGeom>
            <a:avLst/>
            <a:gdLst>
              <a:gd name="T0" fmla="*/ 122376 w 983"/>
              <a:gd name="T1" fmla="*/ 235554 h 731"/>
              <a:gd name="T2" fmla="*/ 218573 w 983"/>
              <a:gd name="T3" fmla="*/ 67127 h 731"/>
              <a:gd name="T4" fmla="*/ 242318 w 983"/>
              <a:gd name="T5" fmla="*/ 39056 h 731"/>
              <a:gd name="T6" fmla="*/ 462108 w 983"/>
              <a:gd name="T7" fmla="*/ 56753 h 731"/>
              <a:gd name="T8" fmla="*/ 449323 w 983"/>
              <a:gd name="T9" fmla="*/ 29902 h 731"/>
              <a:gd name="T10" fmla="*/ 499856 w 983"/>
              <a:gd name="T11" fmla="*/ 14646 h 731"/>
              <a:gd name="T12" fmla="*/ 533951 w 983"/>
              <a:gd name="T13" fmla="*/ 16477 h 731"/>
              <a:gd name="T14" fmla="*/ 522992 w 983"/>
              <a:gd name="T15" fmla="*/ 66517 h 731"/>
              <a:gd name="T16" fmla="*/ 505336 w 983"/>
              <a:gd name="T17" fmla="*/ 93977 h 731"/>
              <a:gd name="T18" fmla="*/ 379306 w 983"/>
              <a:gd name="T19" fmla="*/ 209924 h 731"/>
              <a:gd name="T20" fmla="*/ 378697 w 983"/>
              <a:gd name="T21" fmla="*/ 210534 h 731"/>
              <a:gd name="T22" fmla="*/ 579614 w 983"/>
              <a:gd name="T23" fmla="*/ 408863 h 731"/>
              <a:gd name="T24" fmla="*/ 579614 w 983"/>
              <a:gd name="T25" fmla="*/ 446088 h 731"/>
              <a:gd name="T26" fmla="*/ 464544 w 983"/>
              <a:gd name="T27" fmla="*/ 446088 h 731"/>
              <a:gd name="T28" fmla="*/ 339732 w 983"/>
              <a:gd name="T29" fmla="*/ 446088 h 731"/>
              <a:gd name="T30" fmla="*/ 214920 w 983"/>
              <a:gd name="T31" fmla="*/ 446088 h 731"/>
              <a:gd name="T32" fmla="*/ 90108 w 983"/>
              <a:gd name="T33" fmla="*/ 446088 h 731"/>
              <a:gd name="T34" fmla="*/ 0 w 983"/>
              <a:gd name="T35" fmla="*/ 427781 h 731"/>
              <a:gd name="T36" fmla="*/ 18874 w 983"/>
              <a:gd name="T37" fmla="*/ 0 h 731"/>
              <a:gd name="T38" fmla="*/ 37748 w 983"/>
              <a:gd name="T39" fmla="*/ 408863 h 731"/>
              <a:gd name="T40" fmla="*/ 90108 w 983"/>
              <a:gd name="T41" fmla="*/ 323429 h 731"/>
              <a:gd name="T42" fmla="*/ 143686 w 983"/>
              <a:gd name="T43" fmla="*/ 304512 h 731"/>
              <a:gd name="T44" fmla="*/ 162560 w 983"/>
              <a:gd name="T45" fmla="*/ 408863 h 731"/>
              <a:gd name="T46" fmla="*/ 214920 w 983"/>
              <a:gd name="T47" fmla="*/ 192837 h 731"/>
              <a:gd name="T48" fmla="*/ 268498 w 983"/>
              <a:gd name="T49" fmla="*/ 174530 h 731"/>
              <a:gd name="T50" fmla="*/ 287372 w 983"/>
              <a:gd name="T51" fmla="*/ 408863 h 731"/>
              <a:gd name="T52" fmla="*/ 339732 w 983"/>
              <a:gd name="T53" fmla="*/ 256913 h 731"/>
              <a:gd name="T54" fmla="*/ 393310 w 983"/>
              <a:gd name="T55" fmla="*/ 237995 h 731"/>
              <a:gd name="T56" fmla="*/ 412183 w 983"/>
              <a:gd name="T57" fmla="*/ 408863 h 731"/>
              <a:gd name="T58" fmla="*/ 464544 w 983"/>
              <a:gd name="T59" fmla="*/ 149510 h 731"/>
              <a:gd name="T60" fmla="*/ 518121 w 983"/>
              <a:gd name="T61" fmla="*/ 130592 h 731"/>
              <a:gd name="T62" fmla="*/ 536386 w 983"/>
              <a:gd name="T63" fmla="*/ 408863 h 73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3" h="731">
                <a:moveTo>
                  <a:pt x="404" y="154"/>
                </a:moveTo>
                <a:lnTo>
                  <a:pt x="201" y="386"/>
                </a:lnTo>
                <a:lnTo>
                  <a:pt x="153" y="345"/>
                </a:lnTo>
                <a:lnTo>
                  <a:pt x="359" y="110"/>
                </a:lnTo>
                <a:lnTo>
                  <a:pt x="398" y="64"/>
                </a:lnTo>
                <a:lnTo>
                  <a:pt x="616" y="255"/>
                </a:lnTo>
                <a:lnTo>
                  <a:pt x="759" y="93"/>
                </a:lnTo>
                <a:lnTo>
                  <a:pt x="734" y="71"/>
                </a:lnTo>
                <a:cubicBezTo>
                  <a:pt x="724" y="63"/>
                  <a:pt x="726" y="53"/>
                  <a:pt x="738" y="49"/>
                </a:cubicBezTo>
                <a:lnTo>
                  <a:pt x="777" y="37"/>
                </a:lnTo>
                <a:cubicBezTo>
                  <a:pt x="789" y="34"/>
                  <a:pt x="809" y="27"/>
                  <a:pt x="821" y="24"/>
                </a:cubicBezTo>
                <a:lnTo>
                  <a:pt x="860" y="12"/>
                </a:lnTo>
                <a:cubicBezTo>
                  <a:pt x="872" y="8"/>
                  <a:pt x="880" y="15"/>
                  <a:pt x="877" y="27"/>
                </a:cubicBezTo>
                <a:lnTo>
                  <a:pt x="869" y="65"/>
                </a:lnTo>
                <a:cubicBezTo>
                  <a:pt x="866" y="77"/>
                  <a:pt x="862" y="97"/>
                  <a:pt x="859" y="109"/>
                </a:cubicBezTo>
                <a:lnTo>
                  <a:pt x="851" y="147"/>
                </a:lnTo>
                <a:cubicBezTo>
                  <a:pt x="849" y="159"/>
                  <a:pt x="839" y="162"/>
                  <a:pt x="830" y="154"/>
                </a:cubicBezTo>
                <a:lnTo>
                  <a:pt x="807" y="134"/>
                </a:lnTo>
                <a:lnTo>
                  <a:pt x="623" y="344"/>
                </a:lnTo>
                <a:lnTo>
                  <a:pt x="622" y="345"/>
                </a:lnTo>
                <a:lnTo>
                  <a:pt x="404" y="154"/>
                </a:lnTo>
                <a:close/>
                <a:moveTo>
                  <a:pt x="952" y="670"/>
                </a:moveTo>
                <a:cubicBezTo>
                  <a:pt x="969" y="670"/>
                  <a:pt x="983" y="684"/>
                  <a:pt x="983" y="701"/>
                </a:cubicBezTo>
                <a:cubicBezTo>
                  <a:pt x="983" y="718"/>
                  <a:pt x="969" y="731"/>
                  <a:pt x="952" y="731"/>
                </a:cubicBezTo>
                <a:lnTo>
                  <a:pt x="881" y="731"/>
                </a:lnTo>
                <a:lnTo>
                  <a:pt x="763" y="731"/>
                </a:lnTo>
                <a:lnTo>
                  <a:pt x="677" y="731"/>
                </a:lnTo>
                <a:lnTo>
                  <a:pt x="558" y="731"/>
                </a:lnTo>
                <a:lnTo>
                  <a:pt x="472" y="731"/>
                </a:lnTo>
                <a:lnTo>
                  <a:pt x="353" y="731"/>
                </a:lnTo>
                <a:lnTo>
                  <a:pt x="267" y="731"/>
                </a:lnTo>
                <a:lnTo>
                  <a:pt x="148" y="731"/>
                </a:lnTo>
                <a:lnTo>
                  <a:pt x="32" y="731"/>
                </a:lnTo>
                <a:cubicBezTo>
                  <a:pt x="14" y="731"/>
                  <a:pt x="0" y="718"/>
                  <a:pt x="0" y="701"/>
                </a:cubicBezTo>
                <a:lnTo>
                  <a:pt x="0" y="31"/>
                </a:ln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lnTo>
                  <a:pt x="62" y="670"/>
                </a:lnTo>
                <a:lnTo>
                  <a:pt x="148" y="670"/>
                </a:lnTo>
                <a:lnTo>
                  <a:pt x="148" y="530"/>
                </a:lnTo>
                <a:cubicBezTo>
                  <a:pt x="148" y="513"/>
                  <a:pt x="162" y="499"/>
                  <a:pt x="179" y="499"/>
                </a:cubicBezTo>
                <a:lnTo>
                  <a:pt x="236" y="499"/>
                </a:lnTo>
                <a:cubicBezTo>
                  <a:pt x="253" y="499"/>
                  <a:pt x="267" y="513"/>
                  <a:pt x="267" y="530"/>
                </a:cubicBezTo>
                <a:lnTo>
                  <a:pt x="267" y="670"/>
                </a:lnTo>
                <a:lnTo>
                  <a:pt x="353" y="670"/>
                </a:lnTo>
                <a:lnTo>
                  <a:pt x="353" y="316"/>
                </a:lnTo>
                <a:cubicBezTo>
                  <a:pt x="353" y="299"/>
                  <a:pt x="367" y="286"/>
                  <a:pt x="384" y="286"/>
                </a:cubicBezTo>
                <a:lnTo>
                  <a:pt x="441" y="286"/>
                </a:lnTo>
                <a:cubicBezTo>
                  <a:pt x="458" y="286"/>
                  <a:pt x="472" y="299"/>
                  <a:pt x="472" y="316"/>
                </a:cubicBezTo>
                <a:lnTo>
                  <a:pt x="472" y="670"/>
                </a:lnTo>
                <a:lnTo>
                  <a:pt x="558" y="670"/>
                </a:lnTo>
                <a:lnTo>
                  <a:pt x="558" y="421"/>
                </a:lnTo>
                <a:cubicBezTo>
                  <a:pt x="558" y="404"/>
                  <a:pt x="572" y="390"/>
                  <a:pt x="589" y="390"/>
                </a:cubicBezTo>
                <a:lnTo>
                  <a:pt x="646" y="390"/>
                </a:lnTo>
                <a:cubicBezTo>
                  <a:pt x="663" y="390"/>
                  <a:pt x="677" y="404"/>
                  <a:pt x="677" y="421"/>
                </a:cubicBezTo>
                <a:lnTo>
                  <a:pt x="677" y="670"/>
                </a:lnTo>
                <a:lnTo>
                  <a:pt x="763" y="670"/>
                </a:lnTo>
                <a:lnTo>
                  <a:pt x="763" y="245"/>
                </a:lnTo>
                <a:cubicBezTo>
                  <a:pt x="763" y="228"/>
                  <a:pt x="776" y="214"/>
                  <a:pt x="793" y="214"/>
                </a:cubicBezTo>
                <a:lnTo>
                  <a:pt x="851" y="214"/>
                </a:lnTo>
                <a:cubicBezTo>
                  <a:pt x="868" y="214"/>
                  <a:pt x="881" y="228"/>
                  <a:pt x="881" y="245"/>
                </a:cubicBezTo>
                <a:lnTo>
                  <a:pt x="881" y="670"/>
                </a:lnTo>
                <a:lnTo>
                  <a:pt x="952" y="6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3"/>
          <p:cNvSpPr>
            <a:spLocks noEditPoints="1"/>
          </p:cNvSpPr>
          <p:nvPr/>
        </p:nvSpPr>
        <p:spPr bwMode="auto">
          <a:xfrm>
            <a:off x="7077075" y="3362325"/>
            <a:ext cx="612775" cy="604838"/>
          </a:xfrm>
          <a:custGeom>
            <a:avLst/>
            <a:gdLst>
              <a:gd name="T0" fmla="*/ 553690 w 1006"/>
              <a:gd name="T1" fmla="*/ 521559 h 995"/>
              <a:gd name="T2" fmla="*/ 490342 w 1006"/>
              <a:gd name="T3" fmla="*/ 521559 h 995"/>
              <a:gd name="T4" fmla="*/ 590238 w 1006"/>
              <a:gd name="T5" fmla="*/ 58964 h 995"/>
              <a:gd name="T6" fmla="*/ 508006 w 1006"/>
              <a:gd name="T7" fmla="*/ 0 h 995"/>
              <a:gd name="T8" fmla="*/ 287505 w 1006"/>
              <a:gd name="T9" fmla="*/ 196344 h 995"/>
              <a:gd name="T10" fmla="*/ 256440 w 1006"/>
              <a:gd name="T11" fmla="*/ 241327 h 995"/>
              <a:gd name="T12" fmla="*/ 229029 w 1006"/>
              <a:gd name="T13" fmla="*/ 254701 h 995"/>
              <a:gd name="T14" fmla="*/ 232075 w 1006"/>
              <a:gd name="T15" fmla="*/ 337980 h 995"/>
              <a:gd name="T16" fmla="*/ 54212 w 1006"/>
              <a:gd name="T17" fmla="*/ 492381 h 995"/>
              <a:gd name="T18" fmla="*/ 34720 w 1006"/>
              <a:gd name="T19" fmla="*/ 604838 h 995"/>
              <a:gd name="T20" fmla="*/ 126697 w 1006"/>
              <a:gd name="T21" fmla="*/ 513049 h 995"/>
              <a:gd name="T22" fmla="*/ 271059 w 1006"/>
              <a:gd name="T23" fmla="*/ 377492 h 995"/>
              <a:gd name="T24" fmla="*/ 352072 w 1006"/>
              <a:gd name="T25" fmla="*/ 377492 h 995"/>
              <a:gd name="T26" fmla="*/ 375218 w 1006"/>
              <a:gd name="T27" fmla="*/ 326430 h 995"/>
              <a:gd name="T28" fmla="*/ 410547 w 1006"/>
              <a:gd name="T29" fmla="*/ 319136 h 995"/>
              <a:gd name="T30" fmla="*/ 590238 w 1006"/>
              <a:gd name="T31" fmla="*/ 58964 h 995"/>
              <a:gd name="T32" fmla="*/ 238775 w 1006"/>
              <a:gd name="T33" fmla="*/ 197560 h 995"/>
              <a:gd name="T34" fmla="*/ 246085 w 1006"/>
              <a:gd name="T35" fmla="*/ 189658 h 995"/>
              <a:gd name="T36" fmla="*/ 265576 w 1006"/>
              <a:gd name="T37" fmla="*/ 170814 h 995"/>
              <a:gd name="T38" fmla="*/ 130961 w 1006"/>
              <a:gd name="T39" fmla="*/ 608 h 995"/>
              <a:gd name="T40" fmla="*/ 170554 w 1006"/>
              <a:gd name="T41" fmla="*/ 97260 h 995"/>
              <a:gd name="T42" fmla="*/ 12792 w 1006"/>
              <a:gd name="T43" fmla="*/ 118536 h 995"/>
              <a:gd name="T44" fmla="*/ 141316 w 1006"/>
              <a:gd name="T45" fmla="*/ 271721 h 995"/>
              <a:gd name="T46" fmla="*/ 184563 w 1006"/>
              <a:gd name="T47" fmla="*/ 263211 h 995"/>
              <a:gd name="T48" fmla="*/ 221111 w 1006"/>
              <a:gd name="T49" fmla="*/ 215189 h 995"/>
              <a:gd name="T50" fmla="*/ 409329 w 1006"/>
              <a:gd name="T51" fmla="*/ 368374 h 995"/>
              <a:gd name="T52" fmla="*/ 375827 w 1006"/>
              <a:gd name="T53" fmla="*/ 401199 h 995"/>
              <a:gd name="T54" fmla="*/ 451358 w 1006"/>
              <a:gd name="T55" fmla="*/ 529461 h 995"/>
              <a:gd name="T56" fmla="*/ 529326 w 1006"/>
              <a:gd name="T57" fmla="*/ 604838 h 995"/>
              <a:gd name="T58" fmla="*/ 596938 w 1006"/>
              <a:gd name="T59" fmla="*/ 501499 h 995"/>
              <a:gd name="T60" fmla="*/ 427602 w 1006"/>
              <a:gd name="T61" fmla="*/ 350137 h 995"/>
              <a:gd name="T62" fmla="*/ 400801 w 1006"/>
              <a:gd name="T63" fmla="*/ 351961 h 9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4"/>
          <p:cNvSpPr>
            <a:spLocks noEditPoints="1"/>
          </p:cNvSpPr>
          <p:nvPr/>
        </p:nvSpPr>
        <p:spPr bwMode="auto">
          <a:xfrm>
            <a:off x="4995863" y="2058988"/>
            <a:ext cx="439737" cy="600075"/>
          </a:xfrm>
          <a:custGeom>
            <a:avLst/>
            <a:gdLst>
              <a:gd name="T0" fmla="*/ 57780 w 723"/>
              <a:gd name="T1" fmla="*/ 97375 h 986"/>
              <a:gd name="T2" fmla="*/ 48657 w 723"/>
              <a:gd name="T3" fmla="*/ 600075 h 986"/>
              <a:gd name="T4" fmla="*/ 439737 w 723"/>
              <a:gd name="T5" fmla="*/ 147280 h 986"/>
              <a:gd name="T6" fmla="*/ 406285 w 723"/>
              <a:gd name="T7" fmla="*/ 158235 h 986"/>
              <a:gd name="T8" fmla="*/ 50482 w 723"/>
              <a:gd name="T9" fmla="*/ 565385 h 986"/>
              <a:gd name="T10" fmla="*/ 190370 w 723"/>
              <a:gd name="T11" fmla="*/ 63903 h 986"/>
              <a:gd name="T12" fmla="*/ 249367 w 723"/>
              <a:gd name="T13" fmla="*/ 63903 h 986"/>
              <a:gd name="T14" fmla="*/ 218956 w 723"/>
              <a:gd name="T15" fmla="*/ 95549 h 986"/>
              <a:gd name="T16" fmla="*/ 153878 w 723"/>
              <a:gd name="T17" fmla="*/ 65120 h 986"/>
              <a:gd name="T18" fmla="*/ 80892 w 723"/>
              <a:gd name="T19" fmla="*/ 152149 h 986"/>
              <a:gd name="T20" fmla="*/ 358845 w 723"/>
              <a:gd name="T21" fmla="*/ 152149 h 986"/>
              <a:gd name="T22" fmla="*/ 285859 w 723"/>
              <a:gd name="T23" fmla="*/ 65120 h 986"/>
              <a:gd name="T24" fmla="*/ 153878 w 723"/>
              <a:gd name="T25" fmla="*/ 65120 h 986"/>
              <a:gd name="T26" fmla="*/ 155094 w 723"/>
              <a:gd name="T27" fmla="*/ 455838 h 986"/>
              <a:gd name="T28" fmla="*/ 106437 w 723"/>
              <a:gd name="T29" fmla="*/ 469227 h 986"/>
              <a:gd name="T30" fmla="*/ 96097 w 723"/>
              <a:gd name="T31" fmla="*/ 480182 h 986"/>
              <a:gd name="T32" fmla="*/ 155094 w 723"/>
              <a:gd name="T33" fmla="*/ 484442 h 986"/>
              <a:gd name="T34" fmla="*/ 93056 w 723"/>
              <a:gd name="T35" fmla="*/ 514872 h 986"/>
              <a:gd name="T36" fmla="*/ 170299 w 723"/>
              <a:gd name="T37" fmla="*/ 477139 h 986"/>
              <a:gd name="T38" fmla="*/ 170299 w 723"/>
              <a:gd name="T39" fmla="*/ 452795 h 986"/>
              <a:gd name="T40" fmla="*/ 77851 w 723"/>
              <a:gd name="T41" fmla="*/ 457055 h 986"/>
              <a:gd name="T42" fmla="*/ 150836 w 723"/>
              <a:gd name="T43" fmla="*/ 534955 h 986"/>
              <a:gd name="T44" fmla="*/ 150836 w 723"/>
              <a:gd name="T45" fmla="*/ 235526 h 986"/>
              <a:gd name="T46" fmla="*/ 106437 w 723"/>
              <a:gd name="T47" fmla="*/ 248915 h 986"/>
              <a:gd name="T48" fmla="*/ 121642 w 723"/>
              <a:gd name="T49" fmla="*/ 288474 h 986"/>
              <a:gd name="T50" fmla="*/ 93056 w 723"/>
              <a:gd name="T51" fmla="*/ 299429 h 986"/>
              <a:gd name="T52" fmla="*/ 150836 w 723"/>
              <a:gd name="T53" fmla="*/ 220312 h 986"/>
              <a:gd name="T54" fmla="*/ 77851 w 723"/>
              <a:gd name="T55" fmla="*/ 297603 h 986"/>
              <a:gd name="T56" fmla="*/ 169691 w 723"/>
              <a:gd name="T57" fmla="*/ 253176 h 986"/>
              <a:gd name="T58" fmla="*/ 169083 w 723"/>
              <a:gd name="T59" fmla="*/ 232483 h 986"/>
              <a:gd name="T60" fmla="*/ 155094 w 723"/>
              <a:gd name="T61" fmla="*/ 354202 h 986"/>
              <a:gd name="T62" fmla="*/ 96097 w 723"/>
              <a:gd name="T63" fmla="*/ 369417 h 986"/>
              <a:gd name="T64" fmla="*/ 155094 w 723"/>
              <a:gd name="T65" fmla="*/ 408976 h 986"/>
              <a:gd name="T66" fmla="*/ 170299 w 723"/>
              <a:gd name="T67" fmla="*/ 342639 h 986"/>
              <a:gd name="T68" fmla="*/ 77851 w 723"/>
              <a:gd name="T69" fmla="*/ 346291 h 986"/>
              <a:gd name="T70" fmla="*/ 155094 w 723"/>
              <a:gd name="T71" fmla="*/ 423582 h 986"/>
              <a:gd name="T72" fmla="*/ 203143 w 723"/>
              <a:gd name="T73" fmla="*/ 327424 h 986"/>
              <a:gd name="T74" fmla="*/ 229904 w 723"/>
              <a:gd name="T75" fmla="*/ 508786 h 986"/>
              <a:gd name="T76" fmla="*/ 352763 w 723"/>
              <a:gd name="T77" fmla="*/ 471053 h 986"/>
              <a:gd name="T78" fmla="*/ 225038 w 723"/>
              <a:gd name="T79" fmla="*/ 504526 h 986"/>
              <a:gd name="T80" fmla="*/ 352763 w 723"/>
              <a:gd name="T81" fmla="*/ 357245 h 986"/>
              <a:gd name="T82" fmla="*/ 225038 w 723"/>
              <a:gd name="T83" fmla="*/ 288474 h 986"/>
              <a:gd name="T84" fmla="*/ 225038 w 723"/>
              <a:gd name="T85" fmla="*/ 247698 h 98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5"/>
          <p:cNvSpPr>
            <a:spLocks noEditPoints="1"/>
          </p:cNvSpPr>
          <p:nvPr/>
        </p:nvSpPr>
        <p:spPr bwMode="auto">
          <a:xfrm>
            <a:off x="6276975" y="2125663"/>
            <a:ext cx="698500" cy="598487"/>
          </a:xfrm>
          <a:custGeom>
            <a:avLst/>
            <a:gdLst>
              <a:gd name="T0" fmla="*/ 448037 w 1149"/>
              <a:gd name="T1" fmla="*/ 259973 h 983"/>
              <a:gd name="T2" fmla="*/ 389069 w 1149"/>
              <a:gd name="T3" fmla="*/ 259973 h 983"/>
              <a:gd name="T4" fmla="*/ 374479 w 1149"/>
              <a:gd name="T5" fmla="*/ 305636 h 983"/>
              <a:gd name="T6" fmla="*/ 389069 w 1149"/>
              <a:gd name="T7" fmla="*/ 493158 h 983"/>
              <a:gd name="T8" fmla="*/ 349554 w 1149"/>
              <a:gd name="T9" fmla="*/ 560739 h 983"/>
              <a:gd name="T10" fmla="*/ 312471 w 1149"/>
              <a:gd name="T11" fmla="*/ 493158 h 983"/>
              <a:gd name="T12" fmla="*/ 333748 w 1149"/>
              <a:gd name="T13" fmla="*/ 306245 h 983"/>
              <a:gd name="T14" fmla="*/ 318550 w 1149"/>
              <a:gd name="T15" fmla="*/ 259973 h 983"/>
              <a:gd name="T16" fmla="*/ 253503 w 1149"/>
              <a:gd name="T17" fmla="*/ 259973 h 983"/>
              <a:gd name="T18" fmla="*/ 253503 w 1149"/>
              <a:gd name="T19" fmla="*/ 259973 h 983"/>
              <a:gd name="T20" fmla="*/ 146509 w 1149"/>
              <a:gd name="T21" fmla="*/ 372608 h 983"/>
              <a:gd name="T22" fmla="*/ 161707 w 1149"/>
              <a:gd name="T23" fmla="*/ 487679 h 983"/>
              <a:gd name="T24" fmla="*/ 269309 w 1149"/>
              <a:gd name="T25" fmla="*/ 598487 h 983"/>
              <a:gd name="T26" fmla="*/ 432231 w 1149"/>
              <a:gd name="T27" fmla="*/ 598487 h 983"/>
              <a:gd name="T28" fmla="*/ 539833 w 1149"/>
              <a:gd name="T29" fmla="*/ 486461 h 983"/>
              <a:gd name="T30" fmla="*/ 555031 w 1149"/>
              <a:gd name="T31" fmla="*/ 370782 h 983"/>
              <a:gd name="T32" fmla="*/ 448037 w 1149"/>
              <a:gd name="T33" fmla="*/ 259973 h 983"/>
              <a:gd name="T34" fmla="*/ 132527 w 1149"/>
              <a:gd name="T35" fmla="*/ 187522 h 983"/>
              <a:gd name="T36" fmla="*/ 200614 w 1149"/>
              <a:gd name="T37" fmla="*/ 119332 h 983"/>
              <a:gd name="T38" fmla="*/ 132527 w 1149"/>
              <a:gd name="T39" fmla="*/ 50533 h 983"/>
              <a:gd name="T40" fmla="*/ 63832 w 1149"/>
              <a:gd name="T41" fmla="*/ 119332 h 983"/>
              <a:gd name="T42" fmla="*/ 132527 w 1149"/>
              <a:gd name="T43" fmla="*/ 187522 h 983"/>
              <a:gd name="T44" fmla="*/ 193319 w 1149"/>
              <a:gd name="T45" fmla="*/ 209440 h 983"/>
              <a:gd name="T46" fmla="*/ 71735 w 1149"/>
              <a:gd name="T47" fmla="*/ 209440 h 983"/>
              <a:gd name="T48" fmla="*/ 71735 w 1149"/>
              <a:gd name="T49" fmla="*/ 208831 h 983"/>
              <a:gd name="T50" fmla="*/ 4255 w 1149"/>
              <a:gd name="T51" fmla="*/ 278847 h 983"/>
              <a:gd name="T52" fmla="*/ 13982 w 1149"/>
              <a:gd name="T53" fmla="*/ 351299 h 983"/>
              <a:gd name="T54" fmla="*/ 81461 w 1149"/>
              <a:gd name="T55" fmla="*/ 419489 h 983"/>
              <a:gd name="T56" fmla="*/ 116113 w 1149"/>
              <a:gd name="T57" fmla="*/ 419489 h 983"/>
              <a:gd name="T58" fmla="*/ 109426 w 1149"/>
              <a:gd name="T59" fmla="*/ 368955 h 983"/>
              <a:gd name="T60" fmla="*/ 109426 w 1149"/>
              <a:gd name="T61" fmla="*/ 368955 h 983"/>
              <a:gd name="T62" fmla="*/ 109426 w 1149"/>
              <a:gd name="T63" fmla="*/ 368955 h 983"/>
              <a:gd name="T64" fmla="*/ 140430 w 1149"/>
              <a:gd name="T65" fmla="*/ 273368 h 983"/>
              <a:gd name="T66" fmla="*/ 187239 w 1149"/>
              <a:gd name="T67" fmla="*/ 239273 h 983"/>
              <a:gd name="T68" fmla="*/ 235265 w 1149"/>
              <a:gd name="T69" fmla="*/ 223443 h 983"/>
              <a:gd name="T70" fmla="*/ 193319 w 1149"/>
              <a:gd name="T71" fmla="*/ 209440 h 983"/>
              <a:gd name="T72" fmla="*/ 565973 w 1149"/>
              <a:gd name="T73" fmla="*/ 187522 h 983"/>
              <a:gd name="T74" fmla="*/ 634060 w 1149"/>
              <a:gd name="T75" fmla="*/ 119332 h 983"/>
              <a:gd name="T76" fmla="*/ 565973 w 1149"/>
              <a:gd name="T77" fmla="*/ 50533 h 983"/>
              <a:gd name="T78" fmla="*/ 497886 w 1149"/>
              <a:gd name="T79" fmla="*/ 119332 h 983"/>
              <a:gd name="T80" fmla="*/ 565973 w 1149"/>
              <a:gd name="T81" fmla="*/ 187522 h 983"/>
              <a:gd name="T82" fmla="*/ 626765 w 1149"/>
              <a:gd name="T83" fmla="*/ 209440 h 983"/>
              <a:gd name="T84" fmla="*/ 505181 w 1149"/>
              <a:gd name="T85" fmla="*/ 209440 h 983"/>
              <a:gd name="T86" fmla="*/ 505181 w 1149"/>
              <a:gd name="T87" fmla="*/ 208831 h 983"/>
              <a:gd name="T88" fmla="*/ 463843 w 1149"/>
              <a:gd name="T89" fmla="*/ 222834 h 983"/>
              <a:gd name="T90" fmla="*/ 514908 w 1149"/>
              <a:gd name="T91" fmla="*/ 239273 h 983"/>
              <a:gd name="T92" fmla="*/ 562326 w 1149"/>
              <a:gd name="T93" fmla="*/ 273977 h 983"/>
              <a:gd name="T94" fmla="*/ 592114 w 1149"/>
              <a:gd name="T95" fmla="*/ 367129 h 983"/>
              <a:gd name="T96" fmla="*/ 592114 w 1149"/>
              <a:gd name="T97" fmla="*/ 367129 h 983"/>
              <a:gd name="T98" fmla="*/ 592114 w 1149"/>
              <a:gd name="T99" fmla="*/ 367129 h 983"/>
              <a:gd name="T100" fmla="*/ 584819 w 1149"/>
              <a:gd name="T101" fmla="*/ 419489 h 983"/>
              <a:gd name="T102" fmla="*/ 617039 w 1149"/>
              <a:gd name="T103" fmla="*/ 419489 h 983"/>
              <a:gd name="T104" fmla="*/ 684518 w 1149"/>
              <a:gd name="T105" fmla="*/ 350081 h 983"/>
              <a:gd name="T106" fmla="*/ 694245 w 1149"/>
              <a:gd name="T107" fmla="*/ 277630 h 983"/>
              <a:gd name="T108" fmla="*/ 626765 w 1149"/>
              <a:gd name="T109" fmla="*/ 209440 h 983"/>
              <a:gd name="T110" fmla="*/ 459587 w 1149"/>
              <a:gd name="T111" fmla="*/ 112026 h 983"/>
              <a:gd name="T112" fmla="*/ 350770 w 1149"/>
              <a:gd name="T113" fmla="*/ 224661 h 983"/>
              <a:gd name="T114" fmla="*/ 241952 w 1149"/>
              <a:gd name="T115" fmla="*/ 112026 h 983"/>
              <a:gd name="T116" fmla="*/ 350770 w 1149"/>
              <a:gd name="T117" fmla="*/ 0 h 983"/>
              <a:gd name="T118" fmla="*/ 459587 w 1149"/>
              <a:gd name="T119" fmla="*/ 112026 h 98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16"/>
          <p:cNvSpPr>
            <a:spLocks noEditPoints="1"/>
          </p:cNvSpPr>
          <p:nvPr/>
        </p:nvSpPr>
        <p:spPr bwMode="auto">
          <a:xfrm>
            <a:off x="6292850" y="4614863"/>
            <a:ext cx="752475" cy="600075"/>
          </a:xfrm>
          <a:custGeom>
            <a:avLst/>
            <a:gdLst>
              <a:gd name="T0" fmla="*/ 752475 w 1238"/>
              <a:gd name="T1" fmla="*/ 352377 h 986"/>
              <a:gd name="T2" fmla="*/ 257714 w 1238"/>
              <a:gd name="T3" fmla="*/ 352377 h 986"/>
              <a:gd name="T4" fmla="*/ 269262 w 1238"/>
              <a:gd name="T5" fmla="*/ 127196 h 986"/>
              <a:gd name="T6" fmla="*/ 216990 w 1238"/>
              <a:gd name="T7" fmla="*/ 135717 h 986"/>
              <a:gd name="T8" fmla="*/ 199971 w 1238"/>
              <a:gd name="T9" fmla="*/ 154583 h 986"/>
              <a:gd name="T10" fmla="*/ 268046 w 1238"/>
              <a:gd name="T11" fmla="*/ 192316 h 986"/>
              <a:gd name="T12" fmla="*/ 189030 w 1238"/>
              <a:gd name="T13" fmla="*/ 0 h 986"/>
              <a:gd name="T14" fmla="*/ 189030 w 1238"/>
              <a:gd name="T15" fmla="*/ 377329 h 986"/>
              <a:gd name="T16" fmla="*/ 223068 w 1238"/>
              <a:gd name="T17" fmla="*/ 334727 h 986"/>
              <a:gd name="T18" fmla="*/ 199971 w 1238"/>
              <a:gd name="T19" fmla="*/ 287866 h 986"/>
              <a:gd name="T20" fmla="*/ 179305 w 1238"/>
              <a:gd name="T21" fmla="*/ 314035 h 986"/>
              <a:gd name="T22" fmla="*/ 102113 w 1238"/>
              <a:gd name="T23" fmla="*/ 225180 h 986"/>
              <a:gd name="T24" fmla="*/ 179305 w 1238"/>
              <a:gd name="T25" fmla="*/ 249524 h 986"/>
              <a:gd name="T26" fmla="*/ 139190 w 1238"/>
              <a:gd name="T27" fmla="*/ 186839 h 986"/>
              <a:gd name="T28" fmla="*/ 179305 w 1238"/>
              <a:gd name="T29" fmla="*/ 77292 h 986"/>
              <a:gd name="T30" fmla="*/ 199971 w 1238"/>
              <a:gd name="T31" fmla="*/ 63294 h 986"/>
              <a:gd name="T32" fmla="*/ 269262 w 1238"/>
              <a:gd name="T33" fmla="*/ 127196 h 986"/>
              <a:gd name="T34" fmla="*/ 179305 w 1238"/>
              <a:gd name="T35" fmla="*/ 113199 h 986"/>
              <a:gd name="T36" fmla="*/ 179305 w 1238"/>
              <a:gd name="T37" fmla="*/ 149106 h 986"/>
              <a:gd name="T38" fmla="*/ 199971 w 1238"/>
              <a:gd name="T39" fmla="*/ 251350 h 986"/>
              <a:gd name="T40" fmla="*/ 216990 w 1238"/>
              <a:gd name="T41" fmla="*/ 242221 h 986"/>
              <a:gd name="T42" fmla="*/ 218206 w 1238"/>
              <a:gd name="T43" fmla="*/ 216660 h 986"/>
              <a:gd name="T44" fmla="*/ 199971 w 1238"/>
              <a:gd name="T45" fmla="*/ 251350 h 986"/>
              <a:gd name="T46" fmla="*/ 519074 w 1238"/>
              <a:gd name="T47" fmla="*/ 433928 h 986"/>
              <a:gd name="T48" fmla="*/ 549465 w 1238"/>
              <a:gd name="T49" fmla="*/ 404716 h 986"/>
              <a:gd name="T50" fmla="*/ 519074 w 1238"/>
              <a:gd name="T51" fmla="*/ 375503 h 986"/>
              <a:gd name="T52" fmla="*/ 492330 w 1238"/>
              <a:gd name="T53" fmla="*/ 253176 h 986"/>
              <a:gd name="T54" fmla="*/ 476527 w 1238"/>
              <a:gd name="T55" fmla="*/ 290300 h 986"/>
              <a:gd name="T56" fmla="*/ 492330 w 1238"/>
              <a:gd name="T57" fmla="*/ 253176 h 986"/>
              <a:gd name="T58" fmla="*/ 610246 w 1238"/>
              <a:gd name="T59" fmla="*/ 272042 h 986"/>
              <a:gd name="T60" fmla="*/ 519074 w 1238"/>
              <a:gd name="T61" fmla="*/ 254393 h 986"/>
              <a:gd name="T62" fmla="*/ 593835 w 1238"/>
              <a:gd name="T63" fmla="*/ 338988 h 986"/>
              <a:gd name="T64" fmla="*/ 519074 w 1238"/>
              <a:gd name="T65" fmla="*/ 482008 h 986"/>
              <a:gd name="T66" fmla="*/ 492330 w 1238"/>
              <a:gd name="T67" fmla="*/ 516697 h 986"/>
              <a:gd name="T68" fmla="*/ 390825 w 1238"/>
              <a:gd name="T69" fmla="*/ 400456 h 986"/>
              <a:gd name="T70" fmla="*/ 492330 w 1238"/>
              <a:gd name="T71" fmla="*/ 432103 h 986"/>
              <a:gd name="T72" fmla="*/ 440058 w 1238"/>
              <a:gd name="T73" fmla="*/ 349942 h 986"/>
              <a:gd name="T74" fmla="*/ 492330 w 1238"/>
              <a:gd name="T75" fmla="*/ 206314 h 986"/>
              <a:gd name="T76" fmla="*/ 519074 w 1238"/>
              <a:gd name="T77" fmla="*/ 188056 h 986"/>
              <a:gd name="T78" fmla="*/ 610246 w 1238"/>
              <a:gd name="T79" fmla="*/ 272042 h 98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Freeform 17"/>
          <p:cNvSpPr>
            <a:spLocks noEditPoints="1"/>
          </p:cNvSpPr>
          <p:nvPr/>
        </p:nvSpPr>
        <p:spPr bwMode="auto">
          <a:xfrm>
            <a:off x="4184650" y="3359150"/>
            <a:ext cx="612775" cy="614363"/>
          </a:xfrm>
          <a:custGeom>
            <a:avLst/>
            <a:gdLst>
              <a:gd name="T0" fmla="*/ 306388 w 1008"/>
              <a:gd name="T1" fmla="*/ 614363 h 1009"/>
              <a:gd name="T2" fmla="*/ 0 w 1008"/>
              <a:gd name="T3" fmla="*/ 306877 h 1009"/>
              <a:gd name="T4" fmla="*/ 306388 w 1008"/>
              <a:gd name="T5" fmla="*/ 0 h 1009"/>
              <a:gd name="T6" fmla="*/ 612775 w 1008"/>
              <a:gd name="T7" fmla="*/ 306877 h 1009"/>
              <a:gd name="T8" fmla="*/ 306388 w 1008"/>
              <a:gd name="T9" fmla="*/ 614363 h 1009"/>
              <a:gd name="T10" fmla="*/ 440736 w 1008"/>
              <a:gd name="T11" fmla="*/ 468231 h 1009"/>
              <a:gd name="T12" fmla="*/ 440736 w 1008"/>
              <a:gd name="T13" fmla="*/ 468231 h 1009"/>
              <a:gd name="T14" fmla="*/ 327056 w 1008"/>
              <a:gd name="T15" fmla="*/ 356805 h 1009"/>
              <a:gd name="T16" fmla="*/ 306388 w 1008"/>
              <a:gd name="T17" fmla="*/ 360459 h 1009"/>
              <a:gd name="T18" fmla="*/ 252891 w 1008"/>
              <a:gd name="T19" fmla="*/ 306877 h 1009"/>
              <a:gd name="T20" fmla="*/ 277208 w 1008"/>
              <a:gd name="T21" fmla="*/ 262429 h 1009"/>
              <a:gd name="T22" fmla="*/ 277208 w 1008"/>
              <a:gd name="T23" fmla="*/ 108990 h 1009"/>
              <a:gd name="T24" fmla="*/ 336175 w 1008"/>
              <a:gd name="T25" fmla="*/ 108990 h 1009"/>
              <a:gd name="T26" fmla="*/ 336175 w 1008"/>
              <a:gd name="T27" fmla="*/ 262429 h 1009"/>
              <a:gd name="T28" fmla="*/ 359884 w 1008"/>
              <a:gd name="T29" fmla="*/ 306877 h 1009"/>
              <a:gd name="T30" fmla="*/ 356236 w 1008"/>
              <a:gd name="T31" fmla="*/ 326361 h 1009"/>
              <a:gd name="T32" fmla="*/ 470524 w 1008"/>
              <a:gd name="T33" fmla="*/ 437787 h 1009"/>
              <a:gd name="T34" fmla="*/ 440736 w 1008"/>
              <a:gd name="T35" fmla="*/ 468231 h 1009"/>
              <a:gd name="T36" fmla="*/ 102129 w 1008"/>
              <a:gd name="T37" fmla="*/ 286784 h 1009"/>
              <a:gd name="T38" fmla="*/ 102129 w 1008"/>
              <a:gd name="T39" fmla="*/ 286784 h 1009"/>
              <a:gd name="T40" fmla="*/ 142251 w 1008"/>
              <a:gd name="T41" fmla="*/ 286784 h 1009"/>
              <a:gd name="T42" fmla="*/ 142251 w 1008"/>
              <a:gd name="T43" fmla="*/ 327579 h 1009"/>
              <a:gd name="T44" fmla="*/ 102129 w 1008"/>
              <a:gd name="T45" fmla="*/ 327579 h 1009"/>
              <a:gd name="T46" fmla="*/ 102129 w 1008"/>
              <a:gd name="T47" fmla="*/ 286784 h 1009"/>
              <a:gd name="T48" fmla="*/ 470524 w 1008"/>
              <a:gd name="T49" fmla="*/ 286784 h 1009"/>
              <a:gd name="T50" fmla="*/ 470524 w 1008"/>
              <a:gd name="T51" fmla="*/ 286784 h 1009"/>
              <a:gd name="T52" fmla="*/ 510646 w 1008"/>
              <a:gd name="T53" fmla="*/ 286784 h 1009"/>
              <a:gd name="T54" fmla="*/ 510646 w 1008"/>
              <a:gd name="T55" fmla="*/ 327579 h 1009"/>
              <a:gd name="T56" fmla="*/ 470524 w 1008"/>
              <a:gd name="T57" fmla="*/ 327579 h 1009"/>
              <a:gd name="T58" fmla="*/ 470524 w 1008"/>
              <a:gd name="T59" fmla="*/ 286784 h 1009"/>
              <a:gd name="T60" fmla="*/ 285719 w 1008"/>
              <a:gd name="T61" fmla="*/ 511462 h 1009"/>
              <a:gd name="T62" fmla="*/ 285719 w 1008"/>
              <a:gd name="T63" fmla="*/ 511462 h 1009"/>
              <a:gd name="T64" fmla="*/ 285719 w 1008"/>
              <a:gd name="T65" fmla="*/ 471884 h 1009"/>
              <a:gd name="T66" fmla="*/ 327056 w 1008"/>
              <a:gd name="T67" fmla="*/ 471884 h 1009"/>
              <a:gd name="T68" fmla="*/ 327056 w 1008"/>
              <a:gd name="T69" fmla="*/ 511462 h 1009"/>
              <a:gd name="T70" fmla="*/ 285719 w 1008"/>
              <a:gd name="T71" fmla="*/ 511462 h 1009"/>
              <a:gd name="T72" fmla="*/ 306388 w 1008"/>
              <a:gd name="T73" fmla="*/ 555301 h 1009"/>
              <a:gd name="T74" fmla="*/ 306388 w 1008"/>
              <a:gd name="T75" fmla="*/ 555301 h 1009"/>
              <a:gd name="T76" fmla="*/ 554415 w 1008"/>
              <a:gd name="T77" fmla="*/ 306877 h 1009"/>
              <a:gd name="T78" fmla="*/ 306388 w 1008"/>
              <a:gd name="T79" fmla="*/ 59062 h 1009"/>
              <a:gd name="T80" fmla="*/ 58360 w 1008"/>
              <a:gd name="T81" fmla="*/ 306877 h 1009"/>
              <a:gd name="T82" fmla="*/ 306388 w 1008"/>
              <a:gd name="T83" fmla="*/ 555301 h 100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TextBox 19"/>
          <p:cNvSpPr txBox="1">
            <a:spLocks noChangeArrowheads="1"/>
          </p:cNvSpPr>
          <p:nvPr/>
        </p:nvSpPr>
        <p:spPr bwMode="auto">
          <a:xfrm>
            <a:off x="2187575" y="1695450"/>
            <a:ext cx="1997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主要任务</a:t>
            </a:r>
          </a:p>
        </p:txBody>
      </p:sp>
      <p:sp>
        <p:nvSpPr>
          <p:cNvPr id="11284" name="TextBox 20"/>
          <p:cNvSpPr txBox="1">
            <a:spLocks noChangeArrowheads="1"/>
          </p:cNvSpPr>
          <p:nvPr/>
        </p:nvSpPr>
        <p:spPr bwMode="auto">
          <a:xfrm>
            <a:off x="795338" y="2089150"/>
            <a:ext cx="3408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11285" name="TextBox 21"/>
          <p:cNvSpPr txBox="1">
            <a:spLocks noChangeArrowheads="1"/>
          </p:cNvSpPr>
          <p:nvPr/>
        </p:nvSpPr>
        <p:spPr bwMode="auto">
          <a:xfrm>
            <a:off x="7499350" y="1695450"/>
            <a:ext cx="1997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团队协同较好</a:t>
            </a:r>
          </a:p>
        </p:txBody>
      </p:sp>
      <p:sp>
        <p:nvSpPr>
          <p:cNvPr id="11286" name="TextBox 22"/>
          <p:cNvSpPr txBox="1">
            <a:spLocks noChangeArrowheads="1"/>
          </p:cNvSpPr>
          <p:nvPr/>
        </p:nvSpPr>
        <p:spPr bwMode="auto">
          <a:xfrm>
            <a:off x="7464425" y="2089150"/>
            <a:ext cx="34083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11287" name="TextBox 23"/>
          <p:cNvSpPr txBox="1">
            <a:spLocks noChangeArrowheads="1"/>
          </p:cNvSpPr>
          <p:nvPr/>
        </p:nvSpPr>
        <p:spPr bwMode="auto">
          <a:xfrm>
            <a:off x="8193088" y="3098800"/>
            <a:ext cx="1997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操作方式</a:t>
            </a:r>
          </a:p>
        </p:txBody>
      </p:sp>
      <p:sp>
        <p:nvSpPr>
          <p:cNvPr id="11288" name="TextBox 24"/>
          <p:cNvSpPr txBox="1">
            <a:spLocks noChangeArrowheads="1"/>
          </p:cNvSpPr>
          <p:nvPr/>
        </p:nvSpPr>
        <p:spPr bwMode="auto">
          <a:xfrm>
            <a:off x="8158163" y="3492500"/>
            <a:ext cx="3408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11289" name="TextBox 25"/>
          <p:cNvSpPr txBox="1">
            <a:spLocks noChangeArrowheads="1"/>
          </p:cNvSpPr>
          <p:nvPr/>
        </p:nvSpPr>
        <p:spPr bwMode="auto">
          <a:xfrm>
            <a:off x="7467600" y="4438650"/>
            <a:ext cx="1997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资金略欠缺</a:t>
            </a:r>
          </a:p>
        </p:txBody>
      </p:sp>
      <p:sp>
        <p:nvSpPr>
          <p:cNvPr id="11290" name="TextBox 26"/>
          <p:cNvSpPr txBox="1">
            <a:spLocks noChangeArrowheads="1"/>
          </p:cNvSpPr>
          <p:nvPr/>
        </p:nvSpPr>
        <p:spPr bwMode="auto">
          <a:xfrm>
            <a:off x="7432675" y="4832350"/>
            <a:ext cx="34083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11291" name="TextBox 27"/>
          <p:cNvSpPr txBox="1">
            <a:spLocks noChangeArrowheads="1"/>
          </p:cNvSpPr>
          <p:nvPr/>
        </p:nvSpPr>
        <p:spPr bwMode="auto">
          <a:xfrm>
            <a:off x="2312988" y="4454525"/>
            <a:ext cx="1997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效益预测</a:t>
            </a:r>
          </a:p>
        </p:txBody>
      </p:sp>
      <p:sp>
        <p:nvSpPr>
          <p:cNvPr id="11292" name="TextBox 28"/>
          <p:cNvSpPr txBox="1">
            <a:spLocks noChangeArrowheads="1"/>
          </p:cNvSpPr>
          <p:nvPr/>
        </p:nvSpPr>
        <p:spPr bwMode="auto">
          <a:xfrm>
            <a:off x="922338" y="4848225"/>
            <a:ext cx="3408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11293" name="TextBox 29"/>
          <p:cNvSpPr txBox="1">
            <a:spLocks noChangeArrowheads="1"/>
          </p:cNvSpPr>
          <p:nvPr/>
        </p:nvSpPr>
        <p:spPr bwMode="auto">
          <a:xfrm>
            <a:off x="1666875" y="3098800"/>
            <a:ext cx="1997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时间表</a:t>
            </a:r>
          </a:p>
        </p:txBody>
      </p:sp>
      <p:sp>
        <p:nvSpPr>
          <p:cNvPr id="11294" name="TextBox 30"/>
          <p:cNvSpPr txBox="1">
            <a:spLocks noChangeArrowheads="1"/>
          </p:cNvSpPr>
          <p:nvPr/>
        </p:nvSpPr>
        <p:spPr bwMode="auto">
          <a:xfrm>
            <a:off x="274638" y="3492500"/>
            <a:ext cx="3408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 tmFilter="0,0; .5, 1; 1, 1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860"/>
                            </p:stCondLst>
                            <p:childTnLst>
                              <p:par>
                                <p:cTn id="3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36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76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26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66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16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456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6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4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546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960"/>
                            </p:stCondLst>
                            <p:childTnLst>
                              <p:par>
                                <p:cTn id="1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4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6360"/>
                            </p:stCondLst>
                            <p:childTnLst>
                              <p:par>
                                <p:cTn id="1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6860"/>
                            </p:stCondLst>
                            <p:childTnLst>
                              <p:par>
                                <p:cTn id="1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7260"/>
                            </p:stCondLst>
                            <p:childTnLst>
                              <p:par>
                                <p:cTn id="1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animBg="1"/>
      <p:bldP spid="11268" grpId="0" animBg="1"/>
      <p:bldP spid="11269" grpId="0" animBg="1"/>
      <p:bldP spid="11270" grpId="0" autoUpdateAnimBg="0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0" grpId="0" animBg="1"/>
      <p:bldP spid="11281" grpId="0" animBg="1"/>
      <p:bldP spid="11282" grpId="0" animBg="1"/>
      <p:bldP spid="11283" grpId="0" autoUpdateAnimBg="0"/>
      <p:bldP spid="11284" grpId="0" autoUpdateAnimBg="0"/>
      <p:bldP spid="11285" grpId="0" autoUpdateAnimBg="0"/>
      <p:bldP spid="11286" grpId="0" autoUpdateAnimBg="0"/>
      <p:bldP spid="11287" grpId="0" autoUpdateAnimBg="0"/>
      <p:bldP spid="11288" grpId="0" autoUpdateAnimBg="0"/>
      <p:bldP spid="11289" grpId="0" autoUpdateAnimBg="0"/>
      <p:bldP spid="11290" grpId="0" autoUpdateAnimBg="0"/>
      <p:bldP spid="11291" grpId="0" autoUpdateAnimBg="0"/>
      <p:bldP spid="11292" grpId="0" autoUpdateAnimBg="0"/>
      <p:bldP spid="11293" grpId="0" autoUpdateAnimBg="0"/>
      <p:bldP spid="1129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9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48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2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57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21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233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5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Pages>0</Pages>
  <Words>253</Words>
  <Characters>0</Characters>
  <Application>Microsoft Office PowerPoint</Application>
  <DocSecurity>0</DocSecurity>
  <PresentationFormat>自定义</PresentationFormat>
  <Lines>0</Lines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5_默认设计模板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kan</cp:lastModifiedBy>
  <cp:revision>850</cp:revision>
  <dcterms:created xsi:type="dcterms:W3CDTF">2013-01-25T01:44:32Z</dcterms:created>
  <dcterms:modified xsi:type="dcterms:W3CDTF">2016-03-05T03:25:00Z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