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75" r:id="rId2"/>
    <p:sldMasterId id="2147483680" r:id="rId3"/>
    <p:sldMasterId id="2147483682" r:id="rId4"/>
  </p:sldMasterIdLst>
  <p:notesMasterIdLst>
    <p:notesMasterId r:id="rId9"/>
  </p:notesMasterIdLst>
  <p:sldIdLst>
    <p:sldId id="267" r:id="rId5"/>
    <p:sldId id="268" r:id="rId6"/>
    <p:sldId id="269" r:id="rId7"/>
    <p:sldId id="27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7676"/>
    <a:srgbClr val="E53D9A"/>
    <a:srgbClr val="741A36"/>
    <a:srgbClr val="4F3434"/>
    <a:srgbClr val="E73A1C"/>
    <a:srgbClr val="A9D18E"/>
    <a:srgbClr val="92D050"/>
    <a:srgbClr val="218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ADB1-4D91-9455-D0ADCDDD27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chemeClr val="accent6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2.4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ADB1-4D91-9455-D0ADCDDD27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62078016"/>
        <c:axId val="261044192"/>
      </c:lineChart>
      <c:catAx>
        <c:axId val="2620780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1044192"/>
        <c:crosses val="autoZero"/>
        <c:auto val="1"/>
        <c:lblAlgn val="ctr"/>
        <c:lblOffset val="100"/>
        <c:noMultiLvlLbl val="0"/>
      </c:catAx>
      <c:valAx>
        <c:axId val="261044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078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ADB1-4D91-9455-D0ADCDDD27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chemeClr val="accent6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2.4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ADB1-4D91-9455-D0ADCDDD27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58491608"/>
        <c:axId val="354768056"/>
      </c:lineChart>
      <c:catAx>
        <c:axId val="358491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4768056"/>
        <c:crosses val="autoZero"/>
        <c:auto val="1"/>
        <c:lblAlgn val="ctr"/>
        <c:lblOffset val="100"/>
        <c:noMultiLvlLbl val="0"/>
      </c:catAx>
      <c:valAx>
        <c:axId val="354768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8491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ADB1-4D91-9455-D0ADCDDD27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chemeClr val="accent6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2.4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ADB1-4D91-9455-D0ADCDDD27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58600920"/>
        <c:axId val="358601312"/>
      </c:lineChart>
      <c:catAx>
        <c:axId val="3586009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8601312"/>
        <c:crosses val="autoZero"/>
        <c:auto val="1"/>
        <c:lblAlgn val="ctr"/>
        <c:lblOffset val="100"/>
        <c:noMultiLvlLbl val="0"/>
      </c:catAx>
      <c:valAx>
        <c:axId val="358601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8600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2B609D-F21B-4982-94C5-520628C8810D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84CE-6A2B-43E5-B695-61C3A2272B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723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9981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404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473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6548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150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303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321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185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990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4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73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163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481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055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087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707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216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57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347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/>
          </p:nvPr>
        </p:nvGraphicFramePr>
        <p:xfrm>
          <a:off x="1561778" y="1349814"/>
          <a:ext cx="9106221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标注 5"/>
          <p:cNvSpPr/>
          <p:nvPr/>
        </p:nvSpPr>
        <p:spPr>
          <a:xfrm>
            <a:off x="5810250" y="1204632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rgbClr val="218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54%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79900" y="2976761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4042229" y="1930800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21%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37225" y="2099075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rPr>
              <a:t>点击此处添加标题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CLICK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HERE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TITLE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4988859"/>
            <a:ext cx="12192000" cy="1869141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9121" y="5533965"/>
            <a:ext cx="10576263" cy="8125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0773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/>
          </p:nvPr>
        </p:nvGraphicFramePr>
        <p:xfrm>
          <a:off x="1561778" y="1349814"/>
          <a:ext cx="9106221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标注 5"/>
          <p:cNvSpPr/>
          <p:nvPr/>
        </p:nvSpPr>
        <p:spPr>
          <a:xfrm>
            <a:off x="5810250" y="1204632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54%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79900" y="2976761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E53D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4042229" y="1930800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21%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37225" y="2099075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988859"/>
            <a:ext cx="12192000" cy="18691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9121" y="5533965"/>
            <a:ext cx="10576263" cy="8125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7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rPr>
              <a:t>点击此处添加标题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CLICK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HERE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TITLE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49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/>
          </p:nvPr>
        </p:nvGraphicFramePr>
        <p:xfrm>
          <a:off x="1561778" y="1349814"/>
          <a:ext cx="9106221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标注 5"/>
          <p:cNvSpPr/>
          <p:nvPr/>
        </p:nvSpPr>
        <p:spPr>
          <a:xfrm>
            <a:off x="5810250" y="1204632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54%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79900" y="2976761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A476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4042229" y="1930800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21%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37225" y="2099075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988859"/>
            <a:ext cx="12192000" cy="18691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9121" y="5533965"/>
            <a:ext cx="10576263" cy="8125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7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rPr>
              <a:t>点击此处添加标题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CLICK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HERE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TITLE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>
            <a:solidFill>
              <a:srgbClr val="741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77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9828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7F5AD"/>
      </a:accent1>
      <a:accent2>
        <a:srgbClr val="00B0F0"/>
      </a:accent2>
      <a:accent3>
        <a:srgbClr val="FFC000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712</Words>
  <Application>Microsoft Office PowerPoint</Application>
  <PresentationFormat>宽屏</PresentationFormat>
  <Paragraphs>28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HelveticaNeueLT Pro 67 MdCn</vt:lpstr>
      <vt:lpstr>Hiragino Sans GB W3</vt:lpstr>
      <vt:lpstr>Meiryo</vt:lpstr>
      <vt:lpstr>News Gothic MT</vt:lpstr>
      <vt:lpstr>宋体</vt:lpstr>
      <vt:lpstr>微软雅黑</vt:lpstr>
      <vt:lpstr>Arial</vt:lpstr>
      <vt:lpstr>Calibri</vt:lpstr>
      <vt:lpstr>Calibri Light</vt:lpstr>
      <vt:lpstr>3_Office 主题</vt:lpstr>
      <vt:lpstr>4_Office 主题</vt:lpstr>
      <vt:lpstr>5_Office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28</cp:revision>
  <dcterms:created xsi:type="dcterms:W3CDTF">2015-07-24T09:25:54Z</dcterms:created>
  <dcterms:modified xsi:type="dcterms:W3CDTF">2016-04-28T03:47:53Z</dcterms:modified>
</cp:coreProperties>
</file>