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69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57B839-1617-4ECA-A216-8E246241B218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72B2C-5B36-42EB-BF8D-BDEDA6D1D6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597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D2FEFFFB-035D-4580-8791-1A9A2277365D}" type="slidenum">
              <a:rPr lang="de-DE" altLang="zh-CN" sz="1200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de-DE" altLang="zh-CN" sz="1200">
              <a:solidFill>
                <a:prstClr val="black"/>
              </a:solidFill>
            </a:endParaRPr>
          </a:p>
        </p:txBody>
      </p:sp>
      <p:sp>
        <p:nvSpPr>
          <p:cNvPr id="234499" name="Text Box 3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773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773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773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773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77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EDDC59C5-AF09-4524-8230-7443E02DCC50}" type="slidenum">
              <a:rPr lang="en-GB" sz="1300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sz="1300">
              <a:solidFill>
                <a:prstClr val="black"/>
              </a:solidFill>
            </a:endParaRPr>
          </a:p>
        </p:txBody>
      </p:sp>
      <p:sp>
        <p:nvSpPr>
          <p:cNvPr id="2345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2345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113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639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noProof="1" smtClean="0"/>
            </a:lvl1pPr>
          </a:lstStyle>
          <a:p>
            <a:pPr lvl="0"/>
            <a:r>
              <a:rPr lang="en-US" noProof="1" smtClean="0"/>
              <a:t>Formatvorlage des Untertitelmasters durch Klicken bearbeiten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6676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noProof="1" smtClean="0"/>
            </a:lvl1pPr>
          </a:lstStyle>
          <a:p>
            <a:pPr lvl="0"/>
            <a:r>
              <a:rPr lang="en-US" noProof="1" smtClean="0"/>
              <a:t>Titelmasterformat durch Klicken bearbeiten</a:t>
            </a:r>
          </a:p>
        </p:txBody>
      </p:sp>
      <p:grpSp>
        <p:nvGrpSpPr>
          <p:cNvPr id="156677" name="Group 10"/>
          <p:cNvGrpSpPr>
            <a:grpSpLocks/>
          </p:cNvGrpSpPr>
          <p:nvPr userDrawn="1"/>
        </p:nvGrpSpPr>
        <p:grpSpPr bwMode="auto">
          <a:xfrm>
            <a:off x="6646863" y="6248400"/>
            <a:ext cx="2225675" cy="392113"/>
            <a:chOff x="3316" y="1854"/>
            <a:chExt cx="2110" cy="372"/>
          </a:xfrm>
        </p:grpSpPr>
        <p:pic>
          <p:nvPicPr>
            <p:cNvPr id="156678" name="Picture 12" descr="Logo_ptl_für schwarz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6" y="1854"/>
              <a:ext cx="2110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679" name="Picture 12" descr="Logo_ptl_für schwarz"/>
            <p:cNvPicPr>
              <a:picLocks noChangeAspect="1" noChangeArrowheads="1"/>
            </p:cNvPicPr>
            <p:nvPr userDrawn="1"/>
          </p:nvPicPr>
          <p:blipFill>
            <a:blip r:embed="rId2">
              <a:lum bright="-46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521" b="-2"/>
            <a:stretch>
              <a:fillRect/>
            </a:stretch>
          </p:blipFill>
          <p:spPr bwMode="auto">
            <a:xfrm>
              <a:off x="3316" y="1854"/>
              <a:ext cx="1466" cy="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63" name="Rectangle 15"/>
          <p:cNvSpPr>
            <a:spLocks noChangeArrowheads="1"/>
          </p:cNvSpPr>
          <p:nvPr userDrawn="1"/>
        </p:nvSpPr>
        <p:spPr bwMode="auto">
          <a:xfrm>
            <a:off x="300038" y="6269038"/>
            <a:ext cx="496887" cy="115887"/>
          </a:xfrm>
          <a:prstGeom prst="rect">
            <a:avLst/>
          </a:prstGeom>
          <a:solidFill>
            <a:schemeClr val="accent2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000000"/>
              </a:solidFill>
            </a:endParaRPr>
          </a:p>
        </p:txBody>
      </p:sp>
      <p:sp>
        <p:nvSpPr>
          <p:cNvPr id="2064" name="Rectangle 16"/>
          <p:cNvSpPr>
            <a:spLocks noChangeArrowheads="1"/>
          </p:cNvSpPr>
          <p:nvPr userDrawn="1"/>
        </p:nvSpPr>
        <p:spPr bwMode="auto">
          <a:xfrm>
            <a:off x="796925" y="6269038"/>
            <a:ext cx="496888" cy="1158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000000"/>
              </a:solidFill>
            </a:endParaRPr>
          </a:p>
        </p:txBody>
      </p:sp>
      <p:sp>
        <p:nvSpPr>
          <p:cNvPr id="2065" name="Rectangle 17"/>
          <p:cNvSpPr>
            <a:spLocks noChangeArrowheads="1"/>
          </p:cNvSpPr>
          <p:nvPr userDrawn="1"/>
        </p:nvSpPr>
        <p:spPr bwMode="auto">
          <a:xfrm>
            <a:off x="1293813" y="6269038"/>
            <a:ext cx="495300" cy="1158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000000"/>
              </a:solidFill>
            </a:endParaRPr>
          </a:p>
        </p:txBody>
      </p:sp>
      <p:sp>
        <p:nvSpPr>
          <p:cNvPr id="2066" name="Rectangle 18"/>
          <p:cNvSpPr>
            <a:spLocks noChangeArrowheads="1"/>
          </p:cNvSpPr>
          <p:nvPr userDrawn="1"/>
        </p:nvSpPr>
        <p:spPr bwMode="auto">
          <a:xfrm>
            <a:off x="1789113" y="6269038"/>
            <a:ext cx="496887" cy="1158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000000"/>
              </a:solidFill>
            </a:endParaRPr>
          </a:p>
        </p:txBody>
      </p:sp>
      <p:sp>
        <p:nvSpPr>
          <p:cNvPr id="2067" name="Rectangle 19"/>
          <p:cNvSpPr>
            <a:spLocks noChangeArrowheads="1"/>
          </p:cNvSpPr>
          <p:nvPr userDrawn="1"/>
        </p:nvSpPr>
        <p:spPr bwMode="auto">
          <a:xfrm>
            <a:off x="2286000" y="6269038"/>
            <a:ext cx="496888" cy="1158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000000"/>
              </a:solidFill>
            </a:endParaRPr>
          </a:p>
        </p:txBody>
      </p:sp>
      <p:sp>
        <p:nvSpPr>
          <p:cNvPr id="2068" name="Rectangle 20"/>
          <p:cNvSpPr>
            <a:spLocks noChangeArrowheads="1"/>
          </p:cNvSpPr>
          <p:nvPr userDrawn="1"/>
        </p:nvSpPr>
        <p:spPr bwMode="auto">
          <a:xfrm>
            <a:off x="2782888" y="6269038"/>
            <a:ext cx="496887" cy="1158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000000"/>
              </a:solidFill>
            </a:endParaRPr>
          </a:p>
        </p:txBody>
      </p:sp>
      <p:sp>
        <p:nvSpPr>
          <p:cNvPr id="2069" name="Rectangle 21"/>
          <p:cNvSpPr>
            <a:spLocks noChangeArrowheads="1"/>
          </p:cNvSpPr>
          <p:nvPr userDrawn="1"/>
        </p:nvSpPr>
        <p:spPr bwMode="auto">
          <a:xfrm>
            <a:off x="3279775" y="6269038"/>
            <a:ext cx="496888" cy="1158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000000"/>
              </a:solidFill>
            </a:endParaRPr>
          </a:p>
        </p:txBody>
      </p:sp>
      <p:sp>
        <p:nvSpPr>
          <p:cNvPr id="2070" name="Rectangle 22"/>
          <p:cNvSpPr>
            <a:spLocks noChangeArrowheads="1"/>
          </p:cNvSpPr>
          <p:nvPr userDrawn="1"/>
        </p:nvSpPr>
        <p:spPr bwMode="auto">
          <a:xfrm>
            <a:off x="3776663" y="6269038"/>
            <a:ext cx="495300" cy="1158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000000"/>
              </a:solidFill>
            </a:endParaRPr>
          </a:p>
        </p:txBody>
      </p:sp>
      <p:sp>
        <p:nvSpPr>
          <p:cNvPr id="2071" name="Rectangle 23"/>
          <p:cNvSpPr>
            <a:spLocks noChangeArrowheads="1"/>
          </p:cNvSpPr>
          <p:nvPr userDrawn="1"/>
        </p:nvSpPr>
        <p:spPr bwMode="auto">
          <a:xfrm>
            <a:off x="4271963" y="6269038"/>
            <a:ext cx="496887" cy="1158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000000"/>
              </a:solidFill>
            </a:endParaRPr>
          </a:p>
        </p:txBody>
      </p:sp>
      <p:sp>
        <p:nvSpPr>
          <p:cNvPr id="2072" name="Rectangle 24"/>
          <p:cNvSpPr>
            <a:spLocks noChangeArrowheads="1"/>
          </p:cNvSpPr>
          <p:nvPr userDrawn="1"/>
        </p:nvSpPr>
        <p:spPr bwMode="auto">
          <a:xfrm>
            <a:off x="4768850" y="6269038"/>
            <a:ext cx="496888" cy="1158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noProof="1">
              <a:solidFill>
                <a:srgbClr val="000000"/>
              </a:solidFill>
            </a:endParaRPr>
          </a:p>
        </p:txBody>
      </p:sp>
      <p:sp>
        <p:nvSpPr>
          <p:cNvPr id="2073" name="Line 25"/>
          <p:cNvSpPr>
            <a:spLocks noChangeShapeType="1"/>
          </p:cNvSpPr>
          <p:nvPr userDrawn="1"/>
        </p:nvSpPr>
        <p:spPr bwMode="auto">
          <a:xfrm>
            <a:off x="0" y="6045200"/>
            <a:ext cx="9139238" cy="0"/>
          </a:xfrm>
          <a:prstGeom prst="line">
            <a:avLst/>
          </a:prstGeom>
          <a:noFill/>
          <a:ln w="9525">
            <a:solidFill>
              <a:srgbClr val="9F9F9F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11365"/>
      </p:ext>
    </p:extLst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614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89725" y="411163"/>
            <a:ext cx="2130425" cy="53911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95275" y="411163"/>
            <a:ext cx="6242050" cy="53911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875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509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228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151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858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086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709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7538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081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436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4609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8621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63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110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95275" y="1489075"/>
            <a:ext cx="4186238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33913" y="1489075"/>
            <a:ext cx="4186237" cy="4313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160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526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199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390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282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65875"/>
            <a:ext cx="2895600" cy="2476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22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Textmasterformate durch Klicken bearbeiten</a:t>
            </a:r>
          </a:p>
          <a:p>
            <a:pPr lvl="1"/>
            <a:r>
              <a:rPr lang="de-DE" altLang="zh-CN" smtClean="0"/>
              <a:t>Zweite Ebene</a:t>
            </a:r>
          </a:p>
          <a:p>
            <a:pPr lvl="2"/>
            <a:r>
              <a:rPr lang="de-DE" altLang="zh-CN" smtClean="0"/>
              <a:t>Dritte Ebene</a:t>
            </a:r>
          </a:p>
          <a:p>
            <a:pPr lvl="3"/>
            <a:r>
              <a:rPr lang="de-DE" altLang="zh-CN" smtClean="0"/>
              <a:t>Vierte Ebene</a:t>
            </a:r>
          </a:p>
          <a:p>
            <a:pPr lvl="4"/>
            <a:r>
              <a:rPr lang="de-DE" altLang="zh-CN" smtClean="0"/>
              <a:t>Fünfte Ebene</a:t>
            </a:r>
          </a:p>
        </p:txBody>
      </p:sp>
      <p:sp>
        <p:nvSpPr>
          <p:cNvPr id="4100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00038" y="411163"/>
            <a:ext cx="85201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Klicken Sie, um das Titelformat zu bearbeiten</a:t>
            </a:r>
          </a:p>
        </p:txBody>
      </p:sp>
    </p:spTree>
    <p:extLst>
      <p:ext uri="{BB962C8B-B14F-4D97-AF65-F5344CB8AC3E}">
        <p14:creationId xmlns:p14="http://schemas.microsoft.com/office/powerpoint/2010/main" val="314755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4000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2pPr>
      <a:lvl3pPr marL="720725" indent="-274638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987425" indent="-265113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cs typeface="+mn-cs"/>
        </a:defRPr>
      </a:lvl4pPr>
      <a:lvl5pPr marL="1254125" indent="-26511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cs typeface="+mn-cs"/>
        </a:defRPr>
      </a:lvl5pPr>
      <a:lvl6pPr marL="1711325" indent="-265113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81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505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流程图示 </a:t>
            </a:r>
            <a:r>
              <a:rPr lang="en-GB" dirty="0" smtClean="0"/>
              <a:t>Your profile illustrated as puzzle </a:t>
            </a:r>
          </a:p>
        </p:txBody>
      </p:sp>
      <p:grpSp>
        <p:nvGrpSpPr>
          <p:cNvPr id="32" name="Group 3"/>
          <p:cNvGrpSpPr>
            <a:grpSpLocks/>
          </p:cNvGrpSpPr>
          <p:nvPr/>
        </p:nvGrpSpPr>
        <p:grpSpPr bwMode="auto">
          <a:xfrm>
            <a:off x="1155526" y="1463676"/>
            <a:ext cx="6781800" cy="4114800"/>
            <a:chOff x="768" y="1152"/>
            <a:chExt cx="4272" cy="2592"/>
          </a:xfrm>
        </p:grpSpPr>
        <p:sp>
          <p:nvSpPr>
            <p:cNvPr id="33" name="AutoShape 4"/>
            <p:cNvSpPr>
              <a:spLocks noChangeArrowheads="1"/>
            </p:cNvSpPr>
            <p:nvPr/>
          </p:nvSpPr>
          <p:spPr bwMode="auto">
            <a:xfrm>
              <a:off x="2345" y="2304"/>
              <a:ext cx="1159" cy="1440"/>
            </a:xfrm>
            <a:prstGeom prst="roundRect">
              <a:avLst>
                <a:gd name="adj" fmla="val 13745"/>
              </a:avLst>
            </a:prstGeom>
            <a:solidFill>
              <a:schemeClr val="bg1">
                <a:alpha val="3098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34" name="AutoShape 5"/>
            <p:cNvSpPr>
              <a:spLocks noChangeArrowheads="1"/>
            </p:cNvSpPr>
            <p:nvPr/>
          </p:nvSpPr>
          <p:spPr bwMode="auto">
            <a:xfrm>
              <a:off x="768" y="2304"/>
              <a:ext cx="1152" cy="1440"/>
            </a:xfrm>
            <a:prstGeom prst="roundRect">
              <a:avLst>
                <a:gd name="adj" fmla="val 13745"/>
              </a:avLst>
            </a:prstGeom>
            <a:solidFill>
              <a:schemeClr val="bg1">
                <a:alpha val="3098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35" name="AutoShape 6"/>
            <p:cNvSpPr>
              <a:spLocks noChangeArrowheads="1"/>
            </p:cNvSpPr>
            <p:nvPr/>
          </p:nvSpPr>
          <p:spPr bwMode="auto">
            <a:xfrm>
              <a:off x="3936" y="2304"/>
              <a:ext cx="1104" cy="1440"/>
            </a:xfrm>
            <a:prstGeom prst="roundRect">
              <a:avLst>
                <a:gd name="adj" fmla="val 13745"/>
              </a:avLst>
            </a:prstGeom>
            <a:solidFill>
              <a:schemeClr val="bg1">
                <a:alpha val="3098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altLang="zh-CN" sz="1400">
                  <a:latin typeface="Verdana" pitchFamily="34" charset="0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36" name="AutoShape 7"/>
            <p:cNvSpPr>
              <a:spLocks noChangeArrowheads="1"/>
            </p:cNvSpPr>
            <p:nvPr/>
          </p:nvSpPr>
          <p:spPr bwMode="gray">
            <a:xfrm>
              <a:off x="1985" y="1545"/>
              <a:ext cx="252" cy="283"/>
            </a:xfrm>
            <a:prstGeom prst="chevron">
              <a:avLst>
                <a:gd name="adj" fmla="val 52514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AutoShape 8"/>
            <p:cNvSpPr>
              <a:spLocks noChangeArrowheads="1"/>
            </p:cNvSpPr>
            <p:nvPr/>
          </p:nvSpPr>
          <p:spPr bwMode="gray">
            <a:xfrm>
              <a:off x="3536" y="1545"/>
              <a:ext cx="251" cy="283"/>
            </a:xfrm>
            <a:prstGeom prst="chevron">
              <a:avLst>
                <a:gd name="adj" fmla="val 52514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Oval 9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9" name="Oval 10"/>
            <p:cNvSpPr>
              <a:spLocks noChangeArrowheads="1"/>
            </p:cNvSpPr>
            <p:nvPr/>
          </p:nvSpPr>
          <p:spPr bwMode="gray">
            <a:xfrm>
              <a:off x="3919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0" name="Oval 11"/>
            <p:cNvSpPr>
              <a:spLocks noChangeArrowheads="1"/>
            </p:cNvSpPr>
            <p:nvPr/>
          </p:nvSpPr>
          <p:spPr bwMode="gray">
            <a:xfrm>
              <a:off x="3989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" name="Oval 12"/>
            <p:cNvSpPr>
              <a:spLocks noChangeArrowheads="1"/>
            </p:cNvSpPr>
            <p:nvPr/>
          </p:nvSpPr>
          <p:spPr bwMode="gray">
            <a:xfrm>
              <a:off x="4005" y="1230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2" name="Oval 13"/>
            <p:cNvSpPr>
              <a:spLocks noChangeArrowheads="1"/>
            </p:cNvSpPr>
            <p:nvPr/>
          </p:nvSpPr>
          <p:spPr bwMode="gray">
            <a:xfrm>
              <a:off x="4039" y="1270"/>
              <a:ext cx="841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3" name="Oval 14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4" name="Oval 15"/>
            <p:cNvSpPr>
              <a:spLocks noChangeArrowheads="1"/>
            </p:cNvSpPr>
            <p:nvPr/>
          </p:nvSpPr>
          <p:spPr bwMode="gray">
            <a:xfrm>
              <a:off x="816" y="1152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5" name="Oval 16"/>
            <p:cNvSpPr>
              <a:spLocks noChangeArrowheads="1"/>
            </p:cNvSpPr>
            <p:nvPr/>
          </p:nvSpPr>
          <p:spPr bwMode="gray">
            <a:xfrm>
              <a:off x="886" y="1221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" name="Oval 17"/>
            <p:cNvSpPr>
              <a:spLocks noChangeArrowheads="1"/>
            </p:cNvSpPr>
            <p:nvPr/>
          </p:nvSpPr>
          <p:spPr bwMode="gray">
            <a:xfrm>
              <a:off x="887" y="1223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9" name="Oval 18"/>
            <p:cNvSpPr>
              <a:spLocks noChangeArrowheads="1"/>
            </p:cNvSpPr>
            <p:nvPr/>
          </p:nvSpPr>
          <p:spPr bwMode="gray">
            <a:xfrm>
              <a:off x="933" y="1268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50" name="Group 19"/>
            <p:cNvGrpSpPr>
              <a:grpSpLocks/>
            </p:cNvGrpSpPr>
            <p:nvPr/>
          </p:nvGrpSpPr>
          <p:grpSpPr bwMode="auto">
            <a:xfrm>
              <a:off x="946" y="1280"/>
              <a:ext cx="813" cy="805"/>
              <a:chOff x="4166" y="1706"/>
              <a:chExt cx="1252" cy="1252"/>
            </a:xfrm>
          </p:grpSpPr>
          <p:sp>
            <p:nvSpPr>
              <p:cNvPr id="69" name="Oval 2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0" name="Oval 2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1" name="Oval 2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2" name="Oval 2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1" name="Oval 24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2" name="Oval 25"/>
            <p:cNvSpPr>
              <a:spLocks noChangeArrowheads="1"/>
            </p:cNvSpPr>
            <p:nvPr/>
          </p:nvSpPr>
          <p:spPr bwMode="gray">
            <a:xfrm>
              <a:off x="2368" y="1155"/>
              <a:ext cx="1073" cy="1063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3" name="Oval 26"/>
            <p:cNvSpPr>
              <a:spLocks noChangeArrowheads="1"/>
            </p:cNvSpPr>
            <p:nvPr/>
          </p:nvSpPr>
          <p:spPr bwMode="gray">
            <a:xfrm>
              <a:off x="2438" y="1225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4" name="Oval 27"/>
            <p:cNvSpPr>
              <a:spLocks noChangeArrowheads="1"/>
            </p:cNvSpPr>
            <p:nvPr/>
          </p:nvSpPr>
          <p:spPr bwMode="gray">
            <a:xfrm>
              <a:off x="2439" y="1226"/>
              <a:ext cx="933" cy="9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55" name="Oval 28"/>
            <p:cNvSpPr>
              <a:spLocks noChangeArrowheads="1"/>
            </p:cNvSpPr>
            <p:nvPr/>
          </p:nvSpPr>
          <p:spPr bwMode="gray">
            <a:xfrm>
              <a:off x="2484" y="1270"/>
              <a:ext cx="840" cy="832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56" name="Group 29"/>
            <p:cNvGrpSpPr>
              <a:grpSpLocks/>
            </p:cNvGrpSpPr>
            <p:nvPr/>
          </p:nvGrpSpPr>
          <p:grpSpPr bwMode="auto">
            <a:xfrm>
              <a:off x="2498" y="1280"/>
              <a:ext cx="813" cy="805"/>
              <a:chOff x="4166" y="1706"/>
              <a:chExt cx="1252" cy="1252"/>
            </a:xfrm>
          </p:grpSpPr>
          <p:sp>
            <p:nvSpPr>
              <p:cNvPr id="65" name="Oval 3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6" name="Oval 3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7" name="Oval 3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8" name="Oval 3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7" name="Group 34"/>
            <p:cNvGrpSpPr>
              <a:grpSpLocks/>
            </p:cNvGrpSpPr>
            <p:nvPr/>
          </p:nvGrpSpPr>
          <p:grpSpPr bwMode="auto">
            <a:xfrm>
              <a:off x="4054" y="1280"/>
              <a:ext cx="814" cy="805"/>
              <a:chOff x="4166" y="1706"/>
              <a:chExt cx="1252" cy="1252"/>
            </a:xfrm>
          </p:grpSpPr>
          <p:sp>
            <p:nvSpPr>
              <p:cNvPr id="61" name="Oval 3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2" name="Oval 3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3" name="Oval 3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4" name="Oval 3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8" name="Text Box 39"/>
            <p:cNvSpPr txBox="1">
              <a:spLocks noChangeArrowheads="1"/>
            </p:cNvSpPr>
            <p:nvPr/>
          </p:nvSpPr>
          <p:spPr bwMode="gray">
            <a:xfrm>
              <a:off x="1111" y="1578"/>
              <a:ext cx="4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59" name="Text Box 40"/>
            <p:cNvSpPr txBox="1">
              <a:spLocks noChangeArrowheads="1"/>
            </p:cNvSpPr>
            <p:nvPr/>
          </p:nvSpPr>
          <p:spPr bwMode="gray">
            <a:xfrm>
              <a:off x="2666" y="1578"/>
              <a:ext cx="4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</a:p>
          </p:txBody>
        </p:sp>
        <p:sp>
          <p:nvSpPr>
            <p:cNvPr id="60" name="Text Box 41"/>
            <p:cNvSpPr txBox="1">
              <a:spLocks noChangeArrowheads="1"/>
            </p:cNvSpPr>
            <p:nvPr/>
          </p:nvSpPr>
          <p:spPr bwMode="gray">
            <a:xfrm>
              <a:off x="4220" y="1578"/>
              <a:ext cx="48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2400">
                  <a:solidFill>
                    <a:srgbClr val="000000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9133882"/>
      </p:ext>
    </p:extLst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40505"/>
      </a:accent2>
      <a:accent3>
        <a:srgbClr val="FFFFFF"/>
      </a:accent3>
      <a:accent4>
        <a:srgbClr val="000000"/>
      </a:accent4>
      <a:accent5>
        <a:srgbClr val="FECFAA"/>
      </a:accent5>
      <a:accent6>
        <a:srgbClr val="B10404"/>
      </a:accent6>
      <a:hlink>
        <a:srgbClr val="919191"/>
      </a:hlink>
      <a:folHlink>
        <a:srgbClr val="C9C9C9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40505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10404"/>
        </a:accent6>
        <a:hlink>
          <a:srgbClr val="919191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40505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10404"/>
        </a:accent6>
        <a:hlink>
          <a:srgbClr val="919191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40505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10404"/>
        </a:accent6>
        <a:hlink>
          <a:srgbClr val="C40505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838383"/>
        </a:accent6>
        <a:hlink>
          <a:srgbClr val="C40505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124</Words>
  <Application>Microsoft Office PowerPoint</Application>
  <PresentationFormat>全屏显示(4:3)</PresentationFormat>
  <Paragraphs>15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Verdana</vt:lpstr>
      <vt:lpstr>Wingdings</vt:lpstr>
      <vt:lpstr>Standarddesign</vt:lpstr>
      <vt:lpstr>Office Theme</vt:lpstr>
      <vt:lpstr>流程图示 Your profile illustrated as puzzle 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pptfans网</dc:title>
  <dc:subject>DG-流程</dc:subject>
  <dc:creator>www.pptfans.cn</dc:creator>
  <cp:keywords>TZ-手动增减;XG-高光;KJ-平面;DH-静态</cp:keywords>
  <dc:description/>
  <cp:lastModifiedBy>kan</cp:lastModifiedBy>
  <cp:revision>10</cp:revision>
  <dcterms:created xsi:type="dcterms:W3CDTF">2010-11-04T08:15:42Z</dcterms:created>
  <dcterms:modified xsi:type="dcterms:W3CDTF">2015-07-18T05:48:15Z</dcterms:modified>
  <cp:category>UDi-逻辑图示</cp:category>
</cp:coreProperties>
</file>