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8"/>
  </p:notesMasterIdLst>
  <p:sldIdLst>
    <p:sldId id="258" r:id="rId6"/>
    <p:sldId id="259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597"/>
  </p:normalViewPr>
  <p:slideViewPr>
    <p:cSldViewPr snapToGrid="0" snapToObjects="1">
      <p:cViewPr varScale="1">
        <p:scale>
          <a:sx n="111" d="100"/>
          <a:sy n="111" d="100"/>
        </p:scale>
        <p:origin x="102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CCB8F5-35C7-4BD4-890E-A72FFBEAF296}" type="datetimeFigureOut">
              <a:rPr lang="zh-CN" altLang="en-US" smtClean="0"/>
              <a:t>2015/9/9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A08B5-0115-43C7-8307-6CF5A3B1F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579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7126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107144" y="136760"/>
            <a:ext cx="4929713" cy="414338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000" b="1">
                <a:solidFill>
                  <a:srgbClr val="303B45"/>
                </a:solidFill>
              </a:defRPr>
            </a:lvl1pPr>
          </a:lstStyle>
          <a:p>
            <a:pPr lvl="0"/>
            <a:r>
              <a:rPr kumimoji="1" lang="en-US" altLang="zh-CN" sz="2000" b="1" dirty="0" smtClean="0"/>
              <a:t>CLICK</a:t>
            </a:r>
            <a:r>
              <a:rPr kumimoji="1" lang="zh-CN" altLang="en-US" sz="2000" b="1" dirty="0" smtClean="0"/>
              <a:t> </a:t>
            </a:r>
            <a:r>
              <a:rPr kumimoji="1" lang="en-US" altLang="zh-CN" sz="2000" b="1" dirty="0" smtClean="0"/>
              <a:t>HERE</a:t>
            </a:r>
            <a:r>
              <a:rPr kumimoji="1" lang="zh-CN" altLang="en-US" sz="2000" b="1" dirty="0" smtClean="0"/>
              <a:t> </a:t>
            </a:r>
            <a:r>
              <a:rPr kumimoji="1" lang="en-US" altLang="zh-CN" sz="2000" b="1" dirty="0" smtClean="0"/>
              <a:t>TO</a:t>
            </a:r>
            <a:r>
              <a:rPr kumimoji="1" lang="zh-CN" altLang="en-US" sz="2000" b="1" dirty="0" smtClean="0"/>
              <a:t> </a:t>
            </a:r>
            <a:r>
              <a:rPr kumimoji="1" lang="en-US" altLang="zh-CN" sz="2000" b="1" dirty="0" smtClean="0"/>
              <a:t>ADD</a:t>
            </a:r>
            <a:r>
              <a:rPr kumimoji="1" lang="zh-CN" altLang="en-US" sz="2000" b="1" dirty="0" smtClean="0"/>
              <a:t> </a:t>
            </a:r>
            <a:r>
              <a:rPr kumimoji="1" lang="en-US" altLang="zh-CN" sz="2000" b="1" dirty="0" smtClean="0"/>
              <a:t>YOUR</a:t>
            </a:r>
            <a:r>
              <a:rPr kumimoji="1" lang="zh-CN" altLang="en-US" sz="2000" b="1" dirty="0" smtClean="0"/>
              <a:t> </a:t>
            </a:r>
            <a:r>
              <a:rPr kumimoji="1" lang="en-US" altLang="zh-CN" sz="2000" b="1" dirty="0" smtClean="0"/>
              <a:t>TITLE</a:t>
            </a:r>
            <a:endParaRPr kumimoji="1" lang="zh-CN" altLang="en-US" dirty="0"/>
          </a:p>
        </p:txBody>
      </p:sp>
      <p:cxnSp>
        <p:nvCxnSpPr>
          <p:cNvPr id="10" name="直线连接符 9"/>
          <p:cNvCxnSpPr/>
          <p:nvPr userDrawn="1"/>
        </p:nvCxnSpPr>
        <p:spPr>
          <a:xfrm>
            <a:off x="343974" y="343929"/>
            <a:ext cx="176317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直线连接符 12"/>
          <p:cNvCxnSpPr/>
          <p:nvPr userDrawn="1"/>
        </p:nvCxnSpPr>
        <p:spPr>
          <a:xfrm>
            <a:off x="7036857" y="343929"/>
            <a:ext cx="1763170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直线连接符 13"/>
          <p:cNvCxnSpPr/>
          <p:nvPr userDrawn="1"/>
        </p:nvCxnSpPr>
        <p:spPr>
          <a:xfrm>
            <a:off x="343974" y="4843943"/>
            <a:ext cx="8456053" cy="0"/>
          </a:xfrm>
          <a:prstGeom prst="line">
            <a:avLst/>
          </a:prstGeom>
          <a:ln w="76200" cmpd="tri">
            <a:solidFill>
              <a:schemeClr val="accent5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852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042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7783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320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277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69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225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134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87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598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199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618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2015/9/9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</a:t>
            </a:r>
            <a:r>
              <a:rPr kumimoji="1" lang="zh-CN" altLang="en-US" dirty="0"/>
              <a:t> </a:t>
            </a:r>
            <a:r>
              <a:rPr kumimoji="1" lang="en-US" altLang="zh-CN" dirty="0"/>
              <a:t>WITH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FIVE</a:t>
            </a:r>
            <a:r>
              <a:rPr kumimoji="1" lang="zh-CN" altLang="en-US" dirty="0" smtClean="0"/>
              <a:t> </a:t>
            </a:r>
            <a:r>
              <a:rPr kumimoji="1" lang="en-US" altLang="zh-CN" dirty="0"/>
              <a:t>POINTS</a:t>
            </a:r>
            <a:endParaRPr kumimoji="1" lang="zh-CN" altLang="en-US" dirty="0"/>
          </a:p>
        </p:txBody>
      </p:sp>
      <p:sp>
        <p:nvSpPr>
          <p:cNvPr id="3" name="梯形 2"/>
          <p:cNvSpPr/>
          <p:nvPr/>
        </p:nvSpPr>
        <p:spPr>
          <a:xfrm flipV="1">
            <a:off x="2196342" y="813094"/>
            <a:ext cx="4751317" cy="548152"/>
          </a:xfrm>
          <a:prstGeom prst="trapezoid">
            <a:avLst>
              <a:gd name="adj" fmla="val 61672"/>
            </a:avLst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4" name="梯形 3"/>
          <p:cNvSpPr/>
          <p:nvPr/>
        </p:nvSpPr>
        <p:spPr>
          <a:xfrm flipV="1">
            <a:off x="2633460" y="1586632"/>
            <a:ext cx="3877081" cy="548152"/>
          </a:xfrm>
          <a:prstGeom prst="trapezoid">
            <a:avLst>
              <a:gd name="adj" fmla="val 6167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梯形 4"/>
          <p:cNvSpPr/>
          <p:nvPr/>
        </p:nvSpPr>
        <p:spPr>
          <a:xfrm flipV="1">
            <a:off x="3049200" y="2360170"/>
            <a:ext cx="3045601" cy="548152"/>
          </a:xfrm>
          <a:prstGeom prst="trapezoid">
            <a:avLst>
              <a:gd name="adj" fmla="val 61672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梯形 5"/>
          <p:cNvSpPr/>
          <p:nvPr/>
        </p:nvSpPr>
        <p:spPr>
          <a:xfrm flipV="1">
            <a:off x="3455802" y="3133708"/>
            <a:ext cx="2232396" cy="548152"/>
          </a:xfrm>
          <a:prstGeom prst="trapezoid">
            <a:avLst>
              <a:gd name="adj" fmla="val 6167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梯形 6"/>
          <p:cNvSpPr/>
          <p:nvPr/>
        </p:nvSpPr>
        <p:spPr>
          <a:xfrm flipV="1">
            <a:off x="3843829" y="3907247"/>
            <a:ext cx="1456343" cy="548152"/>
          </a:xfrm>
          <a:prstGeom prst="trapezoid">
            <a:avLst>
              <a:gd name="adj" fmla="val 6167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2633460" y="1361247"/>
            <a:ext cx="3976124" cy="225386"/>
          </a:xfrm>
          <a:prstGeom prst="parallelogram">
            <a:avLst>
              <a:gd name="adj" fmla="val 799125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3049200" y="2131772"/>
            <a:ext cx="3130938" cy="228398"/>
          </a:xfrm>
          <a:prstGeom prst="parallelogram">
            <a:avLst>
              <a:gd name="adj" fmla="val 67910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平行四边形 9"/>
          <p:cNvSpPr/>
          <p:nvPr/>
        </p:nvSpPr>
        <p:spPr>
          <a:xfrm>
            <a:off x="3455802" y="2905310"/>
            <a:ext cx="2304028" cy="228398"/>
          </a:xfrm>
          <a:prstGeom prst="parallelogram">
            <a:avLst>
              <a:gd name="adj" fmla="val 503085"/>
            </a:avLst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3843829" y="3678849"/>
            <a:ext cx="1523103" cy="228398"/>
          </a:xfrm>
          <a:prstGeom prst="parallelogram">
            <a:avLst>
              <a:gd name="adj" fmla="val 343063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8"/>
          <p:cNvSpPr txBox="1"/>
          <p:nvPr/>
        </p:nvSpPr>
        <p:spPr>
          <a:xfrm>
            <a:off x="7300581" y="1184594"/>
            <a:ext cx="1633781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accent5"/>
                </a:solidFill>
              </a:rPr>
              <a:t>顶部</a:t>
            </a:r>
            <a:r>
              <a:rPr lang="zh-CN" altLang="en-US" sz="800" dirty="0">
                <a:solidFill>
                  <a:schemeClr val="accent5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chemeClr val="accent5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300581" y="933281"/>
            <a:ext cx="1633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A3C00"/>
                </a:solidFill>
              </a:rPr>
              <a:t>点击此处添加标题</a:t>
            </a:r>
          </a:p>
        </p:txBody>
      </p:sp>
      <p:cxnSp>
        <p:nvCxnSpPr>
          <p:cNvPr id="16" name="直线连接符 15"/>
          <p:cNvCxnSpPr>
            <a:stCxn id="3" idx="3"/>
          </p:cNvCxnSpPr>
          <p:nvPr/>
        </p:nvCxnSpPr>
        <p:spPr>
          <a:xfrm>
            <a:off x="6778631" y="1087170"/>
            <a:ext cx="403167" cy="0"/>
          </a:xfrm>
          <a:prstGeom prst="line">
            <a:avLst/>
          </a:prstGeom>
          <a:ln w="12700" cmpd="sng">
            <a:solidFill>
              <a:schemeClr val="accent3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>
            <a:stCxn id="4" idx="1"/>
          </p:cNvCxnSpPr>
          <p:nvPr/>
        </p:nvCxnSpPr>
        <p:spPr>
          <a:xfrm flipH="1">
            <a:off x="2369313" y="1860708"/>
            <a:ext cx="433175" cy="6226"/>
          </a:xfrm>
          <a:prstGeom prst="line">
            <a:avLst/>
          </a:prstGeom>
          <a:ln w="12700" cmpd="sng">
            <a:solidFill>
              <a:schemeClr val="accent1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8"/>
          <p:cNvSpPr txBox="1"/>
          <p:nvPr/>
        </p:nvSpPr>
        <p:spPr>
          <a:xfrm>
            <a:off x="562561" y="2011150"/>
            <a:ext cx="1633781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accent5"/>
                </a:solidFill>
              </a:rPr>
              <a:t>顶部</a:t>
            </a:r>
            <a:r>
              <a:rPr lang="zh-CN" altLang="en-US" sz="800" dirty="0">
                <a:solidFill>
                  <a:schemeClr val="accent5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chemeClr val="accent5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2561" y="1759837"/>
            <a:ext cx="1633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accent1"/>
                </a:solidFill>
              </a:rPr>
              <a:t>点击此处添加标题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6477419" y="2721623"/>
            <a:ext cx="1633781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accent5"/>
                </a:solidFill>
              </a:rPr>
              <a:t>顶部</a:t>
            </a:r>
            <a:r>
              <a:rPr lang="zh-CN" altLang="en-US" sz="800" dirty="0">
                <a:solidFill>
                  <a:schemeClr val="accent5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chemeClr val="accent5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77419" y="2470310"/>
            <a:ext cx="1633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accent2"/>
                </a:solidFill>
              </a:rPr>
              <a:t>点击此处添加标题</a:t>
            </a:r>
          </a:p>
        </p:txBody>
      </p:sp>
      <p:cxnSp>
        <p:nvCxnSpPr>
          <p:cNvPr id="25" name="直线连接符 24"/>
          <p:cNvCxnSpPr>
            <a:stCxn id="5" idx="3"/>
          </p:cNvCxnSpPr>
          <p:nvPr/>
        </p:nvCxnSpPr>
        <p:spPr>
          <a:xfrm>
            <a:off x="5925773" y="2634246"/>
            <a:ext cx="432863" cy="0"/>
          </a:xfrm>
          <a:prstGeom prst="line">
            <a:avLst/>
          </a:prstGeom>
          <a:ln w="12700" cmpd="sng">
            <a:solidFill>
              <a:schemeClr val="accent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>
            <a:stCxn id="6" idx="1"/>
          </p:cNvCxnSpPr>
          <p:nvPr/>
        </p:nvCxnSpPr>
        <p:spPr>
          <a:xfrm flipH="1">
            <a:off x="3186204" y="3407784"/>
            <a:ext cx="438626" cy="0"/>
          </a:xfrm>
          <a:prstGeom prst="line">
            <a:avLst/>
          </a:prstGeom>
          <a:ln w="12700" cmpd="sng">
            <a:solidFill>
              <a:schemeClr val="accent6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8"/>
          <p:cNvSpPr txBox="1"/>
          <p:nvPr/>
        </p:nvSpPr>
        <p:spPr>
          <a:xfrm>
            <a:off x="1379451" y="3570475"/>
            <a:ext cx="1633781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accent5"/>
                </a:solidFill>
              </a:rPr>
              <a:t>顶部</a:t>
            </a:r>
            <a:r>
              <a:rPr lang="zh-CN" altLang="en-US" sz="800" dirty="0">
                <a:solidFill>
                  <a:schemeClr val="accent5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chemeClr val="accent5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79451" y="3319162"/>
            <a:ext cx="1633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accent6"/>
                </a:solidFill>
              </a:rPr>
              <a:t>点击此处添加标题</a:t>
            </a:r>
          </a:p>
        </p:txBody>
      </p:sp>
      <p:sp>
        <p:nvSpPr>
          <p:cNvPr id="38" name="文本框 8"/>
          <p:cNvSpPr txBox="1"/>
          <p:nvPr/>
        </p:nvSpPr>
        <p:spPr>
          <a:xfrm>
            <a:off x="5670227" y="4280948"/>
            <a:ext cx="1633781" cy="40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chemeClr val="accent5"/>
                </a:solidFill>
              </a:rPr>
              <a:t>顶部</a:t>
            </a:r>
            <a:r>
              <a:rPr lang="zh-CN" altLang="en-US" sz="800" dirty="0">
                <a:solidFill>
                  <a:schemeClr val="accent5"/>
                </a:solidFill>
              </a:rPr>
              <a:t>“开始”面板中可以对字体、字号、颜色、行距等进行修改。</a:t>
            </a:r>
            <a:endParaRPr lang="en-US" altLang="zh-CN" sz="800" dirty="0">
              <a:solidFill>
                <a:schemeClr val="accent5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70227" y="4029635"/>
            <a:ext cx="1633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</a:rPr>
              <a:t>点击此处添加标题</a:t>
            </a:r>
          </a:p>
        </p:txBody>
      </p:sp>
      <p:cxnSp>
        <p:nvCxnSpPr>
          <p:cNvPr id="40" name="直线连接符 39"/>
          <p:cNvCxnSpPr>
            <a:stCxn id="7" idx="3"/>
          </p:cNvCxnSpPr>
          <p:nvPr/>
        </p:nvCxnSpPr>
        <p:spPr>
          <a:xfrm>
            <a:off x="5131144" y="4181323"/>
            <a:ext cx="420300" cy="0"/>
          </a:xfrm>
          <a:prstGeom prst="line">
            <a:avLst/>
          </a:prstGeom>
          <a:ln w="12700" cmpd="sng">
            <a:solidFill>
              <a:schemeClr val="tx2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2767285" y="902504"/>
            <a:ext cx="360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b="1" dirty="0" smtClean="0"/>
              <a:t>ADD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45" name="文本框 44"/>
          <p:cNvSpPr txBox="1"/>
          <p:nvPr/>
        </p:nvSpPr>
        <p:spPr>
          <a:xfrm>
            <a:off x="2767285" y="1676042"/>
            <a:ext cx="360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b="1" dirty="0" smtClean="0"/>
              <a:t>ADD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46" name="文本框 45"/>
          <p:cNvSpPr txBox="1"/>
          <p:nvPr/>
        </p:nvSpPr>
        <p:spPr>
          <a:xfrm>
            <a:off x="2767285" y="2449580"/>
            <a:ext cx="36094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b="1" dirty="0" smtClean="0"/>
              <a:t>YOUR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47" name="文本框 46"/>
          <p:cNvSpPr txBox="1"/>
          <p:nvPr/>
        </p:nvSpPr>
        <p:spPr>
          <a:xfrm>
            <a:off x="3743126" y="3223118"/>
            <a:ext cx="1657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b="1" dirty="0" smtClean="0"/>
              <a:t>TEXT</a:t>
            </a:r>
            <a:r>
              <a:rPr kumimoji="1" lang="zh-CN" altLang="en-US" b="1" dirty="0" smtClean="0"/>
              <a:t> </a:t>
            </a:r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  <p:sp>
        <p:nvSpPr>
          <p:cNvPr id="48" name="文本框 47"/>
          <p:cNvSpPr txBox="1"/>
          <p:nvPr/>
        </p:nvSpPr>
        <p:spPr>
          <a:xfrm>
            <a:off x="3937140" y="4014929"/>
            <a:ext cx="1269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b="1" dirty="0" smtClean="0"/>
              <a:t>HERE</a:t>
            </a:r>
            <a:endParaRPr kumimoji="1"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604778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4440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23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082DE"/>
      </a:accent1>
      <a:accent2>
        <a:srgbClr val="FEB601"/>
      </a:accent2>
      <a:accent3>
        <a:srgbClr val="FA3C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216</TotalTime>
  <Words>276</Words>
  <Application>Microsoft Office PowerPoint</Application>
  <PresentationFormat>全屏显示(16:9)</PresentationFormat>
  <Paragraphs>23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79</cp:revision>
  <dcterms:created xsi:type="dcterms:W3CDTF">2010-04-12T23:12:02Z</dcterms:created>
  <dcterms:modified xsi:type="dcterms:W3CDTF">2015-09-09T09:37:01Z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