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61302-645A-4FAB-B057-2D164421927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031B6-CE25-4FDD-96C9-04F7B7842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71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96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45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137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28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666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331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330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32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090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685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14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41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文本框 269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274" name="组合 273"/>
          <p:cNvGrpSpPr/>
          <p:nvPr/>
        </p:nvGrpSpPr>
        <p:grpSpPr>
          <a:xfrm>
            <a:off x="2063552" y="1876216"/>
            <a:ext cx="8712968" cy="3092788"/>
            <a:chOff x="2063552" y="1700808"/>
            <a:chExt cx="8712968" cy="3092788"/>
          </a:xfrm>
        </p:grpSpPr>
        <p:grpSp>
          <p:nvGrpSpPr>
            <p:cNvPr id="275" name="组合 274"/>
            <p:cNvGrpSpPr/>
            <p:nvPr/>
          </p:nvGrpSpPr>
          <p:grpSpPr>
            <a:xfrm>
              <a:off x="2370792" y="1700808"/>
              <a:ext cx="8068741" cy="3001762"/>
              <a:chOff x="2567608" y="2111204"/>
              <a:chExt cx="8068741" cy="3001762"/>
            </a:xfrm>
          </p:grpSpPr>
          <p:grpSp>
            <p:nvGrpSpPr>
              <p:cNvPr id="283" name="Group 4"/>
              <p:cNvGrpSpPr>
                <a:grpSpLocks noChangeAspect="1"/>
              </p:cNvGrpSpPr>
              <p:nvPr/>
            </p:nvGrpSpPr>
            <p:grpSpPr bwMode="auto">
              <a:xfrm>
                <a:off x="8128836" y="2111204"/>
                <a:ext cx="2507513" cy="3001762"/>
                <a:chOff x="3046" y="1424"/>
                <a:chExt cx="1590" cy="1469"/>
              </a:xfrm>
            </p:grpSpPr>
            <p:sp>
              <p:nvSpPr>
                <p:cNvPr id="299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1088AA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4" name="Group 4"/>
              <p:cNvGrpSpPr>
                <a:grpSpLocks noChangeAspect="1"/>
              </p:cNvGrpSpPr>
              <p:nvPr/>
            </p:nvGrpSpPr>
            <p:grpSpPr bwMode="auto">
              <a:xfrm>
                <a:off x="7323883" y="2940826"/>
                <a:ext cx="1814491" cy="2172140"/>
                <a:chOff x="3046" y="1424"/>
                <a:chExt cx="1590" cy="1469"/>
              </a:xfrm>
            </p:grpSpPr>
            <p:sp>
              <p:nvSpPr>
                <p:cNvPr id="297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4AAFBB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5" name="Group 4"/>
              <p:cNvGrpSpPr>
                <a:grpSpLocks noChangeAspect="1"/>
              </p:cNvGrpSpPr>
              <p:nvPr/>
            </p:nvGrpSpPr>
            <p:grpSpPr bwMode="auto">
              <a:xfrm>
                <a:off x="5591945" y="2340952"/>
                <a:ext cx="2315594" cy="2772014"/>
                <a:chOff x="3046" y="1424"/>
                <a:chExt cx="1590" cy="1469"/>
              </a:xfrm>
            </p:grpSpPr>
            <p:sp>
              <p:nvSpPr>
                <p:cNvPr id="295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0A9375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Group 4"/>
              <p:cNvGrpSpPr>
                <a:grpSpLocks noChangeAspect="1"/>
              </p:cNvGrpSpPr>
              <p:nvPr/>
            </p:nvGrpSpPr>
            <p:grpSpPr bwMode="auto">
              <a:xfrm>
                <a:off x="4595071" y="2780928"/>
                <a:ext cx="1948061" cy="2332038"/>
                <a:chOff x="3046" y="1424"/>
                <a:chExt cx="1590" cy="1469"/>
              </a:xfrm>
            </p:grpSpPr>
            <p:sp>
              <p:nvSpPr>
                <p:cNvPr id="293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B5C73F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" name="Group 4"/>
              <p:cNvGrpSpPr>
                <a:grpSpLocks noChangeAspect="1"/>
              </p:cNvGrpSpPr>
              <p:nvPr/>
            </p:nvGrpSpPr>
            <p:grpSpPr bwMode="auto">
              <a:xfrm>
                <a:off x="3431704" y="3021592"/>
                <a:ext cx="1747022" cy="2091373"/>
                <a:chOff x="3046" y="1424"/>
                <a:chExt cx="1590" cy="1469"/>
              </a:xfrm>
            </p:grpSpPr>
            <p:sp>
              <p:nvSpPr>
                <p:cNvPr id="291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84B238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8" name="Group 4"/>
              <p:cNvGrpSpPr>
                <a:grpSpLocks noChangeAspect="1"/>
              </p:cNvGrpSpPr>
              <p:nvPr/>
            </p:nvGrpSpPr>
            <p:grpSpPr bwMode="auto">
              <a:xfrm>
                <a:off x="2567608" y="3620518"/>
                <a:ext cx="1246712" cy="1492448"/>
                <a:chOff x="3046" y="1424"/>
                <a:chExt cx="1590" cy="1469"/>
              </a:xfrm>
            </p:grpSpPr>
            <p:sp>
              <p:nvSpPr>
                <p:cNvPr id="289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549A3B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276" name="直接连接符 275"/>
            <p:cNvCxnSpPr/>
            <p:nvPr/>
          </p:nvCxnSpPr>
          <p:spPr>
            <a:xfrm>
              <a:off x="2063552" y="4702570"/>
              <a:ext cx="8712968" cy="0"/>
            </a:xfrm>
            <a:prstGeom prst="line">
              <a:avLst/>
            </a:prstGeom>
            <a:ln w="381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椭圆 276"/>
            <p:cNvSpPr/>
            <p:nvPr/>
          </p:nvSpPr>
          <p:spPr>
            <a:xfrm>
              <a:off x="2908411" y="4611542"/>
              <a:ext cx="182054" cy="182054"/>
            </a:xfrm>
            <a:prstGeom prst="ellipse">
              <a:avLst/>
            </a:prstGeom>
            <a:solidFill>
              <a:srgbClr val="4F8E3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4012439" y="4611542"/>
              <a:ext cx="182054" cy="182054"/>
            </a:xfrm>
            <a:prstGeom prst="ellipse">
              <a:avLst/>
            </a:prstGeom>
            <a:solidFill>
              <a:srgbClr val="7AA43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5265665" y="4611542"/>
              <a:ext cx="182054" cy="182054"/>
            </a:xfrm>
            <a:prstGeom prst="ellipse">
              <a:avLst/>
            </a:prstGeom>
            <a:solidFill>
              <a:srgbClr val="A6B63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6446576" y="4611542"/>
              <a:ext cx="182054" cy="182054"/>
            </a:xfrm>
            <a:prstGeom prst="ellipse">
              <a:avLst/>
            </a:prstGeom>
            <a:solidFill>
              <a:srgbClr val="0C886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7943285" y="4611542"/>
              <a:ext cx="182054" cy="182054"/>
            </a:xfrm>
            <a:prstGeom prst="ellipse">
              <a:avLst/>
            </a:prstGeom>
            <a:solidFill>
              <a:srgbClr val="46A1A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9082007" y="4611542"/>
              <a:ext cx="182054" cy="182054"/>
            </a:xfrm>
            <a:prstGeom prst="ellipse">
              <a:avLst/>
            </a:prstGeom>
            <a:solidFill>
              <a:srgbClr val="117E9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1" name="文本框 300"/>
          <p:cNvSpPr txBox="1"/>
          <p:nvPr/>
        </p:nvSpPr>
        <p:spPr>
          <a:xfrm>
            <a:off x="2445016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3566716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4815009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5995920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7481788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8629111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2445016" y="2751285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</a:p>
        </p:txBody>
      </p:sp>
      <p:sp>
        <p:nvSpPr>
          <p:cNvPr id="308" name="文本框 307"/>
          <p:cNvSpPr txBox="1"/>
          <p:nvPr/>
        </p:nvSpPr>
        <p:spPr>
          <a:xfrm>
            <a:off x="3566716" y="2105964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309" name="文本框 308"/>
          <p:cNvSpPr txBox="1"/>
          <p:nvPr/>
        </p:nvSpPr>
        <p:spPr>
          <a:xfrm>
            <a:off x="4815009" y="1818121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10" name="文本框 309"/>
          <p:cNvSpPr txBox="1"/>
          <p:nvPr/>
        </p:nvSpPr>
        <p:spPr>
          <a:xfrm>
            <a:off x="5995920" y="1454211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</a:p>
        </p:txBody>
      </p:sp>
      <p:sp>
        <p:nvSpPr>
          <p:cNvPr id="311" name="文本框 310"/>
          <p:cNvSpPr txBox="1"/>
          <p:nvPr/>
        </p:nvSpPr>
        <p:spPr>
          <a:xfrm>
            <a:off x="7481788" y="197940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312" name="文本框 311"/>
          <p:cNvSpPr txBox="1"/>
          <p:nvPr/>
        </p:nvSpPr>
        <p:spPr>
          <a:xfrm>
            <a:off x="8629111" y="1183972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37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89ebd5b2cdc6256708ab3b2e7a7f1e2970907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121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</cp:revision>
  <dcterms:created xsi:type="dcterms:W3CDTF">2015-08-10T09:48:12Z</dcterms:created>
  <dcterms:modified xsi:type="dcterms:W3CDTF">2016-02-18T05:21:53Z</dcterms:modified>
</cp:coreProperties>
</file>