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47" r:id="rId3"/>
    <p:sldId id="348" r:id="rId4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53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7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0C7D13-DFD2-4A9E-BFA6-5BFFF18FAC20}" type="datetimeFigureOut">
              <a:rPr lang="zh-CN" altLang="en-US" smtClean="0"/>
              <a:t>2020/11/24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2CE55E-306C-44B9-8BE4-EA5DEC48437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340116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969011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55278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43283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122439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561722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716218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380281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734951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30370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5126910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745614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25298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4558678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44657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617408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94741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364262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260611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010423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77886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681540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37309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24/11/2020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11281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48053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646176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7"/>
          <p:cNvSpPr txBox="1">
            <a:spLocks/>
          </p:cNvSpPr>
          <p:nvPr/>
        </p:nvSpPr>
        <p:spPr>
          <a:xfrm>
            <a:off x="4042252" y="228609"/>
            <a:ext cx="4125845" cy="669799"/>
          </a:xfrm>
          <a:prstGeom prst="rect">
            <a:avLst/>
          </a:prstGeom>
        </p:spPr>
        <p:txBody>
          <a:bodyPr vert="horz" wrap="square" lIns="91440" tIns="45720" rIns="91440" bIns="45720" rtlCol="0">
            <a:sp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buFont typeface="Arial" pitchFamily="34" charset="0"/>
              <a:buNone/>
            </a:pPr>
            <a:r>
              <a:rPr lang="id-ID" sz="28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Balance Infographic</a:t>
            </a:r>
            <a:endParaRPr lang="en-US" sz="2800" dirty="0" smtClean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659526" y="749768"/>
            <a:ext cx="2891295" cy="36355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ctr"/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Put a relevant subtitle in this line</a:t>
            </a:r>
            <a:endParaRPr lang="en-US" sz="1100" dirty="0">
              <a:solidFill>
                <a:schemeClr val="bg1">
                  <a:lumMod val="6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6" name="Oval 65"/>
          <p:cNvSpPr>
            <a:spLocks noChangeArrowheads="1"/>
          </p:cNvSpPr>
          <p:nvPr/>
        </p:nvSpPr>
        <p:spPr bwMode="auto">
          <a:xfrm>
            <a:off x="3255049" y="3879251"/>
            <a:ext cx="5286412" cy="288852"/>
          </a:xfrm>
          <a:prstGeom prst="ellipse">
            <a:avLst/>
          </a:prstGeom>
          <a:gradFill rotWithShape="1">
            <a:gsLst>
              <a:gs pos="0">
                <a:schemeClr val="bg1">
                  <a:lumMod val="50000"/>
                </a:schemeClr>
              </a:gs>
              <a:gs pos="100000">
                <a:schemeClr val="bg1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zh-CN" altLang="en-US"/>
          </a:p>
        </p:txBody>
      </p:sp>
      <p:sp>
        <p:nvSpPr>
          <p:cNvPr id="7" name="椭圆 133"/>
          <p:cNvSpPr/>
          <p:nvPr/>
        </p:nvSpPr>
        <p:spPr>
          <a:xfrm>
            <a:off x="5755379" y="3652810"/>
            <a:ext cx="428628" cy="428628"/>
          </a:xfrm>
          <a:prstGeom prst="ellipse">
            <a:avLst/>
          </a:prstGeom>
          <a:solidFill>
            <a:schemeClr val="tx1"/>
          </a:solidFill>
          <a:ln>
            <a:noFill/>
          </a:ln>
          <a:scene3d>
            <a:camera prst="perspectiveBelow"/>
            <a:lightRig rig="threePt" dir="t"/>
          </a:scene3d>
          <a:sp3d extrusionH="1270000" prstMaterial="plastic">
            <a:bevelT w="120650"/>
            <a:bevelB w="88900" prst="relaxedInset"/>
            <a:extrusionClr>
              <a:schemeClr val="bg1">
                <a:lumMod val="75000"/>
              </a:schemeClr>
            </a:extrusion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8" name="圆角矩形 134"/>
          <p:cNvSpPr/>
          <p:nvPr/>
        </p:nvSpPr>
        <p:spPr>
          <a:xfrm rot="1040636">
            <a:off x="2418876" y="2620943"/>
            <a:ext cx="7091651" cy="1290043"/>
          </a:xfrm>
          <a:prstGeom prst="roundRect">
            <a:avLst>
              <a:gd name="adj" fmla="val 8983"/>
            </a:avLst>
          </a:prstGeom>
          <a:solidFill>
            <a:schemeClr val="tx1">
              <a:lumMod val="85000"/>
              <a:lumOff val="15000"/>
            </a:schemeClr>
          </a:solidFill>
          <a:ln w="34925">
            <a:solidFill>
              <a:srgbClr val="FFFFFF"/>
            </a:solidFill>
          </a:ln>
          <a:effectLst/>
          <a:scene3d>
            <a:camera prst="perspectiveFront" fov="2400000">
              <a:rot lat="17195211" lon="29222" rev="569999"/>
            </a:camera>
            <a:lightRig rig="threePt" dir="t"/>
          </a:scene3d>
          <a:sp3d prstMaterial="metal">
            <a:bevelT w="158750" h="38100" prst="softRound"/>
            <a:bevelB w="57150" h="5715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flatTx/>
          </a:bodyPr>
          <a:lstStyle/>
          <a:p>
            <a:pPr algn="ctr"/>
            <a:endParaRPr lang="zh-CN" altLang="en-US"/>
          </a:p>
        </p:txBody>
      </p:sp>
      <p:grpSp>
        <p:nvGrpSpPr>
          <p:cNvPr id="9" name="组合 11"/>
          <p:cNvGrpSpPr/>
          <p:nvPr/>
        </p:nvGrpSpPr>
        <p:grpSpPr>
          <a:xfrm>
            <a:off x="6898387" y="2379053"/>
            <a:ext cx="1062177" cy="1062177"/>
            <a:chOff x="1838601" y="3474595"/>
            <a:chExt cx="1159458" cy="1159458"/>
          </a:xfrm>
        </p:grpSpPr>
        <p:grpSp>
          <p:nvGrpSpPr>
            <p:cNvPr id="28" name="组合 12"/>
            <p:cNvGrpSpPr/>
            <p:nvPr/>
          </p:nvGrpSpPr>
          <p:grpSpPr>
            <a:xfrm>
              <a:off x="1838601" y="3474595"/>
              <a:ext cx="1159458" cy="1159458"/>
              <a:chOff x="2768596" y="3009896"/>
              <a:chExt cx="2214578" cy="2214578"/>
            </a:xfrm>
          </p:grpSpPr>
          <p:sp>
            <p:nvSpPr>
              <p:cNvPr id="30" name="椭圆 138"/>
              <p:cNvSpPr/>
              <p:nvPr/>
            </p:nvSpPr>
            <p:spPr>
              <a:xfrm>
                <a:off x="2768596" y="3009896"/>
                <a:ext cx="2214578" cy="2214578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5">
                      <a:lumMod val="40000"/>
                      <a:lumOff val="60000"/>
                    </a:schemeClr>
                  </a:gs>
                  <a:gs pos="46000">
                    <a:schemeClr val="accent5">
                      <a:lumMod val="95000"/>
                      <a:lumOff val="5000"/>
                    </a:schemeClr>
                  </a:gs>
                  <a:gs pos="100000">
                    <a:schemeClr val="accent5">
                      <a:lumMod val="60000"/>
                    </a:schemeClr>
                  </a:gs>
                </a:gsLst>
                <a:path path="circle">
                  <a:fillToRect l="50000" t="130000" r="50000" b="-30000"/>
                </a:path>
                <a:tileRect/>
              </a:gradFill>
              <a:ln>
                <a:noFill/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1" name="椭圆 139"/>
              <p:cNvSpPr/>
              <p:nvPr/>
            </p:nvSpPr>
            <p:spPr>
              <a:xfrm>
                <a:off x="2841549" y="3149379"/>
                <a:ext cx="1402450" cy="1154957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alpha val="83000"/>
                    </a:schemeClr>
                  </a:gs>
                  <a:gs pos="50000">
                    <a:schemeClr val="bg1">
                      <a:alpha val="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  <p:sp>
          <p:nvSpPr>
            <p:cNvPr id="29" name="椭圆 137"/>
            <p:cNvSpPr/>
            <p:nvPr/>
          </p:nvSpPr>
          <p:spPr>
            <a:xfrm rot="20122633">
              <a:off x="2252737" y="4373332"/>
              <a:ext cx="703537" cy="241608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alpha val="55000"/>
                  </a:schemeClr>
                </a:gs>
                <a:gs pos="50000">
                  <a:schemeClr val="bg1">
                    <a:shade val="67500"/>
                    <a:satMod val="115000"/>
                    <a:alpha val="12000"/>
                  </a:schemeClr>
                </a:gs>
                <a:gs pos="100000">
                  <a:schemeClr val="bg1">
                    <a:shade val="100000"/>
                    <a:satMod val="11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0" name="Oval 65"/>
          <p:cNvSpPr>
            <a:spLocks noChangeArrowheads="1"/>
          </p:cNvSpPr>
          <p:nvPr/>
        </p:nvSpPr>
        <p:spPr bwMode="auto">
          <a:xfrm>
            <a:off x="2919511" y="2858248"/>
            <a:ext cx="1143008" cy="228949"/>
          </a:xfrm>
          <a:prstGeom prst="ellipse">
            <a:avLst/>
          </a:prstGeom>
          <a:gradFill rotWithShape="1">
            <a:gsLst>
              <a:gs pos="0">
                <a:schemeClr val="bg2">
                  <a:gamma/>
                  <a:shade val="46275"/>
                  <a:invGamma/>
                </a:schemeClr>
              </a:gs>
              <a:gs pos="100000">
                <a:schemeClr val="bg2">
                  <a:alpha val="0"/>
                </a:schemeClr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zh-CN" altLang="en-US"/>
          </a:p>
        </p:txBody>
      </p:sp>
      <p:grpSp>
        <p:nvGrpSpPr>
          <p:cNvPr id="11" name="组合 16"/>
          <p:cNvGrpSpPr/>
          <p:nvPr/>
        </p:nvGrpSpPr>
        <p:grpSpPr>
          <a:xfrm>
            <a:off x="2897860" y="1664676"/>
            <a:ext cx="1276491" cy="1276492"/>
            <a:chOff x="1838603" y="3474589"/>
            <a:chExt cx="1159459" cy="1159456"/>
          </a:xfrm>
        </p:grpSpPr>
        <p:sp>
          <p:nvSpPr>
            <p:cNvPr id="26" name="椭圆 144"/>
            <p:cNvSpPr/>
            <p:nvPr/>
          </p:nvSpPr>
          <p:spPr>
            <a:xfrm>
              <a:off x="1838603" y="3474589"/>
              <a:ext cx="1159459" cy="1159456"/>
            </a:xfrm>
            <a:prstGeom prst="ellipse">
              <a:avLst/>
            </a:prstGeom>
            <a:gradFill flip="none" rotWithShape="1">
              <a:gsLst>
                <a:gs pos="0">
                  <a:schemeClr val="accent3">
                    <a:lumMod val="40000"/>
                    <a:lumOff val="60000"/>
                  </a:schemeClr>
                </a:gs>
                <a:gs pos="46000">
                  <a:schemeClr val="accent3">
                    <a:lumMod val="95000"/>
                    <a:lumOff val="5000"/>
                  </a:schemeClr>
                </a:gs>
                <a:gs pos="100000">
                  <a:schemeClr val="accent3">
                    <a:lumMod val="60000"/>
                  </a:schemeClr>
                </a:gs>
              </a:gsLst>
              <a:path path="circle">
                <a:fillToRect l="50000" t="130000" r="50000" b="-30000"/>
              </a:path>
              <a:tileRect/>
            </a:gra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5" name="椭圆 143"/>
            <p:cNvSpPr/>
            <p:nvPr/>
          </p:nvSpPr>
          <p:spPr>
            <a:xfrm rot="20122633">
              <a:off x="2252737" y="4373332"/>
              <a:ext cx="703537" cy="241608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alpha val="55000"/>
                  </a:schemeClr>
                </a:gs>
                <a:gs pos="50000">
                  <a:schemeClr val="bg1">
                    <a:shade val="67500"/>
                    <a:satMod val="115000"/>
                    <a:alpha val="12000"/>
                  </a:schemeClr>
                </a:gs>
                <a:gs pos="100000">
                  <a:schemeClr val="bg1">
                    <a:shade val="100000"/>
                    <a:satMod val="11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2" name="Oval 65"/>
          <p:cNvSpPr>
            <a:spLocks noChangeArrowheads="1"/>
          </p:cNvSpPr>
          <p:nvPr/>
        </p:nvSpPr>
        <p:spPr bwMode="auto">
          <a:xfrm rot="393544">
            <a:off x="8050731" y="3585769"/>
            <a:ext cx="1143008" cy="228949"/>
          </a:xfrm>
          <a:prstGeom prst="ellipse">
            <a:avLst/>
          </a:prstGeom>
          <a:gradFill rotWithShape="1">
            <a:gsLst>
              <a:gs pos="0">
                <a:schemeClr val="accent6"/>
              </a:gs>
              <a:gs pos="100000">
                <a:schemeClr val="bg2">
                  <a:alpha val="0"/>
                </a:schemeClr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zh-CN" altLang="en-US"/>
          </a:p>
        </p:txBody>
      </p:sp>
      <p:grpSp>
        <p:nvGrpSpPr>
          <p:cNvPr id="13" name="组合 147"/>
          <p:cNvGrpSpPr/>
          <p:nvPr/>
        </p:nvGrpSpPr>
        <p:grpSpPr>
          <a:xfrm>
            <a:off x="8041395" y="2379053"/>
            <a:ext cx="1276491" cy="1276491"/>
            <a:chOff x="1838601" y="3474595"/>
            <a:chExt cx="1159458" cy="1159458"/>
          </a:xfrm>
        </p:grpSpPr>
        <p:grpSp>
          <p:nvGrpSpPr>
            <p:cNvPr id="20" name="组合 5"/>
            <p:cNvGrpSpPr/>
            <p:nvPr/>
          </p:nvGrpSpPr>
          <p:grpSpPr>
            <a:xfrm>
              <a:off x="1838601" y="3474595"/>
              <a:ext cx="1159458" cy="1159458"/>
              <a:chOff x="2768596" y="3009896"/>
              <a:chExt cx="2214578" cy="2214578"/>
            </a:xfrm>
          </p:grpSpPr>
          <p:sp>
            <p:nvSpPr>
              <p:cNvPr id="22" name="椭圆 150"/>
              <p:cNvSpPr/>
              <p:nvPr/>
            </p:nvSpPr>
            <p:spPr>
              <a:xfrm>
                <a:off x="2768596" y="3009896"/>
                <a:ext cx="2214578" cy="2214578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6">
                      <a:lumMod val="40000"/>
                      <a:lumOff val="60000"/>
                    </a:schemeClr>
                  </a:gs>
                  <a:gs pos="46000">
                    <a:schemeClr val="accent6">
                      <a:lumMod val="95000"/>
                      <a:lumOff val="5000"/>
                    </a:schemeClr>
                  </a:gs>
                  <a:gs pos="100000">
                    <a:schemeClr val="accent6">
                      <a:lumMod val="60000"/>
                    </a:schemeClr>
                  </a:gs>
                </a:gsLst>
                <a:path path="circle">
                  <a:fillToRect l="50000" t="130000" r="50000" b="-30000"/>
                </a:path>
                <a:tileRect/>
              </a:gradFill>
              <a:ln>
                <a:noFill/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3" name="椭圆 151"/>
              <p:cNvSpPr/>
              <p:nvPr/>
            </p:nvSpPr>
            <p:spPr>
              <a:xfrm>
                <a:off x="2841549" y="3149379"/>
                <a:ext cx="1402450" cy="1154957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alpha val="83000"/>
                    </a:schemeClr>
                  </a:gs>
                  <a:gs pos="50000">
                    <a:schemeClr val="bg1">
                      <a:alpha val="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  <p:sp>
          <p:nvSpPr>
            <p:cNvPr id="21" name="椭圆 149"/>
            <p:cNvSpPr/>
            <p:nvPr/>
          </p:nvSpPr>
          <p:spPr>
            <a:xfrm rot="20122633">
              <a:off x="2252737" y="4373332"/>
              <a:ext cx="703537" cy="241608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alpha val="55000"/>
                  </a:schemeClr>
                </a:gs>
                <a:gs pos="50000">
                  <a:schemeClr val="bg1">
                    <a:shade val="67500"/>
                    <a:satMod val="115000"/>
                    <a:alpha val="12000"/>
                  </a:schemeClr>
                </a:gs>
                <a:gs pos="100000">
                  <a:schemeClr val="bg1">
                    <a:shade val="100000"/>
                    <a:satMod val="11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4" name="Oval 65"/>
          <p:cNvSpPr>
            <a:spLocks noChangeArrowheads="1"/>
          </p:cNvSpPr>
          <p:nvPr/>
        </p:nvSpPr>
        <p:spPr bwMode="auto">
          <a:xfrm rot="555519">
            <a:off x="6969825" y="3401579"/>
            <a:ext cx="857256" cy="171712"/>
          </a:xfrm>
          <a:prstGeom prst="ellipse">
            <a:avLst/>
          </a:prstGeom>
          <a:gradFill rotWithShape="1">
            <a:gsLst>
              <a:gs pos="0">
                <a:schemeClr val="accent5"/>
              </a:gs>
              <a:gs pos="100000">
                <a:schemeClr val="bg2">
                  <a:alpha val="0"/>
                </a:schemeClr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zh-CN" altLang="en-US"/>
          </a:p>
        </p:txBody>
      </p:sp>
      <p:sp>
        <p:nvSpPr>
          <p:cNvPr id="15" name="下箭头 153"/>
          <p:cNvSpPr/>
          <p:nvPr/>
        </p:nvSpPr>
        <p:spPr>
          <a:xfrm rot="16801954">
            <a:off x="5277780" y="1646011"/>
            <a:ext cx="756789" cy="1663645"/>
          </a:xfrm>
          <a:prstGeom prst="downArrow">
            <a:avLst/>
          </a:prstGeom>
          <a:gradFill flip="none" rotWithShape="1">
            <a:gsLst>
              <a:gs pos="0">
                <a:schemeClr val="accent4">
                  <a:lumMod val="40000"/>
                  <a:lumOff val="60000"/>
                </a:schemeClr>
              </a:gs>
              <a:gs pos="46000">
                <a:schemeClr val="accent4">
                  <a:lumMod val="95000"/>
                  <a:lumOff val="5000"/>
                </a:schemeClr>
              </a:gs>
              <a:gs pos="100000">
                <a:schemeClr val="accent4">
                  <a:lumMod val="60000"/>
                </a:schemeClr>
              </a:gs>
            </a:gsLst>
            <a:path path="circle">
              <a:fillToRect l="50000" t="130000" r="50000" b="-30000"/>
            </a:path>
            <a:tileRect/>
          </a:gradFill>
          <a:ln w="349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2" name="TextBox 31"/>
          <p:cNvSpPr txBox="1"/>
          <p:nvPr/>
        </p:nvSpPr>
        <p:spPr>
          <a:xfrm>
            <a:off x="7266547" y="2535082"/>
            <a:ext cx="3235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600" dirty="0">
                <a:solidFill>
                  <a:schemeClr val="bg1"/>
                </a:solidFill>
                <a:latin typeface="Sosa" pitchFamily="2" charset="0"/>
              </a:rPr>
              <a:t>e</a:t>
            </a:r>
            <a:endParaRPr lang="id-ID" sz="3600" dirty="0">
              <a:solidFill>
                <a:schemeClr val="bg1"/>
              </a:solidFill>
              <a:latin typeface="FontAwesome" pitchFamily="2" charset="0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3366026" y="1951879"/>
            <a:ext cx="3235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600" dirty="0">
                <a:solidFill>
                  <a:schemeClr val="bg1"/>
                </a:solidFill>
                <a:latin typeface="Sosa" pitchFamily="2" charset="0"/>
              </a:rPr>
              <a:t>X</a:t>
            </a:r>
            <a:endParaRPr lang="id-ID" sz="3600" dirty="0">
              <a:solidFill>
                <a:schemeClr val="bg1"/>
              </a:solidFill>
              <a:latin typeface="FontAwesome" pitchFamily="2" charset="0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8519534" y="2651198"/>
            <a:ext cx="3235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600" dirty="0">
                <a:solidFill>
                  <a:schemeClr val="bg1"/>
                </a:solidFill>
                <a:latin typeface="Sosa" pitchFamily="2" charset="0"/>
              </a:rPr>
              <a:t>ä</a:t>
            </a:r>
            <a:endParaRPr lang="id-ID" sz="3600" dirty="0">
              <a:solidFill>
                <a:schemeClr val="bg1"/>
              </a:solidFill>
              <a:latin typeface="FontAwesome" pitchFamily="2" charset="0"/>
            </a:endParaRPr>
          </a:p>
        </p:txBody>
      </p:sp>
      <p:sp>
        <p:nvSpPr>
          <p:cNvPr id="35" name="Content Placeholder 2"/>
          <p:cNvSpPr txBox="1">
            <a:spLocks/>
          </p:cNvSpPr>
          <p:nvPr/>
        </p:nvSpPr>
        <p:spPr>
          <a:xfrm>
            <a:off x="916720" y="5138029"/>
            <a:ext cx="3336515" cy="125685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itchFamily="34" charset="0"/>
              <a:buNone/>
            </a:pPr>
            <a:r>
              <a:rPr lang="id-ID" sz="1600" dirty="0" smtClean="0">
                <a:solidFill>
                  <a:schemeClr val="accent3"/>
                </a:solidFill>
                <a:ea typeface="Roboto" panose="02000000000000000000" pitchFamily="2" charset="0"/>
              </a:rPr>
              <a:t>Description</a:t>
            </a:r>
            <a:endParaRPr lang="en-US" sz="1800" dirty="0" smtClean="0">
              <a:solidFill>
                <a:schemeClr val="accent3"/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en-US" sz="1100" dirty="0" err="1">
                <a:ea typeface="Roboto" panose="02000000000000000000" pitchFamily="2" charset="0"/>
              </a:rPr>
              <a:t>Curabitur</a:t>
            </a:r>
            <a:r>
              <a:rPr lang="en-US" sz="1100" dirty="0">
                <a:ea typeface="Roboto" panose="02000000000000000000" pitchFamily="2" charset="0"/>
              </a:rPr>
              <a:t> a </a:t>
            </a:r>
            <a:r>
              <a:rPr lang="en-US" sz="1100" dirty="0" err="1">
                <a:ea typeface="Roboto" panose="02000000000000000000" pitchFamily="2" charset="0"/>
              </a:rPr>
              <a:t>nisl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facilisis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lectus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posuere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pharetra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porta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sed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neque</a:t>
            </a:r>
            <a:r>
              <a:rPr lang="en-US" sz="1100" dirty="0">
                <a:ea typeface="Roboto" panose="02000000000000000000" pitchFamily="2" charset="0"/>
              </a:rPr>
              <a:t>. </a:t>
            </a:r>
            <a:r>
              <a:rPr lang="en-US" sz="1100" dirty="0" err="1">
                <a:ea typeface="Roboto" panose="02000000000000000000" pitchFamily="2" charset="0"/>
              </a:rPr>
              <a:t>Fusce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porttitor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venenatis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ipsum</a:t>
            </a:r>
            <a:r>
              <a:rPr lang="en-US" sz="1100" dirty="0">
                <a:ea typeface="Roboto" panose="02000000000000000000" pitchFamily="2" charset="0"/>
              </a:rPr>
              <a:t> at </a:t>
            </a:r>
            <a:r>
              <a:rPr lang="en-US" sz="1100" dirty="0" err="1">
                <a:ea typeface="Roboto" panose="02000000000000000000" pitchFamily="2" charset="0"/>
              </a:rPr>
              <a:t>ullamcorper</a:t>
            </a:r>
            <a:r>
              <a:rPr lang="en-US" sz="1100" dirty="0">
                <a:ea typeface="Roboto" panose="02000000000000000000" pitchFamily="2" charset="0"/>
              </a:rPr>
              <a:t>.</a:t>
            </a:r>
          </a:p>
        </p:txBody>
      </p:sp>
      <p:sp>
        <p:nvSpPr>
          <p:cNvPr id="36" name="Content Placeholder 2"/>
          <p:cNvSpPr txBox="1">
            <a:spLocks/>
          </p:cNvSpPr>
          <p:nvPr/>
        </p:nvSpPr>
        <p:spPr>
          <a:xfrm>
            <a:off x="4298548" y="5138029"/>
            <a:ext cx="3336515" cy="125685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itchFamily="34" charset="0"/>
              <a:buNone/>
            </a:pPr>
            <a:r>
              <a:rPr lang="id-ID" sz="1600" dirty="0" smtClean="0">
                <a:solidFill>
                  <a:schemeClr val="accent5"/>
                </a:solidFill>
                <a:ea typeface="Roboto" panose="02000000000000000000" pitchFamily="2" charset="0"/>
              </a:rPr>
              <a:t>Description</a:t>
            </a:r>
            <a:endParaRPr lang="en-US" sz="1800" dirty="0" smtClean="0">
              <a:solidFill>
                <a:schemeClr val="accent5"/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en-US" sz="1100" dirty="0" err="1">
                <a:ea typeface="Roboto" panose="02000000000000000000" pitchFamily="2" charset="0"/>
              </a:rPr>
              <a:t>Curabitur</a:t>
            </a:r>
            <a:r>
              <a:rPr lang="en-US" sz="1100" dirty="0">
                <a:ea typeface="Roboto" panose="02000000000000000000" pitchFamily="2" charset="0"/>
              </a:rPr>
              <a:t> a </a:t>
            </a:r>
            <a:r>
              <a:rPr lang="en-US" sz="1100" dirty="0" err="1">
                <a:ea typeface="Roboto" panose="02000000000000000000" pitchFamily="2" charset="0"/>
              </a:rPr>
              <a:t>nisl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facilisis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lectus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posuere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pharetra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porta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sed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neque</a:t>
            </a:r>
            <a:r>
              <a:rPr lang="en-US" sz="1100" dirty="0">
                <a:ea typeface="Roboto" panose="02000000000000000000" pitchFamily="2" charset="0"/>
              </a:rPr>
              <a:t>. </a:t>
            </a:r>
            <a:r>
              <a:rPr lang="en-US" sz="1100" dirty="0" err="1">
                <a:ea typeface="Roboto" panose="02000000000000000000" pitchFamily="2" charset="0"/>
              </a:rPr>
              <a:t>Fusce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porttitor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venenatis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ipsum</a:t>
            </a:r>
            <a:r>
              <a:rPr lang="en-US" sz="1100" dirty="0">
                <a:ea typeface="Roboto" panose="02000000000000000000" pitchFamily="2" charset="0"/>
              </a:rPr>
              <a:t> at </a:t>
            </a:r>
            <a:r>
              <a:rPr lang="en-US" sz="1100" dirty="0" err="1">
                <a:ea typeface="Roboto" panose="02000000000000000000" pitchFamily="2" charset="0"/>
              </a:rPr>
              <a:t>ullamcorper</a:t>
            </a:r>
            <a:r>
              <a:rPr lang="en-US" sz="1100" dirty="0">
                <a:ea typeface="Roboto" panose="02000000000000000000" pitchFamily="2" charset="0"/>
              </a:rPr>
              <a:t>.</a:t>
            </a:r>
          </a:p>
        </p:txBody>
      </p:sp>
      <p:sp>
        <p:nvSpPr>
          <p:cNvPr id="37" name="Content Placeholder 2"/>
          <p:cNvSpPr txBox="1">
            <a:spLocks/>
          </p:cNvSpPr>
          <p:nvPr/>
        </p:nvSpPr>
        <p:spPr>
          <a:xfrm>
            <a:off x="7680375" y="5139565"/>
            <a:ext cx="3336515" cy="125685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itchFamily="34" charset="0"/>
              <a:buNone/>
            </a:pPr>
            <a:r>
              <a:rPr lang="id-ID" sz="1600" dirty="0" smtClean="0">
                <a:solidFill>
                  <a:schemeClr val="accent6"/>
                </a:solidFill>
                <a:ea typeface="Roboto" panose="02000000000000000000" pitchFamily="2" charset="0"/>
              </a:rPr>
              <a:t>Description</a:t>
            </a:r>
            <a:endParaRPr lang="en-US" sz="1800" dirty="0" smtClean="0">
              <a:solidFill>
                <a:schemeClr val="accent6"/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en-US" sz="1100" dirty="0" err="1">
                <a:ea typeface="Roboto" panose="02000000000000000000" pitchFamily="2" charset="0"/>
              </a:rPr>
              <a:t>Curabitur</a:t>
            </a:r>
            <a:r>
              <a:rPr lang="en-US" sz="1100" dirty="0">
                <a:ea typeface="Roboto" panose="02000000000000000000" pitchFamily="2" charset="0"/>
              </a:rPr>
              <a:t> a </a:t>
            </a:r>
            <a:r>
              <a:rPr lang="en-US" sz="1100" dirty="0" err="1">
                <a:ea typeface="Roboto" panose="02000000000000000000" pitchFamily="2" charset="0"/>
              </a:rPr>
              <a:t>nisl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facilisis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lectus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posuere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pharetra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porta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sed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neque</a:t>
            </a:r>
            <a:r>
              <a:rPr lang="en-US" sz="1100" dirty="0">
                <a:ea typeface="Roboto" panose="02000000000000000000" pitchFamily="2" charset="0"/>
              </a:rPr>
              <a:t>. </a:t>
            </a:r>
            <a:r>
              <a:rPr lang="en-US" sz="1100" dirty="0" err="1">
                <a:ea typeface="Roboto" panose="02000000000000000000" pitchFamily="2" charset="0"/>
              </a:rPr>
              <a:t>Fusce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porttitor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venenatis</a:t>
            </a:r>
            <a:r>
              <a:rPr lang="en-US" sz="1100" dirty="0">
                <a:ea typeface="Roboto" panose="02000000000000000000" pitchFamily="2" charset="0"/>
              </a:rPr>
              <a:t> </a:t>
            </a:r>
            <a:r>
              <a:rPr lang="en-US" sz="1100" dirty="0" err="1">
                <a:ea typeface="Roboto" panose="02000000000000000000" pitchFamily="2" charset="0"/>
              </a:rPr>
              <a:t>ipsum</a:t>
            </a:r>
            <a:r>
              <a:rPr lang="en-US" sz="1100" dirty="0">
                <a:ea typeface="Roboto" panose="02000000000000000000" pitchFamily="2" charset="0"/>
              </a:rPr>
              <a:t> at </a:t>
            </a:r>
            <a:r>
              <a:rPr lang="en-US" sz="1100" dirty="0" err="1">
                <a:ea typeface="Roboto" panose="02000000000000000000" pitchFamily="2" charset="0"/>
              </a:rPr>
              <a:t>ullamcorper</a:t>
            </a:r>
            <a:r>
              <a:rPr lang="en-US" sz="1100" dirty="0">
                <a:ea typeface="Roboto" panose="02000000000000000000" pitchFamily="2" charset="0"/>
              </a:rPr>
              <a:t>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5808792" y="4590059"/>
            <a:ext cx="32355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accent5"/>
                </a:solidFill>
                <a:latin typeface="Sosa" pitchFamily="2" charset="0"/>
              </a:rPr>
              <a:t>e</a:t>
            </a:r>
            <a:endParaRPr lang="id-ID" sz="2800" dirty="0">
              <a:solidFill>
                <a:schemeClr val="accent5"/>
              </a:solidFill>
              <a:latin typeface="FontAwesome" pitchFamily="2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2393580" y="4604573"/>
            <a:ext cx="32355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accent3"/>
                </a:solidFill>
                <a:latin typeface="Sosa" pitchFamily="2" charset="0"/>
              </a:rPr>
              <a:t>X</a:t>
            </a:r>
            <a:endParaRPr lang="id-ID" sz="2800" dirty="0">
              <a:solidFill>
                <a:schemeClr val="accent3"/>
              </a:solidFill>
              <a:latin typeface="FontAwesome" pitchFamily="2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9203075" y="4590059"/>
            <a:ext cx="32355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accent6"/>
                </a:solidFill>
                <a:latin typeface="Sosa" pitchFamily="2" charset="0"/>
              </a:rPr>
              <a:t>ä</a:t>
            </a:r>
            <a:endParaRPr lang="id-ID" sz="2800" dirty="0">
              <a:solidFill>
                <a:schemeClr val="accent6"/>
              </a:solidFill>
              <a:latin typeface="FontAwesome" pitchFamily="2" charset="0"/>
            </a:endParaRPr>
          </a:p>
        </p:txBody>
      </p:sp>
      <p:sp>
        <p:nvSpPr>
          <p:cNvPr id="41" name="Oval 40"/>
          <p:cNvSpPr>
            <a:spLocks noChangeAspect="1"/>
          </p:cNvSpPr>
          <p:nvPr/>
        </p:nvSpPr>
        <p:spPr>
          <a:xfrm>
            <a:off x="5697323" y="4594325"/>
            <a:ext cx="540000" cy="540000"/>
          </a:xfrm>
          <a:prstGeom prst="ellipse">
            <a:avLst/>
          </a:prstGeom>
          <a:noFill/>
          <a:ln w="381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2" name="Oval 41"/>
          <p:cNvSpPr>
            <a:spLocks noChangeAspect="1"/>
          </p:cNvSpPr>
          <p:nvPr/>
        </p:nvSpPr>
        <p:spPr>
          <a:xfrm>
            <a:off x="2297162" y="4595370"/>
            <a:ext cx="540000" cy="54000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3" name="Oval 42"/>
          <p:cNvSpPr>
            <a:spLocks noChangeAspect="1"/>
          </p:cNvSpPr>
          <p:nvPr/>
        </p:nvSpPr>
        <p:spPr>
          <a:xfrm>
            <a:off x="9086336" y="4594985"/>
            <a:ext cx="540000" cy="540000"/>
          </a:xfrm>
          <a:prstGeom prst="ellipse">
            <a:avLst/>
          </a:prstGeom>
          <a:noFill/>
          <a:ln w="381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44" name="Group 5"/>
          <p:cNvGrpSpPr>
            <a:grpSpLocks noChangeAspect="1"/>
          </p:cNvGrpSpPr>
          <p:nvPr/>
        </p:nvGrpSpPr>
        <p:grpSpPr>
          <a:xfrm>
            <a:off x="5852698" y="6509082"/>
            <a:ext cx="479439" cy="218278"/>
            <a:chOff x="5174774" y="2569166"/>
            <a:chExt cx="532711" cy="242528"/>
          </a:xfrm>
        </p:grpSpPr>
        <p:grpSp>
          <p:nvGrpSpPr>
            <p:cNvPr id="45" name="Group 7"/>
            <p:cNvGrpSpPr/>
            <p:nvPr userDrawn="1"/>
          </p:nvGrpSpPr>
          <p:grpSpPr>
            <a:xfrm>
              <a:off x="5462685" y="2572354"/>
              <a:ext cx="244800" cy="239340"/>
              <a:chOff x="5462685" y="2572354"/>
              <a:chExt cx="244800" cy="239340"/>
            </a:xfrm>
          </p:grpSpPr>
          <p:sp>
            <p:nvSpPr>
              <p:cNvPr id="49" name="Oval 14"/>
              <p:cNvSpPr/>
              <p:nvPr userDrawn="1"/>
            </p:nvSpPr>
            <p:spPr>
              <a:xfrm>
                <a:off x="5462685" y="2572354"/>
                <a:ext cx="244800" cy="23934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50" name="Chevron 15"/>
              <p:cNvSpPr/>
              <p:nvPr userDrawn="1"/>
            </p:nvSpPr>
            <p:spPr>
              <a:xfrm>
                <a:off x="5547183" y="2623708"/>
                <a:ext cx="126000" cy="143998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6" name="Group 11"/>
            <p:cNvGrpSpPr/>
            <p:nvPr userDrawn="1"/>
          </p:nvGrpSpPr>
          <p:grpSpPr>
            <a:xfrm rot="10800000">
              <a:off x="5174774" y="2569166"/>
              <a:ext cx="244800" cy="239339"/>
              <a:chOff x="5420353" y="2561777"/>
              <a:chExt cx="244800" cy="239339"/>
            </a:xfrm>
          </p:grpSpPr>
          <p:sp>
            <p:nvSpPr>
              <p:cNvPr id="47" name="Oval 12"/>
              <p:cNvSpPr/>
              <p:nvPr userDrawn="1"/>
            </p:nvSpPr>
            <p:spPr>
              <a:xfrm>
                <a:off x="5420353" y="2561777"/>
                <a:ext cx="244800" cy="239339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48" name="Chevron 13"/>
              <p:cNvSpPr/>
              <p:nvPr userDrawn="1"/>
            </p:nvSpPr>
            <p:spPr>
              <a:xfrm>
                <a:off x="5490336" y="2602557"/>
                <a:ext cx="126000" cy="144000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43427829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500"/>
                            </p:stCondLst>
                            <p:childTnLst>
                              <p:par>
                                <p:cTn id="12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2000"/>
                            </p:stCondLst>
                            <p:childTnLst>
                              <p:par>
                                <p:cTn id="16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2500"/>
                            </p:stCondLst>
                            <p:childTnLst>
                              <p:par>
                                <p:cTn id="20" presetID="16" presetClass="entr" presetSubtype="37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3000"/>
                            </p:stCondLst>
                            <p:childTnLst>
                              <p:par>
                                <p:cTn id="2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4000"/>
                            </p:stCondLst>
                            <p:childTnLst>
                              <p:par>
                                <p:cTn id="3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4500"/>
                            </p:stCondLst>
                            <p:childTnLst>
                              <p:par>
                                <p:cTn id="4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500"/>
                            </p:stCondLst>
                            <p:childTnLst>
                              <p:par>
                                <p:cTn id="4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3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53" presetClass="entr" presetSubtype="16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53" presetClass="entr" presetSubtype="16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53" presetClass="entr" presetSubtype="16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53" presetClass="entr" presetSubtype="16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53" presetClass="entr" presetSubtype="16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53" presetClass="entr" presetSubtype="16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53" presetClass="entr" presetSubtype="16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8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53" presetClass="entr" presetSubtype="16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53" presetClass="entr" presetSubtype="16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6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22" presetClass="entr" presetSubtype="1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1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22" presetClass="entr" presetSubtype="1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4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22" presetClass="entr" presetSubtype="1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7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6" grpId="0" animBg="1"/>
      <p:bldP spid="7" grpId="0" animBg="1"/>
      <p:bldP spid="8" grpId="0" animBg="1"/>
      <p:bldP spid="10" grpId="0" animBg="1"/>
      <p:bldP spid="12" grpId="0" animBg="1"/>
      <p:bldP spid="14" grpId="0" animBg="1"/>
      <p:bldP spid="15" grpId="0" animBg="1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  <p:bldP spid="40" grpId="0"/>
      <p:bldP spid="41" grpId="0" animBg="1"/>
      <p:bldP spid="42" grpId="0" animBg="1"/>
      <p:bldP spid="43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5780027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Tikal Colored">
      <a:dk1>
        <a:sysClr val="windowText" lastClr="000000"/>
      </a:dk1>
      <a:lt1>
        <a:sysClr val="window" lastClr="FFFFFF"/>
      </a:lt1>
      <a:dk2>
        <a:srgbClr val="959596"/>
      </a:dk2>
      <a:lt2>
        <a:srgbClr val="D9D9D9"/>
      </a:lt2>
      <a:accent1>
        <a:srgbClr val="202F3D"/>
      </a:accent1>
      <a:accent2>
        <a:srgbClr val="1C9494"/>
      </a:accent2>
      <a:accent3>
        <a:srgbClr val="7CB554"/>
      </a:accent3>
      <a:accent4>
        <a:srgbClr val="FAC14D"/>
      </a:accent4>
      <a:accent5>
        <a:srgbClr val="F95647"/>
      </a:accent5>
      <a:accent6>
        <a:srgbClr val="002672"/>
      </a:accent6>
      <a:hlink>
        <a:srgbClr val="0000FF"/>
      </a:hlink>
      <a:folHlink>
        <a:srgbClr val="80008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3202</TotalTime>
  <Words>144</Words>
  <Application>Microsoft Office PowerPoint</Application>
  <PresentationFormat>宽屏</PresentationFormat>
  <Paragraphs>22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FontAwesome</vt:lpstr>
      <vt:lpstr>Meiryo</vt:lpstr>
      <vt:lpstr>宋体</vt:lpstr>
      <vt:lpstr>微软雅黑</vt:lpstr>
      <vt:lpstr>Arial</vt:lpstr>
      <vt:lpstr>Calibri</vt:lpstr>
      <vt:lpstr>Calibri Light</vt:lpstr>
      <vt:lpstr>Open Sans</vt:lpstr>
      <vt:lpstr>Roboto</vt:lpstr>
      <vt:lpstr>Sosa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keywords>http://www.ypppt.com/</cp:keywords>
  <cp:lastModifiedBy>kan</cp:lastModifiedBy>
  <cp:revision>155</cp:revision>
  <dcterms:created xsi:type="dcterms:W3CDTF">2015-02-13T02:29:22Z</dcterms:created>
  <dcterms:modified xsi:type="dcterms:W3CDTF">2020-11-24T10:11:09Z</dcterms:modified>
</cp:coreProperties>
</file>

<file path=docProps/thumbnail.jpeg>
</file>