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2" r:id="rId2"/>
  </p:sldMasterIdLst>
  <p:notesMasterIdLst>
    <p:notesMasterId r:id="rId5"/>
  </p:notesMasterIdLst>
  <p:sldIdLst>
    <p:sldId id="319" r:id="rId3"/>
    <p:sldId id="430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5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FDDFD52B-EA8C-431E-A4F0-37E758CCB8BB}" type="datetimeFigureOut">
              <a:rPr lang="zh-CN" altLang="en-US"/>
              <a:pPr>
                <a:defRPr/>
              </a:pPr>
              <a:t>2016/3/21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45E0B53C-16D9-49D8-BFDC-C10B08B0F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7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35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0BC4815-6B5C-417E-B552-0740A29A0BC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231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17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505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73104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2561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3560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3974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41770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1132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646166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8120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8091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0138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6078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88520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54220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963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4044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622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5995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1286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83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264996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4554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79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稻壳儿小白白(http://dwz.cn/Wu2UP)"/>
          <p:cNvSpPr>
            <a:spLocks/>
          </p:cNvSpPr>
          <p:nvPr/>
        </p:nvSpPr>
        <p:spPr bwMode="auto">
          <a:xfrm>
            <a:off x="79216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稻壳儿小白白(http://dwz.cn/Wu2UP)"/>
          <p:cNvSpPr>
            <a:spLocks/>
          </p:cNvSpPr>
          <p:nvPr/>
        </p:nvSpPr>
        <p:spPr bwMode="auto">
          <a:xfrm>
            <a:off x="2208213" y="2465388"/>
            <a:ext cx="3484562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稻壳儿小白白(http://dwz.cn/Wu2UP)"/>
          <p:cNvSpPr>
            <a:spLocks/>
          </p:cNvSpPr>
          <p:nvPr/>
        </p:nvSpPr>
        <p:spPr bwMode="auto">
          <a:xfrm>
            <a:off x="3624263" y="2874963"/>
            <a:ext cx="3484562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3" name="稻壳儿小白白(http://dwz.cn/Wu2UP)"/>
          <p:cNvSpPr>
            <a:spLocks/>
          </p:cNvSpPr>
          <p:nvPr/>
        </p:nvSpPr>
        <p:spPr bwMode="auto">
          <a:xfrm>
            <a:off x="504031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稻壳儿小白白(http://dwz.cn/Wu2UP)"/>
          <p:cNvSpPr>
            <a:spLocks/>
          </p:cNvSpPr>
          <p:nvPr/>
        </p:nvSpPr>
        <p:spPr bwMode="auto">
          <a:xfrm>
            <a:off x="6456363" y="3068638"/>
            <a:ext cx="3484562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稻壳儿小白白(http://dwz.cn/Wu2UP)"/>
          <p:cNvSpPr>
            <a:spLocks/>
          </p:cNvSpPr>
          <p:nvPr/>
        </p:nvSpPr>
        <p:spPr bwMode="auto">
          <a:xfrm>
            <a:off x="7870825" y="3225800"/>
            <a:ext cx="3486150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稻壳儿小白白(http://dwz.cn/Wu2UP)"/>
          <p:cNvSpPr txBox="1">
            <a:spLocks noChangeArrowheads="1"/>
          </p:cNvSpPr>
          <p:nvPr/>
        </p:nvSpPr>
        <p:spPr bwMode="auto">
          <a:xfrm>
            <a:off x="2095500" y="2465388"/>
            <a:ext cx="823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1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37" name="稻壳儿小白白(http://dwz.cn/Wu2UP)"/>
          <p:cNvSpPr txBox="1">
            <a:spLocks noChangeArrowheads="1"/>
          </p:cNvSpPr>
          <p:nvPr/>
        </p:nvSpPr>
        <p:spPr bwMode="auto">
          <a:xfrm>
            <a:off x="1697038" y="3016250"/>
            <a:ext cx="1620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38" name="稻壳儿小白白(http://dwz.cn/Wu2UP)"/>
          <p:cNvSpPr txBox="1">
            <a:spLocks noChangeArrowheads="1"/>
          </p:cNvSpPr>
          <p:nvPr/>
        </p:nvSpPr>
        <p:spPr bwMode="auto">
          <a:xfrm>
            <a:off x="681038" y="5632450"/>
            <a:ext cx="99028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9" name="稻壳儿小白白(http://dwz.cn/Wu2UP)"/>
          <p:cNvSpPr txBox="1">
            <a:spLocks noChangeArrowheads="1"/>
          </p:cNvSpPr>
          <p:nvPr/>
        </p:nvSpPr>
        <p:spPr bwMode="auto">
          <a:xfrm>
            <a:off x="681038" y="53054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40" name="稻壳儿小白白(http://dwz.cn/Wu2UP)"/>
          <p:cNvSpPr txBox="1">
            <a:spLocks noChangeArrowheads="1"/>
          </p:cNvSpPr>
          <p:nvPr/>
        </p:nvSpPr>
        <p:spPr bwMode="auto">
          <a:xfrm>
            <a:off x="3590925" y="1519238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2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1" name="稻壳儿小白白(http://dwz.cn/Wu2UP)"/>
          <p:cNvSpPr txBox="1">
            <a:spLocks noChangeArrowheads="1"/>
          </p:cNvSpPr>
          <p:nvPr/>
        </p:nvSpPr>
        <p:spPr bwMode="auto">
          <a:xfrm>
            <a:off x="3192463" y="2070100"/>
            <a:ext cx="16192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2" name="稻壳儿小白白(http://dwz.cn/Wu2UP)"/>
          <p:cNvSpPr txBox="1">
            <a:spLocks noChangeArrowheads="1"/>
          </p:cNvSpPr>
          <p:nvPr/>
        </p:nvSpPr>
        <p:spPr bwMode="auto">
          <a:xfrm>
            <a:off x="4989513" y="1984375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3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3" name="稻壳儿小白白(http://dwz.cn/Wu2UP)"/>
          <p:cNvSpPr txBox="1">
            <a:spLocks noChangeArrowheads="1"/>
          </p:cNvSpPr>
          <p:nvPr/>
        </p:nvSpPr>
        <p:spPr bwMode="auto">
          <a:xfrm>
            <a:off x="4619625" y="2487613"/>
            <a:ext cx="1619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4" name="稻壳儿小白白(http://dwz.cn/Wu2UP)"/>
          <p:cNvSpPr txBox="1">
            <a:spLocks noChangeArrowheads="1"/>
          </p:cNvSpPr>
          <p:nvPr/>
        </p:nvSpPr>
        <p:spPr bwMode="auto">
          <a:xfrm>
            <a:off x="6219825" y="2492375"/>
            <a:ext cx="107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4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5" name="稻壳儿小白白(http://dwz.cn/Wu2UP)"/>
          <p:cNvSpPr txBox="1">
            <a:spLocks noChangeArrowheads="1"/>
          </p:cNvSpPr>
          <p:nvPr/>
        </p:nvSpPr>
        <p:spPr bwMode="auto">
          <a:xfrm>
            <a:off x="5978525" y="2995613"/>
            <a:ext cx="155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6" name="稻壳儿小白白(http://dwz.cn/Wu2UP)"/>
          <p:cNvSpPr txBox="1">
            <a:spLocks noChangeArrowheads="1"/>
          </p:cNvSpPr>
          <p:nvPr/>
        </p:nvSpPr>
        <p:spPr bwMode="auto">
          <a:xfrm>
            <a:off x="7842250" y="2190750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5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7" name="稻壳儿小白白(http://dwz.cn/Wu2UP)"/>
          <p:cNvSpPr txBox="1">
            <a:spLocks noChangeArrowheads="1"/>
          </p:cNvSpPr>
          <p:nvPr/>
        </p:nvSpPr>
        <p:spPr bwMode="auto">
          <a:xfrm>
            <a:off x="7443788" y="2697163"/>
            <a:ext cx="1619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8" name="稻壳儿小白白(http://dwz.cn/Wu2UP)"/>
          <p:cNvSpPr txBox="1">
            <a:spLocks noChangeArrowheads="1"/>
          </p:cNvSpPr>
          <p:nvPr/>
        </p:nvSpPr>
        <p:spPr bwMode="auto">
          <a:xfrm>
            <a:off x="9267825" y="231298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6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9" name="稻壳儿小白白(http://dwz.cn/Wu2UP)"/>
          <p:cNvSpPr txBox="1">
            <a:spLocks noChangeArrowheads="1"/>
          </p:cNvSpPr>
          <p:nvPr/>
        </p:nvSpPr>
        <p:spPr bwMode="auto">
          <a:xfrm>
            <a:off x="8867775" y="2819400"/>
            <a:ext cx="1620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pic>
        <p:nvPicPr>
          <p:cNvPr id="22550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1" name="文本框 39"/>
          <p:cNvSpPr txBox="1">
            <a:spLocks noChangeArrowheads="1"/>
          </p:cNvSpPr>
          <p:nvPr/>
        </p:nvSpPr>
        <p:spPr bwMode="auto">
          <a:xfrm>
            <a:off x="987425" y="266700"/>
            <a:ext cx="35405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117A68"/>
                </a:solidFill>
                <a:latin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117A68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552" name="文本框 46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82438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Pages>0</Pages>
  <Words>207</Words>
  <Characters>0</Characters>
  <Application>Microsoft Office PowerPoint</Application>
  <DocSecurity>0</DocSecurity>
  <PresentationFormat>宽屏</PresentationFormat>
  <Lines>0</Lines>
  <Paragraphs>24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Impact</vt:lpstr>
      <vt:lpstr>1_Office 主题</vt:lpstr>
      <vt:lpstr>Office Theme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513</cp:revision>
  <dcterms:created xsi:type="dcterms:W3CDTF">2015-07-10T05:07:58Z</dcterms:created>
  <dcterms:modified xsi:type="dcterms:W3CDTF">2016-03-21T02:26:04Z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