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4"/>
  </p:notesMasterIdLst>
  <p:handoutMasterIdLst>
    <p:handoutMasterId r:id="rId5"/>
  </p:handoutMasterIdLst>
  <p:sldIdLst>
    <p:sldId id="311" r:id="rId2"/>
    <p:sldId id="336" r:id="rId3"/>
  </p:sldIdLst>
  <p:sldSz cx="12190413" cy="6859588"/>
  <p:notesSz cx="6858000" cy="9144000"/>
  <p:custDataLst>
    <p:tags r:id="rId6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00529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6300" autoAdjust="0"/>
  </p:normalViewPr>
  <p:slideViewPr>
    <p:cSldViewPr>
      <p:cViewPr varScale="1">
        <p:scale>
          <a:sx n="91" d="100"/>
          <a:sy n="91" d="100"/>
        </p:scale>
        <p:origin x="1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56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05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0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520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1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5"/>
          <p:cNvSpPr>
            <a:spLocks noChangeArrowheads="1"/>
          </p:cNvSpPr>
          <p:nvPr/>
        </p:nvSpPr>
        <p:spPr bwMode="auto">
          <a:xfrm>
            <a:off x="1734708" y="3600104"/>
            <a:ext cx="1925032" cy="3286075"/>
          </a:xfrm>
          <a:prstGeom prst="rect">
            <a:avLst/>
          </a:prstGeom>
          <a:solidFill>
            <a:srgbClr val="005DA2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6"/>
          <p:cNvSpPr>
            <a:spLocks noChangeArrowheads="1"/>
          </p:cNvSpPr>
          <p:nvPr/>
        </p:nvSpPr>
        <p:spPr bwMode="auto">
          <a:xfrm>
            <a:off x="3875602" y="4291168"/>
            <a:ext cx="1945730" cy="2595010"/>
          </a:xfrm>
          <a:prstGeom prst="rect">
            <a:avLst/>
          </a:prstGeom>
          <a:solidFill>
            <a:srgbClr val="005DA2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6037197" y="4998362"/>
            <a:ext cx="1945730" cy="1887817"/>
          </a:xfrm>
          <a:prstGeom prst="rect">
            <a:avLst/>
          </a:prstGeom>
          <a:solidFill>
            <a:srgbClr val="FFC400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8198788" y="2678536"/>
            <a:ext cx="1945730" cy="4207643"/>
          </a:xfrm>
          <a:prstGeom prst="rect">
            <a:avLst/>
          </a:prstGeom>
          <a:solidFill>
            <a:srgbClr val="005DA2"/>
          </a:solidFill>
          <a:ln>
            <a:noFill/>
          </a:ln>
          <a:extLst/>
        </p:spPr>
        <p:txBody>
          <a:bodyPr/>
          <a:lstStyle/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2"/>
          <p:cNvSpPr txBox="1"/>
          <p:nvPr/>
        </p:nvSpPr>
        <p:spPr>
          <a:xfrm>
            <a:off x="2129330" y="3792363"/>
            <a:ext cx="124344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52%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0" name="TextBox 682"/>
          <p:cNvSpPr txBox="1"/>
          <p:nvPr/>
        </p:nvSpPr>
        <p:spPr>
          <a:xfrm>
            <a:off x="4281358" y="4468835"/>
            <a:ext cx="124344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45%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1" name="TextBox 682"/>
          <p:cNvSpPr txBox="1"/>
          <p:nvPr/>
        </p:nvSpPr>
        <p:spPr>
          <a:xfrm>
            <a:off x="6419462" y="5050789"/>
            <a:ext cx="124344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39%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2" name="TextBox 682"/>
          <p:cNvSpPr txBox="1"/>
          <p:nvPr/>
        </p:nvSpPr>
        <p:spPr>
          <a:xfrm>
            <a:off x="8558793" y="2843248"/>
            <a:ext cx="124344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70%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4" name="Copyright Notice"/>
          <p:cNvSpPr>
            <a:spLocks/>
          </p:cNvSpPr>
          <p:nvPr/>
        </p:nvSpPr>
        <p:spPr bwMode="auto">
          <a:xfrm>
            <a:off x="1996668" y="3047473"/>
            <a:ext cx="1405803" cy="3978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  <a:endParaRPr lang="en-US" sz="2400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Copyright Notice"/>
          <p:cNvSpPr>
            <a:spLocks/>
          </p:cNvSpPr>
          <p:nvPr/>
        </p:nvSpPr>
        <p:spPr bwMode="auto">
          <a:xfrm>
            <a:off x="4211830" y="3732038"/>
            <a:ext cx="1405803" cy="3978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endParaRPr lang="en-US" sz="2400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Copyright Notice"/>
          <p:cNvSpPr>
            <a:spLocks/>
          </p:cNvSpPr>
          <p:nvPr/>
        </p:nvSpPr>
        <p:spPr bwMode="auto">
          <a:xfrm>
            <a:off x="6349934" y="4468835"/>
            <a:ext cx="1405803" cy="3978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endParaRPr lang="en-US" sz="2400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Copyright Notice"/>
          <p:cNvSpPr>
            <a:spLocks/>
          </p:cNvSpPr>
          <p:nvPr/>
        </p:nvSpPr>
        <p:spPr bwMode="auto">
          <a:xfrm>
            <a:off x="8499916" y="2127662"/>
            <a:ext cx="1405803" cy="3978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endParaRPr lang="en-US" sz="2400" cap="small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33615" y="1160960"/>
            <a:ext cx="42175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20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1129565" y="170270"/>
            <a:ext cx="3286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8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14644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4" grpId="0"/>
      <p:bldP spid="75" grpId="0"/>
      <p:bldP spid="76" grpId="0"/>
      <p:bldP spid="77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defTabSz="914309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09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26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191</Words>
  <Application>Microsoft Office PowerPoint</Application>
  <PresentationFormat>自定义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微软雅黑</vt:lpstr>
      <vt:lpstr>Calibri Light</vt:lpstr>
      <vt:lpstr>宋体</vt:lpstr>
      <vt:lpstr>Meiryo</vt:lpstr>
      <vt:lpstr>华文黑体</vt:lpstr>
      <vt:lpstr>Calibri</vt:lpstr>
      <vt:lpstr>Arial</vt:lpstr>
      <vt:lpstr>Office Theme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振华宇光</dc:creator>
  <cp:lastModifiedBy>Administrator</cp:lastModifiedBy>
  <cp:revision>79</cp:revision>
  <dcterms:created xsi:type="dcterms:W3CDTF">2014-08-23T07:50:08Z</dcterms:created>
  <dcterms:modified xsi:type="dcterms:W3CDTF">2016-02-23T03:00:58Z</dcterms:modified>
</cp:coreProperties>
</file>