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5"/>
  </p:notesMasterIdLst>
  <p:sldIdLst>
    <p:sldId id="256" r:id="rId3"/>
    <p:sldId id="257" r:id="rId4"/>
  </p:sldIdLst>
  <p:sldSz cx="12192000" cy="6858000"/>
  <p:notesSz cx="6858000" cy="9144000"/>
  <p:custDataLst>
    <p:tags r:id="rId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558" y="84"/>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tags" Target="tags/tag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4DD5E6-22B7-4F1F-8071-4371EF9EAF2B}" type="datetimeFigureOut">
              <a:rPr lang="zh-CN" altLang="en-US" smtClean="0"/>
              <a:t>2016/2/12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4BB37C-A52C-4F3C-9BD4-FD6785566C55}" type="slidenum">
              <a:rPr lang="zh-CN" altLang="en-US" smtClean="0"/>
              <a:t>‹#›</a:t>
            </a:fld>
            <a:endParaRPr lang="zh-CN" altLang="en-US"/>
          </a:p>
        </p:txBody>
      </p:sp>
    </p:spTree>
    <p:extLst>
      <p:ext uri="{BB962C8B-B14F-4D97-AF65-F5344CB8AC3E}">
        <p14:creationId xmlns:p14="http://schemas.microsoft.com/office/powerpoint/2010/main" val="1507061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589940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129614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210377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774982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978384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307488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474259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06048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610767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015930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699152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860713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2016/2/12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2016/2/12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2016/2/12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2016/2/12</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2016/2/12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91702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五边形 37"/>
          <p:cNvSpPr/>
          <p:nvPr/>
        </p:nvSpPr>
        <p:spPr>
          <a:xfrm rot="10800000" flipV="1">
            <a:off x="11496600" y="216024"/>
            <a:ext cx="695400" cy="576064"/>
          </a:xfrm>
          <a:prstGeom prst="homePlate">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9" name="矩形 38"/>
          <p:cNvSpPr/>
          <p:nvPr/>
        </p:nvSpPr>
        <p:spPr>
          <a:xfrm>
            <a:off x="0" y="0"/>
            <a:ext cx="1224136" cy="216024"/>
          </a:xfrm>
          <a:prstGeom prst="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47328" y="330424"/>
            <a:ext cx="3068385" cy="461665"/>
          </a:xfrm>
          <a:prstGeom prst="rect">
            <a:avLst/>
          </a:prstGeom>
          <a:noFill/>
        </p:spPr>
        <p:txBody>
          <a:bodyPr wrap="square" rtlCol="0">
            <a:spAutoFit/>
          </a:bodyPr>
          <a:lstStyle/>
          <a:p>
            <a:r>
              <a:rPr lang="zh-CN" altLang="en-US" sz="2400" dirty="0" smtClean="0">
                <a:solidFill>
                  <a:srgbClr val="58595B"/>
                </a:solidFill>
                <a:latin typeface="微软雅黑" panose="020B0503020204020204" pitchFamily="34" charset="-122"/>
                <a:ea typeface="微软雅黑" panose="020B0503020204020204" pitchFamily="34" charset="-122"/>
              </a:rPr>
              <a:t>在这里添加本页标题</a:t>
            </a:r>
            <a:endParaRPr lang="zh-CN" altLang="en-US" sz="2400" dirty="0">
              <a:solidFill>
                <a:srgbClr val="58595B"/>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448834" y="1119795"/>
            <a:ext cx="11400402" cy="5024957"/>
            <a:chOff x="429850" y="1278723"/>
            <a:chExt cx="11400402" cy="5024957"/>
          </a:xfrm>
        </p:grpSpPr>
        <p:grpSp>
          <p:nvGrpSpPr>
            <p:cNvPr id="42" name="组合 41"/>
            <p:cNvGrpSpPr/>
            <p:nvPr/>
          </p:nvGrpSpPr>
          <p:grpSpPr>
            <a:xfrm>
              <a:off x="4511824" y="1916832"/>
              <a:ext cx="3606668" cy="3600400"/>
              <a:chOff x="3262615" y="2235190"/>
              <a:chExt cx="2456465" cy="2452195"/>
            </a:xfrm>
          </p:grpSpPr>
          <p:sp>
            <p:nvSpPr>
              <p:cNvPr id="96" name="空心弧 95"/>
              <p:cNvSpPr/>
              <p:nvPr/>
            </p:nvSpPr>
            <p:spPr>
              <a:xfrm>
                <a:off x="3270807" y="2235191"/>
                <a:ext cx="2448272" cy="2448272"/>
              </a:xfrm>
              <a:prstGeom prst="blockArc">
                <a:avLst>
                  <a:gd name="adj1" fmla="val 12769951"/>
                  <a:gd name="adj2" fmla="val 16905464"/>
                  <a:gd name="adj3" fmla="val 11321"/>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solidFill>
                </a:endParaRPr>
              </a:p>
            </p:txBody>
          </p:sp>
          <p:sp>
            <p:nvSpPr>
              <p:cNvPr id="97" name="空心弧 96"/>
              <p:cNvSpPr/>
              <p:nvPr/>
            </p:nvSpPr>
            <p:spPr>
              <a:xfrm rot="9484190">
                <a:off x="3270807" y="2235190"/>
                <a:ext cx="2448272" cy="2448272"/>
              </a:xfrm>
              <a:prstGeom prst="blockArc">
                <a:avLst>
                  <a:gd name="adj1" fmla="val 12073280"/>
                  <a:gd name="adj2" fmla="val 16905464"/>
                  <a:gd name="adj3" fmla="val 11321"/>
                </a:avLst>
              </a:prstGeom>
              <a:solidFill>
                <a:srgbClr val="F6AC3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98" name="空心弧 97"/>
              <p:cNvSpPr/>
              <p:nvPr/>
            </p:nvSpPr>
            <p:spPr>
              <a:xfrm rot="4500000">
                <a:off x="3262615" y="2239113"/>
                <a:ext cx="2448272" cy="2448272"/>
              </a:xfrm>
              <a:prstGeom prst="blockArc">
                <a:avLst>
                  <a:gd name="adj1" fmla="val 12596069"/>
                  <a:gd name="adj2" fmla="val 16905464"/>
                  <a:gd name="adj3" fmla="val 11321"/>
                </a:avLst>
              </a:prstGeom>
              <a:solidFill>
                <a:srgbClr val="ACC57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99" name="空心弧 98"/>
              <p:cNvSpPr/>
              <p:nvPr/>
            </p:nvSpPr>
            <p:spPr>
              <a:xfrm rot="17329621">
                <a:off x="3270808" y="2235191"/>
                <a:ext cx="2448272" cy="2448272"/>
              </a:xfrm>
              <a:prstGeom prst="blockArc">
                <a:avLst>
                  <a:gd name="adj1" fmla="val 12319526"/>
                  <a:gd name="adj2" fmla="val 16905464"/>
                  <a:gd name="adj3" fmla="val 11321"/>
                </a:avLst>
              </a:prstGeom>
              <a:solidFill>
                <a:srgbClr val="CA4E4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100" name="空心弧 99"/>
              <p:cNvSpPr/>
              <p:nvPr/>
            </p:nvSpPr>
            <p:spPr>
              <a:xfrm rot="12600000">
                <a:off x="3270806" y="2235191"/>
                <a:ext cx="2448272" cy="2448272"/>
              </a:xfrm>
              <a:prstGeom prst="blockArc">
                <a:avLst>
                  <a:gd name="adj1" fmla="val 13947417"/>
                  <a:gd name="adj2" fmla="val 16905464"/>
                  <a:gd name="adj3" fmla="val 11321"/>
                </a:avLst>
              </a:prstGeom>
              <a:solidFill>
                <a:srgbClr val="F23D3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grpSp>
        <p:grpSp>
          <p:nvGrpSpPr>
            <p:cNvPr id="43" name="组合 42"/>
            <p:cNvGrpSpPr/>
            <p:nvPr/>
          </p:nvGrpSpPr>
          <p:grpSpPr>
            <a:xfrm>
              <a:off x="429850" y="1278723"/>
              <a:ext cx="11400402" cy="5024957"/>
              <a:chOff x="429850" y="1278723"/>
              <a:chExt cx="11400402" cy="5024957"/>
            </a:xfrm>
          </p:grpSpPr>
          <p:grpSp>
            <p:nvGrpSpPr>
              <p:cNvPr id="44" name="组合 43"/>
              <p:cNvGrpSpPr/>
              <p:nvPr/>
            </p:nvGrpSpPr>
            <p:grpSpPr>
              <a:xfrm>
                <a:off x="4223792" y="1809638"/>
                <a:ext cx="1296144" cy="287306"/>
                <a:chOff x="4223792" y="1772816"/>
                <a:chExt cx="1296144" cy="288032"/>
              </a:xfrm>
            </p:grpSpPr>
            <p:cxnSp>
              <p:nvCxnSpPr>
                <p:cNvPr id="94" name="直接连接符 93"/>
                <p:cNvCxnSpPr/>
                <p:nvPr/>
              </p:nvCxnSpPr>
              <p:spPr>
                <a:xfrm flipH="1" flipV="1">
                  <a:off x="5231904" y="1772816"/>
                  <a:ext cx="288032" cy="288032"/>
                </a:xfrm>
                <a:prstGeom prst="line">
                  <a:avLst/>
                </a:prstGeom>
                <a:ln>
                  <a:solidFill>
                    <a:srgbClr val="BEBEBE"/>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4223792" y="1772816"/>
                  <a:ext cx="1008112" cy="0"/>
                </a:xfrm>
                <a:prstGeom prst="line">
                  <a:avLst/>
                </a:prstGeom>
                <a:ln>
                  <a:solidFill>
                    <a:srgbClr val="BEBEBE"/>
                  </a:solidFill>
                </a:ln>
              </p:spPr>
              <p:style>
                <a:lnRef idx="1">
                  <a:schemeClr val="accent1"/>
                </a:lnRef>
                <a:fillRef idx="0">
                  <a:schemeClr val="accent1"/>
                </a:fillRef>
                <a:effectRef idx="0">
                  <a:schemeClr val="accent1"/>
                </a:effectRef>
                <a:fontRef idx="minor">
                  <a:schemeClr val="tx1"/>
                </a:fontRef>
              </p:style>
            </p:cxnSp>
          </p:grpSp>
          <p:grpSp>
            <p:nvGrpSpPr>
              <p:cNvPr id="45" name="组合 44"/>
              <p:cNvGrpSpPr/>
              <p:nvPr/>
            </p:nvGrpSpPr>
            <p:grpSpPr>
              <a:xfrm>
                <a:off x="7680176" y="2266060"/>
                <a:ext cx="1096178" cy="298844"/>
                <a:chOff x="7680176" y="2266060"/>
                <a:chExt cx="1096178" cy="298844"/>
              </a:xfrm>
            </p:grpSpPr>
            <p:cxnSp>
              <p:nvCxnSpPr>
                <p:cNvPr id="92" name="直接连接符 91"/>
                <p:cNvCxnSpPr/>
                <p:nvPr/>
              </p:nvCxnSpPr>
              <p:spPr>
                <a:xfrm flipV="1">
                  <a:off x="7680176" y="2266060"/>
                  <a:ext cx="193588" cy="298844"/>
                </a:xfrm>
                <a:prstGeom prst="line">
                  <a:avLst/>
                </a:prstGeom>
                <a:ln>
                  <a:solidFill>
                    <a:srgbClr val="BEBEBE"/>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7873764" y="2276872"/>
                  <a:ext cx="902590" cy="0"/>
                </a:xfrm>
                <a:prstGeom prst="line">
                  <a:avLst/>
                </a:prstGeom>
                <a:ln>
                  <a:solidFill>
                    <a:srgbClr val="BEBEBE"/>
                  </a:solidFill>
                </a:ln>
              </p:spPr>
              <p:style>
                <a:lnRef idx="1">
                  <a:schemeClr val="accent1"/>
                </a:lnRef>
                <a:fillRef idx="0">
                  <a:schemeClr val="accent1"/>
                </a:fillRef>
                <a:effectRef idx="0">
                  <a:schemeClr val="accent1"/>
                </a:effectRef>
                <a:fontRef idx="minor">
                  <a:schemeClr val="tx1"/>
                </a:fontRef>
              </p:style>
            </p:cxnSp>
          </p:grpSp>
          <p:grpSp>
            <p:nvGrpSpPr>
              <p:cNvPr id="46" name="组合 45"/>
              <p:cNvGrpSpPr/>
              <p:nvPr/>
            </p:nvGrpSpPr>
            <p:grpSpPr>
              <a:xfrm>
                <a:off x="7729748" y="4797152"/>
                <a:ext cx="929945" cy="360040"/>
                <a:chOff x="7824192" y="4653136"/>
                <a:chExt cx="929945" cy="360040"/>
              </a:xfrm>
            </p:grpSpPr>
            <p:cxnSp>
              <p:nvCxnSpPr>
                <p:cNvPr id="90" name="直接连接符 89"/>
                <p:cNvCxnSpPr/>
                <p:nvPr/>
              </p:nvCxnSpPr>
              <p:spPr>
                <a:xfrm>
                  <a:off x="7824192" y="4653136"/>
                  <a:ext cx="144016" cy="360040"/>
                </a:xfrm>
                <a:prstGeom prst="line">
                  <a:avLst/>
                </a:prstGeom>
                <a:ln>
                  <a:solidFill>
                    <a:srgbClr val="BEBEBE"/>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7968208" y="5013176"/>
                  <a:ext cx="785929" cy="0"/>
                </a:xfrm>
                <a:prstGeom prst="line">
                  <a:avLst/>
                </a:prstGeom>
                <a:ln>
                  <a:solidFill>
                    <a:srgbClr val="BEBEBE"/>
                  </a:solidFill>
                </a:ln>
              </p:spPr>
              <p:style>
                <a:lnRef idx="1">
                  <a:schemeClr val="accent1"/>
                </a:lnRef>
                <a:fillRef idx="0">
                  <a:schemeClr val="accent1"/>
                </a:fillRef>
                <a:effectRef idx="0">
                  <a:schemeClr val="accent1"/>
                </a:effectRef>
                <a:fontRef idx="minor">
                  <a:schemeClr val="tx1"/>
                </a:fontRef>
              </p:style>
            </p:cxnSp>
          </p:grpSp>
          <p:grpSp>
            <p:nvGrpSpPr>
              <p:cNvPr id="47" name="组合 46"/>
              <p:cNvGrpSpPr/>
              <p:nvPr/>
            </p:nvGrpSpPr>
            <p:grpSpPr>
              <a:xfrm>
                <a:off x="4727848" y="5438128"/>
                <a:ext cx="1080120" cy="339751"/>
                <a:chOff x="4727848" y="5511473"/>
                <a:chExt cx="1080120" cy="409698"/>
              </a:xfrm>
            </p:grpSpPr>
            <p:cxnSp>
              <p:nvCxnSpPr>
                <p:cNvPr id="88" name="直接连接符 87"/>
                <p:cNvCxnSpPr/>
                <p:nvPr/>
              </p:nvCxnSpPr>
              <p:spPr>
                <a:xfrm flipH="1">
                  <a:off x="5519936" y="5511473"/>
                  <a:ext cx="288032" cy="409698"/>
                </a:xfrm>
                <a:prstGeom prst="line">
                  <a:avLst/>
                </a:prstGeom>
                <a:ln>
                  <a:solidFill>
                    <a:srgbClr val="BEBEBE"/>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H="1">
                  <a:off x="4727848" y="5921171"/>
                  <a:ext cx="792088" cy="0"/>
                </a:xfrm>
                <a:prstGeom prst="line">
                  <a:avLst/>
                </a:prstGeom>
                <a:ln>
                  <a:solidFill>
                    <a:srgbClr val="BEBEBE"/>
                  </a:solidFill>
                </a:ln>
              </p:spPr>
              <p:style>
                <a:lnRef idx="1">
                  <a:schemeClr val="accent1"/>
                </a:lnRef>
                <a:fillRef idx="0">
                  <a:schemeClr val="accent1"/>
                </a:fillRef>
                <a:effectRef idx="0">
                  <a:schemeClr val="accent1"/>
                </a:effectRef>
                <a:fontRef idx="minor">
                  <a:schemeClr val="tx1"/>
                </a:fontRef>
              </p:style>
            </p:cxnSp>
          </p:grpSp>
          <p:grpSp>
            <p:nvGrpSpPr>
              <p:cNvPr id="48" name="组合 47"/>
              <p:cNvGrpSpPr/>
              <p:nvPr/>
            </p:nvGrpSpPr>
            <p:grpSpPr>
              <a:xfrm>
                <a:off x="3465143" y="3952988"/>
                <a:ext cx="1052161" cy="339751"/>
                <a:chOff x="4755807" y="5511473"/>
                <a:chExt cx="1052161" cy="409698"/>
              </a:xfrm>
            </p:grpSpPr>
            <p:cxnSp>
              <p:nvCxnSpPr>
                <p:cNvPr id="86" name="直接连接符 85"/>
                <p:cNvCxnSpPr/>
                <p:nvPr/>
              </p:nvCxnSpPr>
              <p:spPr>
                <a:xfrm flipH="1">
                  <a:off x="5519936" y="5511473"/>
                  <a:ext cx="288032" cy="409698"/>
                </a:xfrm>
                <a:prstGeom prst="line">
                  <a:avLst/>
                </a:prstGeom>
                <a:ln>
                  <a:solidFill>
                    <a:srgbClr val="BEBEBE"/>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H="1">
                  <a:off x="4755807" y="5921171"/>
                  <a:ext cx="764129" cy="0"/>
                </a:xfrm>
                <a:prstGeom prst="line">
                  <a:avLst/>
                </a:prstGeom>
                <a:ln>
                  <a:solidFill>
                    <a:srgbClr val="BEBEBE"/>
                  </a:solidFill>
                </a:ln>
              </p:spPr>
              <p:style>
                <a:lnRef idx="1">
                  <a:schemeClr val="accent1"/>
                </a:lnRef>
                <a:fillRef idx="0">
                  <a:schemeClr val="accent1"/>
                </a:fillRef>
                <a:effectRef idx="0">
                  <a:schemeClr val="accent1"/>
                </a:effectRef>
                <a:fontRef idx="minor">
                  <a:schemeClr val="tx1"/>
                </a:fontRef>
              </p:style>
            </p:cxnSp>
          </p:grpSp>
          <p:sp>
            <p:nvSpPr>
              <p:cNvPr id="49" name="文本框 48"/>
              <p:cNvSpPr txBox="1"/>
              <p:nvPr/>
            </p:nvSpPr>
            <p:spPr>
              <a:xfrm>
                <a:off x="1224136" y="1278723"/>
                <a:ext cx="3013982" cy="1061829"/>
              </a:xfrm>
              <a:prstGeom prst="rect">
                <a:avLst/>
              </a:prstGeom>
              <a:noFill/>
            </p:spPr>
            <p:txBody>
              <a:bodyPr wrap="square" rtlCol="0">
                <a:spAutoFit/>
              </a:bodyPr>
              <a:lstStyle/>
              <a:p>
                <a:pPr>
                  <a:lnSpc>
                    <a:spcPct val="150000"/>
                  </a:lnSpc>
                </a:pPr>
                <a:r>
                  <a:rPr lang="zh-CN" altLang="en-US" b="1" dirty="0">
                    <a:solidFill>
                      <a:srgbClr val="5A5B5D"/>
                    </a:solidFill>
                    <a:latin typeface="微软雅黑" panose="020B0503020204020204" pitchFamily="34" charset="-122"/>
                    <a:ea typeface="微软雅黑" panose="020B0503020204020204" pitchFamily="34" charset="-122"/>
                  </a:rPr>
                  <a:t>添加标题</a:t>
                </a:r>
                <a:endParaRPr lang="en-US" altLang="zh-CN" b="1" dirty="0">
                  <a:solidFill>
                    <a:srgbClr val="5A5B5D"/>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rgbClr val="5A5B5D"/>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rgbClr val="5A5B5D"/>
                    </a:solidFill>
                    <a:latin typeface="微软雅黑" panose="020B0503020204020204" pitchFamily="34" charset="-122"/>
                    <a:ea typeface="微软雅黑" panose="020B0503020204020204" pitchFamily="34" charset="-122"/>
                  </a:rPr>
                  <a:t>内容</a:t>
                </a:r>
                <a:endParaRPr lang="en-US" altLang="zh-CN" sz="1200" dirty="0">
                  <a:solidFill>
                    <a:srgbClr val="5A5B5D"/>
                  </a:solidFill>
                  <a:latin typeface="微软雅黑" panose="020B0503020204020204" pitchFamily="34" charset="-122"/>
                  <a:ea typeface="微软雅黑" panose="020B0503020204020204" pitchFamily="34" charset="-122"/>
                </a:endParaRPr>
              </a:p>
            </p:txBody>
          </p:sp>
          <p:sp>
            <p:nvSpPr>
              <p:cNvPr id="82" name="文本框 81"/>
              <p:cNvSpPr txBox="1"/>
              <p:nvPr/>
            </p:nvSpPr>
            <p:spPr>
              <a:xfrm>
                <a:off x="429850" y="3761824"/>
                <a:ext cx="3013982" cy="1061829"/>
              </a:xfrm>
              <a:prstGeom prst="rect">
                <a:avLst/>
              </a:prstGeom>
              <a:noFill/>
            </p:spPr>
            <p:txBody>
              <a:bodyPr wrap="square" rtlCol="0">
                <a:spAutoFit/>
              </a:bodyPr>
              <a:lstStyle/>
              <a:p>
                <a:pPr>
                  <a:lnSpc>
                    <a:spcPct val="150000"/>
                  </a:lnSpc>
                </a:pPr>
                <a:r>
                  <a:rPr lang="zh-CN" altLang="en-US" b="1" dirty="0">
                    <a:solidFill>
                      <a:srgbClr val="5A5B5D"/>
                    </a:solidFill>
                    <a:latin typeface="微软雅黑" panose="020B0503020204020204" pitchFamily="34" charset="-122"/>
                    <a:ea typeface="微软雅黑" panose="020B0503020204020204" pitchFamily="34" charset="-122"/>
                  </a:rPr>
                  <a:t>添加标题</a:t>
                </a:r>
                <a:endParaRPr lang="en-US" altLang="zh-CN" b="1" dirty="0">
                  <a:solidFill>
                    <a:srgbClr val="5A5B5D"/>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rgbClr val="5A5B5D"/>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rgbClr val="5A5B5D"/>
                    </a:solidFill>
                    <a:latin typeface="微软雅黑" panose="020B0503020204020204" pitchFamily="34" charset="-122"/>
                    <a:ea typeface="微软雅黑" panose="020B0503020204020204" pitchFamily="34" charset="-122"/>
                  </a:rPr>
                  <a:t>内容</a:t>
                </a:r>
                <a:endParaRPr lang="en-US" altLang="zh-CN" sz="1200" dirty="0">
                  <a:solidFill>
                    <a:srgbClr val="5A5B5D"/>
                  </a:solidFill>
                  <a:latin typeface="微软雅黑" panose="020B0503020204020204" pitchFamily="34" charset="-122"/>
                  <a:ea typeface="微软雅黑" panose="020B0503020204020204" pitchFamily="34" charset="-122"/>
                </a:endParaRPr>
              </a:p>
            </p:txBody>
          </p:sp>
          <p:sp>
            <p:nvSpPr>
              <p:cNvPr id="83" name="文本框 82"/>
              <p:cNvSpPr txBox="1"/>
              <p:nvPr/>
            </p:nvSpPr>
            <p:spPr>
              <a:xfrm>
                <a:off x="1655534" y="5241851"/>
                <a:ext cx="3013982" cy="1061829"/>
              </a:xfrm>
              <a:prstGeom prst="rect">
                <a:avLst/>
              </a:prstGeom>
              <a:noFill/>
            </p:spPr>
            <p:txBody>
              <a:bodyPr wrap="square" rtlCol="0">
                <a:spAutoFit/>
              </a:bodyPr>
              <a:lstStyle/>
              <a:p>
                <a:pPr>
                  <a:lnSpc>
                    <a:spcPct val="150000"/>
                  </a:lnSpc>
                </a:pPr>
                <a:r>
                  <a:rPr lang="zh-CN" altLang="en-US" b="1" dirty="0">
                    <a:solidFill>
                      <a:srgbClr val="5A5B5D"/>
                    </a:solidFill>
                    <a:latin typeface="微软雅黑" panose="020B0503020204020204" pitchFamily="34" charset="-122"/>
                    <a:ea typeface="微软雅黑" panose="020B0503020204020204" pitchFamily="34" charset="-122"/>
                  </a:rPr>
                  <a:t>添加标题</a:t>
                </a:r>
                <a:endParaRPr lang="en-US" altLang="zh-CN" b="1" dirty="0">
                  <a:solidFill>
                    <a:srgbClr val="5A5B5D"/>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rgbClr val="5A5B5D"/>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rgbClr val="5A5B5D"/>
                    </a:solidFill>
                    <a:latin typeface="微软雅黑" panose="020B0503020204020204" pitchFamily="34" charset="-122"/>
                    <a:ea typeface="微软雅黑" panose="020B0503020204020204" pitchFamily="34" charset="-122"/>
                  </a:rPr>
                  <a:t>内容</a:t>
                </a:r>
                <a:endParaRPr lang="en-US" altLang="zh-CN" sz="1200" dirty="0">
                  <a:solidFill>
                    <a:srgbClr val="5A5B5D"/>
                  </a:solidFill>
                  <a:latin typeface="微软雅黑" panose="020B0503020204020204" pitchFamily="34" charset="-122"/>
                  <a:ea typeface="微软雅黑" panose="020B0503020204020204" pitchFamily="34" charset="-122"/>
                </a:endParaRPr>
              </a:p>
            </p:txBody>
          </p:sp>
          <p:sp>
            <p:nvSpPr>
              <p:cNvPr id="84" name="文本框 83"/>
              <p:cNvSpPr txBox="1"/>
              <p:nvPr/>
            </p:nvSpPr>
            <p:spPr>
              <a:xfrm>
                <a:off x="8816270" y="1745957"/>
                <a:ext cx="3013982" cy="1061829"/>
              </a:xfrm>
              <a:prstGeom prst="rect">
                <a:avLst/>
              </a:prstGeom>
              <a:noFill/>
            </p:spPr>
            <p:txBody>
              <a:bodyPr wrap="square" rtlCol="0">
                <a:spAutoFit/>
              </a:bodyPr>
              <a:lstStyle/>
              <a:p>
                <a:pPr>
                  <a:lnSpc>
                    <a:spcPct val="150000"/>
                  </a:lnSpc>
                </a:pPr>
                <a:r>
                  <a:rPr lang="zh-CN" altLang="en-US" b="1" dirty="0">
                    <a:solidFill>
                      <a:srgbClr val="5A5B5D"/>
                    </a:solidFill>
                    <a:latin typeface="微软雅黑" panose="020B0503020204020204" pitchFamily="34" charset="-122"/>
                    <a:ea typeface="微软雅黑" panose="020B0503020204020204" pitchFamily="34" charset="-122"/>
                  </a:rPr>
                  <a:t>添加标题</a:t>
                </a:r>
                <a:endParaRPr lang="en-US" altLang="zh-CN" b="1" dirty="0">
                  <a:solidFill>
                    <a:srgbClr val="5A5B5D"/>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rgbClr val="5A5B5D"/>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rgbClr val="5A5B5D"/>
                    </a:solidFill>
                    <a:latin typeface="微软雅黑" panose="020B0503020204020204" pitchFamily="34" charset="-122"/>
                    <a:ea typeface="微软雅黑" panose="020B0503020204020204" pitchFamily="34" charset="-122"/>
                  </a:rPr>
                  <a:t>内容</a:t>
                </a:r>
                <a:endParaRPr lang="en-US" altLang="zh-CN" sz="1200" dirty="0">
                  <a:solidFill>
                    <a:srgbClr val="5A5B5D"/>
                  </a:solidFill>
                  <a:latin typeface="微软雅黑" panose="020B0503020204020204" pitchFamily="34" charset="-122"/>
                  <a:ea typeface="微软雅黑" panose="020B0503020204020204" pitchFamily="34" charset="-122"/>
                </a:endParaRPr>
              </a:p>
            </p:txBody>
          </p:sp>
          <p:sp>
            <p:nvSpPr>
              <p:cNvPr id="85" name="文本框 84"/>
              <p:cNvSpPr txBox="1"/>
              <p:nvPr/>
            </p:nvSpPr>
            <p:spPr>
              <a:xfrm>
                <a:off x="8702315" y="4626277"/>
                <a:ext cx="3013982" cy="1061829"/>
              </a:xfrm>
              <a:prstGeom prst="rect">
                <a:avLst/>
              </a:prstGeom>
              <a:noFill/>
            </p:spPr>
            <p:txBody>
              <a:bodyPr wrap="square" rtlCol="0">
                <a:spAutoFit/>
              </a:bodyPr>
              <a:lstStyle/>
              <a:p>
                <a:pPr>
                  <a:lnSpc>
                    <a:spcPct val="150000"/>
                  </a:lnSpc>
                </a:pPr>
                <a:r>
                  <a:rPr lang="zh-CN" altLang="en-US" b="1" dirty="0">
                    <a:solidFill>
                      <a:srgbClr val="5A5B5D"/>
                    </a:solidFill>
                    <a:latin typeface="微软雅黑" panose="020B0503020204020204" pitchFamily="34" charset="-122"/>
                    <a:ea typeface="微软雅黑" panose="020B0503020204020204" pitchFamily="34" charset="-122"/>
                  </a:rPr>
                  <a:t>添加标题</a:t>
                </a:r>
                <a:endParaRPr lang="en-US" altLang="zh-CN" b="1" dirty="0">
                  <a:solidFill>
                    <a:srgbClr val="5A5B5D"/>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rgbClr val="5A5B5D"/>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rgbClr val="5A5B5D"/>
                    </a:solidFill>
                    <a:latin typeface="微软雅黑" panose="020B0503020204020204" pitchFamily="34" charset="-122"/>
                    <a:ea typeface="微软雅黑" panose="020B0503020204020204" pitchFamily="34" charset="-122"/>
                  </a:rPr>
                  <a:t>内容</a:t>
                </a:r>
                <a:endParaRPr lang="en-US" altLang="zh-CN" sz="1200" dirty="0">
                  <a:solidFill>
                    <a:srgbClr val="5A5B5D"/>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38558411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13398840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ce91fccf2da73535e22a469bfd97d1f22722e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263</Words>
  <Application>Microsoft Office PowerPoint</Application>
  <PresentationFormat>宽屏</PresentationFormat>
  <Paragraphs>19</Paragraphs>
  <Slides>2</Slides>
  <Notes>1</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2</vt:i4>
      </vt:variant>
    </vt:vector>
  </HeadingPairs>
  <TitlesOfParts>
    <vt:vector size="10" baseType="lpstr">
      <vt:lpstr>Meiryo</vt:lpstr>
      <vt:lpstr>宋体</vt:lpstr>
      <vt:lpstr>微软雅黑</vt:lpstr>
      <vt:lpstr>Arial</vt:lpstr>
      <vt:lpstr>Calibri</vt:lpstr>
      <vt:lpstr>Calibri Light</vt:lpstr>
      <vt:lpstr>Office 主题</vt:lpstr>
      <vt:lpstr>Office Theme</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kan</cp:lastModifiedBy>
  <cp:revision>13</cp:revision>
  <dcterms:created xsi:type="dcterms:W3CDTF">2015-07-15T07:19:39Z</dcterms:created>
  <dcterms:modified xsi:type="dcterms:W3CDTF">2016-02-12T04:59:45Z</dcterms:modified>
</cp:coreProperties>
</file>