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8" r:id="rId2"/>
  </p:sldMasterIdLst>
  <p:notesMasterIdLst>
    <p:notesMasterId r:id="rId5"/>
  </p:notesMasterIdLst>
  <p:sldIdLst>
    <p:sldId id="1147" r:id="rId3"/>
    <p:sldId id="1148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49">
          <p15:clr>
            <a:srgbClr val="A4A3A4"/>
          </p15:clr>
        </p15:guide>
        <p15:guide id="2" orient="horz" pos="360" userDrawn="1">
          <p15:clr>
            <a:srgbClr val="A4A3A4"/>
          </p15:clr>
        </p15:guide>
        <p15:guide id="3" pos="7678" userDrawn="1">
          <p15:clr>
            <a:srgbClr val="A4A3A4"/>
          </p15:clr>
        </p15:guide>
        <p15:guide id="4" pos="910" userDrawn="1">
          <p15:clr>
            <a:srgbClr val="A4A3A4"/>
          </p15:clr>
        </p15:guide>
        <p15:guide id="5" pos="14446" userDrawn="1">
          <p15:clr>
            <a:srgbClr val="A4A3A4"/>
          </p15:clr>
        </p15:guide>
        <p15:guide id="6" orient="horz">
          <p15:clr>
            <a:srgbClr val="A4A3A4"/>
          </p15:clr>
        </p15:guide>
        <p15:guide id="7" pos="963">
          <p15:clr>
            <a:srgbClr val="A4A3A4"/>
          </p15:clr>
        </p15:guide>
        <p15:guide id="8" pos="143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04140"/>
    <a:srgbClr val="3E3F41"/>
    <a:srgbClr val="DFDFDF"/>
    <a:srgbClr val="000000"/>
    <a:srgbClr val="0A46A4"/>
    <a:srgbClr val="1A9497"/>
    <a:srgbClr val="27C360"/>
    <a:srgbClr val="384558"/>
    <a:srgbClr val="2C3744"/>
    <a:srgbClr val="06B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5" autoAdjust="0"/>
    <p:restoredTop sz="96291" autoAdjust="0"/>
  </p:normalViewPr>
  <p:slideViewPr>
    <p:cSldViewPr snapToGrid="0" snapToObjects="1">
      <p:cViewPr varScale="1">
        <p:scale>
          <a:sx n="53" d="100"/>
          <a:sy n="53" d="100"/>
        </p:scale>
        <p:origin x="984" y="108"/>
      </p:cViewPr>
      <p:guideLst>
        <p:guide orient="horz" pos="8249"/>
        <p:guide orient="horz" pos="360"/>
        <p:guide pos="7678"/>
        <p:guide pos="910"/>
        <p:guide pos="14446"/>
        <p:guide orient="horz"/>
        <p:guide pos="963"/>
        <p:guide pos="143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7/29/2018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130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84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8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12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43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586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3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90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63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171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47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8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/>
          <a:ea typeface="+mj-ea"/>
          <a:cs typeface="Lato Light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48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1pPr>
      <a:lvl2pPr marL="914217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40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6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2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200" kern="1200" dirty="0">
          <a:solidFill>
            <a:schemeClr val="tx1"/>
          </a:solidFill>
          <a:effectLst/>
          <a:latin typeface="Lato Light"/>
          <a:ea typeface="+mn-ea"/>
          <a:cs typeface="Lato Light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2018/7/29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69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/>
          <p:cNvSpPr>
            <a:spLocks/>
          </p:cNvSpPr>
          <p:nvPr/>
        </p:nvSpPr>
        <p:spPr bwMode="auto">
          <a:xfrm>
            <a:off x="1849834" y="3315227"/>
            <a:ext cx="5894988" cy="5844422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9873032" y="4716036"/>
            <a:ext cx="5894988" cy="5873912"/>
          </a:xfrm>
          <a:custGeom>
            <a:avLst/>
            <a:gdLst>
              <a:gd name="T0" fmla="*/ 189 w 197"/>
              <a:gd name="T1" fmla="*/ 92 h 196"/>
              <a:gd name="T2" fmla="*/ 196 w 197"/>
              <a:gd name="T3" fmla="*/ 80 h 196"/>
              <a:gd name="T4" fmla="*/ 187 w 197"/>
              <a:gd name="T5" fmla="*/ 79 h 196"/>
              <a:gd name="T6" fmla="*/ 189 w 197"/>
              <a:gd name="T7" fmla="*/ 58 h 196"/>
              <a:gd name="T8" fmla="*/ 183 w 197"/>
              <a:gd name="T9" fmla="*/ 50 h 196"/>
              <a:gd name="T10" fmla="*/ 172 w 197"/>
              <a:gd name="T11" fmla="*/ 35 h 196"/>
              <a:gd name="T12" fmla="*/ 165 w 197"/>
              <a:gd name="T13" fmla="*/ 26 h 196"/>
              <a:gd name="T14" fmla="*/ 147 w 197"/>
              <a:gd name="T15" fmla="*/ 21 h 196"/>
              <a:gd name="T16" fmla="*/ 141 w 197"/>
              <a:gd name="T17" fmla="*/ 9 h 196"/>
              <a:gd name="T18" fmla="*/ 135 w 197"/>
              <a:gd name="T19" fmla="*/ 15 h 196"/>
              <a:gd name="T20" fmla="*/ 122 w 197"/>
              <a:gd name="T21" fmla="*/ 4 h 196"/>
              <a:gd name="T22" fmla="*/ 111 w 197"/>
              <a:gd name="T23" fmla="*/ 0 h 196"/>
              <a:gd name="T24" fmla="*/ 98 w 197"/>
              <a:gd name="T25" fmla="*/ 8 h 196"/>
              <a:gd name="T26" fmla="*/ 98 w 197"/>
              <a:gd name="T27" fmla="*/ 8 h 196"/>
              <a:gd name="T28" fmla="*/ 92 w 197"/>
              <a:gd name="T29" fmla="*/ 2 h 196"/>
              <a:gd name="T30" fmla="*/ 81 w 197"/>
              <a:gd name="T31" fmla="*/ 1 h 196"/>
              <a:gd name="T32" fmla="*/ 65 w 197"/>
              <a:gd name="T33" fmla="*/ 14 h 196"/>
              <a:gd name="T34" fmla="*/ 59 w 197"/>
              <a:gd name="T35" fmla="*/ 7 h 196"/>
              <a:gd name="T36" fmla="*/ 53 w 197"/>
              <a:gd name="T37" fmla="*/ 20 h 196"/>
              <a:gd name="T38" fmla="*/ 35 w 197"/>
              <a:gd name="T39" fmla="*/ 23 h 196"/>
              <a:gd name="T40" fmla="*/ 27 w 197"/>
              <a:gd name="T41" fmla="*/ 33 h 196"/>
              <a:gd name="T42" fmla="*/ 16 w 197"/>
              <a:gd name="T43" fmla="*/ 47 h 196"/>
              <a:gd name="T44" fmla="*/ 9 w 197"/>
              <a:gd name="T45" fmla="*/ 55 h 196"/>
              <a:gd name="T46" fmla="*/ 13 w 197"/>
              <a:gd name="T47" fmla="*/ 69 h 196"/>
              <a:gd name="T48" fmla="*/ 4 w 197"/>
              <a:gd name="T49" fmla="*/ 75 h 196"/>
              <a:gd name="T50" fmla="*/ 2 w 197"/>
              <a:gd name="T51" fmla="*/ 88 h 196"/>
              <a:gd name="T52" fmla="*/ 2 w 197"/>
              <a:gd name="T53" fmla="*/ 105 h 196"/>
              <a:gd name="T54" fmla="*/ 4 w 197"/>
              <a:gd name="T55" fmla="*/ 118 h 196"/>
              <a:gd name="T56" fmla="*/ 15 w 197"/>
              <a:gd name="T57" fmla="*/ 132 h 196"/>
              <a:gd name="T58" fmla="*/ 12 w 197"/>
              <a:gd name="T59" fmla="*/ 145 h 196"/>
              <a:gd name="T60" fmla="*/ 21 w 197"/>
              <a:gd name="T61" fmla="*/ 144 h 196"/>
              <a:gd name="T62" fmla="*/ 25 w 197"/>
              <a:gd name="T63" fmla="*/ 163 h 196"/>
              <a:gd name="T64" fmla="*/ 34 w 197"/>
              <a:gd name="T65" fmla="*/ 170 h 196"/>
              <a:gd name="T66" fmla="*/ 48 w 197"/>
              <a:gd name="T67" fmla="*/ 180 h 196"/>
              <a:gd name="T68" fmla="*/ 58 w 197"/>
              <a:gd name="T69" fmla="*/ 187 h 196"/>
              <a:gd name="T70" fmla="*/ 70 w 197"/>
              <a:gd name="T71" fmla="*/ 183 h 196"/>
              <a:gd name="T72" fmla="*/ 78 w 197"/>
              <a:gd name="T73" fmla="*/ 194 h 196"/>
              <a:gd name="T74" fmla="*/ 89 w 197"/>
              <a:gd name="T75" fmla="*/ 194 h 196"/>
              <a:gd name="T76" fmla="*/ 105 w 197"/>
              <a:gd name="T77" fmla="*/ 188 h 196"/>
              <a:gd name="T78" fmla="*/ 108 w 197"/>
              <a:gd name="T79" fmla="*/ 196 h 196"/>
              <a:gd name="T80" fmla="*/ 118 w 197"/>
              <a:gd name="T81" fmla="*/ 186 h 196"/>
              <a:gd name="T82" fmla="*/ 137 w 197"/>
              <a:gd name="T83" fmla="*/ 189 h 196"/>
              <a:gd name="T84" fmla="*/ 147 w 197"/>
              <a:gd name="T85" fmla="*/ 182 h 196"/>
              <a:gd name="T86" fmla="*/ 161 w 197"/>
              <a:gd name="T87" fmla="*/ 172 h 196"/>
              <a:gd name="T88" fmla="*/ 171 w 197"/>
              <a:gd name="T89" fmla="*/ 166 h 196"/>
              <a:gd name="T90" fmla="*/ 176 w 197"/>
              <a:gd name="T91" fmla="*/ 146 h 196"/>
              <a:gd name="T92" fmla="*/ 184 w 197"/>
              <a:gd name="T93" fmla="*/ 148 h 196"/>
              <a:gd name="T94" fmla="*/ 182 w 197"/>
              <a:gd name="T95" fmla="*/ 134 h 196"/>
              <a:gd name="T96" fmla="*/ 193 w 197"/>
              <a:gd name="T97" fmla="*/ 121 h 196"/>
              <a:gd name="T98" fmla="*/ 197 w 197"/>
              <a:gd name="T99" fmla="*/ 11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96">
                <a:moveTo>
                  <a:pt x="195" y="108"/>
                </a:moveTo>
                <a:cubicBezTo>
                  <a:pt x="189" y="107"/>
                  <a:pt x="189" y="107"/>
                  <a:pt x="189" y="107"/>
                </a:cubicBezTo>
                <a:cubicBezTo>
                  <a:pt x="190" y="102"/>
                  <a:pt x="190" y="97"/>
                  <a:pt x="189" y="92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7" y="90"/>
                  <a:pt x="197" y="89"/>
                  <a:pt x="197" y="88"/>
                </a:cubicBezTo>
                <a:cubicBezTo>
                  <a:pt x="197" y="85"/>
                  <a:pt x="197" y="83"/>
                  <a:pt x="196" y="80"/>
                </a:cubicBezTo>
                <a:cubicBezTo>
                  <a:pt x="196" y="79"/>
                  <a:pt x="195" y="78"/>
                  <a:pt x="194" y="78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6" y="74"/>
                  <a:pt x="185" y="69"/>
                  <a:pt x="183" y="64"/>
                </a:cubicBezTo>
                <a:cubicBezTo>
                  <a:pt x="188" y="61"/>
                  <a:pt x="188" y="61"/>
                  <a:pt x="188" y="61"/>
                </a:cubicBezTo>
                <a:cubicBezTo>
                  <a:pt x="189" y="61"/>
                  <a:pt x="190" y="59"/>
                  <a:pt x="189" y="58"/>
                </a:cubicBezTo>
                <a:cubicBezTo>
                  <a:pt x="188" y="56"/>
                  <a:pt x="187" y="53"/>
                  <a:pt x="186" y="51"/>
                </a:cubicBezTo>
                <a:cubicBezTo>
                  <a:pt x="185" y="50"/>
                  <a:pt x="184" y="49"/>
                  <a:pt x="184" y="49"/>
                </a:cubicBezTo>
                <a:cubicBezTo>
                  <a:pt x="183" y="49"/>
                  <a:pt x="183" y="50"/>
                  <a:pt x="183" y="50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74" y="48"/>
                  <a:pt x="171" y="44"/>
                  <a:pt x="168" y="40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3" y="35"/>
                  <a:pt x="173" y="33"/>
                  <a:pt x="173" y="32"/>
                </a:cubicBezTo>
                <a:cubicBezTo>
                  <a:pt x="171" y="30"/>
                  <a:pt x="169" y="28"/>
                  <a:pt x="167" y="26"/>
                </a:cubicBezTo>
                <a:cubicBezTo>
                  <a:pt x="166" y="26"/>
                  <a:pt x="166" y="26"/>
                  <a:pt x="165" y="26"/>
                </a:cubicBezTo>
                <a:cubicBezTo>
                  <a:pt x="164" y="26"/>
                  <a:pt x="164" y="26"/>
                  <a:pt x="163" y="26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5" y="27"/>
                  <a:pt x="151" y="24"/>
                  <a:pt x="147" y="21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50" y="15"/>
                  <a:pt x="150" y="13"/>
                  <a:pt x="149" y="13"/>
                </a:cubicBezTo>
                <a:cubicBezTo>
                  <a:pt x="146" y="12"/>
                  <a:pt x="144" y="10"/>
                  <a:pt x="141" y="9"/>
                </a:cubicBezTo>
                <a:cubicBezTo>
                  <a:pt x="141" y="9"/>
                  <a:pt x="140" y="9"/>
                  <a:pt x="140" y="9"/>
                </a:cubicBezTo>
                <a:cubicBezTo>
                  <a:pt x="139" y="9"/>
                  <a:pt x="139" y="9"/>
                  <a:pt x="138" y="10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3" y="14"/>
                  <a:pt x="130" y="13"/>
                  <a:pt x="128" y="13"/>
                </a:cubicBezTo>
                <a:cubicBezTo>
                  <a:pt x="126" y="12"/>
                  <a:pt x="123" y="11"/>
                  <a:pt x="121" y="10"/>
                </a:cubicBezTo>
                <a:cubicBezTo>
                  <a:pt x="122" y="4"/>
                  <a:pt x="122" y="4"/>
                  <a:pt x="122" y="4"/>
                </a:cubicBezTo>
                <a:cubicBezTo>
                  <a:pt x="122" y="3"/>
                  <a:pt x="121" y="2"/>
                  <a:pt x="120" y="2"/>
                </a:cubicBezTo>
                <a:cubicBezTo>
                  <a:pt x="117" y="1"/>
                  <a:pt x="114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09" y="1"/>
                  <a:pt x="109" y="2"/>
                </a:cubicBezTo>
                <a:cubicBezTo>
                  <a:pt x="108" y="8"/>
                  <a:pt x="108" y="8"/>
                  <a:pt x="108" y="8"/>
                </a:cubicBezTo>
                <a:cubicBezTo>
                  <a:pt x="105" y="8"/>
                  <a:pt x="102" y="8"/>
                  <a:pt x="98" y="8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6" y="8"/>
                  <a:pt x="95" y="8"/>
                  <a:pt x="93" y="8"/>
                </a:cubicBezTo>
                <a:cubicBezTo>
                  <a:pt x="92" y="2"/>
                  <a:pt x="92" y="2"/>
                  <a:pt x="92" y="2"/>
                </a:cubicBezTo>
                <a:cubicBezTo>
                  <a:pt x="91" y="1"/>
                  <a:pt x="90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6" y="0"/>
                  <a:pt x="83" y="0"/>
                  <a:pt x="81" y="1"/>
                </a:cubicBezTo>
                <a:cubicBezTo>
                  <a:pt x="79" y="1"/>
                  <a:pt x="79" y="2"/>
                  <a:pt x="79" y="3"/>
                </a:cubicBezTo>
                <a:cubicBezTo>
                  <a:pt x="80" y="10"/>
                  <a:pt x="80" y="10"/>
                  <a:pt x="80" y="10"/>
                </a:cubicBezTo>
                <a:cubicBezTo>
                  <a:pt x="75" y="11"/>
                  <a:pt x="70" y="12"/>
                  <a:pt x="65" y="14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7"/>
                  <a:pt x="60" y="7"/>
                </a:cubicBezTo>
                <a:cubicBezTo>
                  <a:pt x="60" y="7"/>
                  <a:pt x="59" y="7"/>
                  <a:pt x="59" y="7"/>
                </a:cubicBezTo>
                <a:cubicBezTo>
                  <a:pt x="57" y="8"/>
                  <a:pt x="54" y="10"/>
                  <a:pt x="52" y="11"/>
                </a:cubicBezTo>
                <a:cubicBezTo>
                  <a:pt x="50" y="12"/>
                  <a:pt x="50" y="13"/>
                  <a:pt x="51" y="14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2"/>
                  <a:pt x="45" y="25"/>
                  <a:pt x="41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5" y="23"/>
                  <a:pt x="35" y="23"/>
                </a:cubicBezTo>
                <a:cubicBezTo>
                  <a:pt x="34" y="23"/>
                  <a:pt x="33" y="24"/>
                  <a:pt x="33" y="24"/>
                </a:cubicBezTo>
                <a:cubicBezTo>
                  <a:pt x="31" y="26"/>
                  <a:pt x="29" y="28"/>
                  <a:pt x="27" y="30"/>
                </a:cubicBezTo>
                <a:cubicBezTo>
                  <a:pt x="26" y="31"/>
                  <a:pt x="26" y="32"/>
                  <a:pt x="27" y="33"/>
                </a:cubicBezTo>
                <a:cubicBezTo>
                  <a:pt x="31" y="38"/>
                  <a:pt x="31" y="38"/>
                  <a:pt x="31" y="38"/>
                </a:cubicBezTo>
                <a:cubicBezTo>
                  <a:pt x="28" y="41"/>
                  <a:pt x="25" y="45"/>
                  <a:pt x="22" y="50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5" y="47"/>
                </a:cubicBezTo>
                <a:cubicBezTo>
                  <a:pt x="14" y="47"/>
                  <a:pt x="14" y="47"/>
                  <a:pt x="13" y="48"/>
                </a:cubicBezTo>
                <a:cubicBezTo>
                  <a:pt x="12" y="50"/>
                  <a:pt x="11" y="53"/>
                  <a:pt x="9" y="55"/>
                </a:cubicBezTo>
                <a:cubicBezTo>
                  <a:pt x="9" y="56"/>
                  <a:pt x="9" y="58"/>
                  <a:pt x="10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4"/>
                  <a:pt x="14" y="66"/>
                  <a:pt x="13" y="69"/>
                </a:cubicBezTo>
                <a:cubicBezTo>
                  <a:pt x="12" y="71"/>
                  <a:pt x="11" y="73"/>
                  <a:pt x="11" y="76"/>
                </a:cubicBezTo>
                <a:cubicBezTo>
                  <a:pt x="5" y="75"/>
                  <a:pt x="5" y="75"/>
                  <a:pt x="5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3" y="75"/>
                  <a:pt x="2" y="76"/>
                  <a:pt x="2" y="77"/>
                </a:cubicBezTo>
                <a:cubicBezTo>
                  <a:pt x="1" y="80"/>
                  <a:pt x="1" y="82"/>
                  <a:pt x="0" y="85"/>
                </a:cubicBezTo>
                <a:cubicBezTo>
                  <a:pt x="0" y="86"/>
                  <a:pt x="1" y="87"/>
                  <a:pt x="2" y="88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94"/>
                  <a:pt x="8" y="99"/>
                  <a:pt x="8" y="104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6"/>
                  <a:pt x="0" y="108"/>
                </a:cubicBezTo>
                <a:cubicBezTo>
                  <a:pt x="1" y="110"/>
                  <a:pt x="1" y="113"/>
                  <a:pt x="1" y="116"/>
                </a:cubicBezTo>
                <a:cubicBezTo>
                  <a:pt x="2" y="117"/>
                  <a:pt x="3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1" y="122"/>
                  <a:pt x="13" y="127"/>
                  <a:pt x="15" y="132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8" y="136"/>
                  <a:pt x="8" y="138"/>
                </a:cubicBezTo>
                <a:cubicBezTo>
                  <a:pt x="9" y="140"/>
                  <a:pt x="11" y="143"/>
                  <a:pt x="12" y="145"/>
                </a:cubicBezTo>
                <a:cubicBezTo>
                  <a:pt x="12" y="146"/>
                  <a:pt x="13" y="146"/>
                  <a:pt x="14" y="146"/>
                </a:cubicBezTo>
                <a:cubicBezTo>
                  <a:pt x="14" y="146"/>
                  <a:pt x="15" y="146"/>
                  <a:pt x="15" y="146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3" y="148"/>
                  <a:pt x="26" y="152"/>
                  <a:pt x="29" y="156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24" y="161"/>
                  <a:pt x="24" y="163"/>
                  <a:pt x="25" y="163"/>
                </a:cubicBezTo>
                <a:cubicBezTo>
                  <a:pt x="27" y="166"/>
                  <a:pt x="29" y="168"/>
                  <a:pt x="31" y="170"/>
                </a:cubicBezTo>
                <a:cubicBezTo>
                  <a:pt x="31" y="170"/>
                  <a:pt x="32" y="170"/>
                  <a:pt x="33" y="170"/>
                </a:cubicBezTo>
                <a:cubicBezTo>
                  <a:pt x="33" y="170"/>
                  <a:pt x="34" y="170"/>
                  <a:pt x="34" y="170"/>
                </a:cubicBezTo>
                <a:cubicBezTo>
                  <a:pt x="39" y="165"/>
                  <a:pt x="39" y="165"/>
                  <a:pt x="39" y="165"/>
                </a:cubicBezTo>
                <a:cubicBezTo>
                  <a:pt x="42" y="169"/>
                  <a:pt x="47" y="172"/>
                  <a:pt x="51" y="174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81"/>
                  <a:pt x="48" y="182"/>
                  <a:pt x="49" y="183"/>
                </a:cubicBezTo>
                <a:cubicBezTo>
                  <a:pt x="51" y="184"/>
                  <a:pt x="54" y="186"/>
                  <a:pt x="57" y="187"/>
                </a:cubicBezTo>
                <a:cubicBezTo>
                  <a:pt x="57" y="187"/>
                  <a:pt x="57" y="187"/>
                  <a:pt x="58" y="187"/>
                </a:cubicBezTo>
                <a:cubicBezTo>
                  <a:pt x="58" y="187"/>
                  <a:pt x="59" y="187"/>
                  <a:pt x="59" y="186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5" y="182"/>
                  <a:pt x="67" y="182"/>
                  <a:pt x="70" y="183"/>
                </a:cubicBezTo>
                <a:cubicBezTo>
                  <a:pt x="72" y="184"/>
                  <a:pt x="74" y="185"/>
                  <a:pt x="77" y="185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76" y="193"/>
                  <a:pt x="76" y="194"/>
                  <a:pt x="78" y="194"/>
                </a:cubicBezTo>
                <a:cubicBezTo>
                  <a:pt x="81" y="195"/>
                  <a:pt x="83" y="195"/>
                  <a:pt x="86" y="196"/>
                </a:cubicBezTo>
                <a:cubicBezTo>
                  <a:pt x="86" y="196"/>
                  <a:pt x="86" y="196"/>
                  <a:pt x="86" y="196"/>
                </a:cubicBezTo>
                <a:cubicBezTo>
                  <a:pt x="87" y="196"/>
                  <a:pt x="88" y="195"/>
                  <a:pt x="89" y="194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93" y="188"/>
                  <a:pt x="96" y="188"/>
                  <a:pt x="99" y="188"/>
                </a:cubicBezTo>
                <a:cubicBezTo>
                  <a:pt x="101" y="188"/>
                  <a:pt x="103" y="188"/>
                  <a:pt x="105" y="188"/>
                </a:cubicBezTo>
                <a:cubicBezTo>
                  <a:pt x="106" y="194"/>
                  <a:pt x="106" y="194"/>
                  <a:pt x="106" y="194"/>
                </a:cubicBezTo>
                <a:cubicBezTo>
                  <a:pt x="106" y="195"/>
                  <a:pt x="107" y="196"/>
                  <a:pt x="108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11" y="196"/>
                  <a:pt x="114" y="195"/>
                  <a:pt x="117" y="195"/>
                </a:cubicBezTo>
                <a:cubicBezTo>
                  <a:pt x="118" y="195"/>
                  <a:pt x="119" y="194"/>
                  <a:pt x="119" y="192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23" y="185"/>
                  <a:pt x="128" y="184"/>
                  <a:pt x="133" y="182"/>
                </a:cubicBezTo>
                <a:cubicBezTo>
                  <a:pt x="135" y="187"/>
                  <a:pt x="135" y="187"/>
                  <a:pt x="135" y="187"/>
                </a:cubicBezTo>
                <a:cubicBezTo>
                  <a:pt x="136" y="188"/>
                  <a:pt x="137" y="189"/>
                  <a:pt x="137" y="189"/>
                </a:cubicBezTo>
                <a:cubicBezTo>
                  <a:pt x="138" y="189"/>
                  <a:pt x="138" y="189"/>
                  <a:pt x="138" y="188"/>
                </a:cubicBezTo>
                <a:cubicBezTo>
                  <a:pt x="141" y="187"/>
                  <a:pt x="143" y="186"/>
                  <a:pt x="146" y="185"/>
                </a:cubicBezTo>
                <a:cubicBezTo>
                  <a:pt x="147" y="184"/>
                  <a:pt x="148" y="183"/>
                  <a:pt x="147" y="182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9" y="174"/>
                  <a:pt x="153" y="171"/>
                  <a:pt x="157" y="167"/>
                </a:cubicBezTo>
                <a:cubicBezTo>
                  <a:pt x="161" y="172"/>
                  <a:pt x="161" y="172"/>
                  <a:pt x="161" y="172"/>
                </a:cubicBezTo>
                <a:cubicBezTo>
                  <a:pt x="162" y="172"/>
                  <a:pt x="162" y="172"/>
                  <a:pt x="163" y="172"/>
                </a:cubicBezTo>
                <a:cubicBezTo>
                  <a:pt x="164" y="172"/>
                  <a:pt x="164" y="172"/>
                  <a:pt x="165" y="172"/>
                </a:cubicBezTo>
                <a:cubicBezTo>
                  <a:pt x="167" y="170"/>
                  <a:pt x="169" y="168"/>
                  <a:pt x="171" y="166"/>
                </a:cubicBezTo>
                <a:cubicBezTo>
                  <a:pt x="172" y="165"/>
                  <a:pt x="172" y="164"/>
                  <a:pt x="171" y="163"/>
                </a:cubicBezTo>
                <a:cubicBezTo>
                  <a:pt x="166" y="158"/>
                  <a:pt x="166" y="158"/>
                  <a:pt x="166" y="158"/>
                </a:cubicBezTo>
                <a:cubicBezTo>
                  <a:pt x="170" y="155"/>
                  <a:pt x="173" y="150"/>
                  <a:pt x="176" y="146"/>
                </a:cubicBezTo>
                <a:cubicBezTo>
                  <a:pt x="181" y="149"/>
                  <a:pt x="181" y="149"/>
                  <a:pt x="181" y="149"/>
                </a:cubicBezTo>
                <a:cubicBezTo>
                  <a:pt x="182" y="149"/>
                  <a:pt x="182" y="149"/>
                  <a:pt x="182" y="149"/>
                </a:cubicBezTo>
                <a:cubicBezTo>
                  <a:pt x="183" y="149"/>
                  <a:pt x="184" y="149"/>
                  <a:pt x="184" y="148"/>
                </a:cubicBezTo>
                <a:cubicBezTo>
                  <a:pt x="186" y="146"/>
                  <a:pt x="187" y="143"/>
                  <a:pt x="188" y="140"/>
                </a:cubicBezTo>
                <a:cubicBezTo>
                  <a:pt x="189" y="139"/>
                  <a:pt x="188" y="138"/>
                  <a:pt x="187" y="138"/>
                </a:cubicBezTo>
                <a:cubicBezTo>
                  <a:pt x="182" y="134"/>
                  <a:pt x="182" y="134"/>
                  <a:pt x="182" y="134"/>
                </a:cubicBezTo>
                <a:cubicBezTo>
                  <a:pt x="183" y="132"/>
                  <a:pt x="184" y="130"/>
                  <a:pt x="185" y="127"/>
                </a:cubicBezTo>
                <a:cubicBezTo>
                  <a:pt x="186" y="125"/>
                  <a:pt x="186" y="122"/>
                  <a:pt x="187" y="120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4" y="121"/>
                  <a:pt x="195" y="120"/>
                  <a:pt x="196" y="119"/>
                </a:cubicBezTo>
                <a:cubicBezTo>
                  <a:pt x="196" y="116"/>
                  <a:pt x="197" y="113"/>
                  <a:pt x="197" y="111"/>
                </a:cubicBezTo>
                <a:cubicBezTo>
                  <a:pt x="197" y="110"/>
                  <a:pt x="196" y="108"/>
                  <a:pt x="195" y="108"/>
                </a:cubicBezTo>
                <a:close/>
              </a:path>
            </a:pathLst>
          </a:custGeom>
          <a:solidFill>
            <a:schemeClr val="accent3"/>
          </a:solidFill>
          <a:ln w="19050" cap="rnd">
            <a:solidFill>
              <a:schemeClr val="accent3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6153543" y="7599383"/>
            <a:ext cx="4340132" cy="4314844"/>
          </a:xfrm>
          <a:custGeom>
            <a:avLst/>
            <a:gdLst>
              <a:gd name="T0" fmla="*/ 135 w 145"/>
              <a:gd name="T1" fmla="*/ 77 h 144"/>
              <a:gd name="T2" fmla="*/ 143 w 145"/>
              <a:gd name="T3" fmla="*/ 65 h 144"/>
              <a:gd name="T4" fmla="*/ 143 w 145"/>
              <a:gd name="T5" fmla="*/ 53 h 144"/>
              <a:gd name="T6" fmla="*/ 141 w 145"/>
              <a:gd name="T7" fmla="*/ 51 h 144"/>
              <a:gd name="T8" fmla="*/ 129 w 145"/>
              <a:gd name="T9" fmla="*/ 45 h 144"/>
              <a:gd name="T10" fmla="*/ 135 w 145"/>
              <a:gd name="T11" fmla="*/ 39 h 144"/>
              <a:gd name="T12" fmla="*/ 130 w 145"/>
              <a:gd name="T13" fmla="*/ 28 h 144"/>
              <a:gd name="T14" fmla="*/ 127 w 145"/>
              <a:gd name="T15" fmla="*/ 27 h 144"/>
              <a:gd name="T16" fmla="*/ 113 w 145"/>
              <a:gd name="T17" fmla="*/ 25 h 144"/>
              <a:gd name="T18" fmla="*/ 117 w 145"/>
              <a:gd name="T19" fmla="*/ 15 h 144"/>
              <a:gd name="T20" fmla="*/ 108 w 145"/>
              <a:gd name="T21" fmla="*/ 9 h 144"/>
              <a:gd name="T22" fmla="*/ 101 w 145"/>
              <a:gd name="T23" fmla="*/ 17 h 144"/>
              <a:gd name="T24" fmla="*/ 92 w 145"/>
              <a:gd name="T25" fmla="*/ 13 h 144"/>
              <a:gd name="T26" fmla="*/ 92 w 145"/>
              <a:gd name="T27" fmla="*/ 2 h 144"/>
              <a:gd name="T28" fmla="*/ 82 w 145"/>
              <a:gd name="T29" fmla="*/ 0 h 144"/>
              <a:gd name="T30" fmla="*/ 78 w 145"/>
              <a:gd name="T31" fmla="*/ 10 h 144"/>
              <a:gd name="T32" fmla="*/ 72 w 145"/>
              <a:gd name="T33" fmla="*/ 10 h 144"/>
              <a:gd name="T34" fmla="*/ 66 w 145"/>
              <a:gd name="T35" fmla="*/ 2 h 144"/>
              <a:gd name="T36" fmla="*/ 63 w 145"/>
              <a:gd name="T37" fmla="*/ 0 h 144"/>
              <a:gd name="T38" fmla="*/ 52 w 145"/>
              <a:gd name="T39" fmla="*/ 4 h 144"/>
              <a:gd name="T40" fmla="*/ 45 w 145"/>
              <a:gd name="T41" fmla="*/ 17 h 144"/>
              <a:gd name="T42" fmla="*/ 38 w 145"/>
              <a:gd name="T43" fmla="*/ 9 h 144"/>
              <a:gd name="T44" fmla="*/ 28 w 145"/>
              <a:gd name="T45" fmla="*/ 14 h 144"/>
              <a:gd name="T46" fmla="*/ 32 w 145"/>
              <a:gd name="T47" fmla="*/ 25 h 144"/>
              <a:gd name="T48" fmla="*/ 18 w 145"/>
              <a:gd name="T49" fmla="*/ 27 h 144"/>
              <a:gd name="T50" fmla="*/ 15 w 145"/>
              <a:gd name="T51" fmla="*/ 28 h 144"/>
              <a:gd name="T52" fmla="*/ 10 w 145"/>
              <a:gd name="T53" fmla="*/ 39 h 144"/>
              <a:gd name="T54" fmla="*/ 14 w 145"/>
              <a:gd name="T55" fmla="*/ 52 h 144"/>
              <a:gd name="T56" fmla="*/ 5 w 145"/>
              <a:gd name="T57" fmla="*/ 51 h 144"/>
              <a:gd name="T58" fmla="*/ 2 w 145"/>
              <a:gd name="T59" fmla="*/ 53 h 144"/>
              <a:gd name="T60" fmla="*/ 2 w 145"/>
              <a:gd name="T61" fmla="*/ 65 h 144"/>
              <a:gd name="T62" fmla="*/ 11 w 145"/>
              <a:gd name="T63" fmla="*/ 77 h 144"/>
              <a:gd name="T64" fmla="*/ 0 w 145"/>
              <a:gd name="T65" fmla="*/ 82 h 144"/>
              <a:gd name="T66" fmla="*/ 5 w 145"/>
              <a:gd name="T67" fmla="*/ 93 h 144"/>
              <a:gd name="T68" fmla="*/ 14 w 145"/>
              <a:gd name="T69" fmla="*/ 91 h 144"/>
              <a:gd name="T70" fmla="*/ 17 w 145"/>
              <a:gd name="T71" fmla="*/ 100 h 144"/>
              <a:gd name="T72" fmla="*/ 10 w 145"/>
              <a:gd name="T73" fmla="*/ 108 h 144"/>
              <a:gd name="T74" fmla="*/ 17 w 145"/>
              <a:gd name="T75" fmla="*/ 117 h 144"/>
              <a:gd name="T76" fmla="*/ 26 w 145"/>
              <a:gd name="T77" fmla="*/ 112 h 144"/>
              <a:gd name="T78" fmla="*/ 28 w 145"/>
              <a:gd name="T79" fmla="*/ 127 h 144"/>
              <a:gd name="T80" fmla="*/ 37 w 145"/>
              <a:gd name="T81" fmla="*/ 135 h 144"/>
              <a:gd name="T82" fmla="*/ 40 w 145"/>
              <a:gd name="T83" fmla="*/ 134 h 144"/>
              <a:gd name="T84" fmla="*/ 53 w 145"/>
              <a:gd name="T85" fmla="*/ 131 h 144"/>
              <a:gd name="T86" fmla="*/ 52 w 145"/>
              <a:gd name="T87" fmla="*/ 140 h 144"/>
              <a:gd name="T88" fmla="*/ 63 w 145"/>
              <a:gd name="T89" fmla="*/ 144 h 144"/>
              <a:gd name="T90" fmla="*/ 66 w 145"/>
              <a:gd name="T91" fmla="*/ 142 h 144"/>
              <a:gd name="T92" fmla="*/ 73 w 145"/>
              <a:gd name="T93" fmla="*/ 134 h 144"/>
              <a:gd name="T94" fmla="*/ 80 w 145"/>
              <a:gd name="T95" fmla="*/ 142 h 144"/>
              <a:gd name="T96" fmla="*/ 82 w 145"/>
              <a:gd name="T97" fmla="*/ 144 h 144"/>
              <a:gd name="T98" fmla="*/ 93 w 145"/>
              <a:gd name="T99" fmla="*/ 140 h 144"/>
              <a:gd name="T100" fmla="*/ 101 w 145"/>
              <a:gd name="T101" fmla="*/ 127 h 144"/>
              <a:gd name="T102" fmla="*/ 108 w 145"/>
              <a:gd name="T103" fmla="*/ 136 h 144"/>
              <a:gd name="T104" fmla="*/ 117 w 145"/>
              <a:gd name="T105" fmla="*/ 130 h 144"/>
              <a:gd name="T106" fmla="*/ 113 w 145"/>
              <a:gd name="T107" fmla="*/ 119 h 144"/>
              <a:gd name="T108" fmla="*/ 128 w 145"/>
              <a:gd name="T109" fmla="*/ 117 h 144"/>
              <a:gd name="T110" fmla="*/ 131 w 145"/>
              <a:gd name="T111" fmla="*/ 117 h 144"/>
              <a:gd name="T112" fmla="*/ 135 w 145"/>
              <a:gd name="T113" fmla="*/ 106 h 144"/>
              <a:gd name="T114" fmla="*/ 132 w 145"/>
              <a:gd name="T115" fmla="*/ 92 h 144"/>
              <a:gd name="T116" fmla="*/ 141 w 145"/>
              <a:gd name="T117" fmla="*/ 93 h 144"/>
              <a:gd name="T118" fmla="*/ 143 w 145"/>
              <a:gd name="T119" fmla="*/ 91 h 144"/>
              <a:gd name="T120" fmla="*/ 143 w 145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5" h="144">
                <a:moveTo>
                  <a:pt x="143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4"/>
                  <a:pt x="135" y="70"/>
                  <a:pt x="135" y="67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4" y="65"/>
                  <a:pt x="145" y="64"/>
                  <a:pt x="145" y="63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8"/>
                  <a:pt x="129" y="45"/>
                </a:cubicBezTo>
                <a:cubicBezTo>
                  <a:pt x="128" y="45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6" y="37"/>
                  <a:pt x="136" y="36"/>
                </a:cubicBezTo>
                <a:cubicBezTo>
                  <a:pt x="134" y="33"/>
                  <a:pt x="132" y="30"/>
                  <a:pt x="130" y="28"/>
                </a:cubicBezTo>
                <a:cubicBezTo>
                  <a:pt x="130" y="27"/>
                  <a:pt x="129" y="27"/>
                  <a:pt x="129" y="27"/>
                </a:cubicBezTo>
                <a:cubicBezTo>
                  <a:pt x="128" y="27"/>
                  <a:pt x="128" y="27"/>
                  <a:pt x="127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5" y="27"/>
                  <a:pt x="113" y="25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17"/>
                  <a:pt x="118" y="15"/>
                  <a:pt x="117" y="15"/>
                </a:cubicBezTo>
                <a:cubicBezTo>
                  <a:pt x="114" y="13"/>
                  <a:pt x="112" y="11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6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8" y="16"/>
                  <a:pt x="96" y="15"/>
                  <a:pt x="93" y="14"/>
                </a:cubicBezTo>
                <a:cubicBezTo>
                  <a:pt x="92" y="14"/>
                  <a:pt x="92" y="13"/>
                  <a:pt x="92" y="13"/>
                </a:cubicBezTo>
                <a:cubicBezTo>
                  <a:pt x="93" y="5"/>
                  <a:pt x="93" y="5"/>
                  <a:pt x="93" y="5"/>
                </a:cubicBezTo>
                <a:cubicBezTo>
                  <a:pt x="94" y="4"/>
                  <a:pt x="93" y="2"/>
                  <a:pt x="92" y="2"/>
                </a:cubicBezTo>
                <a:cubicBezTo>
                  <a:pt x="88" y="1"/>
                  <a:pt x="85" y="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1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4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10"/>
                  <a:pt x="69" y="10"/>
                  <a:pt x="68" y="10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0" y="14"/>
                  <a:pt x="47" y="15"/>
                  <a:pt x="45" y="17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9"/>
                  <a:pt x="38" y="9"/>
                  <a:pt x="38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4" y="11"/>
                  <a:pt x="31" y="12"/>
                  <a:pt x="28" y="14"/>
                </a:cubicBezTo>
                <a:cubicBezTo>
                  <a:pt x="27" y="15"/>
                  <a:pt x="27" y="16"/>
                  <a:pt x="28" y="17"/>
                </a:cubicBezTo>
                <a:cubicBezTo>
                  <a:pt x="32" y="25"/>
                  <a:pt x="32" y="25"/>
                  <a:pt x="32" y="25"/>
                </a:cubicBezTo>
                <a:cubicBezTo>
                  <a:pt x="30" y="27"/>
                  <a:pt x="28" y="29"/>
                  <a:pt x="25" y="32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6" y="27"/>
                  <a:pt x="15" y="27"/>
                  <a:pt x="15" y="28"/>
                </a:cubicBezTo>
                <a:cubicBezTo>
                  <a:pt x="13" y="30"/>
                  <a:pt x="11" y="33"/>
                  <a:pt x="9" y="36"/>
                </a:cubicBezTo>
                <a:cubicBezTo>
                  <a:pt x="9" y="37"/>
                  <a:pt x="9" y="38"/>
                  <a:pt x="10" y="39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4" y="51"/>
                </a:cubicBezTo>
                <a:cubicBezTo>
                  <a:pt x="3" y="51"/>
                  <a:pt x="3" y="52"/>
                  <a:pt x="2" y="53"/>
                </a:cubicBezTo>
                <a:cubicBezTo>
                  <a:pt x="1" y="56"/>
                  <a:pt x="1" y="60"/>
                  <a:pt x="0" y="63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0"/>
                  <a:pt x="10" y="74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0" y="80"/>
                  <a:pt x="0" y="82"/>
                </a:cubicBezTo>
                <a:cubicBezTo>
                  <a:pt x="1" y="85"/>
                  <a:pt x="2" y="88"/>
                  <a:pt x="2" y="91"/>
                </a:cubicBezTo>
                <a:cubicBezTo>
                  <a:pt x="3" y="92"/>
                  <a:pt x="4" y="93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7"/>
                  <a:pt x="17" y="99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9" y="106"/>
                  <a:pt x="9" y="107"/>
                  <a:pt x="10" y="108"/>
                </a:cubicBezTo>
                <a:cubicBezTo>
                  <a:pt x="11" y="111"/>
                  <a:pt x="13" y="114"/>
                  <a:pt x="15" y="117"/>
                </a:cubicBezTo>
                <a:cubicBezTo>
                  <a:pt x="16" y="117"/>
                  <a:pt x="16" y="117"/>
                  <a:pt x="17" y="117"/>
                </a:cubicBezTo>
                <a:cubicBezTo>
                  <a:pt x="17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5"/>
                  <a:pt x="30" y="117"/>
                  <a:pt x="33" y="119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7" y="128"/>
                  <a:pt x="27" y="129"/>
                  <a:pt x="28" y="130"/>
                </a:cubicBezTo>
                <a:cubicBezTo>
                  <a:pt x="31" y="132"/>
                  <a:pt x="34" y="133"/>
                  <a:pt x="37" y="135"/>
                </a:cubicBezTo>
                <a:cubicBezTo>
                  <a:pt x="37" y="135"/>
                  <a:pt x="37" y="135"/>
                  <a:pt x="38" y="135"/>
                </a:cubicBezTo>
                <a:cubicBezTo>
                  <a:pt x="38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7" y="129"/>
                  <a:pt x="50" y="130"/>
                  <a:pt x="53" y="131"/>
                </a:cubicBezTo>
                <a:cubicBezTo>
                  <a:pt x="53" y="131"/>
                  <a:pt x="53" y="131"/>
                  <a:pt x="54" y="131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41"/>
                  <a:pt x="53" y="142"/>
                  <a:pt x="54" y="142"/>
                </a:cubicBezTo>
                <a:cubicBezTo>
                  <a:pt x="57" y="143"/>
                  <a:pt x="60" y="144"/>
                  <a:pt x="63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70" y="134"/>
                  <a:pt x="71" y="134"/>
                  <a:pt x="73" y="134"/>
                </a:cubicBezTo>
                <a:cubicBezTo>
                  <a:pt x="75" y="134"/>
                  <a:pt x="76" y="134"/>
                  <a:pt x="78" y="134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4"/>
                  <a:pt x="89" y="143"/>
                  <a:pt x="92" y="142"/>
                </a:cubicBezTo>
                <a:cubicBezTo>
                  <a:pt x="93" y="142"/>
                  <a:pt x="94" y="141"/>
                  <a:pt x="93" y="140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6" y="135"/>
                  <a:pt x="107" y="136"/>
                  <a:pt x="108" y="136"/>
                </a:cubicBezTo>
                <a:cubicBezTo>
                  <a:pt x="108" y="136"/>
                  <a:pt x="109" y="135"/>
                  <a:pt x="109" y="135"/>
                </a:cubicBezTo>
                <a:cubicBezTo>
                  <a:pt x="112" y="134"/>
                  <a:pt x="115" y="132"/>
                  <a:pt x="117" y="130"/>
                </a:cubicBezTo>
                <a:cubicBezTo>
                  <a:pt x="118" y="129"/>
                  <a:pt x="118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8" y="118"/>
                  <a:pt x="129" y="118"/>
                </a:cubicBezTo>
                <a:cubicBezTo>
                  <a:pt x="129" y="118"/>
                  <a:pt x="130" y="117"/>
                  <a:pt x="131" y="117"/>
                </a:cubicBezTo>
                <a:cubicBezTo>
                  <a:pt x="133" y="114"/>
                  <a:pt x="134" y="111"/>
                  <a:pt x="136" y="109"/>
                </a:cubicBezTo>
                <a:cubicBezTo>
                  <a:pt x="137" y="108"/>
                  <a:pt x="136" y="106"/>
                  <a:pt x="135" y="106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9" y="98"/>
                  <a:pt x="131" y="95"/>
                  <a:pt x="132" y="92"/>
                </a:cubicBezTo>
                <a:cubicBezTo>
                  <a:pt x="132" y="92"/>
                  <a:pt x="132" y="92"/>
                  <a:pt x="132" y="91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2" y="93"/>
                  <a:pt x="143" y="92"/>
                  <a:pt x="143" y="91"/>
                </a:cubicBezTo>
                <a:cubicBezTo>
                  <a:pt x="144" y="88"/>
                  <a:pt x="145" y="85"/>
                  <a:pt x="145" y="82"/>
                </a:cubicBezTo>
                <a:cubicBezTo>
                  <a:pt x="145" y="80"/>
                  <a:pt x="145" y="79"/>
                  <a:pt x="143" y="79"/>
                </a:cubicBezTo>
                <a:close/>
              </a:path>
            </a:pathLst>
          </a:custGeom>
          <a:solidFill>
            <a:schemeClr val="accent2"/>
          </a:solidFill>
          <a:ln w="19050" cap="rnd">
            <a:solidFill>
              <a:schemeClr val="accent2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15467169" y="6869266"/>
            <a:ext cx="4369623" cy="4314844"/>
          </a:xfrm>
          <a:custGeom>
            <a:avLst/>
            <a:gdLst>
              <a:gd name="T0" fmla="*/ 135 w 146"/>
              <a:gd name="T1" fmla="*/ 77 h 144"/>
              <a:gd name="T2" fmla="*/ 144 w 146"/>
              <a:gd name="T3" fmla="*/ 65 h 144"/>
              <a:gd name="T4" fmla="*/ 143 w 146"/>
              <a:gd name="T5" fmla="*/ 53 h 144"/>
              <a:gd name="T6" fmla="*/ 141 w 146"/>
              <a:gd name="T7" fmla="*/ 51 h 144"/>
              <a:gd name="T8" fmla="*/ 129 w 146"/>
              <a:gd name="T9" fmla="*/ 45 h 144"/>
              <a:gd name="T10" fmla="*/ 135 w 146"/>
              <a:gd name="T11" fmla="*/ 39 h 144"/>
              <a:gd name="T12" fmla="*/ 131 w 146"/>
              <a:gd name="T13" fmla="*/ 27 h 144"/>
              <a:gd name="T14" fmla="*/ 128 w 146"/>
              <a:gd name="T15" fmla="*/ 27 h 144"/>
              <a:gd name="T16" fmla="*/ 113 w 146"/>
              <a:gd name="T17" fmla="*/ 25 h 144"/>
              <a:gd name="T18" fmla="*/ 117 w 146"/>
              <a:gd name="T19" fmla="*/ 14 h 144"/>
              <a:gd name="T20" fmla="*/ 108 w 146"/>
              <a:gd name="T21" fmla="*/ 9 h 144"/>
              <a:gd name="T22" fmla="*/ 101 w 146"/>
              <a:gd name="T23" fmla="*/ 17 h 144"/>
              <a:gd name="T24" fmla="*/ 92 w 146"/>
              <a:gd name="T25" fmla="*/ 13 h 144"/>
              <a:gd name="T26" fmla="*/ 92 w 146"/>
              <a:gd name="T27" fmla="*/ 2 h 144"/>
              <a:gd name="T28" fmla="*/ 82 w 146"/>
              <a:gd name="T29" fmla="*/ 0 h 144"/>
              <a:gd name="T30" fmla="*/ 78 w 146"/>
              <a:gd name="T31" fmla="*/ 10 h 144"/>
              <a:gd name="T32" fmla="*/ 73 w 146"/>
              <a:gd name="T33" fmla="*/ 10 h 144"/>
              <a:gd name="T34" fmla="*/ 66 w 146"/>
              <a:gd name="T35" fmla="*/ 1 h 144"/>
              <a:gd name="T36" fmla="*/ 64 w 146"/>
              <a:gd name="T37" fmla="*/ 0 h 144"/>
              <a:gd name="T38" fmla="*/ 52 w 146"/>
              <a:gd name="T39" fmla="*/ 4 h 144"/>
              <a:gd name="T40" fmla="*/ 45 w 146"/>
              <a:gd name="T41" fmla="*/ 17 h 144"/>
              <a:gd name="T42" fmla="*/ 38 w 146"/>
              <a:gd name="T43" fmla="*/ 8 h 144"/>
              <a:gd name="T44" fmla="*/ 29 w 146"/>
              <a:gd name="T45" fmla="*/ 14 h 144"/>
              <a:gd name="T46" fmla="*/ 33 w 146"/>
              <a:gd name="T47" fmla="*/ 25 h 144"/>
              <a:gd name="T48" fmla="*/ 18 w 146"/>
              <a:gd name="T49" fmla="*/ 27 h 144"/>
              <a:gd name="T50" fmla="*/ 15 w 146"/>
              <a:gd name="T51" fmla="*/ 27 h 144"/>
              <a:gd name="T52" fmla="*/ 10 w 146"/>
              <a:gd name="T53" fmla="*/ 38 h 144"/>
              <a:gd name="T54" fmla="*/ 14 w 146"/>
              <a:gd name="T55" fmla="*/ 52 h 144"/>
              <a:gd name="T56" fmla="*/ 5 w 146"/>
              <a:gd name="T57" fmla="*/ 51 h 144"/>
              <a:gd name="T58" fmla="*/ 3 w 146"/>
              <a:gd name="T59" fmla="*/ 53 h 144"/>
              <a:gd name="T60" fmla="*/ 2 w 146"/>
              <a:gd name="T61" fmla="*/ 65 h 144"/>
              <a:gd name="T62" fmla="*/ 11 w 146"/>
              <a:gd name="T63" fmla="*/ 77 h 144"/>
              <a:gd name="T64" fmla="*/ 1 w 146"/>
              <a:gd name="T65" fmla="*/ 81 h 144"/>
              <a:gd name="T66" fmla="*/ 5 w 146"/>
              <a:gd name="T67" fmla="*/ 92 h 144"/>
              <a:gd name="T68" fmla="*/ 14 w 146"/>
              <a:gd name="T69" fmla="*/ 91 h 144"/>
              <a:gd name="T70" fmla="*/ 18 w 146"/>
              <a:gd name="T71" fmla="*/ 100 h 144"/>
              <a:gd name="T72" fmla="*/ 10 w 146"/>
              <a:gd name="T73" fmla="*/ 108 h 144"/>
              <a:gd name="T74" fmla="*/ 17 w 146"/>
              <a:gd name="T75" fmla="*/ 117 h 144"/>
              <a:gd name="T76" fmla="*/ 26 w 146"/>
              <a:gd name="T77" fmla="*/ 112 h 144"/>
              <a:gd name="T78" fmla="*/ 28 w 146"/>
              <a:gd name="T79" fmla="*/ 126 h 144"/>
              <a:gd name="T80" fmla="*/ 37 w 146"/>
              <a:gd name="T81" fmla="*/ 135 h 144"/>
              <a:gd name="T82" fmla="*/ 40 w 146"/>
              <a:gd name="T83" fmla="*/ 134 h 144"/>
              <a:gd name="T84" fmla="*/ 53 w 146"/>
              <a:gd name="T85" fmla="*/ 130 h 144"/>
              <a:gd name="T86" fmla="*/ 52 w 146"/>
              <a:gd name="T87" fmla="*/ 139 h 144"/>
              <a:gd name="T88" fmla="*/ 64 w 146"/>
              <a:gd name="T89" fmla="*/ 144 h 144"/>
              <a:gd name="T90" fmla="*/ 66 w 146"/>
              <a:gd name="T91" fmla="*/ 142 h 144"/>
              <a:gd name="T92" fmla="*/ 73 w 146"/>
              <a:gd name="T93" fmla="*/ 134 h 144"/>
              <a:gd name="T94" fmla="*/ 80 w 146"/>
              <a:gd name="T95" fmla="*/ 142 h 144"/>
              <a:gd name="T96" fmla="*/ 82 w 146"/>
              <a:gd name="T97" fmla="*/ 144 h 144"/>
              <a:gd name="T98" fmla="*/ 94 w 146"/>
              <a:gd name="T99" fmla="*/ 139 h 144"/>
              <a:gd name="T100" fmla="*/ 101 w 146"/>
              <a:gd name="T101" fmla="*/ 127 h 144"/>
              <a:gd name="T102" fmla="*/ 108 w 146"/>
              <a:gd name="T103" fmla="*/ 135 h 144"/>
              <a:gd name="T104" fmla="*/ 118 w 146"/>
              <a:gd name="T105" fmla="*/ 130 h 144"/>
              <a:gd name="T106" fmla="*/ 113 w 146"/>
              <a:gd name="T107" fmla="*/ 119 h 144"/>
              <a:gd name="T108" fmla="*/ 128 w 146"/>
              <a:gd name="T109" fmla="*/ 117 h 144"/>
              <a:gd name="T110" fmla="*/ 131 w 146"/>
              <a:gd name="T111" fmla="*/ 116 h 144"/>
              <a:gd name="T112" fmla="*/ 136 w 146"/>
              <a:gd name="T113" fmla="*/ 105 h 144"/>
              <a:gd name="T114" fmla="*/ 132 w 146"/>
              <a:gd name="T115" fmla="*/ 92 h 144"/>
              <a:gd name="T116" fmla="*/ 141 w 146"/>
              <a:gd name="T117" fmla="*/ 92 h 144"/>
              <a:gd name="T118" fmla="*/ 144 w 146"/>
              <a:gd name="T119" fmla="*/ 91 h 144"/>
              <a:gd name="T120" fmla="*/ 144 w 146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chemeClr val="accent4"/>
          </a:solidFill>
          <a:ln w="19050" cap="rnd">
            <a:solidFill>
              <a:schemeClr val="accent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18146545" y="3635229"/>
            <a:ext cx="4369623" cy="4314844"/>
          </a:xfrm>
          <a:custGeom>
            <a:avLst/>
            <a:gdLst>
              <a:gd name="T0" fmla="*/ 135 w 146"/>
              <a:gd name="T1" fmla="*/ 77 h 144"/>
              <a:gd name="T2" fmla="*/ 144 w 146"/>
              <a:gd name="T3" fmla="*/ 65 h 144"/>
              <a:gd name="T4" fmla="*/ 143 w 146"/>
              <a:gd name="T5" fmla="*/ 53 h 144"/>
              <a:gd name="T6" fmla="*/ 141 w 146"/>
              <a:gd name="T7" fmla="*/ 51 h 144"/>
              <a:gd name="T8" fmla="*/ 129 w 146"/>
              <a:gd name="T9" fmla="*/ 45 h 144"/>
              <a:gd name="T10" fmla="*/ 135 w 146"/>
              <a:gd name="T11" fmla="*/ 39 h 144"/>
              <a:gd name="T12" fmla="*/ 131 w 146"/>
              <a:gd name="T13" fmla="*/ 27 h 144"/>
              <a:gd name="T14" fmla="*/ 128 w 146"/>
              <a:gd name="T15" fmla="*/ 27 h 144"/>
              <a:gd name="T16" fmla="*/ 113 w 146"/>
              <a:gd name="T17" fmla="*/ 25 h 144"/>
              <a:gd name="T18" fmla="*/ 117 w 146"/>
              <a:gd name="T19" fmla="*/ 14 h 144"/>
              <a:gd name="T20" fmla="*/ 108 w 146"/>
              <a:gd name="T21" fmla="*/ 9 h 144"/>
              <a:gd name="T22" fmla="*/ 101 w 146"/>
              <a:gd name="T23" fmla="*/ 17 h 144"/>
              <a:gd name="T24" fmla="*/ 92 w 146"/>
              <a:gd name="T25" fmla="*/ 13 h 144"/>
              <a:gd name="T26" fmla="*/ 92 w 146"/>
              <a:gd name="T27" fmla="*/ 2 h 144"/>
              <a:gd name="T28" fmla="*/ 82 w 146"/>
              <a:gd name="T29" fmla="*/ 0 h 144"/>
              <a:gd name="T30" fmla="*/ 78 w 146"/>
              <a:gd name="T31" fmla="*/ 10 h 144"/>
              <a:gd name="T32" fmla="*/ 73 w 146"/>
              <a:gd name="T33" fmla="*/ 10 h 144"/>
              <a:gd name="T34" fmla="*/ 66 w 146"/>
              <a:gd name="T35" fmla="*/ 1 h 144"/>
              <a:gd name="T36" fmla="*/ 64 w 146"/>
              <a:gd name="T37" fmla="*/ 0 h 144"/>
              <a:gd name="T38" fmla="*/ 52 w 146"/>
              <a:gd name="T39" fmla="*/ 4 h 144"/>
              <a:gd name="T40" fmla="*/ 45 w 146"/>
              <a:gd name="T41" fmla="*/ 17 h 144"/>
              <a:gd name="T42" fmla="*/ 38 w 146"/>
              <a:gd name="T43" fmla="*/ 8 h 144"/>
              <a:gd name="T44" fmla="*/ 29 w 146"/>
              <a:gd name="T45" fmla="*/ 14 h 144"/>
              <a:gd name="T46" fmla="*/ 33 w 146"/>
              <a:gd name="T47" fmla="*/ 25 h 144"/>
              <a:gd name="T48" fmla="*/ 18 w 146"/>
              <a:gd name="T49" fmla="*/ 27 h 144"/>
              <a:gd name="T50" fmla="*/ 15 w 146"/>
              <a:gd name="T51" fmla="*/ 27 h 144"/>
              <a:gd name="T52" fmla="*/ 10 w 146"/>
              <a:gd name="T53" fmla="*/ 38 h 144"/>
              <a:gd name="T54" fmla="*/ 14 w 146"/>
              <a:gd name="T55" fmla="*/ 52 h 144"/>
              <a:gd name="T56" fmla="*/ 5 w 146"/>
              <a:gd name="T57" fmla="*/ 51 h 144"/>
              <a:gd name="T58" fmla="*/ 3 w 146"/>
              <a:gd name="T59" fmla="*/ 53 h 144"/>
              <a:gd name="T60" fmla="*/ 2 w 146"/>
              <a:gd name="T61" fmla="*/ 65 h 144"/>
              <a:gd name="T62" fmla="*/ 11 w 146"/>
              <a:gd name="T63" fmla="*/ 77 h 144"/>
              <a:gd name="T64" fmla="*/ 1 w 146"/>
              <a:gd name="T65" fmla="*/ 81 h 144"/>
              <a:gd name="T66" fmla="*/ 5 w 146"/>
              <a:gd name="T67" fmla="*/ 92 h 144"/>
              <a:gd name="T68" fmla="*/ 14 w 146"/>
              <a:gd name="T69" fmla="*/ 91 h 144"/>
              <a:gd name="T70" fmla="*/ 18 w 146"/>
              <a:gd name="T71" fmla="*/ 100 h 144"/>
              <a:gd name="T72" fmla="*/ 10 w 146"/>
              <a:gd name="T73" fmla="*/ 108 h 144"/>
              <a:gd name="T74" fmla="*/ 17 w 146"/>
              <a:gd name="T75" fmla="*/ 117 h 144"/>
              <a:gd name="T76" fmla="*/ 26 w 146"/>
              <a:gd name="T77" fmla="*/ 112 h 144"/>
              <a:gd name="T78" fmla="*/ 28 w 146"/>
              <a:gd name="T79" fmla="*/ 126 h 144"/>
              <a:gd name="T80" fmla="*/ 37 w 146"/>
              <a:gd name="T81" fmla="*/ 135 h 144"/>
              <a:gd name="T82" fmla="*/ 40 w 146"/>
              <a:gd name="T83" fmla="*/ 134 h 144"/>
              <a:gd name="T84" fmla="*/ 53 w 146"/>
              <a:gd name="T85" fmla="*/ 130 h 144"/>
              <a:gd name="T86" fmla="*/ 52 w 146"/>
              <a:gd name="T87" fmla="*/ 139 h 144"/>
              <a:gd name="T88" fmla="*/ 64 w 146"/>
              <a:gd name="T89" fmla="*/ 144 h 144"/>
              <a:gd name="T90" fmla="*/ 66 w 146"/>
              <a:gd name="T91" fmla="*/ 142 h 144"/>
              <a:gd name="T92" fmla="*/ 73 w 146"/>
              <a:gd name="T93" fmla="*/ 134 h 144"/>
              <a:gd name="T94" fmla="*/ 80 w 146"/>
              <a:gd name="T95" fmla="*/ 142 h 144"/>
              <a:gd name="T96" fmla="*/ 82 w 146"/>
              <a:gd name="T97" fmla="*/ 144 h 144"/>
              <a:gd name="T98" fmla="*/ 94 w 146"/>
              <a:gd name="T99" fmla="*/ 139 h 144"/>
              <a:gd name="T100" fmla="*/ 101 w 146"/>
              <a:gd name="T101" fmla="*/ 127 h 144"/>
              <a:gd name="T102" fmla="*/ 108 w 146"/>
              <a:gd name="T103" fmla="*/ 135 h 144"/>
              <a:gd name="T104" fmla="*/ 118 w 146"/>
              <a:gd name="T105" fmla="*/ 130 h 144"/>
              <a:gd name="T106" fmla="*/ 113 w 146"/>
              <a:gd name="T107" fmla="*/ 119 h 144"/>
              <a:gd name="T108" fmla="*/ 128 w 146"/>
              <a:gd name="T109" fmla="*/ 117 h 144"/>
              <a:gd name="T110" fmla="*/ 131 w 146"/>
              <a:gd name="T111" fmla="*/ 116 h 144"/>
              <a:gd name="T112" fmla="*/ 136 w 146"/>
              <a:gd name="T113" fmla="*/ 105 h 144"/>
              <a:gd name="T114" fmla="*/ 132 w 146"/>
              <a:gd name="T115" fmla="*/ 92 h 144"/>
              <a:gd name="T116" fmla="*/ 141 w 146"/>
              <a:gd name="T117" fmla="*/ 92 h 144"/>
              <a:gd name="T118" fmla="*/ 144 w 146"/>
              <a:gd name="T119" fmla="*/ 91 h 144"/>
              <a:gd name="T120" fmla="*/ 144 w 146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chemeClr val="accent5"/>
          </a:solidFill>
          <a:ln w="190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7823134" y="8701633"/>
            <a:ext cx="1006647" cy="868050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11"/>
          <p:cNvSpPr>
            <a:spLocks noEditPoints="1"/>
          </p:cNvSpPr>
          <p:nvPr/>
        </p:nvSpPr>
        <p:spPr bwMode="auto">
          <a:xfrm>
            <a:off x="19690147" y="4652469"/>
            <a:ext cx="1267792" cy="874619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19"/>
          <p:cNvSpPr>
            <a:spLocks noEditPoints="1"/>
          </p:cNvSpPr>
          <p:nvPr/>
        </p:nvSpPr>
        <p:spPr bwMode="auto">
          <a:xfrm>
            <a:off x="4288478" y="4540221"/>
            <a:ext cx="1045575" cy="1292279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29"/>
          <p:cNvSpPr>
            <a:spLocks noEditPoints="1"/>
          </p:cNvSpPr>
          <p:nvPr/>
        </p:nvSpPr>
        <p:spPr bwMode="auto">
          <a:xfrm>
            <a:off x="11941820" y="5974691"/>
            <a:ext cx="1726951" cy="1398004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44"/>
          <p:cNvSpPr>
            <a:spLocks noEditPoints="1"/>
          </p:cNvSpPr>
          <p:nvPr/>
        </p:nvSpPr>
        <p:spPr bwMode="auto">
          <a:xfrm>
            <a:off x="17056649" y="7843352"/>
            <a:ext cx="1106542" cy="858281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2564834" y="5974691"/>
            <a:ext cx="4614469" cy="1776347"/>
          </a:xfrm>
          <a:prstGeom prst="rect">
            <a:avLst/>
          </a:prstGeom>
        </p:spPr>
        <p:txBody>
          <a:bodyPr vert="horz" wrap="square" lIns="182843" tIns="91422" rIns="182843" bIns="91422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900" dirty="0">
                <a:solidFill>
                  <a:schemeClr val="bg1"/>
                </a:solidFill>
              </a:rPr>
              <a:t>A company is an association or collection of </a:t>
            </a:r>
            <a:r>
              <a:rPr lang="en-US" sz="2900" dirty="0" smtClean="0">
                <a:solidFill>
                  <a:schemeClr val="bg1"/>
                </a:solidFill>
              </a:rPr>
              <a:t>individuals</a:t>
            </a: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493675" y="7479974"/>
            <a:ext cx="4614469" cy="1941008"/>
          </a:xfrm>
          <a:prstGeom prst="rect">
            <a:avLst/>
          </a:prstGeom>
        </p:spPr>
        <p:txBody>
          <a:bodyPr vert="horz" wrap="square" lIns="182843" tIns="91422" rIns="182843" bIns="91422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3200" dirty="0">
                <a:solidFill>
                  <a:schemeClr val="bg1"/>
                </a:solidFill>
              </a:rPr>
              <a:t>A company is an association or collection of </a:t>
            </a:r>
            <a:r>
              <a:rPr lang="en-US" sz="3200" dirty="0" smtClean="0">
                <a:solidFill>
                  <a:schemeClr val="bg1"/>
                </a:solidFill>
              </a:rPr>
              <a:t>individuals</a:t>
            </a: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18897266" y="5569132"/>
            <a:ext cx="2865223" cy="1292625"/>
          </a:xfrm>
          <a:prstGeom prst="rect">
            <a:avLst/>
          </a:prstGeom>
        </p:spPr>
        <p:txBody>
          <a:bodyPr vert="horz" wrap="square" lIns="182843" tIns="91422" rIns="182843" bIns="91422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</a:rPr>
              <a:t>A company is an association or </a:t>
            </a:r>
            <a:r>
              <a:rPr lang="en-US" sz="2400" dirty="0" smtClean="0">
                <a:solidFill>
                  <a:schemeClr val="bg1"/>
                </a:solidFill>
              </a:rPr>
              <a:t>collection</a:t>
            </a:r>
          </a:p>
        </p:txBody>
      </p:sp>
      <p:sp>
        <p:nvSpPr>
          <p:cNvPr id="50" name="Subtitle 2"/>
          <p:cNvSpPr txBox="1">
            <a:spLocks/>
          </p:cNvSpPr>
          <p:nvPr/>
        </p:nvSpPr>
        <p:spPr>
          <a:xfrm>
            <a:off x="16266747" y="8862898"/>
            <a:ext cx="2865223" cy="1292625"/>
          </a:xfrm>
          <a:prstGeom prst="rect">
            <a:avLst/>
          </a:prstGeom>
        </p:spPr>
        <p:txBody>
          <a:bodyPr vert="horz" wrap="square" lIns="182843" tIns="91422" rIns="182843" bIns="91422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</a:rPr>
              <a:t>A company is an association or </a:t>
            </a:r>
            <a:r>
              <a:rPr lang="en-US" sz="2400" dirty="0" smtClean="0">
                <a:solidFill>
                  <a:schemeClr val="bg1"/>
                </a:solidFill>
              </a:rPr>
              <a:t>collection</a:t>
            </a:r>
          </a:p>
        </p:txBody>
      </p:sp>
      <p:sp>
        <p:nvSpPr>
          <p:cNvPr id="51" name="Subtitle 2"/>
          <p:cNvSpPr txBox="1">
            <a:spLocks/>
          </p:cNvSpPr>
          <p:nvPr/>
        </p:nvSpPr>
        <p:spPr>
          <a:xfrm>
            <a:off x="6886865" y="9781335"/>
            <a:ext cx="2865223" cy="1292625"/>
          </a:xfrm>
          <a:prstGeom prst="rect">
            <a:avLst/>
          </a:prstGeom>
        </p:spPr>
        <p:txBody>
          <a:bodyPr vert="horz" wrap="square" lIns="182843" tIns="91422" rIns="182843" bIns="91422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</a:rPr>
              <a:t>A company is an association or </a:t>
            </a:r>
            <a:r>
              <a:rPr lang="en-US" sz="2400" dirty="0" smtClean="0">
                <a:solidFill>
                  <a:schemeClr val="bg1"/>
                </a:solidFill>
              </a:rPr>
              <a:t>collection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71216" y="1278974"/>
            <a:ext cx="14214061" cy="1077176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243797" tIns="121899" rIns="243797" bIns="121899" rtlCol="0" anchor="ctr">
            <a:spAutoFit/>
          </a:bodyPr>
          <a:lstStyle/>
          <a:p>
            <a:pPr algn="ctr">
              <a:tabLst>
                <a:tab pos="338138" algn="l"/>
              </a:tabLst>
            </a:pPr>
            <a:r>
              <a:rPr lang="en-US" sz="5400" dirty="0" smtClean="0">
                <a:solidFill>
                  <a:schemeClr val="tx2"/>
                </a:solidFill>
                <a:latin typeface="Lato Black"/>
                <a:cs typeface="Lato Black"/>
              </a:rPr>
              <a:t>FIVE VALUES THAT MOVE OUR COMPANY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768768" y="2217496"/>
            <a:ext cx="6818932" cy="800177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243797" tIns="121899" rIns="243797" bIns="121899" rtlCol="0" anchor="ctr">
            <a:spAutoFit/>
          </a:bodyPr>
          <a:lstStyle/>
          <a:p>
            <a:pPr algn="ctr">
              <a:tabLst>
                <a:tab pos="338138" algn="l"/>
              </a:tabLst>
            </a:pPr>
            <a:r>
              <a:rPr lang="en-US" dirty="0" smtClean="0">
                <a:solidFill>
                  <a:schemeClr val="tx1"/>
                </a:solidFill>
                <a:latin typeface="Lato Regular"/>
                <a:cs typeface="Lato Regular"/>
              </a:rPr>
              <a:t>WRITE HERE YOUR SUBTITLE</a:t>
            </a:r>
          </a:p>
        </p:txBody>
      </p:sp>
    </p:spTree>
    <p:extLst>
      <p:ext uri="{BB962C8B-B14F-4D97-AF65-F5344CB8AC3E}">
        <p14:creationId xmlns:p14="http://schemas.microsoft.com/office/powerpoint/2010/main" val="240993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36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Next Light">
      <a:dk1>
        <a:srgbClr val="737572"/>
      </a:dk1>
      <a:lt1>
        <a:sysClr val="window" lastClr="FFFFFF"/>
      </a:lt1>
      <a:dk2>
        <a:srgbClr val="445469"/>
      </a:dk2>
      <a:lt2>
        <a:srgbClr val="F6F7FA"/>
      </a:lt2>
      <a:accent1>
        <a:srgbClr val="39A7B6"/>
      </a:accent1>
      <a:accent2>
        <a:srgbClr val="7F57A3"/>
      </a:accent2>
      <a:accent3>
        <a:srgbClr val="778887"/>
      </a:accent3>
      <a:accent4>
        <a:srgbClr val="FDBA15"/>
      </a:accent4>
      <a:accent5>
        <a:srgbClr val="F9522F"/>
      </a:accent5>
      <a:accent6>
        <a:srgbClr val="EC1F40"/>
      </a:accent6>
      <a:hlink>
        <a:srgbClr val="697977"/>
      </a:hlink>
      <a:folHlink>
        <a:srgbClr val="3097A7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28506</TotalTime>
  <Words>141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 Black</vt:lpstr>
      <vt:lpstr>Lato Light</vt:lpstr>
      <vt:lpstr>Lato Regular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4281</cp:revision>
  <dcterms:created xsi:type="dcterms:W3CDTF">2014-11-12T21:47:38Z</dcterms:created>
  <dcterms:modified xsi:type="dcterms:W3CDTF">2018-07-29T07:08:13Z</dcterms:modified>
  <cp:category/>
</cp:coreProperties>
</file>