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2" r:id="rId2"/>
  </p:sldMasterIdLst>
  <p:notesMasterIdLst>
    <p:notesMasterId r:id="rId5"/>
  </p:notesMasterIdLst>
  <p:sldIdLst>
    <p:sldId id="289" r:id="rId3"/>
    <p:sldId id="430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2016/3/21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CEA49C9-9433-4E27-A34A-2079E5A3E42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39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1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3560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974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1770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1132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4616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120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091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0138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88520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422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63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79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106" name="稻壳儿小白白(http://dwz.cn/Wu2UP)"/>
          <p:cNvCxnSpPr>
            <a:cxnSpLocks noChangeShapeType="1"/>
          </p:cNvCxnSpPr>
          <p:nvPr/>
        </p:nvCxnSpPr>
        <p:spPr bwMode="auto">
          <a:xfrm>
            <a:off x="3989388" y="3906838"/>
            <a:ext cx="1374775" cy="0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稻壳儿小白白(http://dwz.cn/Wu2UP)"/>
          <p:cNvCxnSpPr>
            <a:cxnSpLocks noChangeShapeType="1"/>
          </p:cNvCxnSpPr>
          <p:nvPr/>
        </p:nvCxnSpPr>
        <p:spPr bwMode="auto">
          <a:xfrm flipV="1">
            <a:off x="5364163" y="1890713"/>
            <a:ext cx="0" cy="4030662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08" name="稻壳儿小白白(http://dwz.cn/Wu2UP)"/>
          <p:cNvSpPr>
            <a:spLocks noChangeArrowheads="1"/>
          </p:cNvSpPr>
          <p:nvPr/>
        </p:nvSpPr>
        <p:spPr bwMode="auto">
          <a:xfrm>
            <a:off x="5910263" y="267811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09" name="稻壳儿小白白(http://dwz.cn/Wu2UP)"/>
          <p:cNvSpPr>
            <a:spLocks noEditPoints="1"/>
          </p:cNvSpPr>
          <p:nvPr/>
        </p:nvSpPr>
        <p:spPr bwMode="auto">
          <a:xfrm>
            <a:off x="6097588" y="2884488"/>
            <a:ext cx="528637" cy="527050"/>
          </a:xfrm>
          <a:custGeom>
            <a:avLst/>
            <a:gdLst>
              <a:gd name="T0" fmla="*/ 273216550 w 393"/>
              <a:gd name="T1" fmla="*/ 536008502 h 391"/>
              <a:gd name="T2" fmla="*/ 287691519 w 393"/>
              <a:gd name="T3" fmla="*/ 483316982 h 391"/>
              <a:gd name="T4" fmla="*/ 220744284 w 393"/>
              <a:gd name="T5" fmla="*/ 456061352 h 391"/>
              <a:gd name="T6" fmla="*/ 195412752 w 393"/>
              <a:gd name="T7" fmla="*/ 408820958 h 391"/>
              <a:gd name="T8" fmla="*/ 128465517 w 393"/>
              <a:gd name="T9" fmla="*/ 437892281 h 391"/>
              <a:gd name="T10" fmla="*/ 75994595 w 393"/>
              <a:gd name="T11" fmla="*/ 421538903 h 391"/>
              <a:gd name="T12" fmla="*/ 48853861 w 393"/>
              <a:gd name="T13" fmla="*/ 488768107 h 391"/>
              <a:gd name="T14" fmla="*/ 1809203 w 393"/>
              <a:gd name="T15" fmla="*/ 514205347 h 391"/>
              <a:gd name="T16" fmla="*/ 28949938 w 393"/>
              <a:gd name="T17" fmla="*/ 545093712 h 391"/>
              <a:gd name="T18" fmla="*/ 5427609 w 393"/>
              <a:gd name="T19" fmla="*/ 614138610 h 391"/>
              <a:gd name="T20" fmla="*/ 56090672 w 393"/>
              <a:gd name="T21" fmla="*/ 635943113 h 391"/>
              <a:gd name="T22" fmla="*/ 75994595 w 393"/>
              <a:gd name="T23" fmla="*/ 692268717 h 391"/>
              <a:gd name="T24" fmla="*/ 123037908 w 393"/>
              <a:gd name="T25" fmla="*/ 708622095 h 391"/>
              <a:gd name="T26" fmla="*/ 173700971 w 393"/>
              <a:gd name="T27" fmla="*/ 681367814 h 391"/>
              <a:gd name="T28" fmla="*/ 226173238 w 393"/>
              <a:gd name="T29" fmla="*/ 695902801 h 391"/>
              <a:gd name="T30" fmla="*/ 253313973 w 393"/>
              <a:gd name="T31" fmla="*/ 628674945 h 391"/>
              <a:gd name="T32" fmla="*/ 293119128 w 393"/>
              <a:gd name="T33" fmla="*/ 623223819 h 391"/>
              <a:gd name="T34" fmla="*/ 182746986 w 393"/>
              <a:gd name="T35" fmla="*/ 628674945 h 391"/>
              <a:gd name="T36" fmla="*/ 119419502 w 393"/>
              <a:gd name="T37" fmla="*/ 488768107 h 391"/>
              <a:gd name="T38" fmla="*/ 182746986 w 393"/>
              <a:gd name="T39" fmla="*/ 628674945 h 391"/>
              <a:gd name="T40" fmla="*/ 472249053 w 393"/>
              <a:gd name="T41" fmla="*/ 610505874 h 391"/>
              <a:gd name="T42" fmla="*/ 481295068 w 393"/>
              <a:gd name="T43" fmla="*/ 581433203 h 391"/>
              <a:gd name="T44" fmla="*/ 443297771 w 393"/>
              <a:gd name="T45" fmla="*/ 566898215 h 391"/>
              <a:gd name="T46" fmla="*/ 428822802 w 393"/>
              <a:gd name="T47" fmla="*/ 539642586 h 391"/>
              <a:gd name="T48" fmla="*/ 392636052 w 393"/>
              <a:gd name="T49" fmla="*/ 555995963 h 391"/>
              <a:gd name="T50" fmla="*/ 361875566 w 393"/>
              <a:gd name="T51" fmla="*/ 546910754 h 391"/>
              <a:gd name="T52" fmla="*/ 347400597 w 393"/>
              <a:gd name="T53" fmla="*/ 583250245 h 391"/>
              <a:gd name="T54" fmla="*/ 320259863 w 393"/>
              <a:gd name="T55" fmla="*/ 597786580 h 391"/>
              <a:gd name="T56" fmla="*/ 336545380 w 393"/>
              <a:gd name="T57" fmla="*/ 615955652 h 391"/>
              <a:gd name="T58" fmla="*/ 323879614 w 393"/>
              <a:gd name="T59" fmla="*/ 654112185 h 391"/>
              <a:gd name="T60" fmla="*/ 351020349 w 393"/>
              <a:gd name="T61" fmla="*/ 666831478 h 391"/>
              <a:gd name="T62" fmla="*/ 361875566 w 393"/>
              <a:gd name="T63" fmla="*/ 697719843 h 391"/>
              <a:gd name="T64" fmla="*/ 389016301 w 393"/>
              <a:gd name="T65" fmla="*/ 706805053 h 391"/>
              <a:gd name="T66" fmla="*/ 416157036 w 393"/>
              <a:gd name="T67" fmla="*/ 690453023 h 391"/>
              <a:gd name="T68" fmla="*/ 446917522 w 393"/>
              <a:gd name="T69" fmla="*/ 699536885 h 391"/>
              <a:gd name="T70" fmla="*/ 461392490 w 393"/>
              <a:gd name="T71" fmla="*/ 661380352 h 391"/>
              <a:gd name="T72" fmla="*/ 483104271 w 393"/>
              <a:gd name="T73" fmla="*/ 659563310 h 391"/>
              <a:gd name="T74" fmla="*/ 421585990 w 393"/>
              <a:gd name="T75" fmla="*/ 661380352 h 391"/>
              <a:gd name="T76" fmla="*/ 387207098 w 393"/>
              <a:gd name="T77" fmla="*/ 583250245 h 391"/>
              <a:gd name="T78" fmla="*/ 421585990 w 393"/>
              <a:gd name="T79" fmla="*/ 661380352 h 391"/>
              <a:gd name="T80" fmla="*/ 654996039 w 393"/>
              <a:gd name="T81" fmla="*/ 221671029 h 391"/>
              <a:gd name="T82" fmla="*/ 682136774 w 393"/>
              <a:gd name="T83" fmla="*/ 132640018 h 391"/>
              <a:gd name="T84" fmla="*/ 568146226 w 393"/>
              <a:gd name="T85" fmla="*/ 87215317 h 391"/>
              <a:gd name="T86" fmla="*/ 524719975 w 393"/>
              <a:gd name="T87" fmla="*/ 5451126 h 391"/>
              <a:gd name="T88" fmla="*/ 414347833 w 393"/>
              <a:gd name="T89" fmla="*/ 54509910 h 391"/>
              <a:gd name="T90" fmla="*/ 325688817 w 393"/>
              <a:gd name="T91" fmla="*/ 27254281 h 391"/>
              <a:gd name="T92" fmla="*/ 280454707 w 393"/>
              <a:gd name="T93" fmla="*/ 141723880 h 391"/>
              <a:gd name="T94" fmla="*/ 199032503 w 393"/>
              <a:gd name="T95" fmla="*/ 185331538 h 391"/>
              <a:gd name="T96" fmla="*/ 246075816 w 393"/>
              <a:gd name="T97" fmla="*/ 236207365 h 391"/>
              <a:gd name="T98" fmla="*/ 206269315 w 393"/>
              <a:gd name="T99" fmla="*/ 352494005 h 391"/>
              <a:gd name="T100" fmla="*/ 291309925 w 393"/>
              <a:gd name="T101" fmla="*/ 388833496 h 391"/>
              <a:gd name="T102" fmla="*/ 325688817 w 393"/>
              <a:gd name="T103" fmla="*/ 483316982 h 391"/>
              <a:gd name="T104" fmla="*/ 403492615 w 393"/>
              <a:gd name="T105" fmla="*/ 510571263 h 391"/>
              <a:gd name="T106" fmla="*/ 490342428 w 393"/>
              <a:gd name="T107" fmla="*/ 463329520 h 391"/>
              <a:gd name="T108" fmla="*/ 577192241 w 393"/>
              <a:gd name="T109" fmla="*/ 490585149 h 391"/>
              <a:gd name="T110" fmla="*/ 622427696 w 393"/>
              <a:gd name="T111" fmla="*/ 376114203 h 391"/>
              <a:gd name="T112" fmla="*/ 691184134 w 393"/>
              <a:gd name="T113" fmla="*/ 367030341 h 391"/>
              <a:gd name="T114" fmla="*/ 504817397 w 393"/>
              <a:gd name="T115" fmla="*/ 376114203 h 391"/>
              <a:gd name="T116" fmla="*/ 398063661 w 393"/>
              <a:gd name="T117" fmla="*/ 141723880 h 391"/>
              <a:gd name="T118" fmla="*/ 504817397 w 393"/>
              <a:gd name="T119" fmla="*/ 376114203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稻壳儿小白白(http://dwz.cn/Wu2UP)"/>
          <p:cNvSpPr>
            <a:spLocks noChangeArrowheads="1"/>
          </p:cNvSpPr>
          <p:nvPr/>
        </p:nvSpPr>
        <p:spPr bwMode="auto">
          <a:xfrm>
            <a:off x="2305050" y="3836988"/>
            <a:ext cx="560388" cy="5603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pic>
        <p:nvPicPr>
          <p:cNvPr id="47111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1785938"/>
            <a:ext cx="2036763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稻壳儿小白白(http://dwz.cn/Wu2UP)"/>
          <p:cNvSpPr>
            <a:spLocks/>
          </p:cNvSpPr>
          <p:nvPr/>
        </p:nvSpPr>
        <p:spPr bwMode="auto">
          <a:xfrm>
            <a:off x="1874838" y="3408363"/>
            <a:ext cx="1422400" cy="1420812"/>
          </a:xfrm>
          <a:custGeom>
            <a:avLst/>
            <a:gdLst>
              <a:gd name="T0" fmla="*/ 2023221760 w 500"/>
              <a:gd name="T1" fmla="*/ 2147483646 h 500"/>
              <a:gd name="T2" fmla="*/ 0 w 500"/>
              <a:gd name="T3" fmla="*/ 2018706739 h 500"/>
              <a:gd name="T4" fmla="*/ 2023221760 w 500"/>
              <a:gd name="T5" fmla="*/ 0 h 500"/>
              <a:gd name="T6" fmla="*/ 2147483646 w 500"/>
              <a:gd name="T7" fmla="*/ 161495175 h 500"/>
              <a:gd name="T8" fmla="*/ 2147483646 w 500"/>
              <a:gd name="T9" fmla="*/ 605612590 h 500"/>
              <a:gd name="T10" fmla="*/ 2023221760 w 500"/>
              <a:gd name="T11" fmla="*/ 516789107 h 500"/>
              <a:gd name="T12" fmla="*/ 517944202 w 500"/>
              <a:gd name="T13" fmla="*/ 2018706739 h 500"/>
              <a:gd name="T14" fmla="*/ 2023221760 w 500"/>
              <a:gd name="T15" fmla="*/ 2147483646 h 500"/>
              <a:gd name="T16" fmla="*/ 2147483646 w 500"/>
              <a:gd name="T17" fmla="*/ 2018706739 h 500"/>
              <a:gd name="T18" fmla="*/ 2147483646 w 500"/>
              <a:gd name="T19" fmla="*/ 1324270666 h 500"/>
              <a:gd name="T20" fmla="*/ 2147483646 w 500"/>
              <a:gd name="T21" fmla="*/ 920529887 h 500"/>
              <a:gd name="T22" fmla="*/ 2147483646 w 500"/>
              <a:gd name="T23" fmla="*/ 2018706739 h 500"/>
              <a:gd name="T24" fmla="*/ 2023221760 w 500"/>
              <a:gd name="T25" fmla="*/ 2147483646 h 5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3" name="稻壳儿小白白(http://dwz.cn/Wu2UP)"/>
          <p:cNvSpPr>
            <a:spLocks/>
          </p:cNvSpPr>
          <p:nvPr/>
        </p:nvSpPr>
        <p:spPr bwMode="auto">
          <a:xfrm>
            <a:off x="1497013" y="3030538"/>
            <a:ext cx="2176462" cy="2174875"/>
          </a:xfrm>
          <a:custGeom>
            <a:avLst/>
            <a:gdLst>
              <a:gd name="T0" fmla="*/ 2147483646 w 765"/>
              <a:gd name="T1" fmla="*/ 2147483646 h 765"/>
              <a:gd name="T2" fmla="*/ 0 w 765"/>
              <a:gd name="T3" fmla="*/ 2147483646 h 765"/>
              <a:gd name="T4" fmla="*/ 2147483646 w 765"/>
              <a:gd name="T5" fmla="*/ 0 h 765"/>
              <a:gd name="T6" fmla="*/ 2147483646 w 765"/>
              <a:gd name="T7" fmla="*/ 363713017 h 765"/>
              <a:gd name="T8" fmla="*/ 2147483646 w 765"/>
              <a:gd name="T9" fmla="*/ 751673759 h 765"/>
              <a:gd name="T10" fmla="*/ 2147483646 w 765"/>
              <a:gd name="T11" fmla="*/ 468783645 h 765"/>
              <a:gd name="T12" fmla="*/ 1238426793 w 765"/>
              <a:gd name="T13" fmla="*/ 1236622553 h 765"/>
              <a:gd name="T14" fmla="*/ 469469966 w 765"/>
              <a:gd name="T15" fmla="*/ 2147483646 h 765"/>
              <a:gd name="T16" fmla="*/ 1238426793 w 765"/>
              <a:gd name="T17" fmla="*/ 2147483646 h 765"/>
              <a:gd name="T18" fmla="*/ 2147483646 w 765"/>
              <a:gd name="T19" fmla="*/ 2147483646 h 765"/>
              <a:gd name="T20" fmla="*/ 2147483646 w 765"/>
              <a:gd name="T21" fmla="*/ 2147483646 h 765"/>
              <a:gd name="T22" fmla="*/ 2147483646 w 765"/>
              <a:gd name="T23" fmla="*/ 2147483646 h 765"/>
              <a:gd name="T24" fmla="*/ 2147483646 w 765"/>
              <a:gd name="T25" fmla="*/ 1503344674 h 765"/>
              <a:gd name="T26" fmla="*/ 2147483646 w 765"/>
              <a:gd name="T27" fmla="*/ 1155796806 h 765"/>
              <a:gd name="T28" fmla="*/ 2147483646 w 765"/>
              <a:gd name="T29" fmla="*/ 2147483646 h 765"/>
              <a:gd name="T30" fmla="*/ 2147483646 w 765"/>
              <a:gd name="T31" fmla="*/ 2147483646 h 7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4" name="稻壳儿小白白(http://dwz.cn/Wu2UP)"/>
          <p:cNvSpPr>
            <a:spLocks/>
          </p:cNvSpPr>
          <p:nvPr/>
        </p:nvSpPr>
        <p:spPr bwMode="auto">
          <a:xfrm>
            <a:off x="1111250" y="2643188"/>
            <a:ext cx="2951163" cy="2947987"/>
          </a:xfrm>
          <a:custGeom>
            <a:avLst/>
            <a:gdLst>
              <a:gd name="T0" fmla="*/ 2147483646 w 1038"/>
              <a:gd name="T1" fmla="*/ 0 h 1037"/>
              <a:gd name="T2" fmla="*/ 2147483646 w 1038"/>
              <a:gd name="T3" fmla="*/ 549545145 h 1037"/>
              <a:gd name="T4" fmla="*/ 2147483646 w 1038"/>
              <a:gd name="T5" fmla="*/ 961703292 h 1037"/>
              <a:gd name="T6" fmla="*/ 2147483646 w 1038"/>
              <a:gd name="T7" fmla="*/ 501055449 h 1037"/>
              <a:gd name="T8" fmla="*/ 1584336690 w 1038"/>
              <a:gd name="T9" fmla="*/ 1583978716 h 1037"/>
              <a:gd name="T10" fmla="*/ 501168889 w 1038"/>
              <a:gd name="T11" fmla="*/ 2147483646 h 1037"/>
              <a:gd name="T12" fmla="*/ 1584336690 w 1038"/>
              <a:gd name="T13" fmla="*/ 2147483646 h 1037"/>
              <a:gd name="T14" fmla="*/ 2147483646 w 1038"/>
              <a:gd name="T15" fmla="*/ 2147483646 h 1037"/>
              <a:gd name="T16" fmla="*/ 2147483646 w 1038"/>
              <a:gd name="T17" fmla="*/ 2147483646 h 1037"/>
              <a:gd name="T18" fmla="*/ 2147483646 w 1038"/>
              <a:gd name="T19" fmla="*/ 2147483646 h 1037"/>
              <a:gd name="T20" fmla="*/ 2147483646 w 1038"/>
              <a:gd name="T21" fmla="*/ 1810263014 h 1037"/>
              <a:gd name="T22" fmla="*/ 2147483646 w 1038"/>
              <a:gd name="T23" fmla="*/ 1438512472 h 1037"/>
              <a:gd name="T24" fmla="*/ 2147483646 w 1038"/>
              <a:gd name="T25" fmla="*/ 2147483646 h 1037"/>
              <a:gd name="T26" fmla="*/ 2147483646 w 1038"/>
              <a:gd name="T27" fmla="*/ 2147483646 h 1037"/>
              <a:gd name="T28" fmla="*/ 0 w 1038"/>
              <a:gd name="T29" fmla="*/ 2147483646 h 1037"/>
              <a:gd name="T30" fmla="*/ 2147483646 w 1038"/>
              <a:gd name="T31" fmla="*/ 0 h 10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7115" name="稻壳儿小白白(http://dwz.cn/Wu2UP)"/>
          <p:cNvCxnSpPr>
            <a:cxnSpLocks noChangeShapeType="1"/>
          </p:cNvCxnSpPr>
          <p:nvPr/>
        </p:nvCxnSpPr>
        <p:spPr bwMode="auto">
          <a:xfrm>
            <a:off x="5364163" y="3192463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6" name="稻壳儿小白白(http://dwz.cn/Wu2UP)"/>
          <p:cNvCxnSpPr>
            <a:cxnSpLocks noChangeShapeType="1"/>
          </p:cNvCxnSpPr>
          <p:nvPr/>
        </p:nvCxnSpPr>
        <p:spPr bwMode="auto">
          <a:xfrm>
            <a:off x="5364163" y="4594225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117" name="稻壳儿小白白(http://dwz.cn/Wu2UP)"/>
          <p:cNvGrpSpPr>
            <a:grpSpLocks/>
          </p:cNvGrpSpPr>
          <p:nvPr/>
        </p:nvGrpSpPr>
        <p:grpSpPr bwMode="auto">
          <a:xfrm>
            <a:off x="5364163" y="1890713"/>
            <a:ext cx="425450" cy="4030662"/>
            <a:chOff x="0" y="0"/>
            <a:chExt cx="637913" cy="6047288"/>
          </a:xfrm>
        </p:grpSpPr>
        <p:cxnSp>
          <p:nvCxnSpPr>
            <p:cNvPr id="47135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36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18" name="稻壳儿小白白(http://dwz.cn/Wu2UP)"/>
          <p:cNvSpPr>
            <a:spLocks noChangeArrowheads="1"/>
          </p:cNvSpPr>
          <p:nvPr/>
        </p:nvSpPr>
        <p:spPr bwMode="auto">
          <a:xfrm>
            <a:off x="5910263" y="403066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19" name="稻壳儿小白白(http://dwz.cn/Wu2UP)"/>
          <p:cNvSpPr>
            <a:spLocks noEditPoints="1"/>
          </p:cNvSpPr>
          <p:nvPr/>
        </p:nvSpPr>
        <p:spPr bwMode="auto">
          <a:xfrm>
            <a:off x="6100763" y="4279900"/>
            <a:ext cx="522287" cy="411163"/>
          </a:xfrm>
          <a:custGeom>
            <a:avLst/>
            <a:gdLst>
              <a:gd name="T0" fmla="*/ 199176324 w 1152"/>
              <a:gd name="T1" fmla="*/ 106625253 h 908"/>
              <a:gd name="T2" fmla="*/ 235352406 w 1152"/>
              <a:gd name="T3" fmla="*/ 180852853 h 908"/>
              <a:gd name="T4" fmla="*/ 231858251 w 1152"/>
              <a:gd name="T5" fmla="*/ 186183935 h 908"/>
              <a:gd name="T6" fmla="*/ 4933164 w 1152"/>
              <a:gd name="T7" fmla="*/ 186183935 h 908"/>
              <a:gd name="T8" fmla="*/ 1439009 w 1152"/>
              <a:gd name="T9" fmla="*/ 180852853 h 908"/>
              <a:gd name="T10" fmla="*/ 37615092 w 1152"/>
              <a:gd name="T11" fmla="*/ 106625253 h 908"/>
              <a:gd name="T12" fmla="*/ 41109699 w 1152"/>
              <a:gd name="T13" fmla="*/ 104574871 h 908"/>
              <a:gd name="T14" fmla="*/ 72147239 w 1152"/>
              <a:gd name="T15" fmla="*/ 104574871 h 908"/>
              <a:gd name="T16" fmla="*/ 75025258 w 1152"/>
              <a:gd name="T17" fmla="*/ 105805191 h 908"/>
              <a:gd name="T18" fmla="*/ 81396978 w 1152"/>
              <a:gd name="T19" fmla="*/ 112981525 h 908"/>
              <a:gd name="T20" fmla="*/ 87563320 w 1152"/>
              <a:gd name="T21" fmla="*/ 119748054 h 908"/>
              <a:gd name="T22" fmla="*/ 50564817 w 1152"/>
              <a:gd name="T23" fmla="*/ 119748054 h 908"/>
              <a:gd name="T24" fmla="*/ 47276041 w 1152"/>
              <a:gd name="T25" fmla="*/ 121798888 h 908"/>
              <a:gd name="T26" fmla="*/ 23226810 w 1152"/>
              <a:gd name="T27" fmla="*/ 171010299 h 908"/>
              <a:gd name="T28" fmla="*/ 213564605 w 1152"/>
              <a:gd name="T29" fmla="*/ 171010299 h 908"/>
              <a:gd name="T30" fmla="*/ 189515374 w 1152"/>
              <a:gd name="T31" fmla="*/ 121798888 h 908"/>
              <a:gd name="T32" fmla="*/ 186226598 w 1152"/>
              <a:gd name="T33" fmla="*/ 119748054 h 908"/>
              <a:gd name="T34" fmla="*/ 149228096 w 1152"/>
              <a:gd name="T35" fmla="*/ 119748054 h 908"/>
              <a:gd name="T36" fmla="*/ 155394437 w 1152"/>
              <a:gd name="T37" fmla="*/ 112981525 h 908"/>
              <a:gd name="T38" fmla="*/ 161766157 w 1152"/>
              <a:gd name="T39" fmla="*/ 105805191 h 908"/>
              <a:gd name="T40" fmla="*/ 164644176 w 1152"/>
              <a:gd name="T41" fmla="*/ 104574871 h 908"/>
              <a:gd name="T42" fmla="*/ 195681716 w 1152"/>
              <a:gd name="T43" fmla="*/ 104574871 h 908"/>
              <a:gd name="T44" fmla="*/ 199176324 w 1152"/>
              <a:gd name="T45" fmla="*/ 106625253 h 908"/>
              <a:gd name="T46" fmla="*/ 171632485 w 1152"/>
              <a:gd name="T47" fmla="*/ 55978393 h 908"/>
              <a:gd name="T48" fmla="*/ 121890089 w 1152"/>
              <a:gd name="T49" fmla="*/ 142918538 h 908"/>
              <a:gd name="T50" fmla="*/ 114901327 w 1152"/>
              <a:gd name="T51" fmla="*/ 142918538 h 908"/>
              <a:gd name="T52" fmla="*/ 65980898 w 1152"/>
              <a:gd name="T53" fmla="*/ 67050814 h 908"/>
              <a:gd name="T54" fmla="*/ 113256939 w 1152"/>
              <a:gd name="T55" fmla="*/ 3075572 h 908"/>
              <a:gd name="T56" fmla="*/ 171632485 w 1152"/>
              <a:gd name="T57" fmla="*/ 55978393 h 908"/>
              <a:gd name="T58" fmla="*/ 146555908 w 1152"/>
              <a:gd name="T59" fmla="*/ 55978393 h 908"/>
              <a:gd name="T60" fmla="*/ 118395934 w 1152"/>
              <a:gd name="T61" fmla="*/ 27886632 h 908"/>
              <a:gd name="T62" fmla="*/ 90235507 w 1152"/>
              <a:gd name="T63" fmla="*/ 55978393 h 908"/>
              <a:gd name="T64" fmla="*/ 118395934 w 1152"/>
              <a:gd name="T65" fmla="*/ 84069702 h 908"/>
              <a:gd name="T66" fmla="*/ 146555908 w 1152"/>
              <a:gd name="T67" fmla="*/ 55978393 h 908"/>
              <a:gd name="T68" fmla="*/ 146555908 w 1152"/>
              <a:gd name="T69" fmla="*/ 55978393 h 908"/>
              <a:gd name="T70" fmla="*/ 146555908 w 1152"/>
              <a:gd name="T71" fmla="*/ 55978393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0" name="稻壳儿小白白(http://dwz.cn/Wu2UP)"/>
          <p:cNvSpPr>
            <a:spLocks noChangeArrowheads="1"/>
          </p:cNvSpPr>
          <p:nvPr/>
        </p:nvSpPr>
        <p:spPr bwMode="auto">
          <a:xfrm>
            <a:off x="5910263" y="5384800"/>
            <a:ext cx="908050" cy="90963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1" name="稻壳儿小白白(http://dwz.cn/Wu2UP)"/>
          <p:cNvSpPr>
            <a:spLocks noEditPoints="1"/>
          </p:cNvSpPr>
          <p:nvPr/>
        </p:nvSpPr>
        <p:spPr bwMode="auto">
          <a:xfrm>
            <a:off x="6132513" y="5591175"/>
            <a:ext cx="458787" cy="417513"/>
          </a:xfrm>
          <a:custGeom>
            <a:avLst/>
            <a:gdLst>
              <a:gd name="T0" fmla="*/ 212670739 w 929"/>
              <a:gd name="T1" fmla="*/ 55974249 h 850"/>
              <a:gd name="T2" fmla="*/ 198524888 w 929"/>
              <a:gd name="T3" fmla="*/ 42704703 h 850"/>
              <a:gd name="T4" fmla="*/ 124870562 w 929"/>
              <a:gd name="T5" fmla="*/ 118463174 h 850"/>
              <a:gd name="T6" fmla="*/ 118042092 w 929"/>
              <a:gd name="T7" fmla="*/ 121599924 h 850"/>
              <a:gd name="T8" fmla="*/ 118042092 w 929"/>
              <a:gd name="T9" fmla="*/ 121599924 h 850"/>
              <a:gd name="T10" fmla="*/ 110969167 w 929"/>
              <a:gd name="T11" fmla="*/ 118463174 h 850"/>
              <a:gd name="T12" fmla="*/ 72435010 w 929"/>
              <a:gd name="T13" fmla="*/ 79136396 h 850"/>
              <a:gd name="T14" fmla="*/ 17803800 w 929"/>
              <a:gd name="T15" fmla="*/ 136075837 h 850"/>
              <a:gd name="T16" fmla="*/ 10730875 w 929"/>
              <a:gd name="T17" fmla="*/ 139212588 h 850"/>
              <a:gd name="T18" fmla="*/ 4145874 w 929"/>
              <a:gd name="T19" fmla="*/ 136558678 h 850"/>
              <a:gd name="T20" fmla="*/ 3658444 w 929"/>
              <a:gd name="T21" fmla="*/ 122806291 h 850"/>
              <a:gd name="T22" fmla="*/ 65362085 w 929"/>
              <a:gd name="T23" fmla="*/ 58628649 h 850"/>
              <a:gd name="T24" fmla="*/ 72435010 w 929"/>
              <a:gd name="T25" fmla="*/ 55733074 h 850"/>
              <a:gd name="T26" fmla="*/ 72435010 w 929"/>
              <a:gd name="T27" fmla="*/ 55733074 h 850"/>
              <a:gd name="T28" fmla="*/ 79507441 w 929"/>
              <a:gd name="T29" fmla="*/ 58628649 h 850"/>
              <a:gd name="T30" fmla="*/ 118042092 w 929"/>
              <a:gd name="T31" fmla="*/ 97955426 h 850"/>
              <a:gd name="T32" fmla="*/ 184623494 w 929"/>
              <a:gd name="T33" fmla="*/ 29434667 h 850"/>
              <a:gd name="T34" fmla="*/ 170477644 w 929"/>
              <a:gd name="T35" fmla="*/ 16165121 h 850"/>
              <a:gd name="T36" fmla="*/ 226572133 w 929"/>
              <a:gd name="T37" fmla="*/ 0 h 850"/>
              <a:gd name="T38" fmla="*/ 212670739 w 929"/>
              <a:gd name="T39" fmla="*/ 55974249 h 850"/>
              <a:gd name="T40" fmla="*/ 10730875 w 929"/>
              <a:gd name="T41" fmla="*/ 151999783 h 850"/>
              <a:gd name="T42" fmla="*/ 4389836 w 929"/>
              <a:gd name="T43" fmla="*/ 151034591 h 850"/>
              <a:gd name="T44" fmla="*/ 4389836 w 929"/>
              <a:gd name="T45" fmla="*/ 205078947 h 850"/>
              <a:gd name="T46" fmla="*/ 33656397 w 929"/>
              <a:gd name="T47" fmla="*/ 205078947 h 850"/>
              <a:gd name="T48" fmla="*/ 33656397 w 929"/>
              <a:gd name="T49" fmla="*/ 138488571 h 850"/>
              <a:gd name="T50" fmla="*/ 27315358 w 929"/>
              <a:gd name="T51" fmla="*/ 145002756 h 850"/>
              <a:gd name="T52" fmla="*/ 10730875 w 929"/>
              <a:gd name="T53" fmla="*/ 151999783 h 850"/>
              <a:gd name="T54" fmla="*/ 39997436 w 929"/>
              <a:gd name="T55" fmla="*/ 205078947 h 850"/>
              <a:gd name="T56" fmla="*/ 69264491 w 929"/>
              <a:gd name="T57" fmla="*/ 205078947 h 850"/>
              <a:gd name="T58" fmla="*/ 69264491 w 929"/>
              <a:gd name="T59" fmla="*/ 101333352 h 850"/>
              <a:gd name="T60" fmla="*/ 39997436 w 929"/>
              <a:gd name="T61" fmla="*/ 131733211 h 850"/>
              <a:gd name="T62" fmla="*/ 39997436 w 929"/>
              <a:gd name="T63" fmla="*/ 205078947 h 850"/>
              <a:gd name="T64" fmla="*/ 101701571 w 929"/>
              <a:gd name="T65" fmla="*/ 127390093 h 850"/>
              <a:gd name="T66" fmla="*/ 75848998 w 929"/>
              <a:gd name="T67" fmla="*/ 100850511 h 850"/>
              <a:gd name="T68" fmla="*/ 75848998 w 929"/>
              <a:gd name="T69" fmla="*/ 205078947 h 850"/>
              <a:gd name="T70" fmla="*/ 104872091 w 929"/>
              <a:gd name="T71" fmla="*/ 205078947 h 850"/>
              <a:gd name="T72" fmla="*/ 104872091 w 929"/>
              <a:gd name="T73" fmla="*/ 130285668 h 850"/>
              <a:gd name="T74" fmla="*/ 101701571 w 929"/>
              <a:gd name="T75" fmla="*/ 127390093 h 850"/>
              <a:gd name="T76" fmla="*/ 118042092 w 929"/>
              <a:gd name="T77" fmla="*/ 134387120 h 850"/>
              <a:gd name="T78" fmla="*/ 111457092 w 929"/>
              <a:gd name="T79" fmla="*/ 133421928 h 850"/>
              <a:gd name="T80" fmla="*/ 111457092 w 929"/>
              <a:gd name="T81" fmla="*/ 205078947 h 850"/>
              <a:gd name="T82" fmla="*/ 140723653 w 929"/>
              <a:gd name="T83" fmla="*/ 205078947 h 850"/>
              <a:gd name="T84" fmla="*/ 140723653 w 929"/>
              <a:gd name="T85" fmla="*/ 120875908 h 850"/>
              <a:gd name="T86" fmla="*/ 134382614 w 929"/>
              <a:gd name="T87" fmla="*/ 127390093 h 850"/>
              <a:gd name="T88" fmla="*/ 118042092 w 929"/>
              <a:gd name="T89" fmla="*/ 134387120 h 850"/>
              <a:gd name="T90" fmla="*/ 147064691 w 929"/>
              <a:gd name="T91" fmla="*/ 114120547 h 850"/>
              <a:gd name="T92" fmla="*/ 147064691 w 929"/>
              <a:gd name="T93" fmla="*/ 205078947 h 850"/>
              <a:gd name="T94" fmla="*/ 176331252 w 929"/>
              <a:gd name="T95" fmla="*/ 205078947 h 850"/>
              <a:gd name="T96" fmla="*/ 176331252 w 929"/>
              <a:gd name="T97" fmla="*/ 84203039 h 850"/>
              <a:gd name="T98" fmla="*/ 147064691 w 929"/>
              <a:gd name="T99" fmla="*/ 114120547 h 850"/>
              <a:gd name="T100" fmla="*/ 199012813 w 929"/>
              <a:gd name="T101" fmla="*/ 60799717 h 850"/>
              <a:gd name="T102" fmla="*/ 182916253 w 929"/>
              <a:gd name="T103" fmla="*/ 77447679 h 850"/>
              <a:gd name="T104" fmla="*/ 182916253 w 929"/>
              <a:gd name="T105" fmla="*/ 205078947 h 850"/>
              <a:gd name="T106" fmla="*/ 212182814 w 929"/>
              <a:gd name="T107" fmla="*/ 205078947 h 850"/>
              <a:gd name="T108" fmla="*/ 212182814 w 929"/>
              <a:gd name="T109" fmla="*/ 73345737 h 850"/>
              <a:gd name="T110" fmla="*/ 199012813 w 929"/>
              <a:gd name="T111" fmla="*/ 60799717 h 850"/>
              <a:gd name="T112" fmla="*/ 199012813 w 929"/>
              <a:gd name="T113" fmla="*/ 60799717 h 850"/>
              <a:gd name="T114" fmla="*/ 199012813 w 929"/>
              <a:gd name="T115" fmla="*/ 60799717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2" name="稻壳儿小白白(http://dwz.cn/Wu2UP)"/>
          <p:cNvSpPr>
            <a:spLocks noChangeArrowheads="1"/>
          </p:cNvSpPr>
          <p:nvPr/>
        </p:nvSpPr>
        <p:spPr bwMode="auto">
          <a:xfrm>
            <a:off x="5910263" y="1366838"/>
            <a:ext cx="908050" cy="90805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3" name="稻壳儿小白白(http://dwz.cn/Wu2UP)"/>
          <p:cNvSpPr>
            <a:spLocks/>
          </p:cNvSpPr>
          <p:nvPr/>
        </p:nvSpPr>
        <p:spPr bwMode="auto">
          <a:xfrm>
            <a:off x="6138863" y="1614488"/>
            <a:ext cx="452437" cy="412750"/>
          </a:xfrm>
          <a:custGeom>
            <a:avLst/>
            <a:gdLst>
              <a:gd name="T0" fmla="*/ 1885692782 w 84"/>
              <a:gd name="T1" fmla="*/ 943834339 h 76"/>
              <a:gd name="T2" fmla="*/ 2147483646 w 84"/>
              <a:gd name="T3" fmla="*/ 884849105 h 76"/>
              <a:gd name="T4" fmla="*/ 2147483646 w 84"/>
              <a:gd name="T5" fmla="*/ 294947891 h 76"/>
              <a:gd name="T6" fmla="*/ 2146786634 w 84"/>
              <a:gd name="T7" fmla="*/ 29495332 h 76"/>
              <a:gd name="T8" fmla="*/ 1566573885 w 84"/>
              <a:gd name="T9" fmla="*/ 147476661 h 76"/>
              <a:gd name="T10" fmla="*/ 1450534567 w 84"/>
              <a:gd name="T11" fmla="*/ 442424553 h 76"/>
              <a:gd name="T12" fmla="*/ 1595589101 w 84"/>
              <a:gd name="T13" fmla="*/ 619391115 h 76"/>
              <a:gd name="T14" fmla="*/ 319118897 w 84"/>
              <a:gd name="T15" fmla="*/ 1769692780 h 76"/>
              <a:gd name="T16" fmla="*/ 261093852 w 84"/>
              <a:gd name="T17" fmla="*/ 973329671 h 76"/>
              <a:gd name="T18" fmla="*/ 377138556 w 84"/>
              <a:gd name="T19" fmla="*/ 855353773 h 76"/>
              <a:gd name="T20" fmla="*/ 812296772 w 84"/>
              <a:gd name="T21" fmla="*/ 825858441 h 76"/>
              <a:gd name="T22" fmla="*/ 870321817 w 84"/>
              <a:gd name="T23" fmla="*/ 265452559 h 76"/>
              <a:gd name="T24" fmla="*/ 319118897 w 84"/>
              <a:gd name="T25" fmla="*/ 235957227 h 76"/>
              <a:gd name="T26" fmla="*/ 203074193 w 84"/>
              <a:gd name="T27" fmla="*/ 678381780 h 76"/>
              <a:gd name="T28" fmla="*/ 116044704 w 84"/>
              <a:gd name="T29" fmla="*/ 796363109 h 76"/>
              <a:gd name="T30" fmla="*/ 0 w 84"/>
              <a:gd name="T31" fmla="*/ 1032320336 h 76"/>
              <a:gd name="T32" fmla="*/ 87029489 w 84"/>
              <a:gd name="T33" fmla="*/ 1946664773 h 76"/>
              <a:gd name="T34" fmla="*/ 1218445158 w 84"/>
              <a:gd name="T35" fmla="*/ 2147483646 h 76"/>
              <a:gd name="T36" fmla="*/ 1479544396 w 84"/>
              <a:gd name="T37" fmla="*/ 2147483646 h 76"/>
              <a:gd name="T38" fmla="*/ 1653608760 w 84"/>
              <a:gd name="T39" fmla="*/ 2005655438 h 76"/>
              <a:gd name="T40" fmla="*/ 1682618589 w 84"/>
              <a:gd name="T41" fmla="*/ 2064640671 h 76"/>
              <a:gd name="T42" fmla="*/ 2001737486 w 84"/>
              <a:gd name="T43" fmla="*/ 2094136003 h 76"/>
              <a:gd name="T44" fmla="*/ 2147483646 w 84"/>
              <a:gd name="T45" fmla="*/ 1858178776 h 76"/>
              <a:gd name="T46" fmla="*/ 2147483646 w 84"/>
              <a:gd name="T47" fmla="*/ 1563230885 h 76"/>
              <a:gd name="T48" fmla="*/ 2001737486 w 84"/>
              <a:gd name="T49" fmla="*/ 1268282993 h 76"/>
              <a:gd name="T50" fmla="*/ 1682618589 w 84"/>
              <a:gd name="T51" fmla="*/ 1238787661 h 76"/>
              <a:gd name="T52" fmla="*/ 1450534567 w 84"/>
              <a:gd name="T53" fmla="*/ 1474744888 h 76"/>
              <a:gd name="T54" fmla="*/ 1421524737 w 84"/>
              <a:gd name="T55" fmla="*/ 1769692780 h 76"/>
              <a:gd name="T56" fmla="*/ 1479544396 w 84"/>
              <a:gd name="T57" fmla="*/ 1828683444 h 76"/>
              <a:gd name="T58" fmla="*/ 1305480033 w 84"/>
              <a:gd name="T59" fmla="*/ 1976160105 h 76"/>
              <a:gd name="T60" fmla="*/ 638232409 w 84"/>
              <a:gd name="T61" fmla="*/ 1828683444 h 76"/>
              <a:gd name="T62" fmla="*/ 1769648078 w 84"/>
              <a:gd name="T63" fmla="*/ 796363109 h 76"/>
              <a:gd name="T64" fmla="*/ 1885692782 w 84"/>
              <a:gd name="T65" fmla="*/ 943834339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4" name="稻壳儿小白白(http://dwz.cn/Wu2UP)"/>
          <p:cNvSpPr txBox="1">
            <a:spLocks noChangeArrowheads="1"/>
          </p:cNvSpPr>
          <p:nvPr/>
        </p:nvSpPr>
        <p:spPr bwMode="auto">
          <a:xfrm>
            <a:off x="6964363" y="17986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5" name="稻壳儿小白白(http://dwz.cn/Wu2UP)"/>
          <p:cNvSpPr txBox="1">
            <a:spLocks noChangeArrowheads="1"/>
          </p:cNvSpPr>
          <p:nvPr/>
        </p:nvSpPr>
        <p:spPr bwMode="auto">
          <a:xfrm>
            <a:off x="6951663" y="15049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6" name="稻壳儿小白白(http://dwz.cn/Wu2UP)"/>
          <p:cNvSpPr txBox="1">
            <a:spLocks noChangeArrowheads="1"/>
          </p:cNvSpPr>
          <p:nvPr/>
        </p:nvSpPr>
        <p:spPr bwMode="auto">
          <a:xfrm>
            <a:off x="6964363" y="30940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7" name="稻壳儿小白白(http://dwz.cn/Wu2UP)"/>
          <p:cNvSpPr txBox="1">
            <a:spLocks noChangeArrowheads="1"/>
          </p:cNvSpPr>
          <p:nvPr/>
        </p:nvSpPr>
        <p:spPr bwMode="auto">
          <a:xfrm>
            <a:off x="6951663" y="28003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8" name="稻壳儿小白白(http://dwz.cn/Wu2UP)"/>
          <p:cNvSpPr txBox="1">
            <a:spLocks noChangeArrowheads="1"/>
          </p:cNvSpPr>
          <p:nvPr/>
        </p:nvSpPr>
        <p:spPr bwMode="auto">
          <a:xfrm>
            <a:off x="6964363" y="4502150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9" name="稻壳儿小白白(http://dwz.cn/Wu2UP)"/>
          <p:cNvSpPr txBox="1">
            <a:spLocks noChangeArrowheads="1"/>
          </p:cNvSpPr>
          <p:nvPr/>
        </p:nvSpPr>
        <p:spPr bwMode="auto">
          <a:xfrm>
            <a:off x="6951663" y="4208463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30" name="稻壳儿小白白(http://dwz.cn/Wu2UP)"/>
          <p:cNvSpPr txBox="1">
            <a:spLocks noChangeArrowheads="1"/>
          </p:cNvSpPr>
          <p:nvPr/>
        </p:nvSpPr>
        <p:spPr bwMode="auto">
          <a:xfrm>
            <a:off x="6964363" y="5776913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31" name="稻壳儿小白白(http://dwz.cn/Wu2UP)"/>
          <p:cNvSpPr txBox="1">
            <a:spLocks noChangeArrowheads="1"/>
          </p:cNvSpPr>
          <p:nvPr/>
        </p:nvSpPr>
        <p:spPr bwMode="auto">
          <a:xfrm>
            <a:off x="6951663" y="54832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7132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3" name="文本框 47"/>
          <p:cNvSpPr txBox="1">
            <a:spLocks noChangeArrowheads="1"/>
          </p:cNvSpPr>
          <p:nvPr/>
        </p:nvSpPr>
        <p:spPr bwMode="auto">
          <a:xfrm>
            <a:off x="987425" y="266700"/>
            <a:ext cx="3419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17A68"/>
                </a:solidFill>
                <a:latin typeface="微软雅黑" panose="020B0503020204020204" pitchFamily="34" charset="-122"/>
              </a:rPr>
              <a:t>单击此处编辑标题</a:t>
            </a:r>
            <a:endParaRPr lang="zh-CN" altLang="en-US" sz="2400" b="1" dirty="0">
              <a:solidFill>
                <a:srgbClr val="117A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7134" name="文本框 48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8243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Pages>0</Pages>
  <Words>219</Words>
  <Characters>0</Characters>
  <Application>Microsoft Office PowerPoint</Application>
  <DocSecurity>0</DocSecurity>
  <PresentationFormat>宽屏</PresentationFormat>
  <Lines>0</Lines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Office Theme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512</cp:revision>
  <dcterms:created xsi:type="dcterms:W3CDTF">2015-07-10T05:07:58Z</dcterms:created>
  <dcterms:modified xsi:type="dcterms:W3CDTF">2016-03-21T01:26:23Z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