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1.xml" ContentType="application/vnd.openxmlformats-officedocument.themeOverr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theme/themeOverride2.xml" ContentType="application/vnd.openxmlformats-officedocument.themeOverride+xml"/>
  <Override PartName="/ppt/charts/chart29.xml" ContentType="application/vnd.openxmlformats-officedocument.drawingml.chart+xml"/>
  <Override PartName="/ppt/theme/themeOverride3.xml" ContentType="application/vnd.openxmlformats-officedocument.themeOverride+xml"/>
  <Override PartName="/ppt/charts/chart30.xml" ContentType="application/vnd.openxmlformats-officedocument.drawingml.chart+xml"/>
  <Override PartName="/ppt/theme/themeOverride4.xml" ContentType="application/vnd.openxmlformats-officedocument.themeOverride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charts/chart41.xml" ContentType="application/vnd.openxmlformats-officedocument.drawingml.chart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charts/chart44.xml" ContentType="application/vnd.openxmlformats-officedocument.drawingml.chart+xml"/>
  <Override PartName="/ppt/charts/chart45.xml" ContentType="application/vnd.openxmlformats-officedocument.drawingml.chart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ppt/charts/chart49.xml" ContentType="application/vnd.openxmlformats-officedocument.drawingml.chart+xml"/>
  <Override PartName="/ppt/charts/chart50.xml" ContentType="application/vnd.openxmlformats-officedocument.drawingml.chart+xml"/>
  <Override PartName="/ppt/charts/chart51.xml" ContentType="application/vnd.openxmlformats-officedocument.drawingml.chart+xml"/>
  <Override PartName="/ppt/charts/chart52.xml" ContentType="application/vnd.openxmlformats-officedocument.drawingml.chart+xml"/>
  <Override PartName="/ppt/charts/chart53.xml" ContentType="application/vnd.openxmlformats-officedocument.drawingml.chart+xml"/>
  <Override PartName="/ppt/charts/chart54.xml" ContentType="application/vnd.openxmlformats-officedocument.drawingml.chart+xml"/>
  <Override PartName="/ppt/charts/chart55.xml" ContentType="application/vnd.openxmlformats-officedocument.drawingml.chart+xml"/>
  <Override PartName="/ppt/charts/chart56.xml" ContentType="application/vnd.openxmlformats-officedocument.drawingml.chart+xml"/>
  <Override PartName="/ppt/charts/chart57.xml" ContentType="application/vnd.openxmlformats-officedocument.drawingml.chart+xml"/>
  <Override PartName="/ppt/charts/chart58.xml" ContentType="application/vnd.openxmlformats-officedocument.drawingml.chart+xml"/>
  <Override PartName="/ppt/charts/chart59.xml" ContentType="application/vnd.openxmlformats-officedocument.drawingml.chart+xml"/>
  <Override PartName="/ppt/charts/chart60.xml" ContentType="application/vnd.openxmlformats-officedocument.drawingml.chart+xml"/>
  <Override PartName="/ppt/charts/chart61.xml" ContentType="application/vnd.openxmlformats-officedocument.drawingml.chart+xml"/>
  <Override PartName="/ppt/charts/chart62.xml" ContentType="application/vnd.openxmlformats-officedocument.drawingml.chart+xml"/>
  <Override PartName="/ppt/charts/chart63.xml" ContentType="application/vnd.openxmlformats-officedocument.drawingml.chart+xml"/>
  <Override PartName="/ppt/charts/chart64.xml" ContentType="application/vnd.openxmlformats-officedocument.drawingml.chart+xml"/>
  <Override PartName="/ppt/charts/chart65.xml" ContentType="application/vnd.openxmlformats-officedocument.drawingml.chart+xml"/>
  <Override PartName="/ppt/charts/chart66.xml" ContentType="application/vnd.openxmlformats-officedocument.drawingml.chart+xml"/>
  <Override PartName="/ppt/charts/chart67.xml" ContentType="application/vnd.openxmlformats-officedocument.drawingml.chart+xml"/>
  <Override PartName="/ppt/charts/chart68.xml" ContentType="application/vnd.openxmlformats-officedocument.drawingml.chart+xml"/>
  <Override PartName="/ppt/charts/chart69.xml" ContentType="application/vnd.openxmlformats-officedocument.drawingml.chart+xml"/>
  <Override PartName="/ppt/charts/chart70.xml" ContentType="application/vnd.openxmlformats-officedocument.drawingml.chart+xml"/>
  <Override PartName="/ppt/charts/chart71.xml" ContentType="application/vnd.openxmlformats-officedocument.drawingml.chart+xml"/>
  <Override PartName="/ppt/charts/chart72.xml" ContentType="application/vnd.openxmlformats-officedocument.drawingml.chart+xml"/>
  <Override PartName="/ppt/charts/chart73.xml" ContentType="application/vnd.openxmlformats-officedocument.drawingml.chart+xml"/>
  <Override PartName="/ppt/charts/chart74.xml" ContentType="application/vnd.openxmlformats-officedocument.drawingml.chart+xml"/>
  <Override PartName="/ppt/charts/chart75.xml" ContentType="application/vnd.openxmlformats-officedocument.drawingml.chart+xml"/>
  <Override PartName="/ppt/charts/chart76.xml" ContentType="application/vnd.openxmlformats-officedocument.drawingml.chart+xml"/>
  <Override PartName="/ppt/charts/chart77.xml" ContentType="application/vnd.openxmlformats-officedocument.drawingml.chart+xml"/>
  <Override PartName="/ppt/charts/chart78.xml" ContentType="application/vnd.openxmlformats-officedocument.drawingml.chart+xml"/>
  <Override PartName="/ppt/charts/chart79.xml" ContentType="application/vnd.openxmlformats-officedocument.drawingml.chart+xml"/>
  <Override PartName="/ppt/charts/chart80.xml" ContentType="application/vnd.openxmlformats-officedocument.drawingml.chart+xml"/>
  <Override PartName="/ppt/charts/chart81.xml" ContentType="application/vnd.openxmlformats-officedocument.drawingml.chart+xml"/>
  <Override PartName="/ppt/charts/chart82.xml" ContentType="application/vnd.openxmlformats-officedocument.drawingml.chart+xml"/>
  <Override PartName="/ppt/charts/chart83.xml" ContentType="application/vnd.openxmlformats-officedocument.drawingml.chart+xml"/>
  <Override PartName="/ppt/charts/chart84.xml" ContentType="application/vnd.openxmlformats-officedocument.drawingml.chart+xml"/>
  <Override PartName="/ppt/charts/chart85.xml" ContentType="application/vnd.openxmlformats-officedocument.drawingml.chart+xml"/>
  <Override PartName="/ppt/charts/chart86.xml" ContentType="application/vnd.openxmlformats-officedocument.drawingml.chart+xml"/>
  <Override PartName="/ppt/charts/chart87.xml" ContentType="application/vnd.openxmlformats-officedocument.drawingml.chart+xml"/>
  <Override PartName="/ppt/charts/chart88.xml" ContentType="application/vnd.openxmlformats-officedocument.drawingml.chart+xml"/>
  <Override PartName="/ppt/charts/chart89.xml" ContentType="application/vnd.openxmlformats-officedocument.drawingml.chart+xml"/>
  <Override PartName="/ppt/charts/chart90.xml" ContentType="application/vnd.openxmlformats-officedocument.drawingml.chart+xml"/>
  <Override PartName="/ppt/charts/chart91.xml" ContentType="application/vnd.openxmlformats-officedocument.drawingml.chart+xml"/>
  <Override PartName="/ppt/charts/chart92.xml" ContentType="application/vnd.openxmlformats-officedocument.drawingml.chart+xml"/>
  <Override PartName="/ppt/charts/chart93.xml" ContentType="application/vnd.openxmlformats-officedocument.drawingml.chart+xml"/>
  <Override PartName="/ppt/charts/chart94.xml" ContentType="application/vnd.openxmlformats-officedocument.drawingml.chart+xml"/>
  <Override PartName="/ppt/charts/chart95.xml" ContentType="application/vnd.openxmlformats-officedocument.drawingml.chart+xml"/>
  <Override PartName="/ppt/charts/chart96.xml" ContentType="application/vnd.openxmlformats-officedocument.drawingml.chart+xml"/>
  <Override PartName="/ppt/charts/chart97.xml" ContentType="application/vnd.openxmlformats-officedocument.drawingml.chart+xml"/>
  <Override PartName="/ppt/charts/chart98.xml" ContentType="application/vnd.openxmlformats-officedocument.drawingml.chart+xml"/>
  <Override PartName="/ppt/charts/chart99.xml" ContentType="application/vnd.openxmlformats-officedocument.drawingml.chart+xml"/>
  <Override PartName="/ppt/charts/chart100.xml" ContentType="application/vnd.openxmlformats-officedocument.drawingml.chart+xml"/>
  <Override PartName="/ppt/charts/chart101.xml" ContentType="application/vnd.openxmlformats-officedocument.drawingml.chart+xml"/>
  <Override PartName="/ppt/charts/chart102.xml" ContentType="application/vnd.openxmlformats-officedocument.drawingml.chart+xml"/>
  <Override PartName="/ppt/charts/chart103.xml" ContentType="application/vnd.openxmlformats-officedocument.drawingml.chart+xml"/>
  <Override PartName="/ppt/charts/chart104.xml" ContentType="application/vnd.openxmlformats-officedocument.drawingml.chart+xml"/>
  <Override PartName="/ppt/charts/chart105.xml" ContentType="application/vnd.openxmlformats-officedocument.drawingml.chart+xml"/>
  <Override PartName="/ppt/charts/chart106.xml" ContentType="application/vnd.openxmlformats-officedocument.drawingml.chart+xml"/>
  <Override PartName="/ppt/charts/chart107.xml" ContentType="application/vnd.openxmlformats-officedocument.drawingml.chart+xml"/>
  <Override PartName="/ppt/charts/chart108.xml" ContentType="application/vnd.openxmlformats-officedocument.drawingml.chart+xml"/>
  <Override PartName="/ppt/charts/chart109.xml" ContentType="application/vnd.openxmlformats-officedocument.drawingml.chart+xml"/>
  <Override PartName="/ppt/charts/chart110.xml" ContentType="application/vnd.openxmlformats-officedocument.drawingml.chart+xml"/>
  <Override PartName="/ppt/charts/chart111.xml" ContentType="application/vnd.openxmlformats-officedocument.drawingml.chart+xml"/>
  <Override PartName="/ppt/charts/chart112.xml" ContentType="application/vnd.openxmlformats-officedocument.drawingml.chart+xml"/>
  <Override PartName="/ppt/charts/chart113.xml" ContentType="application/vnd.openxmlformats-officedocument.drawingml.chart+xml"/>
  <Override PartName="/ppt/charts/chart114.xml" ContentType="application/vnd.openxmlformats-officedocument.drawingml.chart+xml"/>
  <Override PartName="/ppt/charts/chart115.xml" ContentType="application/vnd.openxmlformats-officedocument.drawingml.chart+xml"/>
  <Override PartName="/ppt/charts/chart116.xml" ContentType="application/vnd.openxmlformats-officedocument.drawingml.chart+xml"/>
  <Override PartName="/ppt/charts/chart117.xml" ContentType="application/vnd.openxmlformats-officedocument.drawingml.chart+xml"/>
  <Override PartName="/ppt/charts/chart118.xml" ContentType="application/vnd.openxmlformats-officedocument.drawingml.chart+xml"/>
  <Override PartName="/ppt/charts/chart119.xml" ContentType="application/vnd.openxmlformats-officedocument.drawingml.chart+xml"/>
  <Override PartName="/ppt/charts/chart120.xml" ContentType="application/vnd.openxmlformats-officedocument.drawingml.chart+xml"/>
  <Override PartName="/ppt/charts/chart121.xml" ContentType="application/vnd.openxmlformats-officedocument.drawingml.chart+xml"/>
  <Override PartName="/ppt/charts/chart122.xml" ContentType="application/vnd.openxmlformats-officedocument.drawingml.chart+xml"/>
  <Override PartName="/ppt/charts/chart123.xml" ContentType="application/vnd.openxmlformats-officedocument.drawingml.chart+xml"/>
  <Override PartName="/ppt/charts/chart124.xml" ContentType="application/vnd.openxmlformats-officedocument.drawingml.chart+xml"/>
  <Override PartName="/ppt/charts/chart125.xml" ContentType="application/vnd.openxmlformats-officedocument.drawingml.chart+xml"/>
  <Override PartName="/ppt/charts/chart126.xml" ContentType="application/vnd.openxmlformats-officedocument.drawingml.chart+xml"/>
  <Override PartName="/ppt/charts/chart127.xml" ContentType="application/vnd.openxmlformats-officedocument.drawingml.chart+xml"/>
  <Override PartName="/ppt/charts/chart128.xml" ContentType="application/vnd.openxmlformats-officedocument.drawingml.chart+xml"/>
  <Override PartName="/ppt/charts/chart129.xml" ContentType="application/vnd.openxmlformats-officedocument.drawingml.chart+xml"/>
  <Override PartName="/ppt/charts/chart130.xml" ContentType="application/vnd.openxmlformats-officedocument.drawingml.chart+xml"/>
  <Override PartName="/ppt/charts/chart131.xml" ContentType="application/vnd.openxmlformats-officedocument.drawingml.chart+xml"/>
  <Override PartName="/ppt/charts/chart132.xml" ContentType="application/vnd.openxmlformats-officedocument.drawingml.chart+xml"/>
  <Override PartName="/ppt/charts/chart133.xml" ContentType="application/vnd.openxmlformats-officedocument.drawingml.chart+xml"/>
  <Override PartName="/ppt/charts/chart134.xml" ContentType="application/vnd.openxmlformats-officedocument.drawingml.chart+xml"/>
  <Override PartName="/ppt/charts/chart135.xml" ContentType="application/vnd.openxmlformats-officedocument.drawingml.chart+xml"/>
  <Override PartName="/ppt/charts/chart136.xml" ContentType="application/vnd.openxmlformats-officedocument.drawingml.chart+xml"/>
  <Override PartName="/ppt/charts/chart137.xml" ContentType="application/vnd.openxmlformats-officedocument.drawingml.chart+xml"/>
  <Override PartName="/ppt/charts/chart138.xml" ContentType="application/vnd.openxmlformats-officedocument.drawingml.chart+xml"/>
  <Override PartName="/ppt/charts/chart139.xml" ContentType="application/vnd.openxmlformats-officedocument.drawingml.chart+xml"/>
  <Override PartName="/ppt/charts/chart140.xml" ContentType="application/vnd.openxmlformats-officedocument.drawingml.chart+xml"/>
  <Override PartName="/ppt/charts/chart141.xml" ContentType="application/vnd.openxmlformats-officedocument.drawingml.chart+xml"/>
  <Override PartName="/ppt/charts/chart142.xml" ContentType="application/vnd.openxmlformats-officedocument.drawingml.chart+xml"/>
  <Override PartName="/ppt/charts/chart143.xml" ContentType="application/vnd.openxmlformats-officedocument.drawingml.chart+xml"/>
  <Override PartName="/ppt/charts/chart144.xml" ContentType="application/vnd.openxmlformats-officedocument.drawingml.chart+xml"/>
  <Override PartName="/ppt/charts/chart145.xml" ContentType="application/vnd.openxmlformats-officedocument.drawingml.chart+xml"/>
  <Override PartName="/ppt/charts/chart146.xml" ContentType="application/vnd.openxmlformats-officedocument.drawingml.chart+xml"/>
  <Override PartName="/ppt/charts/chart147.xml" ContentType="application/vnd.openxmlformats-officedocument.drawingml.chart+xml"/>
  <Override PartName="/ppt/charts/chart148.xml" ContentType="application/vnd.openxmlformats-officedocument.drawingml.chart+xml"/>
  <Override PartName="/ppt/charts/chart149.xml" ContentType="application/vnd.openxmlformats-officedocument.drawingml.chart+xml"/>
  <Override PartName="/ppt/charts/chart150.xml" ContentType="application/vnd.openxmlformats-officedocument.drawingml.chart+xml"/>
  <Override PartName="/ppt/charts/chart151.xml" ContentType="application/vnd.openxmlformats-officedocument.drawingml.chart+xml"/>
  <Override PartName="/ppt/charts/chart152.xml" ContentType="application/vnd.openxmlformats-officedocument.drawingml.chart+xml"/>
  <Override PartName="/ppt/charts/chart153.xml" ContentType="application/vnd.openxmlformats-officedocument.drawingml.chart+xml"/>
  <Override PartName="/ppt/charts/chart154.xml" ContentType="application/vnd.openxmlformats-officedocument.drawingml.chart+xml"/>
  <Override PartName="/ppt/charts/chart155.xml" ContentType="application/vnd.openxmlformats-officedocument.drawingml.chart+xml"/>
  <Override PartName="/ppt/charts/chart156.xml" ContentType="application/vnd.openxmlformats-officedocument.drawingml.chart+xml"/>
  <Override PartName="/ppt/charts/chart157.xml" ContentType="application/vnd.openxmlformats-officedocument.drawingml.chart+xml"/>
  <Override PartName="/ppt/charts/chart158.xml" ContentType="application/vnd.openxmlformats-officedocument.drawingml.chart+xml"/>
  <Override PartName="/ppt/charts/chart159.xml" ContentType="application/vnd.openxmlformats-officedocument.drawingml.chart+xml"/>
  <Override PartName="/ppt/charts/chart160.xml" ContentType="application/vnd.openxmlformats-officedocument.drawingml.chart+xml"/>
  <Override PartName="/ppt/charts/chart161.xml" ContentType="application/vnd.openxmlformats-officedocument.drawingml.chart+xml"/>
  <Override PartName="/ppt/charts/chart162.xml" ContentType="application/vnd.openxmlformats-officedocument.drawingml.chart+xml"/>
  <Override PartName="/ppt/charts/chart163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1" r:id="rId2"/>
  </p:sldMasterIdLst>
  <p:notesMasterIdLst>
    <p:notesMasterId r:id="rId59"/>
  </p:notesMasterIdLst>
  <p:handoutMasterIdLst>
    <p:handoutMasterId r:id="rId60"/>
  </p:handoutMasterIdLst>
  <p:sldIdLst>
    <p:sldId id="262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14" r:id="rId24"/>
    <p:sldId id="316" r:id="rId25"/>
    <p:sldId id="315" r:id="rId26"/>
    <p:sldId id="317" r:id="rId27"/>
    <p:sldId id="318" r:id="rId28"/>
    <p:sldId id="335" r:id="rId29"/>
    <p:sldId id="320" r:id="rId30"/>
    <p:sldId id="321" r:id="rId31"/>
    <p:sldId id="323" r:id="rId32"/>
    <p:sldId id="324" r:id="rId33"/>
    <p:sldId id="325" r:id="rId34"/>
    <p:sldId id="332" r:id="rId35"/>
    <p:sldId id="326" r:id="rId36"/>
    <p:sldId id="329" r:id="rId37"/>
    <p:sldId id="358" r:id="rId38"/>
    <p:sldId id="359" r:id="rId39"/>
    <p:sldId id="331" r:id="rId40"/>
    <p:sldId id="333" r:id="rId41"/>
    <p:sldId id="334" r:id="rId42"/>
    <p:sldId id="309" r:id="rId43"/>
    <p:sldId id="360" r:id="rId44"/>
    <p:sldId id="362" r:id="rId45"/>
    <p:sldId id="365" r:id="rId46"/>
    <p:sldId id="368" r:id="rId47"/>
    <p:sldId id="369" r:id="rId48"/>
    <p:sldId id="370" r:id="rId49"/>
    <p:sldId id="361" r:id="rId50"/>
    <p:sldId id="372" r:id="rId51"/>
    <p:sldId id="373" r:id="rId52"/>
    <p:sldId id="364" r:id="rId53"/>
    <p:sldId id="371" r:id="rId54"/>
    <p:sldId id="363" r:id="rId55"/>
    <p:sldId id="367" r:id="rId56"/>
    <p:sldId id="305" r:id="rId57"/>
    <p:sldId id="374" r:id="rId58"/>
  </p:sldIdLst>
  <p:sldSz cx="11522075" cy="6480175"/>
  <p:notesSz cx="6858000" cy="9144000"/>
  <p:embeddedFontLst>
    <p:embeddedFont>
      <p:font typeface="Candara" panose="020E0502030303020204" pitchFamily="34" charset="0"/>
      <p:regular r:id="rId61"/>
      <p:bold r:id="rId62"/>
      <p:italic r:id="rId63"/>
      <p:boldItalic r:id="rId64"/>
    </p:embeddedFont>
    <p:embeddedFont>
      <p:font typeface="Arial Black" panose="020B0A04020102020204" pitchFamily="34" charset="0"/>
      <p:bold r:id="rId65"/>
    </p:embeddedFont>
    <p:embeddedFont>
      <p:font typeface="Wingdings 2" panose="05020102010507070707" pitchFamily="18" charset="2"/>
      <p:regular r:id="rId66"/>
    </p:embeddedFont>
    <p:embeddedFont>
      <p:font typeface="GungsuhChe" panose="02030609000101010101" pitchFamily="49" charset="-127"/>
      <p:regular r:id="rId67"/>
    </p:embeddedFont>
    <p:embeddedFont>
      <p:font typeface="Meiryo" panose="020B0604030504040204" pitchFamily="34" charset="-128"/>
      <p:regular r:id="rId68"/>
      <p:bold r:id="rId69"/>
      <p:italic r:id="rId70"/>
      <p:boldItalic r:id="rId71"/>
    </p:embeddedFont>
    <p:embeddedFont>
      <p:font typeface="Gulim" panose="020B0600000101010101" pitchFamily="34" charset="-127"/>
      <p:regular r:id="rId72"/>
    </p:embeddedFont>
    <p:embeddedFont>
      <p:font typeface="Calibri Light" panose="020F0302020204030204" pitchFamily="34" charset="0"/>
      <p:regular r:id="rId73"/>
      <p:italic r:id="rId74"/>
    </p:embeddedFont>
    <p:embeddedFont>
      <p:font typeface="MS Gothic" panose="020B0609070205080204" pitchFamily="49" charset="-128"/>
      <p:regular r:id="rId75"/>
    </p:embeddedFont>
    <p:embeddedFont>
      <p:font typeface="Haettenschweiler" panose="020B0604020202020204" charset="0"/>
      <p:regular r:id="rId76"/>
    </p:embeddedFont>
    <p:embeddedFont>
      <p:font typeface="Arial Narrow" panose="020B0606020202030204" pitchFamily="34" charset="0"/>
      <p:regular r:id="rId77"/>
      <p:bold r:id="rId78"/>
      <p:italic r:id="rId79"/>
      <p:boldItalic r:id="rId80"/>
    </p:embeddedFont>
    <p:embeddedFont>
      <p:font typeface="Calibri" panose="020F0502020204030204" pitchFamily="34" charset="0"/>
      <p:regular r:id="rId81"/>
      <p:bold r:id="rId82"/>
      <p:italic r:id="rId83"/>
      <p:boldItalic r:id="rId84"/>
    </p:embeddedFont>
    <p:embeddedFont>
      <p:font typeface="经典繁圆新" panose="02010600030101010101" charset="-122"/>
      <p:regular r:id="rId85"/>
    </p:embeddedFont>
    <p:embeddedFont>
      <p:font typeface="微软雅黑" panose="020B0503020204020204" pitchFamily="34" charset="-122"/>
      <p:regular r:id="rId86"/>
      <p:bold r:id="rId87"/>
    </p:embeddedFont>
  </p:embeddedFontLst>
  <p:defaultTextStyle>
    <a:defPPr>
      <a:defRPr lang="zh-CN"/>
    </a:defPPr>
    <a:lvl1pPr marL="0" algn="l" defTabSz="104910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4550" algn="l" defTabSz="104910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9101" algn="l" defTabSz="104910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73651" algn="l" defTabSz="104910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98202" algn="l" defTabSz="104910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22752" algn="l" defTabSz="104910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47303" algn="l" defTabSz="104910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71853" algn="l" defTabSz="104910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96404" algn="l" defTabSz="104910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55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2041">
          <p15:clr>
            <a:srgbClr val="A4A3A4"/>
          </p15:clr>
        </p15:guide>
        <p15:guide id="4" orient="horz" pos="680">
          <p15:clr>
            <a:srgbClr val="A4A3A4"/>
          </p15:clr>
        </p15:guide>
        <p15:guide id="5" orient="horz" pos="3402">
          <p15:clr>
            <a:srgbClr val="A4A3A4"/>
          </p15:clr>
        </p15:guide>
        <p15:guide id="6" pos="227">
          <p15:clr>
            <a:srgbClr val="A4A3A4"/>
          </p15:clr>
        </p15:guide>
        <p15:guide id="7" pos="7031">
          <p15:clr>
            <a:srgbClr val="A4A3A4"/>
          </p15:clr>
        </p15:guide>
        <p15:guide id="8" pos="1928">
          <p15:clr>
            <a:srgbClr val="A4A3A4"/>
          </p15:clr>
        </p15:guide>
        <p15:guide id="9" pos="5330">
          <p15:clr>
            <a:srgbClr val="A4A3A4"/>
          </p15:clr>
        </p15:guide>
        <p15:guide id="10" pos="3629">
          <p15:clr>
            <a:srgbClr val="A4A3A4"/>
          </p15:clr>
        </p15:guide>
        <p15:guide id="11" pos="29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5931"/>
    <a:srgbClr val="C6B257"/>
    <a:srgbClr val="2393A8"/>
    <a:srgbClr val="00727A"/>
    <a:srgbClr val="BB8C56"/>
    <a:srgbClr val="C0C0C0"/>
    <a:srgbClr val="FF388B"/>
    <a:srgbClr val="0057D5"/>
    <a:srgbClr val="690080"/>
    <a:srgbClr val="9C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47" autoAdjust="0"/>
    <p:restoredTop sz="94660"/>
  </p:normalViewPr>
  <p:slideViewPr>
    <p:cSldViewPr>
      <p:cViewPr varScale="1">
        <p:scale>
          <a:sx n="97" d="100"/>
          <a:sy n="97" d="100"/>
        </p:scale>
        <p:origin x="138" y="90"/>
      </p:cViewPr>
      <p:guideLst>
        <p:guide orient="horz" pos="3855"/>
        <p:guide orient="horz" pos="227"/>
        <p:guide orient="horz" pos="2041"/>
        <p:guide orient="horz" pos="680"/>
        <p:guide orient="horz" pos="3402"/>
        <p:guide pos="227"/>
        <p:guide pos="7031"/>
        <p:guide pos="1928"/>
        <p:guide pos="5330"/>
        <p:guide pos="3629"/>
        <p:guide pos="294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6" d="100"/>
          <a:sy n="66" d="100"/>
        </p:scale>
        <p:origin x="-2904" y="-108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font" Target="fonts/font3.fntdata"/><Relationship Id="rId68" Type="http://schemas.openxmlformats.org/officeDocument/2006/relationships/font" Target="fonts/font8.fntdata"/><Relationship Id="rId76" Type="http://schemas.openxmlformats.org/officeDocument/2006/relationships/font" Target="fonts/font16.fntdata"/><Relationship Id="rId84" Type="http://schemas.openxmlformats.org/officeDocument/2006/relationships/font" Target="fonts/font24.fntdata"/><Relationship Id="rId89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6.fntdata"/><Relationship Id="rId74" Type="http://schemas.openxmlformats.org/officeDocument/2006/relationships/font" Target="fonts/font14.fntdata"/><Relationship Id="rId79" Type="http://schemas.openxmlformats.org/officeDocument/2006/relationships/font" Target="fonts/font19.fntdata"/><Relationship Id="rId87" Type="http://schemas.openxmlformats.org/officeDocument/2006/relationships/font" Target="fonts/font27.fntdata"/><Relationship Id="rId5" Type="http://schemas.openxmlformats.org/officeDocument/2006/relationships/slide" Target="slides/slide3.xml"/><Relationship Id="rId61" Type="http://schemas.openxmlformats.org/officeDocument/2006/relationships/font" Target="fonts/font1.fntdata"/><Relationship Id="rId82" Type="http://schemas.openxmlformats.org/officeDocument/2006/relationships/font" Target="fonts/font22.fntdata"/><Relationship Id="rId90" Type="http://schemas.openxmlformats.org/officeDocument/2006/relationships/theme" Target="theme/theme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font" Target="fonts/font4.fntdata"/><Relationship Id="rId69" Type="http://schemas.openxmlformats.org/officeDocument/2006/relationships/font" Target="fonts/font9.fntdata"/><Relationship Id="rId77" Type="http://schemas.openxmlformats.org/officeDocument/2006/relationships/font" Target="fonts/font17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12.fntdata"/><Relationship Id="rId80" Type="http://schemas.openxmlformats.org/officeDocument/2006/relationships/font" Target="fonts/font20.fntdata"/><Relationship Id="rId85" Type="http://schemas.openxmlformats.org/officeDocument/2006/relationships/font" Target="fonts/font25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7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font" Target="fonts/font2.fntdata"/><Relationship Id="rId70" Type="http://schemas.openxmlformats.org/officeDocument/2006/relationships/font" Target="fonts/font10.fntdata"/><Relationship Id="rId75" Type="http://schemas.openxmlformats.org/officeDocument/2006/relationships/font" Target="fonts/font15.fntdata"/><Relationship Id="rId83" Type="http://schemas.openxmlformats.org/officeDocument/2006/relationships/font" Target="fonts/font23.fntdata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handoutMaster" Target="handoutMasters/handoutMaster1.xml"/><Relationship Id="rId65" Type="http://schemas.openxmlformats.org/officeDocument/2006/relationships/font" Target="fonts/font5.fntdata"/><Relationship Id="rId73" Type="http://schemas.openxmlformats.org/officeDocument/2006/relationships/font" Target="fonts/font13.fntdata"/><Relationship Id="rId78" Type="http://schemas.openxmlformats.org/officeDocument/2006/relationships/font" Target="fonts/font18.fntdata"/><Relationship Id="rId81" Type="http://schemas.openxmlformats.org/officeDocument/2006/relationships/font" Target="fonts/font21.fntdata"/><Relationship Id="rId86" Type="http://schemas.openxmlformats.org/officeDocument/2006/relationships/font" Target="fonts/font26.fntdata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0.package"/></Relationships>
</file>

<file path=ppt/charts/_rels/chart10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00.package"/></Relationships>
</file>

<file path=ppt/charts/_rels/chart10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01.package"/></Relationships>
</file>

<file path=ppt/charts/_rels/chart10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02.package"/></Relationships>
</file>

<file path=ppt/charts/_rels/chart10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03.package"/></Relationships>
</file>

<file path=ppt/charts/_rels/chart10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04.package"/></Relationships>
</file>

<file path=ppt/charts/_rels/chart10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05.package"/></Relationships>
</file>

<file path=ppt/charts/_rels/chart10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06.package"/></Relationships>
</file>

<file path=ppt/charts/_rels/chart10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07.package"/></Relationships>
</file>

<file path=ppt/charts/_rels/chart10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08.package"/></Relationships>
</file>

<file path=ppt/charts/_rels/chart10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09.package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1.package"/></Relationships>
</file>

<file path=ppt/charts/_rels/chart1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10.package"/></Relationships>
</file>

<file path=ppt/charts/_rels/chart1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11.package"/></Relationships>
</file>

<file path=ppt/charts/_rels/chart1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12.package"/></Relationships>
</file>

<file path=ppt/charts/_rels/chart1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13.package"/></Relationships>
</file>

<file path=ppt/charts/_rels/chart1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14.package"/></Relationships>
</file>

<file path=ppt/charts/_rels/chart1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15.package"/></Relationships>
</file>

<file path=ppt/charts/_rels/chart1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16.package"/></Relationships>
</file>

<file path=ppt/charts/_rels/chart1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17.package"/></Relationships>
</file>

<file path=ppt/charts/_rels/chart1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18.package"/></Relationships>
</file>

<file path=ppt/charts/_rels/chart1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19.package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2.package"/></Relationships>
</file>

<file path=ppt/charts/_rels/chart1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20.package"/></Relationships>
</file>

<file path=ppt/charts/_rels/chart1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21.package"/></Relationships>
</file>

<file path=ppt/charts/_rels/chart1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22.package"/></Relationships>
</file>

<file path=ppt/charts/_rels/chart1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23.package"/></Relationships>
</file>

<file path=ppt/charts/_rels/chart1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24.package"/></Relationships>
</file>

<file path=ppt/charts/_rels/chart1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25.package"/></Relationships>
</file>

<file path=ppt/charts/_rels/chart1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26.package"/></Relationships>
</file>

<file path=ppt/charts/_rels/chart1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27.package"/></Relationships>
</file>

<file path=ppt/charts/_rels/chart1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28.package"/></Relationships>
</file>

<file path=ppt/charts/_rels/chart1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29.package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3.package"/></Relationships>
</file>

<file path=ppt/charts/_rels/chart1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30.package"/></Relationships>
</file>

<file path=ppt/charts/_rels/chart1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31.package"/></Relationships>
</file>

<file path=ppt/charts/_rels/chart1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32.package"/></Relationships>
</file>

<file path=ppt/charts/_rels/chart1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33.package"/></Relationships>
</file>

<file path=ppt/charts/_rels/chart1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34.package"/></Relationships>
</file>

<file path=ppt/charts/_rels/chart1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35.package"/></Relationships>
</file>

<file path=ppt/charts/_rels/chart1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36.package"/></Relationships>
</file>

<file path=ppt/charts/_rels/chart1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37.package"/></Relationships>
</file>

<file path=ppt/charts/_rels/chart1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38.package"/></Relationships>
</file>

<file path=ppt/charts/_rels/chart1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39.package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4.package"/></Relationships>
</file>

<file path=ppt/charts/_rels/chart1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40.package"/></Relationships>
</file>

<file path=ppt/charts/_rels/chart1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41.package"/></Relationships>
</file>

<file path=ppt/charts/_rels/chart1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42.package"/></Relationships>
</file>

<file path=ppt/charts/_rels/chart1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43.package"/></Relationships>
</file>

<file path=ppt/charts/_rels/chart1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44.package"/></Relationships>
</file>

<file path=ppt/charts/_rels/chart1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45.package"/></Relationships>
</file>

<file path=ppt/charts/_rels/chart1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46.package"/></Relationships>
</file>

<file path=ppt/charts/_rels/chart1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47.package"/></Relationships>
</file>

<file path=ppt/charts/_rels/chart1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48.package"/></Relationships>
</file>

<file path=ppt/charts/_rels/chart1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49.package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5.package"/></Relationships>
</file>

<file path=ppt/charts/_rels/chart1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50.package"/></Relationships>
</file>

<file path=ppt/charts/_rels/chart1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51.package"/></Relationships>
</file>

<file path=ppt/charts/_rels/chart1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52.package"/></Relationships>
</file>

<file path=ppt/charts/_rels/chart15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53.package"/></Relationships>
</file>

<file path=ppt/charts/_rels/chart1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54.package"/></Relationships>
</file>

<file path=ppt/charts/_rels/chart1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55.package"/></Relationships>
</file>

<file path=ppt/charts/_rels/chart1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56.package"/></Relationships>
</file>

<file path=ppt/charts/_rels/chart1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57.package"/></Relationships>
</file>

<file path=ppt/charts/_rels/chart1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58.package"/></Relationships>
</file>

<file path=ppt/charts/_rels/chart1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59.package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6.package"/></Relationships>
</file>

<file path=ppt/charts/_rels/chart1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60.package"/></Relationships>
</file>

<file path=ppt/charts/_rels/chart1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61.package"/></Relationships>
</file>

<file path=ppt/charts/_rels/chart16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62.package"/></Relationships>
</file>

<file path=ppt/charts/_rels/chart1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63.package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7.package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8.package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9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0.package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1.package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2.package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3.package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4.package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5.package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6.package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7.package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28.package"/><Relationship Id="rId1" Type="http://schemas.openxmlformats.org/officeDocument/2006/relationships/themeOverride" Target="../theme/themeOverride2.xml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29.package"/><Relationship Id="rId1" Type="http://schemas.openxmlformats.org/officeDocument/2006/relationships/themeOverride" Target="../theme/themeOverride3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.package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30.package"/><Relationship Id="rId1" Type="http://schemas.openxmlformats.org/officeDocument/2006/relationships/themeOverride" Target="../theme/themeOverride4.xm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1.package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2.package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3.package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4.package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5.package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6.package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7.package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8.package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9.package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.package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0.package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1.package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2.package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3.package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4.package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5.package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6.package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7.package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Relationship Id="rId5" Type="http://schemas.openxmlformats.org/officeDocument/2006/relationships/package" Target="../embeddings/Microsoft_Office_Excel_2007___48.package"/><Relationship Id="rId4" Type="http://schemas.openxmlformats.org/officeDocument/2006/relationships/image" Target="../media/image8.jpeg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package" Target="../embeddings/Microsoft_Office_Excel_2007___49.package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5.package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package" Target="../embeddings/Microsoft_Office_Excel_2007___50.package"/><Relationship Id="rId2" Type="http://schemas.openxmlformats.org/officeDocument/2006/relationships/image" Target="../media/image16.jpeg"/><Relationship Id="rId1" Type="http://schemas.openxmlformats.org/officeDocument/2006/relationships/image" Target="../media/image15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Relationship Id="rId5" Type="http://schemas.openxmlformats.org/officeDocument/2006/relationships/package" Target="../embeddings/Microsoft_Office_Excel_2007___51.package"/><Relationship Id="rId4" Type="http://schemas.openxmlformats.org/officeDocument/2006/relationships/image" Target="../media/image24.jpeg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Relationship Id="rId5" Type="http://schemas.openxmlformats.org/officeDocument/2006/relationships/package" Target="../embeddings/Microsoft_Office_Excel_2007___52.package"/><Relationship Id="rId4" Type="http://schemas.openxmlformats.org/officeDocument/2006/relationships/image" Target="../media/image28.jpeg"/></Relationships>
</file>

<file path=ppt/charts/_rels/chart5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53.package"/></Relationships>
</file>

<file path=ppt/charts/_rels/chart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54.package"/></Relationships>
</file>

<file path=ppt/charts/_rels/chart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55.package"/></Relationships>
</file>

<file path=ppt/charts/_rels/chart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56.package"/></Relationships>
</file>

<file path=ppt/charts/_rels/chart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57.package"/></Relationships>
</file>

<file path=ppt/charts/_rels/chart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58.package"/></Relationships>
</file>

<file path=ppt/charts/_rels/chart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59.package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6.package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60.package"/></Relationships>
</file>

<file path=ppt/charts/_rels/chart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61.package"/></Relationships>
</file>

<file path=ppt/charts/_rels/chart6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62.package"/></Relationships>
</file>

<file path=ppt/charts/_rels/chart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63.package"/></Relationships>
</file>

<file path=ppt/charts/_rels/chart6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64.package"/></Relationships>
</file>

<file path=ppt/charts/_rels/chart6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65.package"/></Relationships>
</file>

<file path=ppt/charts/_rels/chart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66.package"/></Relationships>
</file>

<file path=ppt/charts/_rels/chart6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67.package"/></Relationships>
</file>

<file path=ppt/charts/_rels/chart6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68.package"/></Relationships>
</file>

<file path=ppt/charts/_rels/chart6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69.package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7.package"/></Relationships>
</file>

<file path=ppt/charts/_rels/chart7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70.package"/></Relationships>
</file>

<file path=ppt/charts/_rels/chart7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71.package"/></Relationships>
</file>

<file path=ppt/charts/_rels/chart7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72.package"/><Relationship Id="rId1" Type="http://schemas.openxmlformats.org/officeDocument/2006/relationships/image" Target="../media/image29.jpeg"/></Relationships>
</file>

<file path=ppt/charts/_rels/chart7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73.package"/></Relationships>
</file>

<file path=ppt/charts/_rels/chart7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74.package"/></Relationships>
</file>

<file path=ppt/charts/_rels/chart7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75.package"/></Relationships>
</file>

<file path=ppt/charts/_rels/chart7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76.package"/></Relationships>
</file>

<file path=ppt/charts/_rels/chart7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77.package"/></Relationships>
</file>

<file path=ppt/charts/_rels/chart7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78.package"/></Relationships>
</file>

<file path=ppt/charts/_rels/chart7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79.package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8.package"/></Relationships>
</file>

<file path=ppt/charts/_rels/chart8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80.package"/></Relationships>
</file>

<file path=ppt/charts/_rels/chart8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81.package"/></Relationships>
</file>

<file path=ppt/charts/_rels/chart8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82.package"/></Relationships>
</file>

<file path=ppt/charts/_rels/chart8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83.package"/></Relationships>
</file>

<file path=ppt/charts/_rels/chart8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84.package"/></Relationships>
</file>

<file path=ppt/charts/_rels/char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Relationship Id="rId6" Type="http://schemas.openxmlformats.org/officeDocument/2006/relationships/package" Target="../embeddings/Microsoft_Office_Excel_2007___85.package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charts/_rels/chart8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86.package"/></Relationships>
</file>

<file path=ppt/charts/_rels/chart8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87.package"/></Relationships>
</file>

<file path=ppt/charts/_rels/chart8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88.package"/></Relationships>
</file>

<file path=ppt/charts/_rels/chart8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89.package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9.package"/><Relationship Id="rId1" Type="http://schemas.openxmlformats.org/officeDocument/2006/relationships/themeOverride" Target="../theme/themeOverride1.xml"/></Relationships>
</file>

<file path=ppt/charts/_rels/chart9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90.package"/></Relationships>
</file>

<file path=ppt/charts/_rels/chart9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91.package"/></Relationships>
</file>

<file path=ppt/charts/_rels/chart9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92.package"/></Relationships>
</file>

<file path=ppt/charts/_rels/chart9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93.package"/></Relationships>
</file>

<file path=ppt/charts/_rels/chart9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94.package"/></Relationships>
</file>

<file path=ppt/charts/_rels/chart9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95.package"/></Relationships>
</file>

<file path=ppt/charts/_rels/chart9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96.package"/></Relationships>
</file>

<file path=ppt/charts/_rels/chart9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97.package"/></Relationships>
</file>

<file path=ppt/charts/_rels/chart9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98.package"/></Relationships>
</file>

<file path=ppt/charts/_rels/chart9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99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6576399253670483E-2"/>
          <c:y val="0"/>
          <c:w val="0.96848078462161058"/>
          <c:h val="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5B5A56">
                  <a:alpha val="40000"/>
                </a:srgbClr>
              </a:solidFill>
            </c:spPr>
          </c:dPt>
          <c:dPt>
            <c:idx val="1"/>
            <c:bubble3D val="0"/>
            <c:spPr>
              <a:noFill/>
            </c:spPr>
          </c:dPt>
          <c:dPt>
            <c:idx val="2"/>
            <c:bubble3D val="0"/>
            <c:spPr>
              <a:noFill/>
            </c:spPr>
          </c:dPt>
          <c:dPt>
            <c:idx val="3"/>
            <c:bubble3D val="0"/>
            <c:spPr>
              <a:solidFill>
                <a:srgbClr val="F2DEA0">
                  <a:alpha val="40000"/>
                </a:srgbClr>
              </a:solidFill>
            </c:spPr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4"/>
      </c:pieChart>
      <c:doughnut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5B5A56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noFill/>
              <a:ln>
                <a:noFill/>
              </a:ln>
            </c:spPr>
          </c:dPt>
          <c:dPt>
            <c:idx val="2"/>
            <c:bubble3D val="0"/>
            <c:spPr>
              <a:solidFill>
                <a:srgbClr val="18293B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F2DEA0"/>
              </a:solidFill>
              <a:ln>
                <a:solidFill>
                  <a:schemeClr val="bg1"/>
                </a:solidFill>
              </a:ln>
            </c:spPr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4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34092578986037E-2"/>
          <c:y val="1.7634092578986037E-2"/>
          <c:w val="0.96473181484202863"/>
          <c:h val="0.9647318148420286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9A7D98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5D285D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+mn-lt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8E-2"/>
          <c:y val="1.9593281919848205E-2"/>
          <c:w val="0.96430586822404563"/>
          <c:h val="0.962532875896018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5E-2"/>
          <c:y val="1.9593281919848205E-2"/>
          <c:w val="0.96430586822404563"/>
          <c:h val="0.9625328758960188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9E-2"/>
          <c:y val="1.9593281919848205E-2"/>
          <c:w val="0.96430586822404563"/>
          <c:h val="0.9625328758960187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72E-2"/>
          <c:y val="1.9593281919848205E-2"/>
          <c:w val="0.96430586822404563"/>
          <c:h val="0.9625328758960186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8E-2"/>
          <c:y val="1.9593281919848205E-2"/>
          <c:w val="0.96430586822404563"/>
          <c:h val="0.962532875896019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1E-2"/>
          <c:y val="1.9593281919848205E-2"/>
          <c:w val="0.96430586822404563"/>
          <c:h val="0.962532875896019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5E-2"/>
          <c:y val="1.9593281919848205E-2"/>
          <c:w val="0.96430586822404563"/>
          <c:h val="0.96253287589601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8E-2"/>
          <c:y val="1.9593281919848205E-2"/>
          <c:w val="0.96430586822404563"/>
          <c:h val="0.962532875896018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5E-2"/>
          <c:y val="1.9593281919848205E-2"/>
          <c:w val="0.96430586822404563"/>
          <c:h val="0.9625328758960188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</c:v>
                </c:pt>
                <c:pt idx="1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9E-2"/>
          <c:y val="1.9593281919848205E-2"/>
          <c:w val="0.96430586822404563"/>
          <c:h val="0.9625328758960187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9.0452249677460527E-3"/>
          <c:w val="0.97558187298593568"/>
          <c:h val="0.9853049228508445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AB9E4E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B4A85D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BCB06B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C6BA7B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CEC48B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D7CB9C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rgbClr val="DCD5AD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rgbClr val="E6DDBD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rgbClr val="ECE8D2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+mn-lt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Sheet1!$A$2:$A$10</c:f>
              <c:strCache>
                <c:ptCount val="9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66.3</c:v>
                </c:pt>
                <c:pt idx="1">
                  <c:v>7.7</c:v>
                </c:pt>
                <c:pt idx="2">
                  <c:v>5.7</c:v>
                </c:pt>
                <c:pt idx="3">
                  <c:v>5</c:v>
                </c:pt>
                <c:pt idx="4">
                  <c:v>4.5</c:v>
                </c:pt>
                <c:pt idx="5">
                  <c:v>5.2</c:v>
                </c:pt>
                <c:pt idx="6">
                  <c:v>2.2999999999999998</c:v>
                </c:pt>
                <c:pt idx="7">
                  <c:v>1.8</c:v>
                </c:pt>
                <c:pt idx="8">
                  <c:v>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spPr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1E-2"/>
          <c:y val="1.9593281919848205E-2"/>
          <c:w val="0.96430586822404563"/>
          <c:h val="0.962532875896019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84</c:v>
                </c:pt>
                <c:pt idx="1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5E-2"/>
          <c:y val="1.9593281919848205E-2"/>
          <c:w val="0.96430586822404563"/>
          <c:h val="0.96253287589601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8E-2"/>
          <c:y val="1.9593281919848205E-2"/>
          <c:w val="0.96430586822404563"/>
          <c:h val="0.962532875896018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5E-2"/>
          <c:y val="1.9593281919848205E-2"/>
          <c:w val="0.96430586822404563"/>
          <c:h val="0.9625328758960188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9E-2"/>
          <c:y val="1.9593281919848205E-2"/>
          <c:w val="0.96430586822404563"/>
          <c:h val="0.9625328758960187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72E-2"/>
          <c:y val="1.9593281919848205E-2"/>
          <c:w val="0.96430586822404563"/>
          <c:h val="0.9625328758960186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5E-2"/>
          <c:y val="1.9593281919848205E-2"/>
          <c:w val="0.96430586822404563"/>
          <c:h val="0.96253287589601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8E-2"/>
          <c:y val="1.9593281919848205E-2"/>
          <c:w val="0.96430586822404563"/>
          <c:h val="0.962532875896018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5E-2"/>
          <c:y val="1.9593281919848205E-2"/>
          <c:w val="0.96430586822404563"/>
          <c:h val="0.9625328758960188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9E-2"/>
          <c:y val="1.9593281919848205E-2"/>
          <c:w val="0.96430586822404563"/>
          <c:h val="0.9625328758960187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1.4695077149155043E-2"/>
          <c:w val="0.97060984570168995"/>
          <c:h val="0.976487876561351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4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6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Sheet1!$A$2:$A$19</c:f>
              <c:numCache>
                <c:formatCode>General</c:formatCode>
                <c:ptCount val="18"/>
              </c:numCache>
            </c:num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72E-2"/>
          <c:y val="1.9593281919848205E-2"/>
          <c:w val="0.96430586822404563"/>
          <c:h val="0.9625328758960186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76E-2"/>
          <c:y val="1.9593281919848205E-2"/>
          <c:w val="0.96430586822404563"/>
          <c:h val="0.9625328758960185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5E-2"/>
          <c:y val="1.9593281919848205E-2"/>
          <c:w val="0.96430586822404563"/>
          <c:h val="0.96253287589601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8E-2"/>
          <c:y val="1.9593281919848205E-2"/>
          <c:w val="0.96430586822404563"/>
          <c:h val="0.962532875896018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</c:v>
                </c:pt>
                <c:pt idx="1">
                  <c:v>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5E-2"/>
          <c:y val="1.9593281919848205E-2"/>
          <c:w val="0.96430586822404563"/>
          <c:h val="0.9625328758960188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9E-2"/>
          <c:y val="1.9593281919848205E-2"/>
          <c:w val="0.96430586822404563"/>
          <c:h val="0.9625328758960187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72E-2"/>
          <c:y val="1.9593281919848205E-2"/>
          <c:w val="0.96430586822404563"/>
          <c:h val="0.9625328758960186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</c:v>
                </c:pt>
                <c:pt idx="1">
                  <c:v>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76E-2"/>
          <c:y val="1.9593281919848205E-2"/>
          <c:w val="0.96430586822404563"/>
          <c:h val="0.9625328758960185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</c:v>
                </c:pt>
                <c:pt idx="1">
                  <c:v>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83E-2"/>
          <c:y val="1.9593281919848205E-2"/>
          <c:w val="0.96430586822404563"/>
          <c:h val="0.9625328758960184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</c:v>
                </c:pt>
                <c:pt idx="1">
                  <c:v>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86E-2"/>
          <c:y val="1.9593281919848205E-2"/>
          <c:w val="0.96430586822404563"/>
          <c:h val="0.9625328758960183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34092578986037E-2"/>
          <c:y val="2.0780921855745243E-2"/>
          <c:w val="0.95922752492088381"/>
          <c:h val="0.9592275249208838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ADA2A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+mn-lt"/>
                    <a:cs typeface="Arial" pitchFamily="34" charset="0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73</c:v>
                </c:pt>
                <c:pt idx="1">
                  <c:v>19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9E-2"/>
          <c:y val="1.9593281919848205E-2"/>
          <c:w val="0.96430586822404563"/>
          <c:h val="0.962532875896018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19</c:v>
                </c:pt>
                <c:pt idx="1">
                  <c:v>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97E-2"/>
          <c:y val="1.9593281919848205E-2"/>
          <c:w val="0.96430586822404563"/>
          <c:h val="0.962532875896018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24</c:v>
                </c:pt>
                <c:pt idx="1">
                  <c:v>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2E-2"/>
          <c:y val="1.9593281919848205E-2"/>
          <c:w val="0.96430586822404563"/>
          <c:h val="0.9625328758960206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rgbClr val="072734"/>
                    </a:solidFill>
                    <a:latin typeface="Franklin Gothic Medium" pitchFamily="34" charset="0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253E-2"/>
          <c:y val="1.7195705656515098E-2"/>
          <c:w val="0.96490729322039703"/>
          <c:h val="0.964729962473221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64059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95D8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79AA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24E-2"/>
          <c:y val="1.9593281919848205E-2"/>
          <c:w val="0.96430586822404563"/>
          <c:h val="0.9625328758960205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933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DA2E3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F8A3F8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2E2E2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24</c:v>
                </c:pt>
                <c:pt idx="2">
                  <c:v>17</c:v>
                </c:pt>
                <c:pt idx="3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27E-2"/>
          <c:y val="1.9593281919848205E-2"/>
          <c:w val="0.96430586822404563"/>
          <c:h val="0.9625328758960204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287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2F5A9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5776AD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6F8EBD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809DD2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8CA8D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Sheet1!$A$2:$A$7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49.3</c:v>
                </c:pt>
                <c:pt idx="1">
                  <c:v>9.2000000000000011</c:v>
                </c:pt>
                <c:pt idx="2">
                  <c:v>4.4000000000000004</c:v>
                </c:pt>
                <c:pt idx="3">
                  <c:v>4.9000000000000004</c:v>
                </c:pt>
                <c:pt idx="4">
                  <c:v>5.0999999999999996</c:v>
                </c:pt>
                <c:pt idx="5">
                  <c:v>27.1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27E-2"/>
          <c:y val="1.9593281919848205E-2"/>
          <c:w val="0.96430586822404563"/>
          <c:h val="0.9625328758960204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0042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31E-2"/>
          <c:y val="1.9593281919848205E-2"/>
          <c:w val="0.96430586822404563"/>
          <c:h val="0.962532875896020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0042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</c:v>
                </c:pt>
                <c:pt idx="1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430131850711897E-2"/>
          <c:y val="1.4980647624777981E-2"/>
          <c:w val="0.96587479100013307"/>
          <c:h val="0.96644593195137896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东部</c:v>
                </c:pt>
              </c:strCache>
            </c:strRef>
          </c:tx>
          <c:spPr>
            <a:solidFill>
              <a:schemeClr val="accent1"/>
            </a:solidFill>
            <a:ln w="12700">
              <a:solidFill>
                <a:schemeClr val="tx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B2A3F"/>
              </a:solidFill>
              <a:ln w="2540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pattFill prst="wdUpDiag">
                <a:fgClr>
                  <a:srgbClr val="808080"/>
                </a:fgClr>
                <a:bgClr>
                  <a:srgbClr val="FFFFFF"/>
                </a:bgClr>
              </a:pattFill>
              <a:ln w="2540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Sheet1!$B$1:$C$1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20.399999999999999</c:v>
                </c:pt>
                <c:pt idx="1">
                  <c:v>27.4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宋体"/>
          <a:ea typeface="宋体"/>
          <a:cs typeface="宋体"/>
        </a:defRPr>
      </a:pPr>
      <a:endParaRPr lang="zh-CN"/>
    </a:p>
  </c:txPr>
  <c:externalData r:id="rId1">
    <c:autoUpdate val="0"/>
  </c:externalData>
</c:chartSpace>
</file>

<file path=ppt/charts/chart1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430131850711897E-2"/>
          <c:y val="1.5103299449802427E-2"/>
          <c:w val="0.96543046740759175"/>
          <c:h val="0.96543046740759175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东部</c:v>
                </c:pt>
              </c:strCache>
            </c:strRef>
          </c:tx>
          <c:spPr>
            <a:solidFill>
              <a:schemeClr val="accent1"/>
            </a:solidFill>
            <a:ln w="12700">
              <a:solidFill>
                <a:schemeClr val="tx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pattFill prst="wdUpDiag">
                <a:fgClr>
                  <a:srgbClr val="036169"/>
                </a:fgClr>
                <a:bgClr>
                  <a:srgbClr val="FFFFFF"/>
                </a:bgClr>
              </a:pattFill>
              <a:ln w="2540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36169"/>
              </a:solidFill>
              <a:ln w="2540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Sheet1!$B$1:$C$1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20.399999999999999</c:v>
                </c:pt>
                <c:pt idx="1">
                  <c:v>27.4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宋体"/>
          <a:ea typeface="宋体"/>
          <a:cs typeface="宋体"/>
        </a:defRPr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34092578986037E-2"/>
          <c:y val="1.6167824723599483E-2"/>
          <c:w val="0.96179279941219764"/>
          <c:h val="0.961792799412197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53B84A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3"/>
            <c:bubble3D val="0"/>
            <c:spPr>
              <a:solidFill>
                <a:schemeClr val="tx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tx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tx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+mn-lt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Sheet1!$A$2:$A$7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283</c:v>
                </c:pt>
                <c:pt idx="1">
                  <c:v>854</c:v>
                </c:pt>
                <c:pt idx="2">
                  <c:v>182</c:v>
                </c:pt>
                <c:pt idx="3">
                  <c:v>503</c:v>
                </c:pt>
                <c:pt idx="4">
                  <c:v>386</c:v>
                </c:pt>
                <c:pt idx="5">
                  <c:v>301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spPr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195444526083758E-2"/>
          <c:y val="1.4695077149155038E-2"/>
          <c:w val="0.96704877724230121"/>
          <c:h val="0.96704877724230121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东部</c:v>
                </c:pt>
              </c:strCache>
            </c:strRef>
          </c:tx>
          <c:spPr>
            <a:solidFill>
              <a:schemeClr val="accent1"/>
            </a:solidFill>
            <a:ln w="25417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EE074"/>
              </a:solidFill>
              <a:ln w="25417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8AB43F"/>
              </a:solidFill>
              <a:ln w="25417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pattFill prst="wdUpDiag">
                <a:fgClr>
                  <a:srgbClr val="808080"/>
                </a:fgClr>
                <a:bgClr>
                  <a:srgbClr val="CEE074"/>
                </a:bgClr>
              </a:pattFill>
              <a:ln w="25417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Sheet1!$B$1:$D$1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42</c:v>
                </c:pt>
                <c:pt idx="1">
                  <c:v>15</c:v>
                </c:pt>
                <c:pt idx="2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226" b="1" i="0" u="none" strike="noStrike" baseline="0">
          <a:solidFill>
            <a:schemeClr val="tx1"/>
          </a:solidFill>
          <a:latin typeface="宋体"/>
          <a:ea typeface="宋体"/>
          <a:cs typeface="宋体"/>
        </a:defRPr>
      </a:pPr>
      <a:endParaRPr lang="zh-CN"/>
    </a:p>
  </c:txPr>
  <c:externalData r:id="rId1">
    <c:autoUpdate val="0"/>
  </c:externalData>
</c:chartSpace>
</file>

<file path=ppt/charts/chart1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33E-2"/>
          <c:y val="1.7195705656515146E-2"/>
          <c:w val="0.96490729322039892"/>
          <c:h val="0.96472996247322362"/>
        </c:manualLayout>
      </c:layout>
      <c:pie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8AB43F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FFF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0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7030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rgbClr val="C0C0C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rgbClr val="00B0F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9"/>
            <c:bubble3D val="0"/>
            <c:spPr>
              <a:solidFill>
                <a:schemeClr val="tx1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Sheet1!$A$2:$A$11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29</c:v>
                </c:pt>
                <c:pt idx="6">
                  <c:v>18</c:v>
                </c:pt>
                <c:pt idx="7">
                  <c:v>18</c:v>
                </c:pt>
                <c:pt idx="8">
                  <c:v>13</c:v>
                </c:pt>
                <c:pt idx="9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33E-2"/>
          <c:y val="1.7195705656515146E-2"/>
          <c:w val="0.96490729322039892"/>
          <c:h val="0.96472996247322362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tx1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ABBD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00ABBD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00ABBD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00ABBD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rgbClr val="00ABBD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rgbClr val="00ABBD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8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Sheet1!$A$2:$A$10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34</c:v>
                </c:pt>
                <c:pt idx="1">
                  <c:v>34</c:v>
                </c:pt>
                <c:pt idx="2">
                  <c:v>30</c:v>
                </c:pt>
                <c:pt idx="3">
                  <c:v>13</c:v>
                </c:pt>
                <c:pt idx="4">
                  <c:v>12</c:v>
                </c:pt>
                <c:pt idx="5">
                  <c:v>16</c:v>
                </c:pt>
                <c:pt idx="6">
                  <c:v>6</c:v>
                </c:pt>
                <c:pt idx="7">
                  <c:v>18</c:v>
                </c:pt>
                <c:pt idx="8">
                  <c:v>163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3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4E-2"/>
          <c:y val="1.719570565651515E-2"/>
          <c:w val="0.96490729322039903"/>
          <c:h val="0.96472996247322373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chemeClr val="bg1"/>
              </a:solidFill>
            </a:ln>
            <a:effectLst/>
          </c:spPr>
          <c:dPt>
            <c:idx val="0"/>
            <c:bubble3D val="0"/>
            <c:spPr>
              <a:solidFill>
                <a:schemeClr val="tx1"/>
              </a:solidFill>
              <a:ln w="12700">
                <a:solidFill>
                  <a:schemeClr val="tx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tx1"/>
              </a:solidFill>
              <a:ln w="12700"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A650"/>
              </a:solidFill>
              <a:ln w="12700">
                <a:solidFill>
                  <a:srgbClr val="00A65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A650"/>
              </a:solidFill>
              <a:ln w="12700">
                <a:solidFill>
                  <a:srgbClr val="00A65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dPt>
            <c:idx val="0"/>
            <c:bubble3D val="0"/>
            <c:spPr>
              <a:solidFill>
                <a:srgbClr val="00A650"/>
              </a:solidFill>
              <a:ln w="12700">
                <a:solidFill>
                  <a:srgbClr val="00A65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1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22E-2"/>
          <c:y val="1.7195705656515139E-2"/>
          <c:w val="0.96490729322039859"/>
          <c:h val="0.96472996247322318"/>
        </c:manualLayout>
      </c:layout>
      <c:pie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C0C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969696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5F5F5F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1C1C1C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12</c:v>
                </c:pt>
                <c:pt idx="2">
                  <c:v>20</c:v>
                </c:pt>
                <c:pt idx="3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29E-2"/>
          <c:y val="1.7195705656515143E-2"/>
          <c:w val="0.96490729322039881"/>
          <c:h val="0.9647299624732234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C0C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969696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5F5F5F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1C1C1C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25</c:v>
                </c:pt>
                <c:pt idx="2">
                  <c:v>30</c:v>
                </c:pt>
                <c:pt idx="3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29E-2"/>
          <c:y val="1.7195705656515143E-2"/>
          <c:w val="0.96490729322039881"/>
          <c:h val="0.9647299624732234"/>
        </c:manualLayout>
      </c:layout>
      <c:pie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952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388B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E40059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9C007F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690080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0057D5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42</c:v>
                </c:pt>
                <c:pt idx="1">
                  <c:v>27</c:v>
                </c:pt>
                <c:pt idx="2">
                  <c:v>25</c:v>
                </c:pt>
                <c:pt idx="3">
                  <c:v>4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33E-2"/>
          <c:y val="1.7195705656515146E-2"/>
          <c:w val="0.96490729322039892"/>
          <c:h val="0.96472996247322362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57D5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F388B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C0C0C0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63</c:v>
                </c:pt>
                <c:pt idx="1">
                  <c:v>36</c:v>
                </c:pt>
                <c:pt idx="2">
                  <c:v>1</c:v>
                </c:pt>
              </c:numCache>
            </c:numRef>
          </c:val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57D5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F388B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C0C0C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60</c:v>
                </c:pt>
                <c:pt idx="1">
                  <c:v>39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57D5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F388B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C0C0C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51</c:v>
                </c:pt>
                <c:pt idx="1">
                  <c:v>47</c:v>
                </c:pt>
                <c:pt idx="2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57D5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F388B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C0C0C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45</c:v>
                </c:pt>
                <c:pt idx="1">
                  <c:v>53</c:v>
                </c:pt>
                <c:pt idx="2">
                  <c:v>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57D5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F388B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C0C0C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45</c:v>
                </c:pt>
                <c:pt idx="1">
                  <c:v>52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33E-2"/>
          <c:y val="1.7195705656515146E-2"/>
          <c:w val="0.96490729322039892"/>
          <c:h val="0.96472996247322362"/>
        </c:manualLayout>
      </c:layout>
      <c:pie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B8C56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BB8C56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BB8C56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BB8C56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BB8C56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00727A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Sheet1!$A$2:$A$7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22</c:v>
                </c:pt>
                <c:pt idx="1">
                  <c:v>15</c:v>
                </c:pt>
                <c:pt idx="2">
                  <c:v>1</c:v>
                </c:pt>
                <c:pt idx="3">
                  <c:v>5</c:v>
                </c:pt>
                <c:pt idx="4">
                  <c:v>5</c:v>
                </c:pt>
                <c:pt idx="5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4E-2"/>
          <c:y val="1.719570565651515E-2"/>
          <c:w val="0.96490729322039903"/>
          <c:h val="0.96472996247322373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15931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2393A8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C6B257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34</c:v>
                </c:pt>
                <c:pt idx="1">
                  <c:v>24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82523754911805E-2"/>
          <c:y val="3.5280286439784946E-2"/>
          <c:w val="0.9337639138021816"/>
          <c:h val="0.9337635690214055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70C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4.9963262307127193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1600" smtClean="0">
                        <a:solidFill>
                          <a:schemeClr val="bg1"/>
                        </a:solidFill>
                        <a:latin typeface="+mn-lt"/>
                      </a:rPr>
                      <a:t>62.5%</a:t>
                    </a:r>
                    <a:endParaRPr lang="en-US" altLang="zh-CN" sz="1600">
                      <a:solidFill>
                        <a:schemeClr val="bg1"/>
                      </a:solidFill>
                      <a:latin typeface="+mn-lt"/>
                    </a:endParaRP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+mn-lt"/>
                    <a:cs typeface="Arial" pitchFamily="34" charset="0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62.5</c:v>
                </c:pt>
                <c:pt idx="1">
                  <c:v>37.5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5E-2"/>
          <c:y val="1.9593281919848205E-2"/>
          <c:w val="0.96430586822404563"/>
          <c:h val="0.9625328758960199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E8D4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96BB1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FCBD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70F4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B7B7B7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</c:v>
                </c:pt>
                <c:pt idx="1">
                  <c:v>17</c:v>
                </c:pt>
                <c:pt idx="2">
                  <c:v>17</c:v>
                </c:pt>
                <c:pt idx="3">
                  <c:v>25</c:v>
                </c:pt>
                <c:pt idx="4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1E-2"/>
          <c:y val="1.9593281919848205E-2"/>
          <c:w val="0.96430586822404563"/>
          <c:h val="0.9625328758960197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E8D4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96BB1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FCBD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70F4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B7B7B7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</c:v>
                </c:pt>
                <c:pt idx="1">
                  <c:v>27</c:v>
                </c:pt>
                <c:pt idx="2">
                  <c:v>16</c:v>
                </c:pt>
                <c:pt idx="3">
                  <c:v>16</c:v>
                </c:pt>
                <c:pt idx="4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27E-2"/>
          <c:y val="1.9593281919848205E-2"/>
          <c:w val="0.96430586822404563"/>
          <c:h val="0.9625328758960204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E8D4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96BB1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FCBD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70F4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B7B7B7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33</c:v>
                </c:pt>
                <c:pt idx="1">
                  <c:v>33</c:v>
                </c:pt>
                <c:pt idx="2">
                  <c:v>15</c:v>
                </c:pt>
                <c:pt idx="3">
                  <c:v>12</c:v>
                </c:pt>
                <c:pt idx="4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31E-2"/>
          <c:y val="1.9593281919848205E-2"/>
          <c:w val="0.96430586822404563"/>
          <c:h val="0.962532875896020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E8D4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96BB1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FCBD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70F4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B7B7B7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17</c:v>
                </c:pt>
                <c:pt idx="1">
                  <c:v>17</c:v>
                </c:pt>
                <c:pt idx="2">
                  <c:v>10</c:v>
                </c:pt>
                <c:pt idx="3">
                  <c:v>33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34E-2"/>
          <c:y val="1.9593281919848205E-2"/>
          <c:w val="0.96430586822404563"/>
          <c:h val="0.9625328758960202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E8D4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96BB1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FCBD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70F4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B7B7B7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</c:v>
                </c:pt>
                <c:pt idx="1">
                  <c:v>30</c:v>
                </c:pt>
                <c:pt idx="2">
                  <c:v>15</c:v>
                </c:pt>
                <c:pt idx="3">
                  <c:v>15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1E-2"/>
          <c:y val="1.9593281919848205E-2"/>
          <c:w val="0.96430586822404563"/>
          <c:h val="0.962532875896020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E8D4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96BB1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FCBD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70F4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B7B7B7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8E-2"/>
          <c:y val="1.9593281919848205E-2"/>
          <c:w val="0.96430586822404563"/>
          <c:h val="0.9625328758960198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E8D4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96BB1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FCBD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70F4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B7B7B7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25</c:v>
                </c:pt>
                <c:pt idx="2">
                  <c:v>15</c:v>
                </c:pt>
                <c:pt idx="3">
                  <c:v>25</c:v>
                </c:pt>
                <c:pt idx="4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5E-2"/>
          <c:y val="1.9593281919848205E-2"/>
          <c:w val="0.96430586822404563"/>
          <c:h val="0.9625328758960196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BDEA4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E8D4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96BB1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FCBD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70F4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B7B7B7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</c:v>
                </c:pt>
                <c:pt idx="1">
                  <c:v>16</c:v>
                </c:pt>
                <c:pt idx="2">
                  <c:v>25</c:v>
                </c:pt>
                <c:pt idx="3">
                  <c:v>20</c:v>
                </c:pt>
                <c:pt idx="4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29E-2"/>
          <c:y val="1.7195705656515143E-2"/>
          <c:w val="0.96490729322039881"/>
          <c:h val="0.9647299624732234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E5A16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C38312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tx1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413304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6A7D15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981B1E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Sheet1!$A$2:$A$7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25</c:v>
                </c:pt>
                <c:pt idx="1">
                  <c:v>16</c:v>
                </c:pt>
                <c:pt idx="2">
                  <c:v>9</c:v>
                </c:pt>
                <c:pt idx="3">
                  <c:v>14</c:v>
                </c:pt>
                <c:pt idx="4">
                  <c:v>26</c:v>
                </c:pt>
                <c:pt idx="5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33E-2"/>
          <c:y val="1.7195705656515146E-2"/>
          <c:w val="0.96490729322039892"/>
          <c:h val="0.96472996247322362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BFBC9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C0E296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76C277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30A153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006636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26</c:v>
                </c:pt>
                <c:pt idx="1">
                  <c:v>25</c:v>
                </c:pt>
                <c:pt idx="2">
                  <c:v>16</c:v>
                </c:pt>
                <c:pt idx="3">
                  <c:v>20</c:v>
                </c:pt>
                <c:pt idx="4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515583425328022E-2"/>
          <c:y val="2.5482745301790156E-2"/>
          <c:w val="0.94767801204072355"/>
          <c:h val="0.9476780120407235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2000" b="1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defRPr>
                    </a:pPr>
                    <a:r>
                      <a:rPr lang="en-US" altLang="en-US" sz="2800">
                        <a:latin typeface="+mn-lt"/>
                      </a:rPr>
                      <a:t>25</a:t>
                    </a:r>
                    <a:r>
                      <a:rPr lang="en-US" altLang="en-US" sz="1600">
                        <a:latin typeface="+mn-lt"/>
                      </a:rPr>
                      <a:t>%</a:t>
                    </a:r>
                    <a:endParaRPr lang="en-US" altLang="en-US">
                      <a:latin typeface="+mn-lt"/>
                    </a:endParaRPr>
                  </a:p>
                </c:rich>
              </c:tx>
              <c:numFmt formatCode="0%" sourceLinked="0"/>
              <c:spPr/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+mn-lt"/>
                    <a:cs typeface="Arial" pitchFamily="34" charset="0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29E-2"/>
          <c:y val="1.7195705656515143E-2"/>
          <c:w val="0.96490729322039881"/>
          <c:h val="0.9647299624732234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787161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81C06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33E-2"/>
          <c:y val="1.7195705656515146E-2"/>
          <c:w val="0.96490729322039892"/>
          <c:h val="0.96472996247322362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787161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8A3F8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4"/>
        <c:holeSize val="68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6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104E-2"/>
          <c:y val="1.7195705656515022E-2"/>
          <c:w val="0.96490729322039892"/>
          <c:h val="0.96472996247322362"/>
        </c:manualLayout>
      </c:layout>
      <c:pie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BB062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A02311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55B66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444444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604976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72</c:v>
                </c:pt>
                <c:pt idx="1">
                  <c:v>72</c:v>
                </c:pt>
                <c:pt idx="2">
                  <c:v>72</c:v>
                </c:pt>
                <c:pt idx="3">
                  <c:v>72</c:v>
                </c:pt>
                <c:pt idx="4">
                  <c:v>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doughnutChart>
        <c:varyColors val="1"/>
        <c:ser>
          <c:idx val="0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BB062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A02311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55B66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444444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EAEAEA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72</c:v>
                </c:pt>
                <c:pt idx="1">
                  <c:v>72</c:v>
                </c:pt>
                <c:pt idx="2">
                  <c:v>72</c:v>
                </c:pt>
                <c:pt idx="3">
                  <c:v>72</c:v>
                </c:pt>
                <c:pt idx="4">
                  <c:v>72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BB062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A02311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EAEAEA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444444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EAEAEA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72</c:v>
                </c:pt>
                <c:pt idx="1">
                  <c:v>72</c:v>
                </c:pt>
                <c:pt idx="2">
                  <c:v>72</c:v>
                </c:pt>
                <c:pt idx="3">
                  <c:v>72</c:v>
                </c:pt>
                <c:pt idx="4">
                  <c:v>72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BB062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EAEAEA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444444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EAEAEA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72</c:v>
                </c:pt>
                <c:pt idx="1">
                  <c:v>72</c:v>
                </c:pt>
                <c:pt idx="2">
                  <c:v>72</c:v>
                </c:pt>
                <c:pt idx="3">
                  <c:v>72</c:v>
                </c:pt>
                <c:pt idx="4">
                  <c:v>72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solidFill>
              <a:srgbClr val="EAEAEA"/>
            </a:soli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3"/>
            <c:bubble3D val="0"/>
            <c:spPr>
              <a:solidFill>
                <a:srgbClr val="444444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72</c:v>
                </c:pt>
                <c:pt idx="1">
                  <c:v>72</c:v>
                </c:pt>
                <c:pt idx="2">
                  <c:v>72</c:v>
                </c:pt>
                <c:pt idx="3">
                  <c:v>72</c:v>
                </c:pt>
                <c:pt idx="4">
                  <c:v>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2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6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4E-2"/>
          <c:y val="1.719570565651515E-2"/>
          <c:w val="0.96490729322039903"/>
          <c:h val="0.96472996247322373"/>
        </c:manualLayout>
      </c:layout>
      <c:pie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AEAEA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A02311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55B66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AEAEA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604976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72</c:v>
                </c:pt>
                <c:pt idx="1">
                  <c:v>72</c:v>
                </c:pt>
                <c:pt idx="2">
                  <c:v>72</c:v>
                </c:pt>
                <c:pt idx="3">
                  <c:v>72</c:v>
                </c:pt>
                <c:pt idx="4">
                  <c:v>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doughnutChart>
        <c:varyColors val="1"/>
        <c:ser>
          <c:idx val="0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EAEAEA"/>
            </a:soli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solidFill>
                <a:srgbClr val="A02311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55B66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604976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72</c:v>
                </c:pt>
                <c:pt idx="1">
                  <c:v>72</c:v>
                </c:pt>
                <c:pt idx="2">
                  <c:v>72</c:v>
                </c:pt>
                <c:pt idx="3">
                  <c:v>72</c:v>
                </c:pt>
                <c:pt idx="4">
                  <c:v>72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AEAEA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A02311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55B66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AEAEA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604976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72</c:v>
                </c:pt>
                <c:pt idx="1">
                  <c:v>72</c:v>
                </c:pt>
                <c:pt idx="2">
                  <c:v>72</c:v>
                </c:pt>
                <c:pt idx="3">
                  <c:v>72</c:v>
                </c:pt>
                <c:pt idx="4">
                  <c:v>72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AEAEA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A02311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55B66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AEAEA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604976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72</c:v>
                </c:pt>
                <c:pt idx="1">
                  <c:v>72</c:v>
                </c:pt>
                <c:pt idx="2">
                  <c:v>72</c:v>
                </c:pt>
                <c:pt idx="3">
                  <c:v>72</c:v>
                </c:pt>
                <c:pt idx="4">
                  <c:v>72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solidFill>
              <a:srgbClr val="EAEAEA"/>
            </a:soli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solidFill>
                <a:srgbClr val="A02311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355B66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72</c:v>
                </c:pt>
                <c:pt idx="1">
                  <c:v>72</c:v>
                </c:pt>
                <c:pt idx="2">
                  <c:v>72</c:v>
                </c:pt>
                <c:pt idx="3">
                  <c:v>72</c:v>
                </c:pt>
                <c:pt idx="4">
                  <c:v>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2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825237549118029E-2"/>
          <c:y val="2.7098369777730016E-2"/>
          <c:w val="0.94314218386416149"/>
          <c:h val="0.943142532108007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FF0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4.9963262307127124E-2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defRPr>
                    </a:pPr>
                    <a:r>
                      <a:rPr lang="en-US" altLang="zh-CN" sz="1600">
                        <a:latin typeface="+mn-lt"/>
                      </a:rPr>
                      <a:t>37.5%</a:t>
                    </a:r>
                  </a:p>
                </c:rich>
              </c:tx>
              <c:numFmt formatCode="0.0%" sourceLinked="0"/>
              <c:spPr/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+mn-lt"/>
                    <a:cs typeface="Arial" pitchFamily="34" charset="0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37.5</c:v>
                </c:pt>
                <c:pt idx="1">
                  <c:v>62.5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825237549118029E-2"/>
          <c:y val="3.4781446399803864E-2"/>
          <c:w val="0.9337639138021816"/>
          <c:h val="0.9337635690214055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C00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2000" b="1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defRPr>
                    </a:pPr>
                    <a:r>
                      <a:rPr lang="en-US" altLang="en-US" sz="2800" smtClean="0">
                        <a:latin typeface="+mn-lt"/>
                      </a:rPr>
                      <a:t>50</a:t>
                    </a:r>
                    <a:r>
                      <a:rPr lang="en-US" altLang="en-US" sz="1600" smtClean="0">
                        <a:latin typeface="+mn-lt"/>
                      </a:rPr>
                      <a:t>%</a:t>
                    </a:r>
                    <a:endParaRPr lang="en-US" altLang="en-US">
                      <a:latin typeface="+mn-lt"/>
                    </a:endParaRPr>
                  </a:p>
                </c:rich>
              </c:tx>
              <c:numFmt formatCode="0%" sourceLinked="0"/>
              <c:spPr/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+mn-lt"/>
                    <a:cs typeface="Arial" pitchFamily="34" charset="0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921816795459379E-2"/>
          <c:y val="3.7061880482065407E-2"/>
          <c:w val="0.92946361880017203"/>
          <c:h val="0.9321980704319096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000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2000" b="1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defRPr>
                    </a:pPr>
                    <a:r>
                      <a:rPr lang="en-US" altLang="en-US" sz="2800">
                        <a:solidFill>
                          <a:schemeClr val="bg1"/>
                        </a:solidFill>
                        <a:latin typeface="+mn-lt"/>
                      </a:rPr>
                      <a:t>25</a:t>
                    </a:r>
                    <a:r>
                      <a:rPr lang="en-US" altLang="en-US" sz="1600">
                        <a:solidFill>
                          <a:schemeClr val="bg1"/>
                        </a:solidFill>
                        <a:latin typeface="+mn-lt"/>
                      </a:rPr>
                      <a:t>%</a:t>
                    </a:r>
                    <a:endParaRPr lang="en-US" altLang="en-US">
                      <a:solidFill>
                        <a:schemeClr val="bg1"/>
                      </a:solidFill>
                      <a:latin typeface="+mn-lt"/>
                    </a:endParaRPr>
                  </a:p>
                </c:rich>
              </c:tx>
              <c:numFmt formatCode="0%" sourceLinked="0"/>
              <c:spPr/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+mn-lt"/>
                    <a:cs typeface="Arial" pitchFamily="34" charset="0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4809445115656841E-2"/>
          <c:y val="0"/>
          <c:w val="0.97288727797914165"/>
          <c:h val="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noFill/>
            </c:spPr>
          </c:dPt>
          <c:dPt>
            <c:idx val="2"/>
            <c:bubble3D val="0"/>
            <c:spPr>
              <a:noFill/>
            </c:spPr>
          </c:dPt>
          <c:dPt>
            <c:idx val="3"/>
            <c:bubble3D val="0"/>
            <c:spPr>
              <a:noFill/>
            </c:spPr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4"/>
      </c:pieChart>
      <c:doughnut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noFill/>
            </c:spPr>
          </c:dPt>
          <c:dPt>
            <c:idx val="2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4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825237549118029E-2"/>
          <c:y val="3.7031660481021543E-2"/>
          <c:w val="0.92950512538945351"/>
          <c:h val="0.9322395937101207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C00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4.9963262307127124E-2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defRPr>
                    </a:pPr>
                    <a:r>
                      <a:rPr lang="en-US" altLang="zh-CN" sz="1600">
                        <a:latin typeface="+mn-lt"/>
                      </a:rPr>
                      <a:t>37.5%</a:t>
                    </a:r>
                  </a:p>
                </c:rich>
              </c:tx>
              <c:numFmt formatCode="0.0%" sourceLinked="0"/>
              <c:spPr/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+mn-lt"/>
                    <a:cs typeface="Arial" pitchFamily="34" charset="0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37.5</c:v>
                </c:pt>
                <c:pt idx="1">
                  <c:v>62.5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825237549118029E-2"/>
          <c:y val="3.5565177396311182E-2"/>
          <c:w val="0.93419444503932769"/>
          <c:h val="0.9369427086535120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ADA2A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2000" b="1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defRPr>
                    </a:pPr>
                    <a:r>
                      <a:rPr lang="en-US" altLang="en-US" sz="2800" smtClean="0">
                        <a:latin typeface="+mn-lt"/>
                      </a:rPr>
                      <a:t>50</a:t>
                    </a:r>
                    <a:r>
                      <a:rPr lang="en-US" altLang="en-US" sz="1600" smtClean="0">
                        <a:latin typeface="+mn-lt"/>
                      </a:rPr>
                      <a:t>%</a:t>
                    </a:r>
                    <a:endParaRPr lang="en-US" altLang="en-US">
                      <a:latin typeface="+mn-lt"/>
                    </a:endParaRPr>
                  </a:p>
                </c:rich>
              </c:tx>
              <c:numFmt formatCode="0%" sourceLinked="0"/>
              <c:spPr/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+mn-lt"/>
                    <a:cs typeface="Arial" pitchFamily="34" charset="0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825237549118029E-2"/>
          <c:y val="3.2195228893568135E-2"/>
          <c:w val="0.93419444503932769"/>
          <c:h val="0.9369427086535120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53B84A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4.9963262307127124E-2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defRPr>
                    </a:pPr>
                    <a:r>
                      <a:rPr lang="en-US" altLang="zh-CN" sz="1600" smtClean="0">
                        <a:solidFill>
                          <a:schemeClr val="bg1"/>
                        </a:solidFill>
                        <a:latin typeface="+mn-lt"/>
                      </a:rPr>
                      <a:t>62.5%</a:t>
                    </a:r>
                    <a:endParaRPr lang="en-US" altLang="zh-CN" sz="1600">
                      <a:solidFill>
                        <a:schemeClr val="bg1"/>
                      </a:solidFill>
                      <a:latin typeface="+mn-lt"/>
                    </a:endParaRPr>
                  </a:p>
                </c:rich>
              </c:tx>
              <c:numFmt formatCode="0%" sourceLinked="0"/>
              <c:spPr/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  <a:latin typeface="+mn-lt"/>
                    <a:cs typeface="Arial" pitchFamily="34" charset="0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62.5</c:v>
                </c:pt>
                <c:pt idx="1">
                  <c:v>37.5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1.6351571042598469E-2"/>
          <c:w val="0.96767083027186218"/>
          <c:h val="0.967670830271862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8D0602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C3151B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ED1B23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3812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FCB319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FCD40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rgbClr val="FFFF0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3"/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tx1"/>
                      </a:solidFill>
                      <a:latin typeface="+mn-lt"/>
                      <a:cs typeface="Arial" pitchFamily="34" charset="0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tx1"/>
                      </a:solidFill>
                      <a:latin typeface="+mn-lt"/>
                      <a:cs typeface="Arial" pitchFamily="34" charset="0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tx1"/>
                      </a:solidFill>
                      <a:latin typeface="+mn-lt"/>
                      <a:cs typeface="Arial" pitchFamily="34" charset="0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tx1"/>
                      </a:solidFill>
                      <a:latin typeface="+mn-lt"/>
                      <a:cs typeface="Arial" pitchFamily="34" charset="0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+mn-lt"/>
                    <a:cs typeface="Arial" pitchFamily="34" charset="0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22</c:v>
                </c:pt>
                <c:pt idx="1">
                  <c:v>21</c:v>
                </c:pt>
                <c:pt idx="2">
                  <c:v>12</c:v>
                </c:pt>
                <c:pt idx="3">
                  <c:v>8</c:v>
                </c:pt>
                <c:pt idx="4">
                  <c:v>5</c:v>
                </c:pt>
                <c:pt idx="5">
                  <c:v>3</c:v>
                </c:pt>
                <c:pt idx="6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573108008817162E-2"/>
          <c:y val="2.1300919310141341E-2"/>
          <c:w val="0.95885378398236343"/>
          <c:h val="0.9588537839823634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53B84A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EF20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C3EDFC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tx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numFmt formatCode="0.0%" sourceLinked="0"/>
              <c:spPr/>
              <c:txPr>
                <a:bodyPr/>
                <a:lstStyle/>
                <a:p>
                  <a:pPr>
                    <a:defRPr sz="1400" b="1">
                      <a:solidFill>
                        <a:schemeClr val="tx1"/>
                      </a:solidFill>
                      <a:latin typeface="+mn-lt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0.0%" sourceLinked="0"/>
              <c:spPr/>
              <c:txPr>
                <a:bodyPr/>
                <a:lstStyle/>
                <a:p>
                  <a:pPr>
                    <a:defRPr sz="1400" b="1">
                      <a:solidFill>
                        <a:schemeClr val="tx1"/>
                      </a:solidFill>
                      <a:latin typeface="+mn-lt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numFmt formatCode="0.0%" sourceLinked="0"/>
              <c:spPr/>
              <c:txPr>
                <a:bodyPr/>
                <a:lstStyle/>
                <a:p>
                  <a:pPr>
                    <a:defRPr sz="1400" b="1">
                      <a:solidFill>
                        <a:schemeClr val="tx1"/>
                      </a:solidFill>
                      <a:latin typeface="+mn-lt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+mn-lt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69.099999999999994</c:v>
                </c:pt>
                <c:pt idx="1">
                  <c:v>30.8</c:v>
                </c:pt>
                <c:pt idx="2">
                  <c:v>5.9</c:v>
                </c:pt>
                <c:pt idx="3">
                  <c:v>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spPr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1.1761615764230859E-2"/>
          <c:w val="0.97060984570168995"/>
          <c:h val="0.9735544151764277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0000"/>
            </a:soli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2"/>
            <c:bubble3D val="0"/>
            <c:spPr>
              <a:solidFill>
                <a:srgbClr val="C51F61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C51F61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Sheet1!$A$2:$A$6</c:f>
              <c:strCache>
                <c:ptCount val="5"/>
                <c:pt idx="0">
                  <c:v>GENERAL GOVERNMENT</c:v>
                </c:pt>
                <c:pt idx="1">
                  <c:v>PHYSICAL RESOURCES</c:v>
                </c:pt>
                <c:pt idx="2">
                  <c:v>CURRENT MILITARY</c:v>
                </c:pt>
                <c:pt idx="3">
                  <c:v>PAST MILITARY</c:v>
                </c:pt>
                <c:pt idx="4">
                  <c:v>HUMAN RESOURCES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0.11</c:v>
                </c:pt>
                <c:pt idx="1">
                  <c:v>0.05</c:v>
                </c:pt>
                <c:pt idx="2">
                  <c:v>0.36000000000000032</c:v>
                </c:pt>
                <c:pt idx="3">
                  <c:v>0.18000000000000024</c:v>
                </c:pt>
                <c:pt idx="4">
                  <c:v>0.30000000000000032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9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1.2483873020648321E-2"/>
          <c:w val="0.97354886113152095"/>
          <c:h val="0.9742898632895019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0000"/>
            </a:solidFill>
            <a:ln w="952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71B5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9CDB2C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99CCFF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CC00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A30051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C0C0C0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+mn-lt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Sheet1!$A$2:$A$7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</c:v>
                </c:pt>
                <c:pt idx="1">
                  <c:v>29</c:v>
                </c:pt>
                <c:pt idx="2">
                  <c:v>1</c:v>
                </c:pt>
                <c:pt idx="3">
                  <c:v>26</c:v>
                </c:pt>
                <c:pt idx="4">
                  <c:v>6</c:v>
                </c:pt>
                <c:pt idx="5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spPr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742998142866236E-2"/>
          <c:y val="2.6451132747196612E-2"/>
          <c:w val="0.94797248433585768"/>
          <c:h val="0.9479722649575023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5"/>
            <c:spPr>
              <a:solidFill>
                <a:srgbClr val="FF006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65B83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81C25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9DCC7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B8D69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+mn-lt"/>
                    <a:cs typeface="Arial" pitchFamily="34" charset="0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Sheet1!$A$2:$A$6</c:f>
              <c:strCache>
                <c:ptCount val="5"/>
                <c:pt idx="0">
                  <c:v>Newbie</c:v>
                </c:pt>
                <c:pt idx="1">
                  <c:v>Local</c:v>
                </c:pt>
                <c:pt idx="2">
                  <c:v>Adventurer</c:v>
                </c:pt>
                <c:pt idx="3">
                  <c:v>Super User</c:v>
                </c:pt>
                <c:pt idx="4">
                  <c:v>Explorer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42</c:v>
                </c:pt>
                <c:pt idx="1">
                  <c:v>20</c:v>
                </c:pt>
                <c:pt idx="2">
                  <c:v>17</c:v>
                </c:pt>
                <c:pt idx="3">
                  <c:v>11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6446744516812452E-2"/>
          <c:y val="2.3512123438648027E-2"/>
          <c:w val="0.9471065109663751"/>
          <c:h val="0.9472638807731693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solidFill>
                <a:srgbClr val="0072B4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explosion val="4"/>
          <c:dPt>
            <c:idx val="0"/>
            <c:bubble3D val="0"/>
            <c:spPr>
              <a:noFill/>
              <a:ln w="19050">
                <a:solidFill>
                  <a:srgbClr val="0072B4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72B4"/>
              </a:solidFill>
              <a:ln w="19050">
                <a:solidFill>
                  <a:srgbClr val="0072B4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ln w="19050">
                <a:solidFill>
                  <a:srgbClr val="0072B4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4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7634555416061709E-2"/>
          <c:y val="1.469509075202069E-2"/>
          <c:w val="0.96766990459770785"/>
          <c:h val="0.9676708003455595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CE1126"/>
              </a:solidFill>
              <a:ln>
                <a:solidFill>
                  <a:schemeClr val="bg1"/>
                </a:solidFill>
              </a:ln>
            </c:spPr>
          </c:dPt>
          <c:cat>
            <c:strRef>
              <c:f>Sheet1!$A$2:$A$224</c:f>
              <c:strCache>
                <c:ptCount val="223"/>
                <c:pt idx="0">
                  <c:v>中国</c:v>
                </c:pt>
                <c:pt idx="1">
                  <c:v>印度</c:v>
                </c:pt>
                <c:pt idx="2">
                  <c:v>美国</c:v>
                </c:pt>
                <c:pt idx="3">
                  <c:v>印尼</c:v>
                </c:pt>
                <c:pt idx="4">
                  <c:v>巴西</c:v>
                </c:pt>
                <c:pt idx="5">
                  <c:v>巴基斯坦</c:v>
                </c:pt>
                <c:pt idx="6">
                  <c:v>尼日利亚</c:v>
                </c:pt>
                <c:pt idx="7">
                  <c:v>孟加拉国</c:v>
                </c:pt>
                <c:pt idx="8">
                  <c:v>俄罗斯</c:v>
                </c:pt>
                <c:pt idx="9">
                  <c:v>日本</c:v>
                </c:pt>
                <c:pt idx="10">
                  <c:v>墨西哥</c:v>
                </c:pt>
                <c:pt idx="11">
                  <c:v>菲律宾</c:v>
                </c:pt>
                <c:pt idx="12">
                  <c:v>越南</c:v>
                </c:pt>
                <c:pt idx="13">
                  <c:v>德国</c:v>
                </c:pt>
                <c:pt idx="14">
                  <c:v>埃及</c:v>
                </c:pt>
                <c:pt idx="15">
                  <c:v>埃塞俄比亚</c:v>
                </c:pt>
                <c:pt idx="16">
                  <c:v>伊朗</c:v>
                </c:pt>
                <c:pt idx="17">
                  <c:v>土耳其</c:v>
                </c:pt>
                <c:pt idx="18">
                  <c:v>泰国</c:v>
                </c:pt>
                <c:pt idx="19">
                  <c:v>刚果民主共和国</c:v>
                </c:pt>
                <c:pt idx="20">
                  <c:v>法国</c:v>
                </c:pt>
                <c:pt idx="21">
                  <c:v>英国</c:v>
                </c:pt>
                <c:pt idx="22">
                  <c:v>意大利</c:v>
                </c:pt>
                <c:pt idx="23">
                  <c:v>南非</c:v>
                </c:pt>
                <c:pt idx="24">
                  <c:v>韩国</c:v>
                </c:pt>
                <c:pt idx="25">
                  <c:v>缅甸</c:v>
                </c:pt>
                <c:pt idx="26">
                  <c:v>西班牙</c:v>
                </c:pt>
                <c:pt idx="27">
                  <c:v>哥伦比亚</c:v>
                </c:pt>
                <c:pt idx="28">
                  <c:v>乌克兰</c:v>
                </c:pt>
                <c:pt idx="29">
                  <c:v>苏丹</c:v>
                </c:pt>
                <c:pt idx="30">
                  <c:v>坦桑尼亚</c:v>
                </c:pt>
                <c:pt idx="31">
                  <c:v>阿根廷</c:v>
                </c:pt>
                <c:pt idx="32">
                  <c:v>肯尼亚</c:v>
                </c:pt>
                <c:pt idx="33">
                  <c:v>波兰</c:v>
                </c:pt>
                <c:pt idx="34">
                  <c:v>阿尔及利亚</c:v>
                </c:pt>
                <c:pt idx="35">
                  <c:v>加拿大</c:v>
                </c:pt>
                <c:pt idx="36">
                  <c:v>摩洛哥</c:v>
                </c:pt>
                <c:pt idx="37">
                  <c:v>乌干达</c:v>
                </c:pt>
                <c:pt idx="38">
                  <c:v>伊拉克</c:v>
                </c:pt>
                <c:pt idx="39">
                  <c:v>阿富汗</c:v>
                </c:pt>
                <c:pt idx="40">
                  <c:v>秘鲁</c:v>
                </c:pt>
                <c:pt idx="41">
                  <c:v>委内瑞拉</c:v>
                </c:pt>
                <c:pt idx="42">
                  <c:v>尼泊尔</c:v>
                </c:pt>
                <c:pt idx="43">
                  <c:v>马来西亚</c:v>
                </c:pt>
                <c:pt idx="44">
                  <c:v>乌兹别克斯坦</c:v>
                </c:pt>
                <c:pt idx="45">
                  <c:v>沙特阿拉伯</c:v>
                </c:pt>
                <c:pt idx="46">
                  <c:v>朝鲜</c:v>
                </c:pt>
                <c:pt idx="47">
                  <c:v>加纳</c:v>
                </c:pt>
                <c:pt idx="48">
                  <c:v>台湾</c:v>
                </c:pt>
                <c:pt idx="49">
                  <c:v>澳大利亚</c:v>
                </c:pt>
                <c:pt idx="50">
                  <c:v>也门</c:v>
                </c:pt>
                <c:pt idx="51">
                  <c:v>莫桑比克</c:v>
                </c:pt>
                <c:pt idx="52">
                  <c:v>罗马尼亚</c:v>
                </c:pt>
                <c:pt idx="53">
                  <c:v>叙利亚</c:v>
                </c:pt>
                <c:pt idx="54">
                  <c:v>马达加斯加</c:v>
                </c:pt>
                <c:pt idx="55">
                  <c:v>斯里兰卡</c:v>
                </c:pt>
                <c:pt idx="56">
                  <c:v>科特迪瓦</c:v>
                </c:pt>
                <c:pt idx="57">
                  <c:v>喀麦隆</c:v>
                </c:pt>
                <c:pt idx="58">
                  <c:v>安哥拉</c:v>
                </c:pt>
                <c:pt idx="59">
                  <c:v>智利</c:v>
                </c:pt>
                <c:pt idx="60">
                  <c:v>荷兰</c:v>
                </c:pt>
                <c:pt idx="61">
                  <c:v>哈萨克斯坦</c:v>
                </c:pt>
                <c:pt idx="62">
                  <c:v>布基纳法索</c:v>
                </c:pt>
                <c:pt idx="63">
                  <c:v>尼日尔</c:v>
                </c:pt>
                <c:pt idx="64">
                  <c:v>马拉维共和国</c:v>
                </c:pt>
                <c:pt idx="65">
                  <c:v>马里</c:v>
                </c:pt>
                <c:pt idx="66">
                  <c:v>危地马拉</c:v>
                </c:pt>
                <c:pt idx="67">
                  <c:v>厄瓜多尔</c:v>
                </c:pt>
                <c:pt idx="68">
                  <c:v>柬埔寨</c:v>
                </c:pt>
                <c:pt idx="69">
                  <c:v>赞比亚</c:v>
                </c:pt>
                <c:pt idx="70">
                  <c:v>津巴布韦</c:v>
                </c:pt>
                <c:pt idx="71">
                  <c:v>塞内加尔</c:v>
                </c:pt>
                <c:pt idx="72">
                  <c:v>希腊</c:v>
                </c:pt>
                <c:pt idx="73">
                  <c:v>古巴</c:v>
                </c:pt>
                <c:pt idx="74">
                  <c:v>乍得</c:v>
                </c:pt>
                <c:pt idx="75">
                  <c:v>比利时</c:v>
                </c:pt>
                <c:pt idx="76">
                  <c:v>葡萄牙</c:v>
                </c:pt>
                <c:pt idx="77">
                  <c:v>突尼斯</c:v>
                </c:pt>
                <c:pt idx="78">
                  <c:v>捷克</c:v>
                </c:pt>
                <c:pt idx="79">
                  <c:v>玻利维亚</c:v>
                </c:pt>
                <c:pt idx="80">
                  <c:v>卢旺达</c:v>
                </c:pt>
                <c:pt idx="81">
                  <c:v>海地</c:v>
                </c:pt>
                <c:pt idx="82">
                  <c:v>匈牙利</c:v>
                </c:pt>
                <c:pt idx="83">
                  <c:v>几内亚</c:v>
                </c:pt>
                <c:pt idx="84">
                  <c:v>白俄罗斯</c:v>
                </c:pt>
                <c:pt idx="85">
                  <c:v>瑞典</c:v>
                </c:pt>
                <c:pt idx="86">
                  <c:v>多美尼亚</c:v>
                </c:pt>
                <c:pt idx="87">
                  <c:v>索马里</c:v>
                </c:pt>
                <c:pt idx="88">
                  <c:v>阿塞拜疆</c:v>
                </c:pt>
                <c:pt idx="89">
                  <c:v>贝宁</c:v>
                </c:pt>
                <c:pt idx="90">
                  <c:v>奥地利</c:v>
                </c:pt>
                <c:pt idx="91">
                  <c:v>布隆迪</c:v>
                </c:pt>
                <c:pt idx="92">
                  <c:v>阿联酋</c:v>
                </c:pt>
                <c:pt idx="93">
                  <c:v>洪都拉斯</c:v>
                </c:pt>
                <c:pt idx="94">
                  <c:v>瑞士</c:v>
                </c:pt>
                <c:pt idx="95">
                  <c:v>以色列</c:v>
                </c:pt>
                <c:pt idx="96">
                  <c:v>保加利亚</c:v>
                </c:pt>
                <c:pt idx="97">
                  <c:v>塞尔维亚</c:v>
                </c:pt>
                <c:pt idx="98">
                  <c:v>香港</c:v>
                </c:pt>
                <c:pt idx="99">
                  <c:v>塔吉克斯坦</c:v>
                </c:pt>
                <c:pt idx="100">
                  <c:v>巴布亚新几内亚</c:v>
                </c:pt>
                <c:pt idx="101">
                  <c:v>利比亚</c:v>
                </c:pt>
                <c:pt idx="102">
                  <c:v>老挝</c:v>
                </c:pt>
                <c:pt idx="103">
                  <c:v>巴拉圭</c:v>
                </c:pt>
                <c:pt idx="104">
                  <c:v>萨尔瓦多</c:v>
                </c:pt>
                <c:pt idx="105">
                  <c:v>约旦</c:v>
                </c:pt>
                <c:pt idx="106">
                  <c:v>多哥</c:v>
                </c:pt>
                <c:pt idx="107">
                  <c:v>塞拉利昂</c:v>
                </c:pt>
                <c:pt idx="108">
                  <c:v>尼加拉瓜</c:v>
                </c:pt>
                <c:pt idx="109">
                  <c:v>丹麦</c:v>
                </c:pt>
                <c:pt idx="110">
                  <c:v>斯洛伐克</c:v>
                </c:pt>
                <c:pt idx="111">
                  <c:v>吉尔吉斯斯坦</c:v>
                </c:pt>
                <c:pt idx="112">
                  <c:v>芬兰</c:v>
                </c:pt>
                <c:pt idx="113">
                  <c:v>厄立特里亚</c:v>
                </c:pt>
                <c:pt idx="114">
                  <c:v>新加坡</c:v>
                </c:pt>
                <c:pt idx="115">
                  <c:v>土库曼斯坦</c:v>
                </c:pt>
                <c:pt idx="116">
                  <c:v>挪威</c:v>
                </c:pt>
                <c:pt idx="117">
                  <c:v>哥斯达黎加</c:v>
                </c:pt>
                <c:pt idx="118">
                  <c:v>中非共和国</c:v>
                </c:pt>
                <c:pt idx="119">
                  <c:v>爱尔兰</c:v>
                </c:pt>
                <c:pt idx="120">
                  <c:v>格鲁吉亚</c:v>
                </c:pt>
                <c:pt idx="121">
                  <c:v>克罗地亚</c:v>
                </c:pt>
                <c:pt idx="122">
                  <c:v>新西兰</c:v>
                </c:pt>
                <c:pt idx="123">
                  <c:v>黎巴嫩</c:v>
                </c:pt>
                <c:pt idx="124">
                  <c:v>刚果</c:v>
                </c:pt>
                <c:pt idx="125">
                  <c:v>利比里亚</c:v>
                </c:pt>
                <c:pt idx="126">
                  <c:v>巴勒斯坦</c:v>
                </c:pt>
                <c:pt idx="127">
                  <c:v>波斯尼亚和黑塞哥维那</c:v>
                </c:pt>
                <c:pt idx="128">
                  <c:v>波多黎各</c:v>
                </c:pt>
                <c:pt idx="129">
                  <c:v>摩尔多瓦</c:v>
                </c:pt>
                <c:pt idx="130">
                  <c:v>毛里塔尼亚</c:v>
                </c:pt>
                <c:pt idx="131">
                  <c:v>巴拿马</c:v>
                </c:pt>
                <c:pt idx="132">
                  <c:v>乌拉圭</c:v>
                </c:pt>
                <c:pt idx="133">
                  <c:v>亚美尼亚</c:v>
                </c:pt>
                <c:pt idx="134">
                  <c:v>立陶宛</c:v>
                </c:pt>
                <c:pt idx="135">
                  <c:v>阿尔巴尼亚</c:v>
                </c:pt>
                <c:pt idx="136">
                  <c:v>蒙古</c:v>
                </c:pt>
                <c:pt idx="137">
                  <c:v>牙买加</c:v>
                </c:pt>
                <c:pt idx="138">
                  <c:v>科威特</c:v>
                </c:pt>
                <c:pt idx="139">
                  <c:v>阿曼</c:v>
                </c:pt>
                <c:pt idx="140">
                  <c:v>纳米比亚</c:v>
                </c:pt>
                <c:pt idx="141">
                  <c:v>拉脱维亚</c:v>
                </c:pt>
                <c:pt idx="142">
                  <c:v>莱索托</c:v>
                </c:pt>
                <c:pt idx="143">
                  <c:v>马其顿</c:v>
                </c:pt>
                <c:pt idx="144">
                  <c:v>斯洛文尼亚</c:v>
                </c:pt>
                <c:pt idx="145">
                  <c:v> 博茨瓦纳</c:v>
                </c:pt>
                <c:pt idx="146">
                  <c:v>冈比亚</c:v>
                </c:pt>
                <c:pt idx="147">
                  <c:v>卡塔尔</c:v>
                </c:pt>
                <c:pt idx="148">
                  <c:v>几内亚比绍</c:v>
                </c:pt>
                <c:pt idx="149">
                  <c:v>加蓬</c:v>
                </c:pt>
                <c:pt idx="150">
                  <c:v>爱沙尼亚</c:v>
                </c:pt>
                <c:pt idx="151">
                  <c:v>特立尼达和多巴哥</c:v>
                </c:pt>
                <c:pt idx="152">
                  <c:v>毛里求斯</c:v>
                </c:pt>
                <c:pt idx="153">
                  <c:v>巴林</c:v>
                </c:pt>
                <c:pt idx="154">
                  <c:v>斯威士兰</c:v>
                </c:pt>
                <c:pt idx="155">
                  <c:v>东帝汶</c:v>
                </c:pt>
                <c:pt idx="156">
                  <c:v>吉布提</c:v>
                </c:pt>
                <c:pt idx="157">
                  <c:v>斐济</c:v>
                </c:pt>
                <c:pt idx="158">
                  <c:v>塞浦路斯</c:v>
                </c:pt>
                <c:pt idx="159">
                  <c:v>圭亚那</c:v>
                </c:pt>
                <c:pt idx="160">
                  <c:v>赤道几内亚</c:v>
                </c:pt>
                <c:pt idx="161">
                  <c:v>不丹</c:v>
                </c:pt>
                <c:pt idx="162">
                  <c:v>黑山共和国</c:v>
                </c:pt>
                <c:pt idx="163">
                  <c:v>澳门</c:v>
                </c:pt>
                <c:pt idx="164">
                  <c:v>西撒哈拉</c:v>
                </c:pt>
                <c:pt idx="165">
                  <c:v>所罗门群岛</c:v>
                </c:pt>
                <c:pt idx="166">
                  <c:v>苏里南</c:v>
                </c:pt>
                <c:pt idx="167">
                  <c:v>卢森堡</c:v>
                </c:pt>
                <c:pt idx="168">
                  <c:v>佛得角</c:v>
                </c:pt>
                <c:pt idx="169">
                  <c:v>马耳他</c:v>
                </c:pt>
                <c:pt idx="170">
                  <c:v>文莱</c:v>
                </c:pt>
                <c:pt idx="171">
                  <c:v>巴哈马</c:v>
                </c:pt>
                <c:pt idx="172">
                  <c:v>伯利兹</c:v>
                </c:pt>
                <c:pt idx="173">
                  <c:v>冰岛</c:v>
                </c:pt>
                <c:pt idx="174">
                  <c:v>马尔代夫</c:v>
                </c:pt>
                <c:pt idx="175">
                  <c:v>巴巴多斯</c:v>
                </c:pt>
                <c:pt idx="176">
                  <c:v>瓦努阿图</c:v>
                </c:pt>
                <c:pt idx="177">
                  <c:v>萨摩亚</c:v>
                </c:pt>
                <c:pt idx="178">
                  <c:v>关岛</c:v>
                </c:pt>
                <c:pt idx="179">
                  <c:v>圣卢西亚</c:v>
                </c:pt>
                <c:pt idx="180">
                  <c:v>圣多美和普林西比</c:v>
                </c:pt>
                <c:pt idx="181">
                  <c:v>库拉索</c:v>
                </c:pt>
                <c:pt idx="182">
                  <c:v>圣文森特和格林纳丁斯</c:v>
                </c:pt>
                <c:pt idx="183">
                  <c:v>美属维尔京群岛</c:v>
                </c:pt>
                <c:pt idx="184">
                  <c:v>阿鲁巴</c:v>
                </c:pt>
                <c:pt idx="185">
                  <c:v>格林纳达</c:v>
                </c:pt>
                <c:pt idx="186">
                  <c:v>汤加</c:v>
                </c:pt>
                <c:pt idx="187">
                  <c:v>密克罗尼西亚联邦</c:v>
                </c:pt>
                <c:pt idx="188">
                  <c:v>基里巴斯共和国</c:v>
                </c:pt>
                <c:pt idx="189">
                  <c:v>泽西岛</c:v>
                </c:pt>
                <c:pt idx="190">
                  <c:v>安提瓜和巴布达</c:v>
                </c:pt>
                <c:pt idx="191">
                  <c:v>塞舌尔群岛</c:v>
                </c:pt>
                <c:pt idx="192">
                  <c:v>安道尔</c:v>
                </c:pt>
                <c:pt idx="193">
                  <c:v>马恩岛</c:v>
                </c:pt>
                <c:pt idx="194">
                  <c:v>美属萨摩亚</c:v>
                </c:pt>
                <c:pt idx="195">
                  <c:v>多米尼克</c:v>
                </c:pt>
                <c:pt idx="196">
                  <c:v>百慕大</c:v>
                </c:pt>
                <c:pt idx="197">
                  <c:v>格恩西岛</c:v>
                </c:pt>
                <c:pt idx="198">
                  <c:v>北马里亚纳群岛</c:v>
                </c:pt>
                <c:pt idx="199">
                  <c:v>格陵兰</c:v>
                </c:pt>
                <c:pt idx="200">
                  <c:v>开曼群岛</c:v>
                </c:pt>
                <c:pt idx="201">
                  <c:v>马绍尔群岛</c:v>
                </c:pt>
                <c:pt idx="202">
                  <c:v>圣基茨和尼维斯</c:v>
                </c:pt>
                <c:pt idx="203">
                  <c:v>法罗群岛</c:v>
                </c:pt>
                <c:pt idx="204">
                  <c:v>特克斯和凯科斯群岛</c:v>
                </c:pt>
                <c:pt idx="205">
                  <c:v>圣马滕</c:v>
                </c:pt>
                <c:pt idx="206">
                  <c:v>列支敦士登</c:v>
                </c:pt>
                <c:pt idx="207">
                  <c:v>摩纳哥</c:v>
                </c:pt>
                <c:pt idx="208">
                  <c:v>圣马力诺</c:v>
                </c:pt>
                <c:pt idx="209">
                  <c:v>直布罗陀海峡</c:v>
                </c:pt>
                <c:pt idx="210">
                  <c:v>英属维尔京群岛</c:v>
                </c:pt>
                <c:pt idx="211">
                  <c:v>库克群岛</c:v>
                </c:pt>
                <c:pt idx="212">
                  <c:v>帕劳共和国</c:v>
                </c:pt>
                <c:pt idx="213">
                  <c:v>安格拉</c:v>
                </c:pt>
                <c:pt idx="214">
                  <c:v>瑙鲁</c:v>
                </c:pt>
                <c:pt idx="215">
                  <c:v>图瓦卢</c:v>
                </c:pt>
                <c:pt idx="216">
                  <c:v>蒙特塞拉特</c:v>
                </c:pt>
                <c:pt idx="217">
                  <c:v>圣赫勒拿岛</c:v>
                </c:pt>
                <c:pt idx="218">
                  <c:v>福克兰群岛</c:v>
                </c:pt>
                <c:pt idx="219">
                  <c:v>纽埃</c:v>
                </c:pt>
                <c:pt idx="220">
                  <c:v>托克劳</c:v>
                </c:pt>
                <c:pt idx="221">
                  <c:v>梵蒂冈</c:v>
                </c:pt>
                <c:pt idx="222">
                  <c:v>皮特凯恩群岛</c:v>
                </c:pt>
              </c:strCache>
            </c:strRef>
          </c:cat>
          <c:val>
            <c:numRef>
              <c:f>Sheet1!$B$2:$B$224</c:f>
              <c:numCache>
                <c:formatCode>General</c:formatCode>
                <c:ptCount val="223"/>
                <c:pt idx="0">
                  <c:v>1339724852</c:v>
                </c:pt>
                <c:pt idx="1">
                  <c:v>1210193422</c:v>
                </c:pt>
                <c:pt idx="2">
                  <c:v>311502000</c:v>
                </c:pt>
                <c:pt idx="3">
                  <c:v>237556363</c:v>
                </c:pt>
                <c:pt idx="4">
                  <c:v>190732694</c:v>
                </c:pt>
                <c:pt idx="5">
                  <c:v>176264000</c:v>
                </c:pt>
                <c:pt idx="6">
                  <c:v>158423000</c:v>
                </c:pt>
                <c:pt idx="7">
                  <c:v>150689000</c:v>
                </c:pt>
                <c:pt idx="8">
                  <c:v>142905200</c:v>
                </c:pt>
                <c:pt idx="9">
                  <c:v>127930000</c:v>
                </c:pt>
                <c:pt idx="10">
                  <c:v>112336538</c:v>
                </c:pt>
                <c:pt idx="11">
                  <c:v>94013200</c:v>
                </c:pt>
                <c:pt idx="12">
                  <c:v>87375000</c:v>
                </c:pt>
                <c:pt idx="13">
                  <c:v>81802000</c:v>
                </c:pt>
                <c:pt idx="14">
                  <c:v>80345000</c:v>
                </c:pt>
                <c:pt idx="15">
                  <c:v>79455634</c:v>
                </c:pt>
                <c:pt idx="16">
                  <c:v>75361000</c:v>
                </c:pt>
                <c:pt idx="17">
                  <c:v>73722988</c:v>
                </c:pt>
                <c:pt idx="18">
                  <c:v>67041000</c:v>
                </c:pt>
                <c:pt idx="19">
                  <c:v>65966000</c:v>
                </c:pt>
                <c:pt idx="20">
                  <c:v>65821885</c:v>
                </c:pt>
                <c:pt idx="21">
                  <c:v>62008048</c:v>
                </c:pt>
                <c:pt idx="22">
                  <c:v>60626442</c:v>
                </c:pt>
                <c:pt idx="23">
                  <c:v>49991300</c:v>
                </c:pt>
                <c:pt idx="24">
                  <c:v>48988833</c:v>
                </c:pt>
                <c:pt idx="25">
                  <c:v>47963000</c:v>
                </c:pt>
                <c:pt idx="26">
                  <c:v>46148605</c:v>
                </c:pt>
                <c:pt idx="27">
                  <c:v>46012000</c:v>
                </c:pt>
                <c:pt idx="28">
                  <c:v>45724242</c:v>
                </c:pt>
                <c:pt idx="29">
                  <c:v>43552000</c:v>
                </c:pt>
                <c:pt idx="30">
                  <c:v>43187823</c:v>
                </c:pt>
                <c:pt idx="31">
                  <c:v>40091359</c:v>
                </c:pt>
                <c:pt idx="32">
                  <c:v>38610097</c:v>
                </c:pt>
                <c:pt idx="33">
                  <c:v>38186860</c:v>
                </c:pt>
                <c:pt idx="34">
                  <c:v>36300000</c:v>
                </c:pt>
                <c:pt idx="35">
                  <c:v>34476000</c:v>
                </c:pt>
                <c:pt idx="36">
                  <c:v>32167000</c:v>
                </c:pt>
                <c:pt idx="37">
                  <c:v>31800000</c:v>
                </c:pt>
                <c:pt idx="38">
                  <c:v>31672000</c:v>
                </c:pt>
                <c:pt idx="39">
                  <c:v>31412000</c:v>
                </c:pt>
                <c:pt idx="40">
                  <c:v>29461933</c:v>
                </c:pt>
                <c:pt idx="41">
                  <c:v>29245000</c:v>
                </c:pt>
                <c:pt idx="42">
                  <c:v>28584975</c:v>
                </c:pt>
                <c:pt idx="43">
                  <c:v>27565821</c:v>
                </c:pt>
                <c:pt idx="44">
                  <c:v>27445000</c:v>
                </c:pt>
                <c:pt idx="45">
                  <c:v>27136977</c:v>
                </c:pt>
                <c:pt idx="46">
                  <c:v>24346000</c:v>
                </c:pt>
                <c:pt idx="47">
                  <c:v>24233431</c:v>
                </c:pt>
                <c:pt idx="48">
                  <c:v>23170321</c:v>
                </c:pt>
                <c:pt idx="49">
                  <c:v>22629540</c:v>
                </c:pt>
                <c:pt idx="50">
                  <c:v>22492035</c:v>
                </c:pt>
                <c:pt idx="51">
                  <c:v>22416881</c:v>
                </c:pt>
                <c:pt idx="52">
                  <c:v>21466174</c:v>
                </c:pt>
                <c:pt idx="53">
                  <c:v>21084000</c:v>
                </c:pt>
                <c:pt idx="54">
                  <c:v>20714000</c:v>
                </c:pt>
                <c:pt idx="55">
                  <c:v>20669000</c:v>
                </c:pt>
                <c:pt idx="56">
                  <c:v>19738000</c:v>
                </c:pt>
                <c:pt idx="57">
                  <c:v>19406100</c:v>
                </c:pt>
                <c:pt idx="58">
                  <c:v>19082000</c:v>
                </c:pt>
                <c:pt idx="59">
                  <c:v>17238600</c:v>
                </c:pt>
                <c:pt idx="60">
                  <c:v>16673700</c:v>
                </c:pt>
                <c:pt idx="61">
                  <c:v>16473000</c:v>
                </c:pt>
                <c:pt idx="62">
                  <c:v>15730977</c:v>
                </c:pt>
                <c:pt idx="63">
                  <c:v>15203822</c:v>
                </c:pt>
                <c:pt idx="64">
                  <c:v>14901000</c:v>
                </c:pt>
                <c:pt idx="65">
                  <c:v>14517176</c:v>
                </c:pt>
                <c:pt idx="66">
                  <c:v>14361666</c:v>
                </c:pt>
                <c:pt idx="67">
                  <c:v>14306876</c:v>
                </c:pt>
                <c:pt idx="68">
                  <c:v>13395682</c:v>
                </c:pt>
                <c:pt idx="69">
                  <c:v>13046508</c:v>
                </c:pt>
                <c:pt idx="70">
                  <c:v>12571000</c:v>
                </c:pt>
                <c:pt idx="71">
                  <c:v>12434000</c:v>
                </c:pt>
                <c:pt idx="72">
                  <c:v>11306183</c:v>
                </c:pt>
                <c:pt idx="73">
                  <c:v>11241161</c:v>
                </c:pt>
                <c:pt idx="74">
                  <c:v>11227000</c:v>
                </c:pt>
                <c:pt idx="75">
                  <c:v>10827519</c:v>
                </c:pt>
                <c:pt idx="76">
                  <c:v>10636888</c:v>
                </c:pt>
                <c:pt idx="77">
                  <c:v>10549100</c:v>
                </c:pt>
                <c:pt idx="78">
                  <c:v>10515818</c:v>
                </c:pt>
                <c:pt idx="79">
                  <c:v>10426154</c:v>
                </c:pt>
                <c:pt idx="80">
                  <c:v>10412820</c:v>
                </c:pt>
                <c:pt idx="81">
                  <c:v>10085214</c:v>
                </c:pt>
                <c:pt idx="82">
                  <c:v>10014324</c:v>
                </c:pt>
                <c:pt idx="83">
                  <c:v>9982000</c:v>
                </c:pt>
                <c:pt idx="84">
                  <c:v>9481100</c:v>
                </c:pt>
                <c:pt idx="85">
                  <c:v>9428054</c:v>
                </c:pt>
                <c:pt idx="86">
                  <c:v>9378818</c:v>
                </c:pt>
                <c:pt idx="87">
                  <c:v>9331000</c:v>
                </c:pt>
                <c:pt idx="88">
                  <c:v>8997400</c:v>
                </c:pt>
                <c:pt idx="89">
                  <c:v>8778646</c:v>
                </c:pt>
                <c:pt idx="90">
                  <c:v>8404252</c:v>
                </c:pt>
                <c:pt idx="91">
                  <c:v>8383000</c:v>
                </c:pt>
                <c:pt idx="92">
                  <c:v>8264070</c:v>
                </c:pt>
                <c:pt idx="93">
                  <c:v>8215313</c:v>
                </c:pt>
                <c:pt idx="94">
                  <c:v>7866500</c:v>
                </c:pt>
                <c:pt idx="95">
                  <c:v>7746400</c:v>
                </c:pt>
                <c:pt idx="96">
                  <c:v>7351234</c:v>
                </c:pt>
                <c:pt idx="97">
                  <c:v>7306677</c:v>
                </c:pt>
                <c:pt idx="98">
                  <c:v>7061200</c:v>
                </c:pt>
                <c:pt idx="99">
                  <c:v>6879000</c:v>
                </c:pt>
                <c:pt idx="100">
                  <c:v>6703000</c:v>
                </c:pt>
                <c:pt idx="101">
                  <c:v>6355000</c:v>
                </c:pt>
                <c:pt idx="102">
                  <c:v>6230200</c:v>
                </c:pt>
                <c:pt idx="103">
                  <c:v>6230000</c:v>
                </c:pt>
                <c:pt idx="104">
                  <c:v>6193000</c:v>
                </c:pt>
                <c:pt idx="105">
                  <c:v>6187000</c:v>
                </c:pt>
                <c:pt idx="106">
                  <c:v>6028000</c:v>
                </c:pt>
                <c:pt idx="107">
                  <c:v>5868000</c:v>
                </c:pt>
                <c:pt idx="108">
                  <c:v>5788000</c:v>
                </c:pt>
                <c:pt idx="109">
                  <c:v>5560628</c:v>
                </c:pt>
                <c:pt idx="110">
                  <c:v>5435273</c:v>
                </c:pt>
                <c:pt idx="111">
                  <c:v>5418300</c:v>
                </c:pt>
                <c:pt idx="112">
                  <c:v>5384680</c:v>
                </c:pt>
                <c:pt idx="113">
                  <c:v>5254000</c:v>
                </c:pt>
                <c:pt idx="114">
                  <c:v>5076700</c:v>
                </c:pt>
                <c:pt idx="115">
                  <c:v>5042000</c:v>
                </c:pt>
                <c:pt idx="116">
                  <c:v>4949800</c:v>
                </c:pt>
                <c:pt idx="117">
                  <c:v>4563538</c:v>
                </c:pt>
                <c:pt idx="118">
                  <c:v>4401000</c:v>
                </c:pt>
                <c:pt idx="119">
                  <c:v>4470700</c:v>
                </c:pt>
                <c:pt idx="120">
                  <c:v>4436400</c:v>
                </c:pt>
                <c:pt idx="121">
                  <c:v>4425747</c:v>
                </c:pt>
                <c:pt idx="122">
                  <c:v>4407600</c:v>
                </c:pt>
                <c:pt idx="123">
                  <c:v>4228000</c:v>
                </c:pt>
                <c:pt idx="124">
                  <c:v>4043000</c:v>
                </c:pt>
                <c:pt idx="125">
                  <c:v>3994000</c:v>
                </c:pt>
                <c:pt idx="126">
                  <c:v>3935249</c:v>
                </c:pt>
                <c:pt idx="127">
                  <c:v>3843126</c:v>
                </c:pt>
                <c:pt idx="128">
                  <c:v>3725789</c:v>
                </c:pt>
                <c:pt idx="129">
                  <c:v>3563800</c:v>
                </c:pt>
                <c:pt idx="130">
                  <c:v>3460000</c:v>
                </c:pt>
                <c:pt idx="131">
                  <c:v>3405813</c:v>
                </c:pt>
                <c:pt idx="132">
                  <c:v>3356584</c:v>
                </c:pt>
                <c:pt idx="133">
                  <c:v>3263600</c:v>
                </c:pt>
                <c:pt idx="134">
                  <c:v>3225300</c:v>
                </c:pt>
                <c:pt idx="135">
                  <c:v>3195000</c:v>
                </c:pt>
                <c:pt idx="136">
                  <c:v>2806800</c:v>
                </c:pt>
                <c:pt idx="137">
                  <c:v>2741000</c:v>
                </c:pt>
                <c:pt idx="138">
                  <c:v>2737000</c:v>
                </c:pt>
                <c:pt idx="139">
                  <c:v>2694094</c:v>
                </c:pt>
                <c:pt idx="140">
                  <c:v>2283000</c:v>
                </c:pt>
                <c:pt idx="141">
                  <c:v>2221100</c:v>
                </c:pt>
                <c:pt idx="142">
                  <c:v>2171000</c:v>
                </c:pt>
                <c:pt idx="143">
                  <c:v>2052722</c:v>
                </c:pt>
                <c:pt idx="144">
                  <c:v>2051940</c:v>
                </c:pt>
                <c:pt idx="145">
                  <c:v>1800098</c:v>
                </c:pt>
                <c:pt idx="146">
                  <c:v>1728000</c:v>
                </c:pt>
                <c:pt idx="147">
                  <c:v>1696563</c:v>
                </c:pt>
                <c:pt idx="148">
                  <c:v>1515000</c:v>
                </c:pt>
                <c:pt idx="149">
                  <c:v>1505000</c:v>
                </c:pt>
                <c:pt idx="150">
                  <c:v>1340122</c:v>
                </c:pt>
                <c:pt idx="151">
                  <c:v>1317714</c:v>
                </c:pt>
                <c:pt idx="152">
                  <c:v>1280925</c:v>
                </c:pt>
                <c:pt idx="153">
                  <c:v>1262000</c:v>
                </c:pt>
                <c:pt idx="154">
                  <c:v>1186000</c:v>
                </c:pt>
                <c:pt idx="155">
                  <c:v>1124000</c:v>
                </c:pt>
                <c:pt idx="156">
                  <c:v>889000</c:v>
                </c:pt>
                <c:pt idx="157">
                  <c:v>861000</c:v>
                </c:pt>
                <c:pt idx="158">
                  <c:v>803147</c:v>
                </c:pt>
                <c:pt idx="159">
                  <c:v>784894</c:v>
                </c:pt>
                <c:pt idx="160">
                  <c:v>700000</c:v>
                </c:pt>
                <c:pt idx="161">
                  <c:v>695822</c:v>
                </c:pt>
                <c:pt idx="162">
                  <c:v>625266</c:v>
                </c:pt>
                <c:pt idx="163">
                  <c:v>556800</c:v>
                </c:pt>
                <c:pt idx="164">
                  <c:v>531000</c:v>
                </c:pt>
                <c:pt idx="165">
                  <c:v>530669</c:v>
                </c:pt>
                <c:pt idx="166">
                  <c:v>525000</c:v>
                </c:pt>
                <c:pt idx="167">
                  <c:v>502100</c:v>
                </c:pt>
                <c:pt idx="168">
                  <c:v>491575</c:v>
                </c:pt>
                <c:pt idx="169">
                  <c:v>416333</c:v>
                </c:pt>
                <c:pt idx="170">
                  <c:v>399000</c:v>
                </c:pt>
                <c:pt idx="171">
                  <c:v>353658</c:v>
                </c:pt>
                <c:pt idx="172">
                  <c:v>333200</c:v>
                </c:pt>
                <c:pt idx="173">
                  <c:v>318452</c:v>
                </c:pt>
                <c:pt idx="174">
                  <c:v>317280</c:v>
                </c:pt>
                <c:pt idx="175">
                  <c:v>273000</c:v>
                </c:pt>
                <c:pt idx="176">
                  <c:v>240000</c:v>
                </c:pt>
                <c:pt idx="177">
                  <c:v>187032</c:v>
                </c:pt>
                <c:pt idx="178">
                  <c:v>180000</c:v>
                </c:pt>
                <c:pt idx="179">
                  <c:v>166526</c:v>
                </c:pt>
                <c:pt idx="180">
                  <c:v>165000</c:v>
                </c:pt>
                <c:pt idx="181">
                  <c:v>142180</c:v>
                </c:pt>
                <c:pt idx="182">
                  <c:v>109000</c:v>
                </c:pt>
                <c:pt idx="183">
                  <c:v>109000</c:v>
                </c:pt>
                <c:pt idx="184">
                  <c:v>107000</c:v>
                </c:pt>
                <c:pt idx="185">
                  <c:v>104000</c:v>
                </c:pt>
                <c:pt idx="186">
                  <c:v>104000</c:v>
                </c:pt>
                <c:pt idx="187">
                  <c:v>102624</c:v>
                </c:pt>
                <c:pt idx="188">
                  <c:v>100000</c:v>
                </c:pt>
                <c:pt idx="189">
                  <c:v>92500</c:v>
                </c:pt>
                <c:pt idx="190">
                  <c:v>89000</c:v>
                </c:pt>
                <c:pt idx="191">
                  <c:v>86525</c:v>
                </c:pt>
                <c:pt idx="192">
                  <c:v>84082</c:v>
                </c:pt>
                <c:pt idx="193">
                  <c:v>83000</c:v>
                </c:pt>
                <c:pt idx="194">
                  <c:v>68000</c:v>
                </c:pt>
                <c:pt idx="195">
                  <c:v>68000</c:v>
                </c:pt>
                <c:pt idx="196">
                  <c:v>64566</c:v>
                </c:pt>
                <c:pt idx="197">
                  <c:v>62274</c:v>
                </c:pt>
                <c:pt idx="198">
                  <c:v>61000</c:v>
                </c:pt>
                <c:pt idx="199">
                  <c:v>56452</c:v>
                </c:pt>
                <c:pt idx="200">
                  <c:v>54878</c:v>
                </c:pt>
                <c:pt idx="201">
                  <c:v>54305</c:v>
                </c:pt>
                <c:pt idx="202">
                  <c:v>52000</c:v>
                </c:pt>
                <c:pt idx="203">
                  <c:v>48585</c:v>
                </c:pt>
                <c:pt idx="204">
                  <c:v>40357</c:v>
                </c:pt>
                <c:pt idx="205">
                  <c:v>37429</c:v>
                </c:pt>
                <c:pt idx="206">
                  <c:v>36157</c:v>
                </c:pt>
                <c:pt idx="207">
                  <c:v>35000</c:v>
                </c:pt>
                <c:pt idx="208">
                  <c:v>31887</c:v>
                </c:pt>
                <c:pt idx="209">
                  <c:v>29000</c:v>
                </c:pt>
                <c:pt idx="210">
                  <c:v>28213</c:v>
                </c:pt>
                <c:pt idx="211">
                  <c:v>23400</c:v>
                </c:pt>
                <c:pt idx="212">
                  <c:v>20000</c:v>
                </c:pt>
                <c:pt idx="213">
                  <c:v>15236</c:v>
                </c:pt>
                <c:pt idx="214">
                  <c:v>10000</c:v>
                </c:pt>
                <c:pt idx="215">
                  <c:v>10000</c:v>
                </c:pt>
                <c:pt idx="216">
                  <c:v>6000</c:v>
                </c:pt>
                <c:pt idx="217">
                  <c:v>4000</c:v>
                </c:pt>
                <c:pt idx="218">
                  <c:v>3000</c:v>
                </c:pt>
                <c:pt idx="219">
                  <c:v>1500</c:v>
                </c:pt>
                <c:pt idx="220">
                  <c:v>1100</c:v>
                </c:pt>
                <c:pt idx="221">
                  <c:v>500</c:v>
                </c:pt>
                <c:pt idx="222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27E-2"/>
          <c:y val="1.9593281919848205E-2"/>
          <c:w val="0.96430586822404563"/>
          <c:h val="0.9625328758960208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Lbls>
            <c:dLbl>
              <c:idx val="2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7634555416061702E-2"/>
          <c:y val="1.469509075202069E-2"/>
          <c:w val="0.96766990459770785"/>
          <c:h val="0.96767080034555975"/>
        </c:manualLayout>
      </c:layout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9C886C">
                <a:lumMod val="75000"/>
              </a:srgbClr>
            </a:solidFill>
            <a:ln w="3175">
              <a:solidFill>
                <a:srgbClr val="FFFFFF"/>
              </a:solidFill>
            </a:ln>
          </c:spPr>
          <c:cat>
            <c:strRef>
              <c:f>Sheet1!$A$2:$A$222</c:f>
              <c:strCache>
                <c:ptCount val="221"/>
                <c:pt idx="0">
                  <c:v>阿尔巴尼亚</c:v>
                </c:pt>
                <c:pt idx="1">
                  <c:v>阿尔及利亚</c:v>
                </c:pt>
                <c:pt idx="2">
                  <c:v>阿富汗</c:v>
                </c:pt>
                <c:pt idx="3">
                  <c:v>阿根廷</c:v>
                </c:pt>
                <c:pt idx="4">
                  <c:v>阿联酋</c:v>
                </c:pt>
                <c:pt idx="5">
                  <c:v>阿鲁巴</c:v>
                </c:pt>
                <c:pt idx="6">
                  <c:v>阿曼</c:v>
                </c:pt>
                <c:pt idx="7">
                  <c:v>阿塞拜疆</c:v>
                </c:pt>
                <c:pt idx="8">
                  <c:v>埃及</c:v>
                </c:pt>
                <c:pt idx="9">
                  <c:v>埃塞俄比亚</c:v>
                </c:pt>
                <c:pt idx="10">
                  <c:v>爱尔兰</c:v>
                </c:pt>
                <c:pt idx="11">
                  <c:v>爱沙尼亚</c:v>
                </c:pt>
                <c:pt idx="12">
                  <c:v>安道尔</c:v>
                </c:pt>
                <c:pt idx="13">
                  <c:v>安哥拉</c:v>
                </c:pt>
                <c:pt idx="14">
                  <c:v>安格拉</c:v>
                </c:pt>
                <c:pt idx="15">
                  <c:v>安提瓜和巴布达</c:v>
                </c:pt>
                <c:pt idx="16">
                  <c:v>奥地利</c:v>
                </c:pt>
                <c:pt idx="17">
                  <c:v>澳大利亚</c:v>
                </c:pt>
                <c:pt idx="18">
                  <c:v>澳门</c:v>
                </c:pt>
                <c:pt idx="19">
                  <c:v>巴巴多斯</c:v>
                </c:pt>
                <c:pt idx="20">
                  <c:v>巴布亚新几内亚</c:v>
                </c:pt>
                <c:pt idx="21">
                  <c:v>巴哈马</c:v>
                </c:pt>
                <c:pt idx="22">
                  <c:v>巴基斯坦</c:v>
                </c:pt>
                <c:pt idx="23">
                  <c:v>巴拉圭</c:v>
                </c:pt>
                <c:pt idx="24">
                  <c:v>巴勒斯坦</c:v>
                </c:pt>
                <c:pt idx="25">
                  <c:v>巴林</c:v>
                </c:pt>
                <c:pt idx="26">
                  <c:v>巴拿马</c:v>
                </c:pt>
                <c:pt idx="27">
                  <c:v>巴西</c:v>
                </c:pt>
                <c:pt idx="28">
                  <c:v>白俄罗斯</c:v>
                </c:pt>
                <c:pt idx="29">
                  <c:v>百慕大</c:v>
                </c:pt>
                <c:pt idx="30">
                  <c:v>保加利亚</c:v>
                </c:pt>
                <c:pt idx="31">
                  <c:v>北马里亚纳群岛</c:v>
                </c:pt>
                <c:pt idx="32">
                  <c:v>贝宁</c:v>
                </c:pt>
                <c:pt idx="33">
                  <c:v>比利时</c:v>
                </c:pt>
                <c:pt idx="34">
                  <c:v>冰岛</c:v>
                </c:pt>
                <c:pt idx="35">
                  <c:v>波多黎各</c:v>
                </c:pt>
                <c:pt idx="36">
                  <c:v>波兰</c:v>
                </c:pt>
                <c:pt idx="37">
                  <c:v>波斯尼亚和黑塞哥维那</c:v>
                </c:pt>
                <c:pt idx="38">
                  <c:v>玻利维亚</c:v>
                </c:pt>
                <c:pt idx="39">
                  <c:v>伯利兹</c:v>
                </c:pt>
                <c:pt idx="40">
                  <c:v>博茨瓦纳</c:v>
                </c:pt>
                <c:pt idx="41">
                  <c:v>不丹</c:v>
                </c:pt>
                <c:pt idx="42">
                  <c:v>布基纳法索</c:v>
                </c:pt>
                <c:pt idx="43">
                  <c:v>布隆迪</c:v>
                </c:pt>
                <c:pt idx="44">
                  <c:v>朝鲜</c:v>
                </c:pt>
                <c:pt idx="45">
                  <c:v>赤道几内亚</c:v>
                </c:pt>
                <c:pt idx="46">
                  <c:v>丹麦</c:v>
                </c:pt>
                <c:pt idx="47">
                  <c:v>德国</c:v>
                </c:pt>
                <c:pt idx="48">
                  <c:v>东帝汶</c:v>
                </c:pt>
                <c:pt idx="49">
                  <c:v>多哥</c:v>
                </c:pt>
                <c:pt idx="50">
                  <c:v>多美尼亚</c:v>
                </c:pt>
                <c:pt idx="51">
                  <c:v>多米尼克</c:v>
                </c:pt>
                <c:pt idx="52">
                  <c:v>俄罗斯</c:v>
                </c:pt>
                <c:pt idx="53">
                  <c:v>厄瓜多尔</c:v>
                </c:pt>
                <c:pt idx="54">
                  <c:v>厄立特里亚</c:v>
                </c:pt>
                <c:pt idx="55">
                  <c:v>法国</c:v>
                </c:pt>
                <c:pt idx="56">
                  <c:v>法罗群岛</c:v>
                </c:pt>
                <c:pt idx="57">
                  <c:v>梵蒂冈</c:v>
                </c:pt>
                <c:pt idx="58">
                  <c:v>菲律宾</c:v>
                </c:pt>
                <c:pt idx="59">
                  <c:v>斐济</c:v>
                </c:pt>
                <c:pt idx="60">
                  <c:v>芬兰</c:v>
                </c:pt>
                <c:pt idx="61">
                  <c:v>佛得角</c:v>
                </c:pt>
                <c:pt idx="62">
                  <c:v>福克兰群岛</c:v>
                </c:pt>
                <c:pt idx="63">
                  <c:v>冈比亚</c:v>
                </c:pt>
                <c:pt idx="64">
                  <c:v>刚果</c:v>
                </c:pt>
                <c:pt idx="65">
                  <c:v>刚果民主共和国</c:v>
                </c:pt>
                <c:pt idx="66">
                  <c:v>哥伦比亚</c:v>
                </c:pt>
                <c:pt idx="67">
                  <c:v>哥斯达黎加</c:v>
                </c:pt>
                <c:pt idx="68">
                  <c:v>格恩西岛</c:v>
                </c:pt>
                <c:pt idx="69">
                  <c:v>格林纳达</c:v>
                </c:pt>
                <c:pt idx="70">
                  <c:v>格陵兰</c:v>
                </c:pt>
                <c:pt idx="71">
                  <c:v>格鲁吉亚</c:v>
                </c:pt>
                <c:pt idx="72">
                  <c:v>古巴</c:v>
                </c:pt>
                <c:pt idx="73">
                  <c:v>关岛</c:v>
                </c:pt>
                <c:pt idx="74">
                  <c:v>圭亚那</c:v>
                </c:pt>
                <c:pt idx="75">
                  <c:v>哈萨克斯坦</c:v>
                </c:pt>
                <c:pt idx="76">
                  <c:v>海地</c:v>
                </c:pt>
                <c:pt idx="77">
                  <c:v>韩国</c:v>
                </c:pt>
                <c:pt idx="78">
                  <c:v>荷兰</c:v>
                </c:pt>
                <c:pt idx="79">
                  <c:v>黑山共和国</c:v>
                </c:pt>
                <c:pt idx="80">
                  <c:v>洪都拉斯</c:v>
                </c:pt>
                <c:pt idx="81">
                  <c:v>基里巴斯共和国</c:v>
                </c:pt>
                <c:pt idx="82">
                  <c:v>吉布提</c:v>
                </c:pt>
                <c:pt idx="83">
                  <c:v>吉尔吉斯斯坦</c:v>
                </c:pt>
                <c:pt idx="84">
                  <c:v>几内亚</c:v>
                </c:pt>
                <c:pt idx="85">
                  <c:v>几内亚比绍</c:v>
                </c:pt>
                <c:pt idx="86">
                  <c:v>加拿大</c:v>
                </c:pt>
                <c:pt idx="87">
                  <c:v>加纳</c:v>
                </c:pt>
                <c:pt idx="88">
                  <c:v>加蓬</c:v>
                </c:pt>
                <c:pt idx="89">
                  <c:v>柬埔寨</c:v>
                </c:pt>
                <c:pt idx="90">
                  <c:v>捷克</c:v>
                </c:pt>
                <c:pt idx="91">
                  <c:v>津巴布韦</c:v>
                </c:pt>
                <c:pt idx="92">
                  <c:v>喀麦隆</c:v>
                </c:pt>
                <c:pt idx="93">
                  <c:v>卡塔尔</c:v>
                </c:pt>
                <c:pt idx="94">
                  <c:v>开曼群岛</c:v>
                </c:pt>
                <c:pt idx="95">
                  <c:v>科特迪瓦</c:v>
                </c:pt>
                <c:pt idx="96">
                  <c:v>科威特</c:v>
                </c:pt>
                <c:pt idx="97">
                  <c:v>克罗地亚</c:v>
                </c:pt>
                <c:pt idx="98">
                  <c:v>肯尼亚</c:v>
                </c:pt>
                <c:pt idx="99">
                  <c:v>库克群岛</c:v>
                </c:pt>
                <c:pt idx="100">
                  <c:v>库拉索</c:v>
                </c:pt>
                <c:pt idx="101">
                  <c:v>拉脱维亚</c:v>
                </c:pt>
                <c:pt idx="102">
                  <c:v>莱索托</c:v>
                </c:pt>
                <c:pt idx="103">
                  <c:v>老挝</c:v>
                </c:pt>
                <c:pt idx="104">
                  <c:v>黎巴嫩</c:v>
                </c:pt>
                <c:pt idx="105">
                  <c:v>立陶宛</c:v>
                </c:pt>
                <c:pt idx="106">
                  <c:v>利比里亚</c:v>
                </c:pt>
                <c:pt idx="107">
                  <c:v>利比亚</c:v>
                </c:pt>
                <c:pt idx="108">
                  <c:v>列支敦士登</c:v>
                </c:pt>
                <c:pt idx="109">
                  <c:v>卢森堡</c:v>
                </c:pt>
                <c:pt idx="110">
                  <c:v>卢旺达</c:v>
                </c:pt>
                <c:pt idx="111">
                  <c:v>罗马尼亚</c:v>
                </c:pt>
                <c:pt idx="112">
                  <c:v>马达加斯加</c:v>
                </c:pt>
                <c:pt idx="113">
                  <c:v>马恩岛</c:v>
                </c:pt>
                <c:pt idx="114">
                  <c:v>马尔代夫</c:v>
                </c:pt>
                <c:pt idx="115">
                  <c:v>马耳他</c:v>
                </c:pt>
                <c:pt idx="116">
                  <c:v>马拉维共和国</c:v>
                </c:pt>
                <c:pt idx="117">
                  <c:v>马来西亚</c:v>
                </c:pt>
                <c:pt idx="118">
                  <c:v>马里</c:v>
                </c:pt>
                <c:pt idx="119">
                  <c:v>马其顿</c:v>
                </c:pt>
                <c:pt idx="120">
                  <c:v>马绍尔群岛</c:v>
                </c:pt>
                <c:pt idx="121">
                  <c:v>毛里求斯</c:v>
                </c:pt>
                <c:pt idx="122">
                  <c:v>毛里塔尼亚</c:v>
                </c:pt>
                <c:pt idx="123">
                  <c:v>美国</c:v>
                </c:pt>
                <c:pt idx="124">
                  <c:v>美属萨摩亚</c:v>
                </c:pt>
                <c:pt idx="125">
                  <c:v>美属维尔京群岛</c:v>
                </c:pt>
                <c:pt idx="126">
                  <c:v>蒙古</c:v>
                </c:pt>
                <c:pt idx="127">
                  <c:v>蒙特塞拉特</c:v>
                </c:pt>
                <c:pt idx="128">
                  <c:v>孟加拉国</c:v>
                </c:pt>
                <c:pt idx="129">
                  <c:v>秘鲁</c:v>
                </c:pt>
                <c:pt idx="130">
                  <c:v>密克罗尼西亚联邦</c:v>
                </c:pt>
                <c:pt idx="131">
                  <c:v>缅甸</c:v>
                </c:pt>
                <c:pt idx="132">
                  <c:v>摩尔多瓦</c:v>
                </c:pt>
                <c:pt idx="133">
                  <c:v>摩洛哥</c:v>
                </c:pt>
                <c:pt idx="134">
                  <c:v>摩纳哥</c:v>
                </c:pt>
                <c:pt idx="135">
                  <c:v>莫桑比克</c:v>
                </c:pt>
                <c:pt idx="136">
                  <c:v>墨西哥</c:v>
                </c:pt>
                <c:pt idx="137">
                  <c:v>纳米比亚</c:v>
                </c:pt>
                <c:pt idx="138">
                  <c:v>南非</c:v>
                </c:pt>
                <c:pt idx="139">
                  <c:v>瑙鲁</c:v>
                </c:pt>
                <c:pt idx="140">
                  <c:v>尼泊尔</c:v>
                </c:pt>
                <c:pt idx="141">
                  <c:v>尼加拉瓜</c:v>
                </c:pt>
                <c:pt idx="142">
                  <c:v>尼日尔</c:v>
                </c:pt>
                <c:pt idx="143">
                  <c:v>尼日利亚</c:v>
                </c:pt>
                <c:pt idx="144">
                  <c:v>纽埃</c:v>
                </c:pt>
                <c:pt idx="145">
                  <c:v>挪威</c:v>
                </c:pt>
                <c:pt idx="146">
                  <c:v>帕劳共和国</c:v>
                </c:pt>
                <c:pt idx="147">
                  <c:v>皮特凯恩群岛</c:v>
                </c:pt>
                <c:pt idx="148">
                  <c:v>葡萄牙</c:v>
                </c:pt>
                <c:pt idx="149">
                  <c:v>日本</c:v>
                </c:pt>
                <c:pt idx="150">
                  <c:v>瑞典</c:v>
                </c:pt>
                <c:pt idx="151">
                  <c:v>瑞士</c:v>
                </c:pt>
                <c:pt idx="152">
                  <c:v>萨尔瓦多</c:v>
                </c:pt>
                <c:pt idx="153">
                  <c:v>萨摩亚</c:v>
                </c:pt>
                <c:pt idx="154">
                  <c:v>塞尔维亚</c:v>
                </c:pt>
                <c:pt idx="155">
                  <c:v>塞拉利昂</c:v>
                </c:pt>
                <c:pt idx="156">
                  <c:v>塞内加尔</c:v>
                </c:pt>
                <c:pt idx="157">
                  <c:v>塞浦路斯</c:v>
                </c:pt>
                <c:pt idx="158">
                  <c:v>塞舌尔群岛</c:v>
                </c:pt>
                <c:pt idx="159">
                  <c:v>沙特阿拉伯</c:v>
                </c:pt>
                <c:pt idx="160">
                  <c:v>圣多美和普林西比</c:v>
                </c:pt>
                <c:pt idx="161">
                  <c:v>圣赫勒拿岛</c:v>
                </c:pt>
                <c:pt idx="162">
                  <c:v>圣基茨和尼维斯</c:v>
                </c:pt>
                <c:pt idx="163">
                  <c:v>圣卢西亚</c:v>
                </c:pt>
                <c:pt idx="164">
                  <c:v>圣马力诺</c:v>
                </c:pt>
                <c:pt idx="165">
                  <c:v>圣马滕</c:v>
                </c:pt>
                <c:pt idx="166">
                  <c:v>圣文森特和格林纳丁斯</c:v>
                </c:pt>
                <c:pt idx="167">
                  <c:v>斯里兰卡</c:v>
                </c:pt>
                <c:pt idx="168">
                  <c:v>斯洛伐克</c:v>
                </c:pt>
                <c:pt idx="169">
                  <c:v>斯洛文尼亚</c:v>
                </c:pt>
                <c:pt idx="170">
                  <c:v>斯威士兰</c:v>
                </c:pt>
                <c:pt idx="171">
                  <c:v>苏丹</c:v>
                </c:pt>
                <c:pt idx="172">
                  <c:v>苏里南</c:v>
                </c:pt>
                <c:pt idx="173">
                  <c:v>所罗门群岛</c:v>
                </c:pt>
                <c:pt idx="174">
                  <c:v>索马里</c:v>
                </c:pt>
                <c:pt idx="175">
                  <c:v>塔吉克斯坦</c:v>
                </c:pt>
                <c:pt idx="176">
                  <c:v>台湾</c:v>
                </c:pt>
                <c:pt idx="177">
                  <c:v>泰国</c:v>
                </c:pt>
                <c:pt idx="178">
                  <c:v>坦桑尼亚</c:v>
                </c:pt>
                <c:pt idx="179">
                  <c:v>汤加</c:v>
                </c:pt>
                <c:pt idx="180">
                  <c:v>特克斯和凯科斯群岛</c:v>
                </c:pt>
                <c:pt idx="181">
                  <c:v>特立尼达和多巴哥</c:v>
                </c:pt>
                <c:pt idx="182">
                  <c:v>突尼斯</c:v>
                </c:pt>
                <c:pt idx="183">
                  <c:v>图瓦卢</c:v>
                </c:pt>
                <c:pt idx="184">
                  <c:v>土耳其</c:v>
                </c:pt>
                <c:pt idx="185">
                  <c:v>土库曼斯坦</c:v>
                </c:pt>
                <c:pt idx="186">
                  <c:v>托克劳</c:v>
                </c:pt>
                <c:pt idx="187">
                  <c:v>瓦努阿图</c:v>
                </c:pt>
                <c:pt idx="188">
                  <c:v>危地马拉</c:v>
                </c:pt>
                <c:pt idx="189">
                  <c:v>委内瑞拉</c:v>
                </c:pt>
                <c:pt idx="190">
                  <c:v>文莱</c:v>
                </c:pt>
                <c:pt idx="191">
                  <c:v>乌干达</c:v>
                </c:pt>
                <c:pt idx="192">
                  <c:v>乌克兰</c:v>
                </c:pt>
                <c:pt idx="193">
                  <c:v>乌拉圭</c:v>
                </c:pt>
                <c:pt idx="194">
                  <c:v>乌兹别克斯坦</c:v>
                </c:pt>
                <c:pt idx="195">
                  <c:v>西班牙</c:v>
                </c:pt>
                <c:pt idx="196">
                  <c:v>西撒哈拉</c:v>
                </c:pt>
                <c:pt idx="197">
                  <c:v>希腊</c:v>
                </c:pt>
                <c:pt idx="198">
                  <c:v>香港</c:v>
                </c:pt>
                <c:pt idx="199">
                  <c:v>新加坡</c:v>
                </c:pt>
                <c:pt idx="200">
                  <c:v>新西兰</c:v>
                </c:pt>
                <c:pt idx="201">
                  <c:v>匈牙利</c:v>
                </c:pt>
                <c:pt idx="202">
                  <c:v>叙利亚</c:v>
                </c:pt>
                <c:pt idx="203">
                  <c:v>牙买加</c:v>
                </c:pt>
                <c:pt idx="204">
                  <c:v>亚美尼亚</c:v>
                </c:pt>
                <c:pt idx="205">
                  <c:v>也门</c:v>
                </c:pt>
                <c:pt idx="206">
                  <c:v>伊拉克</c:v>
                </c:pt>
                <c:pt idx="207">
                  <c:v>伊朗</c:v>
                </c:pt>
                <c:pt idx="208">
                  <c:v>以色列</c:v>
                </c:pt>
                <c:pt idx="209">
                  <c:v>意大利</c:v>
                </c:pt>
                <c:pt idx="210">
                  <c:v>印尼</c:v>
                </c:pt>
                <c:pt idx="211">
                  <c:v>英国</c:v>
                </c:pt>
                <c:pt idx="212">
                  <c:v>英属维尔京群岛</c:v>
                </c:pt>
                <c:pt idx="213">
                  <c:v>约旦</c:v>
                </c:pt>
                <c:pt idx="214">
                  <c:v>越南</c:v>
                </c:pt>
                <c:pt idx="215">
                  <c:v>赞比亚</c:v>
                </c:pt>
                <c:pt idx="216">
                  <c:v>泽西岛</c:v>
                </c:pt>
                <c:pt idx="217">
                  <c:v>乍得</c:v>
                </c:pt>
                <c:pt idx="218">
                  <c:v>直布罗陀海峡</c:v>
                </c:pt>
                <c:pt idx="219">
                  <c:v>智利</c:v>
                </c:pt>
                <c:pt idx="220">
                  <c:v>中非共和国</c:v>
                </c:pt>
              </c:strCache>
            </c:strRef>
          </c:cat>
          <c:val>
            <c:numRef>
              <c:f>Sheet1!$B$2:$B$222</c:f>
              <c:numCache>
                <c:formatCode>General</c:formatCode>
                <c:ptCount val="221"/>
                <c:pt idx="0">
                  <c:v>3195000</c:v>
                </c:pt>
                <c:pt idx="1">
                  <c:v>36300000</c:v>
                </c:pt>
                <c:pt idx="2">
                  <c:v>31412000</c:v>
                </c:pt>
                <c:pt idx="3">
                  <c:v>40091359</c:v>
                </c:pt>
                <c:pt idx="4">
                  <c:v>8264070</c:v>
                </c:pt>
                <c:pt idx="5">
                  <c:v>107000</c:v>
                </c:pt>
                <c:pt idx="6">
                  <c:v>2694094</c:v>
                </c:pt>
                <c:pt idx="7">
                  <c:v>8997400</c:v>
                </c:pt>
                <c:pt idx="8">
                  <c:v>80345000</c:v>
                </c:pt>
                <c:pt idx="9">
                  <c:v>79455634</c:v>
                </c:pt>
                <c:pt idx="10">
                  <c:v>4470700</c:v>
                </c:pt>
                <c:pt idx="11">
                  <c:v>1340122</c:v>
                </c:pt>
                <c:pt idx="12">
                  <c:v>84082</c:v>
                </c:pt>
                <c:pt idx="13">
                  <c:v>19082000</c:v>
                </c:pt>
                <c:pt idx="14">
                  <c:v>15236</c:v>
                </c:pt>
                <c:pt idx="15">
                  <c:v>89000</c:v>
                </c:pt>
                <c:pt idx="16">
                  <c:v>8404252</c:v>
                </c:pt>
                <c:pt idx="17">
                  <c:v>22629540</c:v>
                </c:pt>
                <c:pt idx="18">
                  <c:v>556800</c:v>
                </c:pt>
                <c:pt idx="19">
                  <c:v>273000</c:v>
                </c:pt>
                <c:pt idx="20">
                  <c:v>6703000</c:v>
                </c:pt>
                <c:pt idx="21">
                  <c:v>353658</c:v>
                </c:pt>
                <c:pt idx="22">
                  <c:v>176264000</c:v>
                </c:pt>
                <c:pt idx="23">
                  <c:v>6230000</c:v>
                </c:pt>
                <c:pt idx="24">
                  <c:v>3935249</c:v>
                </c:pt>
                <c:pt idx="25">
                  <c:v>1262000</c:v>
                </c:pt>
                <c:pt idx="26">
                  <c:v>3405813</c:v>
                </c:pt>
                <c:pt idx="27">
                  <c:v>190732694</c:v>
                </c:pt>
                <c:pt idx="28">
                  <c:v>9481100</c:v>
                </c:pt>
                <c:pt idx="29">
                  <c:v>64566</c:v>
                </c:pt>
                <c:pt idx="30">
                  <c:v>7351234</c:v>
                </c:pt>
                <c:pt idx="31">
                  <c:v>61000</c:v>
                </c:pt>
                <c:pt idx="32">
                  <c:v>8778646</c:v>
                </c:pt>
                <c:pt idx="33">
                  <c:v>10827519</c:v>
                </c:pt>
                <c:pt idx="34">
                  <c:v>318452</c:v>
                </c:pt>
                <c:pt idx="35">
                  <c:v>3725789</c:v>
                </c:pt>
                <c:pt idx="36">
                  <c:v>38186860</c:v>
                </c:pt>
                <c:pt idx="37">
                  <c:v>3843126</c:v>
                </c:pt>
                <c:pt idx="38">
                  <c:v>10426154</c:v>
                </c:pt>
                <c:pt idx="39">
                  <c:v>333200</c:v>
                </c:pt>
                <c:pt idx="40">
                  <c:v>1800098</c:v>
                </c:pt>
                <c:pt idx="41">
                  <c:v>695822</c:v>
                </c:pt>
                <c:pt idx="42">
                  <c:v>15730977</c:v>
                </c:pt>
                <c:pt idx="43">
                  <c:v>8383000</c:v>
                </c:pt>
                <c:pt idx="44">
                  <c:v>24346000</c:v>
                </c:pt>
                <c:pt idx="45">
                  <c:v>700000</c:v>
                </c:pt>
                <c:pt idx="46">
                  <c:v>5560628</c:v>
                </c:pt>
                <c:pt idx="47">
                  <c:v>81802000</c:v>
                </c:pt>
                <c:pt idx="48">
                  <c:v>1124000</c:v>
                </c:pt>
                <c:pt idx="49">
                  <c:v>6028000</c:v>
                </c:pt>
                <c:pt idx="50">
                  <c:v>9378818</c:v>
                </c:pt>
                <c:pt idx="51">
                  <c:v>68000</c:v>
                </c:pt>
                <c:pt idx="52">
                  <c:v>142905200</c:v>
                </c:pt>
                <c:pt idx="53">
                  <c:v>14306876</c:v>
                </c:pt>
                <c:pt idx="54">
                  <c:v>5254000</c:v>
                </c:pt>
                <c:pt idx="55">
                  <c:v>65821885</c:v>
                </c:pt>
                <c:pt idx="56">
                  <c:v>48585</c:v>
                </c:pt>
                <c:pt idx="57">
                  <c:v>500</c:v>
                </c:pt>
                <c:pt idx="58">
                  <c:v>94013200</c:v>
                </c:pt>
                <c:pt idx="59">
                  <c:v>861000</c:v>
                </c:pt>
                <c:pt idx="60">
                  <c:v>5384680</c:v>
                </c:pt>
                <c:pt idx="61">
                  <c:v>491575</c:v>
                </c:pt>
                <c:pt idx="62">
                  <c:v>3000</c:v>
                </c:pt>
                <c:pt idx="63">
                  <c:v>1728000</c:v>
                </c:pt>
                <c:pt idx="64">
                  <c:v>4043000</c:v>
                </c:pt>
                <c:pt idx="65">
                  <c:v>65966000</c:v>
                </c:pt>
                <c:pt idx="66">
                  <c:v>46012000</c:v>
                </c:pt>
                <c:pt idx="67">
                  <c:v>4563538</c:v>
                </c:pt>
                <c:pt idx="68">
                  <c:v>62274</c:v>
                </c:pt>
                <c:pt idx="69">
                  <c:v>104000</c:v>
                </c:pt>
                <c:pt idx="70">
                  <c:v>56452</c:v>
                </c:pt>
                <c:pt idx="71">
                  <c:v>4436400</c:v>
                </c:pt>
                <c:pt idx="72">
                  <c:v>11241161</c:v>
                </c:pt>
                <c:pt idx="73">
                  <c:v>180000</c:v>
                </c:pt>
                <c:pt idx="74">
                  <c:v>784894</c:v>
                </c:pt>
                <c:pt idx="75">
                  <c:v>16473000</c:v>
                </c:pt>
                <c:pt idx="76">
                  <c:v>10085214</c:v>
                </c:pt>
                <c:pt idx="77">
                  <c:v>48988833</c:v>
                </c:pt>
                <c:pt idx="78">
                  <c:v>16673700</c:v>
                </c:pt>
                <c:pt idx="79">
                  <c:v>625266</c:v>
                </c:pt>
                <c:pt idx="80">
                  <c:v>8215313</c:v>
                </c:pt>
                <c:pt idx="81">
                  <c:v>100000</c:v>
                </c:pt>
                <c:pt idx="82">
                  <c:v>889000</c:v>
                </c:pt>
                <c:pt idx="83">
                  <c:v>5418300</c:v>
                </c:pt>
                <c:pt idx="84">
                  <c:v>9982000</c:v>
                </c:pt>
                <c:pt idx="85">
                  <c:v>1515000</c:v>
                </c:pt>
                <c:pt idx="86">
                  <c:v>34476000</c:v>
                </c:pt>
                <c:pt idx="87">
                  <c:v>24233431</c:v>
                </c:pt>
                <c:pt idx="88">
                  <c:v>1505000</c:v>
                </c:pt>
                <c:pt idx="89">
                  <c:v>13395682</c:v>
                </c:pt>
                <c:pt idx="90">
                  <c:v>10515818</c:v>
                </c:pt>
                <c:pt idx="91">
                  <c:v>12571000</c:v>
                </c:pt>
                <c:pt idx="92">
                  <c:v>19406100</c:v>
                </c:pt>
                <c:pt idx="93">
                  <c:v>1696563</c:v>
                </c:pt>
                <c:pt idx="94">
                  <c:v>54878</c:v>
                </c:pt>
                <c:pt idx="95">
                  <c:v>19738000</c:v>
                </c:pt>
                <c:pt idx="96">
                  <c:v>2737000</c:v>
                </c:pt>
                <c:pt idx="97">
                  <c:v>4425747</c:v>
                </c:pt>
                <c:pt idx="98">
                  <c:v>38610097</c:v>
                </c:pt>
                <c:pt idx="99">
                  <c:v>23400</c:v>
                </c:pt>
                <c:pt idx="100">
                  <c:v>142180</c:v>
                </c:pt>
                <c:pt idx="101">
                  <c:v>2221100</c:v>
                </c:pt>
                <c:pt idx="102">
                  <c:v>2171000</c:v>
                </c:pt>
                <c:pt idx="103">
                  <c:v>6230200</c:v>
                </c:pt>
                <c:pt idx="104">
                  <c:v>4228000</c:v>
                </c:pt>
                <c:pt idx="105">
                  <c:v>3225300</c:v>
                </c:pt>
                <c:pt idx="106">
                  <c:v>3994000</c:v>
                </c:pt>
                <c:pt idx="107">
                  <c:v>6355000</c:v>
                </c:pt>
                <c:pt idx="108">
                  <c:v>36157</c:v>
                </c:pt>
                <c:pt idx="109">
                  <c:v>502100</c:v>
                </c:pt>
                <c:pt idx="110">
                  <c:v>10412820</c:v>
                </c:pt>
                <c:pt idx="111">
                  <c:v>21466174</c:v>
                </c:pt>
                <c:pt idx="112">
                  <c:v>20714000</c:v>
                </c:pt>
                <c:pt idx="113">
                  <c:v>83000</c:v>
                </c:pt>
                <c:pt idx="114">
                  <c:v>317280</c:v>
                </c:pt>
                <c:pt idx="115">
                  <c:v>416333</c:v>
                </c:pt>
                <c:pt idx="116">
                  <c:v>14901000</c:v>
                </c:pt>
                <c:pt idx="117">
                  <c:v>27565821</c:v>
                </c:pt>
                <c:pt idx="118">
                  <c:v>14517176</c:v>
                </c:pt>
                <c:pt idx="119">
                  <c:v>2052722</c:v>
                </c:pt>
                <c:pt idx="120">
                  <c:v>54305</c:v>
                </c:pt>
                <c:pt idx="121">
                  <c:v>1280925</c:v>
                </c:pt>
                <c:pt idx="122">
                  <c:v>3460000</c:v>
                </c:pt>
                <c:pt idx="123">
                  <c:v>311502000</c:v>
                </c:pt>
                <c:pt idx="124">
                  <c:v>68000</c:v>
                </c:pt>
                <c:pt idx="125">
                  <c:v>109000</c:v>
                </c:pt>
                <c:pt idx="126">
                  <c:v>2806800</c:v>
                </c:pt>
                <c:pt idx="127">
                  <c:v>6000</c:v>
                </c:pt>
                <c:pt idx="128">
                  <c:v>150689000</c:v>
                </c:pt>
                <c:pt idx="129">
                  <c:v>29461933</c:v>
                </c:pt>
                <c:pt idx="130">
                  <c:v>102624</c:v>
                </c:pt>
                <c:pt idx="131">
                  <c:v>47963000</c:v>
                </c:pt>
                <c:pt idx="132">
                  <c:v>3563800</c:v>
                </c:pt>
                <c:pt idx="133">
                  <c:v>32167000</c:v>
                </c:pt>
                <c:pt idx="134">
                  <c:v>35000</c:v>
                </c:pt>
                <c:pt idx="135">
                  <c:v>22416881</c:v>
                </c:pt>
                <c:pt idx="136">
                  <c:v>112336538</c:v>
                </c:pt>
                <c:pt idx="137">
                  <c:v>2283000</c:v>
                </c:pt>
                <c:pt idx="138">
                  <c:v>49991300</c:v>
                </c:pt>
                <c:pt idx="139">
                  <c:v>10000</c:v>
                </c:pt>
                <c:pt idx="140">
                  <c:v>28584975</c:v>
                </c:pt>
                <c:pt idx="141">
                  <c:v>5788000</c:v>
                </c:pt>
                <c:pt idx="142">
                  <c:v>15203822</c:v>
                </c:pt>
                <c:pt idx="143">
                  <c:v>158423000</c:v>
                </c:pt>
                <c:pt idx="144">
                  <c:v>1500</c:v>
                </c:pt>
                <c:pt idx="145">
                  <c:v>4949800</c:v>
                </c:pt>
                <c:pt idx="146">
                  <c:v>20000</c:v>
                </c:pt>
                <c:pt idx="147">
                  <c:v>50</c:v>
                </c:pt>
                <c:pt idx="148">
                  <c:v>10636888</c:v>
                </c:pt>
                <c:pt idx="149">
                  <c:v>127930000</c:v>
                </c:pt>
                <c:pt idx="150">
                  <c:v>9428054</c:v>
                </c:pt>
                <c:pt idx="151">
                  <c:v>7866500</c:v>
                </c:pt>
                <c:pt idx="152">
                  <c:v>6193000</c:v>
                </c:pt>
                <c:pt idx="153">
                  <c:v>187032</c:v>
                </c:pt>
                <c:pt idx="154">
                  <c:v>7306677</c:v>
                </c:pt>
                <c:pt idx="155">
                  <c:v>5868000</c:v>
                </c:pt>
                <c:pt idx="156">
                  <c:v>12434000</c:v>
                </c:pt>
                <c:pt idx="157">
                  <c:v>803147</c:v>
                </c:pt>
                <c:pt idx="158">
                  <c:v>86525</c:v>
                </c:pt>
                <c:pt idx="159">
                  <c:v>27136977</c:v>
                </c:pt>
                <c:pt idx="160">
                  <c:v>165000</c:v>
                </c:pt>
                <c:pt idx="161">
                  <c:v>4000</c:v>
                </c:pt>
                <c:pt idx="162">
                  <c:v>52000</c:v>
                </c:pt>
                <c:pt idx="163">
                  <c:v>166526</c:v>
                </c:pt>
                <c:pt idx="164">
                  <c:v>31887</c:v>
                </c:pt>
                <c:pt idx="165">
                  <c:v>37429</c:v>
                </c:pt>
                <c:pt idx="166">
                  <c:v>109000</c:v>
                </c:pt>
                <c:pt idx="167">
                  <c:v>20669000</c:v>
                </c:pt>
                <c:pt idx="168">
                  <c:v>5435273</c:v>
                </c:pt>
                <c:pt idx="169">
                  <c:v>2051940</c:v>
                </c:pt>
                <c:pt idx="170">
                  <c:v>1186000</c:v>
                </c:pt>
                <c:pt idx="171">
                  <c:v>43552000</c:v>
                </c:pt>
                <c:pt idx="172">
                  <c:v>525000</c:v>
                </c:pt>
                <c:pt idx="173">
                  <c:v>530669</c:v>
                </c:pt>
                <c:pt idx="174">
                  <c:v>9331000</c:v>
                </c:pt>
                <c:pt idx="175">
                  <c:v>6879000</c:v>
                </c:pt>
                <c:pt idx="176">
                  <c:v>23170321</c:v>
                </c:pt>
                <c:pt idx="177">
                  <c:v>67041000</c:v>
                </c:pt>
                <c:pt idx="178">
                  <c:v>43187823</c:v>
                </c:pt>
                <c:pt idx="179">
                  <c:v>104000</c:v>
                </c:pt>
                <c:pt idx="180">
                  <c:v>40357</c:v>
                </c:pt>
                <c:pt idx="181">
                  <c:v>1317714</c:v>
                </c:pt>
                <c:pt idx="182">
                  <c:v>10549100</c:v>
                </c:pt>
                <c:pt idx="183">
                  <c:v>10000</c:v>
                </c:pt>
                <c:pt idx="184">
                  <c:v>73722988</c:v>
                </c:pt>
                <c:pt idx="185">
                  <c:v>5042000</c:v>
                </c:pt>
                <c:pt idx="186">
                  <c:v>1100</c:v>
                </c:pt>
                <c:pt idx="187">
                  <c:v>240000</c:v>
                </c:pt>
                <c:pt idx="188">
                  <c:v>14361666</c:v>
                </c:pt>
                <c:pt idx="189">
                  <c:v>29245000</c:v>
                </c:pt>
                <c:pt idx="190">
                  <c:v>399000</c:v>
                </c:pt>
                <c:pt idx="191">
                  <c:v>31800000</c:v>
                </c:pt>
                <c:pt idx="192">
                  <c:v>45724242</c:v>
                </c:pt>
                <c:pt idx="193">
                  <c:v>3356584</c:v>
                </c:pt>
                <c:pt idx="194">
                  <c:v>27445000</c:v>
                </c:pt>
                <c:pt idx="195">
                  <c:v>46148605</c:v>
                </c:pt>
                <c:pt idx="196">
                  <c:v>531000</c:v>
                </c:pt>
                <c:pt idx="197">
                  <c:v>11306183</c:v>
                </c:pt>
                <c:pt idx="198">
                  <c:v>7061200</c:v>
                </c:pt>
                <c:pt idx="199">
                  <c:v>5076700</c:v>
                </c:pt>
                <c:pt idx="200">
                  <c:v>4407600</c:v>
                </c:pt>
                <c:pt idx="201">
                  <c:v>10014324</c:v>
                </c:pt>
                <c:pt idx="202">
                  <c:v>21084000</c:v>
                </c:pt>
                <c:pt idx="203">
                  <c:v>2741000</c:v>
                </c:pt>
                <c:pt idx="204">
                  <c:v>3263600</c:v>
                </c:pt>
                <c:pt idx="205">
                  <c:v>22492035</c:v>
                </c:pt>
                <c:pt idx="206">
                  <c:v>31672000</c:v>
                </c:pt>
                <c:pt idx="207">
                  <c:v>75361000</c:v>
                </c:pt>
                <c:pt idx="208">
                  <c:v>7746400</c:v>
                </c:pt>
                <c:pt idx="209">
                  <c:v>60626442</c:v>
                </c:pt>
                <c:pt idx="210">
                  <c:v>237556363</c:v>
                </c:pt>
                <c:pt idx="211">
                  <c:v>62008048</c:v>
                </c:pt>
                <c:pt idx="212">
                  <c:v>28213</c:v>
                </c:pt>
                <c:pt idx="213">
                  <c:v>6187000</c:v>
                </c:pt>
                <c:pt idx="214">
                  <c:v>87375000</c:v>
                </c:pt>
                <c:pt idx="215">
                  <c:v>13046508</c:v>
                </c:pt>
                <c:pt idx="216">
                  <c:v>92500</c:v>
                </c:pt>
                <c:pt idx="217">
                  <c:v>11227000</c:v>
                </c:pt>
                <c:pt idx="218">
                  <c:v>29000</c:v>
                </c:pt>
                <c:pt idx="219">
                  <c:v>17238600</c:v>
                </c:pt>
                <c:pt idx="220">
                  <c:v>4401000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611003818484092E-2"/>
          <c:y val="1.8923325252969508E-2"/>
          <c:w val="0.96172242147995812"/>
          <c:h val="0.9625328758960212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explosion val="7"/>
          <c:dPt>
            <c:idx val="0"/>
            <c:bubble3D val="0"/>
            <c:explosion val="1"/>
            <c:spPr>
              <a:gradFill flip="none" rotWithShape="1">
                <a:gsLst>
                  <a:gs pos="0">
                    <a:srgbClr val="FF6600">
                      <a:shade val="30000"/>
                      <a:satMod val="115000"/>
                    </a:srgbClr>
                  </a:gs>
                  <a:gs pos="50000">
                    <a:srgbClr val="FF6600">
                      <a:shade val="67500"/>
                      <a:satMod val="115000"/>
                    </a:srgbClr>
                  </a:gs>
                  <a:gs pos="100000">
                    <a:srgbClr val="FF660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gradFill flip="none" rotWithShape="1">
                <a:gsLst>
                  <a:gs pos="0">
                    <a:srgbClr val="00CC00">
                      <a:shade val="30000"/>
                      <a:satMod val="115000"/>
                    </a:srgbClr>
                  </a:gs>
                  <a:gs pos="50000">
                    <a:srgbClr val="00CC00">
                      <a:shade val="67500"/>
                      <a:satMod val="115000"/>
                    </a:srgbClr>
                  </a:gs>
                  <a:gs pos="100000">
                    <a:srgbClr val="00CC0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879E-2"/>
          <c:y val="1.9593281919848205E-2"/>
          <c:w val="0.96430586822404563"/>
          <c:h val="0.9625328758960201"/>
        </c:manualLayout>
      </c:layout>
      <c:pieChart>
        <c:varyColors val="1"/>
        <c:ser>
          <c:idx val="0"/>
          <c:order val="0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 w="127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27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numFmt formatCode="0.0%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numFmt formatCode="0.0%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B</c:v>
                </c:pt>
                <c:pt idx="1">
                  <c:v>A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54.1</c:v>
                </c:pt>
                <c:pt idx="1">
                  <c:v>45.9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doughnutChart>
        <c:varyColors val="1"/>
        <c:ser>
          <c:idx val="1"/>
          <c:order val="1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  <a:ln w="38100">
              <a:solidFill>
                <a:schemeClr val="bg1">
                  <a:lumMod val="75000"/>
                </a:schemeClr>
              </a:solidFill>
            </a:ln>
          </c:spPr>
          <c:dPt>
            <c:idx val="0"/>
            <c:bubble3D val="0"/>
            <c:spPr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</c:dPt>
          <c:dPt>
            <c:idx val="1"/>
            <c:bubble3D val="0"/>
            <c:spPr>
              <a:noFill/>
              <a:ln w="3810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B</c:v>
                </c:pt>
                <c:pt idx="1">
                  <c:v>A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54.1</c:v>
                </c:pt>
                <c:pt idx="1">
                  <c:v>45.9</c:v>
                </c:pt>
              </c:numCache>
            </c:numRef>
          </c:val>
        </c:ser>
        <c:ser>
          <c:idx val="2"/>
          <c:order val="2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  <a:ln w="38100">
              <a:solidFill>
                <a:schemeClr val="bg1">
                  <a:lumMod val="75000"/>
                </a:schemeClr>
              </a:solidFill>
            </a:ln>
          </c:spPr>
          <c:dPt>
            <c:idx val="0"/>
            <c:bubble3D val="0"/>
            <c:spPr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</c:dPt>
          <c:dPt>
            <c:idx val="1"/>
            <c:bubble3D val="0"/>
            <c:spPr>
              <a:noFill/>
              <a:ln w="3810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B</c:v>
                </c:pt>
                <c:pt idx="1">
                  <c:v>A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54.1</c:v>
                </c:pt>
                <c:pt idx="1">
                  <c:v>45.9</c:v>
                </c:pt>
              </c:numCache>
            </c:numRef>
          </c:val>
        </c:ser>
        <c:ser>
          <c:idx val="3"/>
          <c:order val="3"/>
          <c:tx>
            <c:strRef>
              <c:f>Sheet1!$F$1</c:f>
              <c:strCache>
                <c:ptCount val="1"/>
                <c:pt idx="0">
                  <c:v>列4</c:v>
                </c:pt>
              </c:strCache>
            </c:strRef>
          </c:tx>
          <c:spPr>
            <a:noFill/>
            <a:ln w="38100">
              <a:solidFill>
                <a:schemeClr val="bg1">
                  <a:lumMod val="75000"/>
                </a:schemeClr>
              </a:solidFill>
            </a:ln>
          </c:spPr>
          <c:dPt>
            <c:idx val="0"/>
            <c:bubble3D val="0"/>
            <c:spPr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</c:dPt>
          <c:dPt>
            <c:idx val="1"/>
            <c:bubble3D val="0"/>
            <c:spPr>
              <a:noFill/>
              <a:ln w="3810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B</c:v>
                </c:pt>
                <c:pt idx="1">
                  <c:v>A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54.1</c:v>
                </c:pt>
                <c:pt idx="1">
                  <c:v>45.9</c:v>
                </c:pt>
              </c:numCache>
            </c:numRef>
          </c:val>
        </c:ser>
        <c:ser>
          <c:idx val="4"/>
          <c:order val="4"/>
          <c:tx>
            <c:strRef>
              <c:f>Sheet1!$B$1</c:f>
              <c:strCache>
                <c:ptCount val="1"/>
                <c:pt idx="0">
                  <c:v>列5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3810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B</c:v>
                </c:pt>
                <c:pt idx="1">
                  <c:v>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54.1</c:v>
                </c:pt>
                <c:pt idx="1">
                  <c:v>45.9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6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444291169262941E-2"/>
          <c:y val="3.1349343639172252E-2"/>
          <c:w val="0.94075043528863778"/>
          <c:h val="0.9390207524573784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8100">
              <a:solidFill>
                <a:srgbClr val="597494"/>
              </a:solidFill>
            </a:ln>
            <a:effectLst/>
          </c:spPr>
          <c:dPt>
            <c:idx val="0"/>
            <c:bubble3D val="0"/>
            <c:explosion val="7"/>
            <c:spPr>
              <a:solidFill>
                <a:srgbClr val="C00000"/>
              </a:solidFill>
              <a:ln w="381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2700">
                <a:solidFill>
                  <a:schemeClr val="accent5">
                    <a:lumMod val="10000"/>
                  </a:schemeClr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300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865E-2"/>
          <c:y val="1.9593281919848205E-2"/>
          <c:w val="0.96430586822404563"/>
          <c:h val="0.9625328758960199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8100">
              <a:solidFill>
                <a:srgbClr val="597494"/>
              </a:solidFill>
            </a:ln>
            <a:effectLst/>
          </c:spPr>
          <c:dPt>
            <c:idx val="0"/>
            <c:bubble3D val="0"/>
            <c:spPr>
              <a:solidFill>
                <a:srgbClr val="597494"/>
              </a:solidFill>
              <a:ln w="38100">
                <a:solidFill>
                  <a:srgbClr val="597494"/>
                </a:solidFill>
              </a:ln>
              <a:effectLst/>
            </c:spPr>
          </c:dPt>
          <c:dPt>
            <c:idx val="1"/>
            <c:bubble3D val="0"/>
            <c:spPr>
              <a:noFill/>
              <a:ln w="38100">
                <a:solidFill>
                  <a:srgbClr val="597494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150</c:v>
                </c:pt>
                <c:pt idx="1">
                  <c:v>210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1.7634092578986037E-2"/>
          <c:w val="0.96767083027186374"/>
          <c:h val="0.9676708302718637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25DA5"/>
            </a:solidFill>
            <a:effectLst>
              <a:innerShdw blurRad="114300">
                <a:prstClr val="black"/>
              </a:innerShdw>
            </a:effectLst>
          </c:spPr>
          <c:dPt>
            <c:idx val="0"/>
            <c:bubble3D val="0"/>
            <c:spPr>
              <a:noFill/>
              <a:effectLst>
                <a:innerShdw blurRad="114300">
                  <a:prstClr val="black"/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1.7634092578986037E-2"/>
          <c:w val="0.96767083027186362"/>
          <c:h val="0.9676708302718636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25DA5"/>
            </a:solidFill>
          </c:spPr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5DA5"/>
              </a:solidFill>
              <a:effectLst>
                <a:innerShdw blurRad="114300">
                  <a:prstClr val="black"/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1.7634092578986037E-2"/>
          <c:w val="0.96767083027186274"/>
          <c:h val="0.9676708302718627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68B1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53</c:v>
                </c:pt>
                <c:pt idx="1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1.7634092578986037E-2"/>
          <c:w val="0.96767083027186285"/>
          <c:h val="0.9676708302718628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68B1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71</c:v>
                </c:pt>
                <c:pt idx="1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1.7634092578986037E-2"/>
          <c:w val="0.96767083027186296"/>
          <c:h val="0.9676708302718629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68B1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243E-2"/>
          <c:y val="1.7195705656515091E-2"/>
          <c:w val="0.96490729322039681"/>
          <c:h val="0.9647299624732209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8293B">
                  <a:alpha val="69804"/>
                </a:srgb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5B5A56">
                  <a:alpha val="69804"/>
                </a:srgb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D0B580">
                  <a:alpha val="69804"/>
                </a:srgb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2DEA0">
                  <a:alpha val="69804"/>
                </a:srgb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1.7634092578986037E-2"/>
          <c:w val="0.96767083027186296"/>
          <c:h val="0.9676708302718629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68B1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79</c:v>
                </c:pt>
                <c:pt idx="1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1.7634092578986037E-2"/>
          <c:w val="0.96767083027186318"/>
          <c:h val="0.967670830271863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68B1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94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1.7634092578986037E-2"/>
          <c:w val="0.96767083027186318"/>
          <c:h val="0.967670830271863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25DA5"/>
            </a:solidFill>
            <a:effectLst>
              <a:innerShdw blurRad="114300">
                <a:prstClr val="black"/>
              </a:innerShdw>
            </a:effectLst>
          </c:spPr>
          <c:dPt>
            <c:idx val="0"/>
            <c:bubble3D val="0"/>
            <c:spPr>
              <a:noFill/>
              <a:effectLst>
                <a:innerShdw blurRad="114300">
                  <a:prstClr val="black"/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95077149155043E-2"/>
          <c:y val="1.7634092578986037E-2"/>
          <c:w val="0.9676708302718634"/>
          <c:h val="0.967670830271863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25DA5"/>
            </a:solidFill>
          </c:spPr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5DA5"/>
              </a:solidFill>
              <a:effectLst>
                <a:innerShdw blurRad="114300">
                  <a:prstClr val="black"/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18</c:v>
                </c:pt>
                <c:pt idx="1">
                  <c:v>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114314972200848E-2"/>
          <c:y val="2.0880663245529292E-2"/>
          <c:w val="0.95398334943620422"/>
          <c:h val="0.95398334943620422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东部</c:v>
                </c:pt>
              </c:strCache>
            </c:strRef>
          </c:tx>
          <c:spPr>
            <a:solidFill>
              <a:schemeClr val="accent1"/>
            </a:solidFill>
            <a:ln w="12700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pattFill prst="ltVert">
                <a:fgClr>
                  <a:srgbClr val="808080"/>
                </a:fgClr>
                <a:bgClr>
                  <a:srgbClr val="FFFFFF"/>
                </a:bgClr>
              </a:pattFill>
              <a:ln w="2540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pattFill prst="ltHorz">
                <a:fgClr>
                  <a:srgbClr val="808080"/>
                </a:fgClr>
                <a:bgClr>
                  <a:srgbClr val="FFFFFF"/>
                </a:bgClr>
              </a:pattFill>
              <a:ln w="2540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pattFill prst="dkDnDiag">
                <a:fgClr>
                  <a:srgbClr val="808080"/>
                </a:fgClr>
                <a:bgClr>
                  <a:srgbClr val="FFFFFF"/>
                </a:bgClr>
              </a:pattFill>
              <a:ln w="2540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numFmt formatCode="0.0%" sourceLinked="0"/>
              <c:spPr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c:spPr>
              <c:txPr>
                <a:bodyPr/>
                <a:lstStyle/>
                <a:p>
                  <a:pPr>
                    <a:defRPr sz="1200" b="1">
                      <a:latin typeface="+mn-lt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0.0%" sourceLinked="0"/>
              <c:spPr>
                <a:solidFill>
                  <a:schemeClr val="bg1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</c:spPr>
              <c:txPr>
                <a:bodyPr/>
                <a:lstStyle/>
                <a:p>
                  <a:pPr>
                    <a:defRPr sz="1200" b="1">
                      <a:latin typeface="+mn-lt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0.0%" sourceLinked="0"/>
              <c:spPr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c:spPr>
              <c:txPr>
                <a:bodyPr/>
                <a:lstStyle/>
                <a:p>
                  <a:pPr>
                    <a:defRPr sz="1200" b="1">
                      <a:latin typeface="+mn-lt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200" b="1">
                    <a:latin typeface="+mn-lt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Sheet1!$B$1:$D$1</c:f>
              <c:strCache>
                <c:ptCount val="3"/>
                <c:pt idx="0">
                  <c:v>0-25</c:v>
                </c:pt>
                <c:pt idx="1">
                  <c:v>25-50</c:v>
                </c:pt>
                <c:pt idx="2">
                  <c:v>50+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25</c:v>
                </c:pt>
                <c:pt idx="1">
                  <c:v>37.5</c:v>
                </c:pt>
                <c:pt idx="2">
                  <c:v>37.5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12700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Sheet1!$B$1:$D$1</c:f>
              <c:strCache>
                <c:ptCount val="3"/>
                <c:pt idx="0">
                  <c:v>0-25</c:v>
                </c:pt>
                <c:pt idx="1">
                  <c:v>25-50</c:v>
                </c:pt>
                <c:pt idx="2">
                  <c:v>50+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12700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Sheet1!$B$1:$D$1</c:f>
              <c:strCache>
                <c:ptCount val="3"/>
                <c:pt idx="0">
                  <c:v>0-25</c:v>
                </c:pt>
                <c:pt idx="1">
                  <c:v>25-50</c:v>
                </c:pt>
                <c:pt idx="2">
                  <c:v>50+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宋体"/>
          <a:ea typeface="宋体"/>
          <a:cs typeface="宋体"/>
        </a:defRPr>
      </a:pPr>
      <a:endParaRPr lang="zh-CN"/>
    </a:p>
  </c:txPr>
  <c:externalData r:id="rId1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236284112538833E-2"/>
          <c:y val="1.7941647815698281E-2"/>
          <c:w val="0.96573941115553541"/>
          <c:h val="0.96573941115553541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东部</c:v>
                </c:pt>
              </c:strCache>
            </c:strRef>
          </c:tx>
          <c:spPr>
            <a:solidFill>
              <a:schemeClr val="accent1"/>
            </a:solidFill>
            <a:ln w="12700">
              <a:solidFill>
                <a:schemeClr val="tx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pattFill prst="ltVert">
                <a:fgClr>
                  <a:srgbClr val="003366"/>
                </a:fgClr>
                <a:bgClr>
                  <a:srgbClr val="FFFFFF"/>
                </a:bgClr>
              </a:pattFill>
              <a:ln w="2540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pattFill prst="ltHorz">
                <a:fgClr>
                  <a:srgbClr val="003300"/>
                </a:fgClr>
                <a:bgClr>
                  <a:srgbClr val="FFFFFF"/>
                </a:bgClr>
              </a:pattFill>
              <a:ln w="2540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pattFill prst="dkDnDiag">
                <a:fgClr>
                  <a:srgbClr val="FF0000"/>
                </a:fgClr>
                <a:bgClr>
                  <a:srgbClr val="FFFFFF"/>
                </a:bgClr>
              </a:pattFill>
              <a:ln w="2540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numFmt formatCode="0.0%" sourceLinked="0"/>
            <c:spPr>
              <a:solidFill>
                <a:schemeClr val="bg1"/>
              </a:solidFill>
              <a:effectLst>
                <a:innerShdw blurRad="114300">
                  <a:prstClr val="black"/>
                </a:innerShdw>
              </a:effectLst>
            </c:spPr>
            <c:txPr>
              <a:bodyPr/>
              <a:lstStyle/>
              <a:p>
                <a:pPr>
                  <a:defRPr sz="1200">
                    <a:latin typeface="+mn-lt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Sheet1!$B$1:$D$1</c:f>
              <c:strCache>
                <c:ptCount val="3"/>
                <c:pt idx="0">
                  <c:v>0-25</c:v>
                </c:pt>
                <c:pt idx="1">
                  <c:v>25-50</c:v>
                </c:pt>
                <c:pt idx="2">
                  <c:v>50+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25</c:v>
                </c:pt>
                <c:pt idx="1">
                  <c:v>37.5</c:v>
                </c:pt>
                <c:pt idx="2">
                  <c:v>37.5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12700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Sheet1!$B$1:$D$1</c:f>
              <c:strCache>
                <c:ptCount val="3"/>
                <c:pt idx="0">
                  <c:v>0-25</c:v>
                </c:pt>
                <c:pt idx="1">
                  <c:v>25-50</c:v>
                </c:pt>
                <c:pt idx="2">
                  <c:v>50+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12700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Sheet1!$B$1:$D$1</c:f>
              <c:strCache>
                <c:ptCount val="3"/>
                <c:pt idx="0">
                  <c:v>0-25</c:v>
                </c:pt>
                <c:pt idx="1">
                  <c:v>25-50</c:v>
                </c:pt>
                <c:pt idx="2">
                  <c:v>50+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宋体"/>
          <a:ea typeface="宋体"/>
          <a:cs typeface="宋体"/>
        </a:defRPr>
      </a:pPr>
      <a:endParaRPr lang="zh-CN"/>
    </a:p>
  </c:txPr>
  <c:externalData r:id="rId1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175299542369896E-2"/>
          <c:y val="1.8927259368111782E-2"/>
          <c:w val="0.95960427430039719"/>
          <c:h val="0.95960427430039719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东部</c:v>
                </c:pt>
              </c:strCache>
            </c:strRef>
          </c:tx>
          <c:spPr>
            <a:pattFill prst="pct5">
              <a:fgClr>
                <a:srgbClr val="FFFFFF"/>
              </a:fgClr>
              <a:bgClr>
                <a:srgbClr val="003366"/>
              </a:bgClr>
            </a:pattFill>
            <a:ln w="12700">
              <a:solidFill>
                <a:schemeClr val="tx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pattFill prst="ltVert">
                <a:fgClr>
                  <a:srgbClr val="FFFFFF"/>
                </a:fgClr>
                <a:bgClr>
                  <a:srgbClr val="003366"/>
                </a:bgClr>
              </a:pattFill>
              <a:ln w="12700">
                <a:solidFill>
                  <a:schemeClr val="tx1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pattFill prst="ltHorz">
                <a:fgClr>
                  <a:srgbClr val="FFFFFF"/>
                </a:fgClr>
                <a:bgClr>
                  <a:srgbClr val="003366"/>
                </a:bgClr>
              </a:pattFill>
              <a:ln w="12700">
                <a:solidFill>
                  <a:schemeClr val="tx1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pattFill prst="dkDnDiag">
                <a:fgClr>
                  <a:srgbClr val="FFFFFF"/>
                </a:fgClr>
                <a:bgClr>
                  <a:srgbClr val="003366"/>
                </a:bgClr>
              </a:pattFill>
              <a:ln w="12700">
                <a:solidFill>
                  <a:schemeClr val="tx1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numFmt formatCode="0.0%" sourceLinked="0"/>
            <c:spPr>
              <a:solidFill>
                <a:srgbClr val="003366"/>
              </a:solidFill>
              <a:effectLst>
                <a:innerShdw blurRad="114300">
                  <a:prstClr val="black"/>
                </a:innerShdw>
              </a:effectLst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+mn-lt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Sheet1!$B$1:$D$1</c:f>
              <c:strCache>
                <c:ptCount val="3"/>
                <c:pt idx="0">
                  <c:v>0-25</c:v>
                </c:pt>
                <c:pt idx="1">
                  <c:v>25-50</c:v>
                </c:pt>
                <c:pt idx="2">
                  <c:v>50+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25</c:v>
                </c:pt>
                <c:pt idx="1">
                  <c:v>37.5</c:v>
                </c:pt>
                <c:pt idx="2">
                  <c:v>37.5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12700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Sheet1!$B$1:$D$1</c:f>
              <c:strCache>
                <c:ptCount val="3"/>
                <c:pt idx="0">
                  <c:v>0-25</c:v>
                </c:pt>
                <c:pt idx="1">
                  <c:v>25-50</c:v>
                </c:pt>
                <c:pt idx="2">
                  <c:v>50+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12700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Sheet1!$B$1:$D$1</c:f>
              <c:strCache>
                <c:ptCount val="3"/>
                <c:pt idx="0">
                  <c:v>0-25</c:v>
                </c:pt>
                <c:pt idx="1">
                  <c:v>25-50</c:v>
                </c:pt>
                <c:pt idx="2">
                  <c:v>50+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宋体"/>
          <a:ea typeface="宋体"/>
          <a:cs typeface="宋体"/>
        </a:defRPr>
      </a:pPr>
      <a:endParaRPr lang="zh-CN"/>
    </a:p>
  </c:tx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114314972200848E-2"/>
          <c:y val="2.0880663245529292E-2"/>
          <c:w val="0.95398334943620411"/>
          <c:h val="0.95398334943620411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东部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bg1">
                  <a:lumMod val="95000"/>
                </a:scheme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Sheet1!$B$1:$C$1</c:f>
              <c:numCache>
                <c:formatCode>General</c:formatCode>
                <c:ptCount val="2"/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12700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cat>
            <c:numRef>
              <c:f>Sheet1!$B$1:$C$1</c:f>
              <c:numCache>
                <c:formatCode>General</c:formatCode>
                <c:ptCount val="2"/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12700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cat>
            <c:numRef>
              <c:f>Sheet1!$B$1:$C$1</c:f>
              <c:numCache>
                <c:formatCode>General</c:formatCode>
                <c:ptCount val="2"/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宋体"/>
          <a:ea typeface="宋体"/>
          <a:cs typeface="宋体"/>
        </a:defRPr>
      </a:pPr>
      <a:endParaRPr lang="zh-CN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31E-2"/>
          <c:y val="1.9593281919848205E-2"/>
          <c:w val="0.96430586822404563"/>
          <c:h val="0.9625328758960197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accent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solidFill>
                  <a:schemeClr val="accent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accent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solidFill>
                  <a:schemeClr val="accent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5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24E-2"/>
          <c:y val="1.9593281919848205E-2"/>
          <c:w val="0.96430586822404563"/>
          <c:h val="0.9625328758960199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rgbClr val="FFFFFF"/>
              </a:solidFill>
            </a:ln>
            <a:effectLst>
              <a:innerShdw blurRad="114300">
                <a:prstClr val="black"/>
              </a:innerShdw>
            </a:effectLst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innerShdw blurRad="114300">
                  <a:prstClr val="black"/>
                </a:innerShdw>
              </a:effectLst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innerShdw blurRad="114300">
                  <a:prstClr val="black"/>
                </a:innerShdw>
              </a:effectLst>
            </c:spPr>
          </c:dPt>
          <c:dPt>
            <c:idx val="2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innerShdw blurRad="114300">
                  <a:prstClr val="black"/>
                </a:innerShdw>
              </a:effectLst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innerShdw blurRad="114300">
                  <a:prstClr val="black"/>
                </a:innerShdw>
              </a:effectLst>
            </c:spPr>
          </c:dPt>
          <c:dPt>
            <c:idx val="4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innerShdw blurRad="114300">
                  <a:prstClr val="black"/>
                </a:innerShdw>
              </a:effectLst>
            </c:spPr>
          </c:dPt>
          <c:dPt>
            <c:idx val="5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innerShdw blurRad="114300">
                  <a:prstClr val="black"/>
                </a:innerShdw>
              </a:effectLst>
            </c:spPr>
          </c:dPt>
          <c:cat>
            <c:strRef>
              <c:f>Sheet1!$A$2:$A$7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7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243E-2"/>
          <c:y val="1.2489619956722714E-2"/>
          <c:w val="0.96986980468271877"/>
          <c:h val="0.9698698046827187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1"/>
            </a:soli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27E-2"/>
          <c:y val="1.9593281919848205E-2"/>
          <c:w val="0.96430586822404563"/>
          <c:h val="0.9625328758960198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rgbClr val="FFFFFF"/>
              </a:solidFill>
            </a:ln>
            <a:effectLst>
              <a:innerShdw blurRad="114300">
                <a:prstClr val="black"/>
              </a:innerShdw>
            </a:effectLst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innerShdw blurRad="114300">
                  <a:prstClr val="black"/>
                </a:innerShdw>
              </a:effectLst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innerShdw blurRad="114300">
                  <a:prstClr val="black"/>
                </a:innerShdw>
              </a:effectLst>
            </c:spPr>
          </c:dPt>
          <c:dPt>
            <c:idx val="2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innerShdw blurRad="114300">
                  <a:prstClr val="black"/>
                </a:innerShdw>
              </a:effectLst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innerShdw blurRad="114300">
                  <a:prstClr val="black"/>
                </a:innerShdw>
              </a:effectLst>
            </c:spPr>
          </c:dPt>
          <c:dPt>
            <c:idx val="4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innerShdw blurRad="114300">
                  <a:prstClr val="black"/>
                </a:innerShdw>
              </a:effectLst>
            </c:spPr>
          </c:dPt>
          <c:dPt>
            <c:idx val="5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innerShdw blurRad="114300">
                  <a:prstClr val="black"/>
                </a:innerShdw>
              </a:effectLst>
            </c:spPr>
          </c:dPt>
          <c:cat>
            <c:strRef>
              <c:f>Sheet1!$A$2:$A$7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7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27E-2"/>
          <c:y val="1.9593281919848205E-2"/>
          <c:w val="0.96430586822404563"/>
          <c:h val="0.9625328758960198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rgbClr val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5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5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31E-2"/>
          <c:y val="1.9593281919848205E-2"/>
          <c:w val="0.96430586822404563"/>
          <c:h val="0.9625328758960197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rgbClr val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5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34E-2"/>
          <c:y val="1.9593281919848205E-2"/>
          <c:w val="0.96430586822404563"/>
          <c:h val="0.9625328758960196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rgbClr val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68B1F"/>
              </a:solidFill>
              <a:ln w="19050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5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803638916253399"/>
          <c:y val="0.11188971259418085"/>
          <c:w val="0.77146872843294556"/>
          <c:h val="0.7700504979760766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rgbClr val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explosion val="51"/>
          <c:dPt>
            <c:idx val="0"/>
            <c:bubble3D val="0"/>
            <c:spPr>
              <a:solidFill>
                <a:srgbClr val="F68B1F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68B1F"/>
              </a:solidFill>
              <a:ln w="19050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5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1E-2"/>
          <c:y val="1.9593281919848205E-2"/>
          <c:w val="0.96430586822404563"/>
          <c:h val="0.9625328758960195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rgbClr val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68B1F"/>
              </a:solidFill>
              <a:ln w="19050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5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1E-2"/>
          <c:y val="1.9593281919848205E-2"/>
          <c:w val="0.96430586822404563"/>
          <c:h val="0.9625328758960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3F724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A8E4C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B2CA4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0E38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2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42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09E-2"/>
          <c:y val="1.7195705656515133E-2"/>
          <c:w val="0.96490729322039825"/>
          <c:h val="0.96472996247322285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55A125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7BB54E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E457B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376297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6B88B4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Sheet1!$A$2:$A$6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21</c:v>
                </c:pt>
                <c:pt idx="2">
                  <c:v>15</c:v>
                </c:pt>
                <c:pt idx="3">
                  <c:v>25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27E-2"/>
          <c:y val="1.9593281919848205E-2"/>
          <c:w val="0.96430586822404563"/>
          <c:h val="0.9625328758960198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53938D"/>
              </a:solidFill>
              <a:ln w="31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669D99"/>
              </a:solidFill>
              <a:ln w="31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79A7A4"/>
              </a:solidFill>
              <a:ln w="31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8CB3B0"/>
              </a:solidFill>
              <a:ln w="31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A0C0BD"/>
              </a:solidFill>
              <a:ln w="31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B4CDCA"/>
              </a:solidFill>
              <a:ln w="31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rgbClr val="C9DAD9"/>
              </a:solidFill>
              <a:ln w="31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rgbClr val="DCDDDE"/>
              </a:solidFill>
              <a:ln w="31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rgbClr val="267F78"/>
              </a:solidFill>
              <a:ln w="31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5"/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Sheet1!$A$2:$A$10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21</c:v>
                </c:pt>
                <c:pt idx="1">
                  <c:v>20</c:v>
                </c:pt>
                <c:pt idx="2">
                  <c:v>19</c:v>
                </c:pt>
                <c:pt idx="3">
                  <c:v>6</c:v>
                </c:pt>
                <c:pt idx="4">
                  <c:v>4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33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1E-2"/>
          <c:y val="1.9593281919848205E-2"/>
          <c:w val="0.96430586822404563"/>
          <c:h val="0.9625328758960195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tx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8.8332873507789376E-3"/>
                  <c:y val="-9.698750918442322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9444291169262941E-2"/>
                  <c:y val="-8.523144746509926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8332873507788845E-2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8888582338525904E-3"/>
                  <c:y val="9.110947832476132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0666298806231612E-2"/>
                  <c:y val="-5.878030859662012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1222007636968115E-2"/>
                  <c:y val="-7.9353416605437613E-2"/>
                </c:manualLayout>
              </c:layout>
              <c:spPr/>
              <c:txPr>
                <a:bodyPr rot="0"/>
                <a:lstStyle/>
                <a:p>
                  <a:pPr>
                    <a:defRPr sz="1200" b="1">
                      <a:solidFill>
                        <a:schemeClr val="tx1"/>
                      </a:solidFill>
                      <a:latin typeface="Arial Narrow" pitchFamily="34" charset="0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777716467705231E-2"/>
                  <c:y val="-9.6987509184423226E-2"/>
                </c:manualLayout>
              </c:layout>
              <c:spPr/>
              <c:txPr>
                <a:bodyPr rot="0"/>
                <a:lstStyle/>
                <a:p>
                  <a:pPr>
                    <a:defRPr sz="1200" b="1">
                      <a:solidFill>
                        <a:schemeClr val="tx1"/>
                      </a:solidFill>
                      <a:latin typeface="Arial Narrow" pitchFamily="34" charset="0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 Narrow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</c:v>
                </c:pt>
                <c:pt idx="1">
                  <c:v>4</c:v>
                </c:pt>
                <c:pt idx="2">
                  <c:v>28</c:v>
                </c:pt>
                <c:pt idx="3">
                  <c:v>35</c:v>
                </c:pt>
                <c:pt idx="4">
                  <c:v>22</c:v>
                </c:pt>
                <c:pt idx="5">
                  <c:v>2</c:v>
                </c:pt>
                <c:pt idx="6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42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243E-2"/>
          <c:y val="1.5355403190166103E-2"/>
          <c:w val="0.96471884927888174"/>
          <c:h val="0.9647188492788817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0000">
                <a:alpha val="50196"/>
              </a:srgbClr>
            </a:soli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34092578986037E-2"/>
          <c:y val="1.7579709222607303E-2"/>
          <c:w val="0.96235260085509144"/>
          <c:h val="0.9623526008550914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1"/>
            </a:solidFill>
            <a:ln w="25400">
              <a:noFill/>
            </a:ln>
          </c:spPr>
          <c:dPt>
            <c:idx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25400">
                <a:noFill/>
              </a:ln>
            </c:spPr>
          </c:dPt>
          <c:dPt>
            <c:idx val="1"/>
            <c:bubble3D val="0"/>
            <c:spPr>
              <a:solidFill>
                <a:srgbClr val="00B0F0"/>
              </a:solidFill>
              <a:ln w="25400">
                <a:noFill/>
              </a:ln>
            </c:spPr>
          </c:dPt>
          <c:dPt>
            <c:idx val="2"/>
            <c:bubble3D val="0"/>
            <c:spPr>
              <a:solidFill>
                <a:srgbClr val="C1E0FF"/>
              </a:solidFill>
              <a:ln w="25400">
                <a:noFill/>
              </a:ln>
            </c:spPr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25400">
                <a:noFill/>
              </a:ln>
            </c:spPr>
          </c:dPt>
          <c:dPt>
            <c:idx val="4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</a:ln>
            </c:spPr>
          </c:dPt>
          <c:dPt>
            <c:idx val="5"/>
            <c:bubble3D val="0"/>
            <c:spPr>
              <a:solidFill>
                <a:srgbClr val="FFFFFF"/>
              </a:solidFill>
              <a:ln w="25400">
                <a:noFill/>
              </a:ln>
            </c:spPr>
          </c:dPt>
          <c:dPt>
            <c:idx val="6"/>
            <c:bubble3D val="0"/>
            <c:spPr>
              <a:pattFill prst="wdDnDiag">
                <a:fgClr>
                  <a:srgbClr val="969696"/>
                </a:fgClr>
                <a:bgClr>
                  <a:srgbClr val="FFFF00"/>
                </a:bgClr>
              </a:pattFill>
              <a:ln w="25400">
                <a:noFill/>
              </a:ln>
            </c:spPr>
          </c:dPt>
          <c:dPt>
            <c:idx val="7"/>
            <c:bubble3D val="0"/>
            <c:spPr>
              <a:solidFill>
                <a:srgbClr val="FFFF00"/>
              </a:solidFill>
              <a:ln w="25400">
                <a:noFill/>
              </a:ln>
            </c:spPr>
          </c:dPt>
          <c:dPt>
            <c:idx val="8"/>
            <c:bubble3D val="0"/>
            <c:spPr>
              <a:solidFill>
                <a:srgbClr val="000000"/>
              </a:solidFill>
              <a:ln w="25400">
                <a:noFill/>
              </a:ln>
            </c:spPr>
          </c:dPt>
          <c:cat>
            <c:numRef>
              <c:f>Sheet1!$A$2:$A$10</c:f>
              <c:numCache>
                <c:formatCode>General</c:formatCode>
                <c:ptCount val="9"/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4</c:v>
                </c:pt>
                <c:pt idx="4">
                  <c:v>5</c:v>
                </c:pt>
                <c:pt idx="5">
                  <c:v>7</c:v>
                </c:pt>
                <c:pt idx="6">
                  <c:v>23</c:v>
                </c:pt>
                <c:pt idx="7">
                  <c:v>24</c:v>
                </c:pt>
                <c:pt idx="8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宋体"/>
          <a:ea typeface="宋体"/>
          <a:cs typeface="宋体"/>
        </a:defRPr>
      </a:pPr>
      <a:endParaRPr lang="zh-CN"/>
    </a:p>
  </c:txPr>
  <c:externalData r:id="rId1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291E-2"/>
          <c:y val="1.7195705656515122E-2"/>
          <c:w val="0.96490729322039792"/>
          <c:h val="0.9647299624732224"/>
        </c:manualLayout>
      </c:layout>
      <c:doughnutChart>
        <c:varyColors val="1"/>
        <c:ser>
          <c:idx val="1"/>
          <c:order val="0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tx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F5E756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</c:v>
                </c:pt>
                <c:pt idx="1">
                  <c:v>9</c:v>
                </c:pt>
                <c:pt idx="2">
                  <c:v>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40575360561305E-2"/>
          <c:y val="1.7195705656515129E-2"/>
          <c:w val="0.96490729322039814"/>
          <c:h val="0.96472996247322274"/>
        </c:manualLayout>
      </c:layout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952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15C18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68713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FCD204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B2B2B2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22</c:v>
                </c:pt>
                <c:pt idx="2">
                  <c:v>23</c:v>
                </c:pt>
                <c:pt idx="3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8E-2"/>
          <c:y val="1.9593281919848205E-2"/>
          <c:w val="0.96430586822404563"/>
          <c:h val="0.962532875896019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EF02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85467F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8782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005774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ABABAB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E7313D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rgbClr val="30629F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rgbClr val="FE9701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Sheet1!$A$2:$A$9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23</c:v>
                </c:pt>
                <c:pt idx="6">
                  <c:v>33</c:v>
                </c:pt>
                <c:pt idx="7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60"/>
        <c:holeSize val="5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34E-2"/>
          <c:y val="1.9593281919848205E-2"/>
          <c:w val="0.96430586822404563"/>
          <c:h val="0.9625328758960196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D1A3B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DCDDDE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F5821F"/>
              </a:solidFill>
              <a:ln w="190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76</c:v>
                </c:pt>
                <c:pt idx="1">
                  <c:v>22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861E-2"/>
          <c:y val="1.9593281919848205E-2"/>
          <c:w val="0.96430586822404563"/>
          <c:h val="0.9625328758960195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D00F31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0C3B6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B5B5B5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69787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tx1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Sheet1!$A$2:$A$7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63</c:v>
                </c:pt>
                <c:pt idx="1">
                  <c:v>13</c:v>
                </c:pt>
                <c:pt idx="2">
                  <c:v>12</c:v>
                </c:pt>
                <c:pt idx="3">
                  <c:v>6</c:v>
                </c:pt>
                <c:pt idx="4">
                  <c:v>5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1E-2"/>
          <c:y val="1.9593281919848205E-2"/>
          <c:w val="0.96430586822404563"/>
          <c:h val="0.9625328758960195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57150">
              <a:solidFill>
                <a:srgbClr val="66624F"/>
              </a:solidFill>
            </a:ln>
            <a:effectLst/>
          </c:spPr>
          <c:dPt>
            <c:idx val="0"/>
            <c:bubble3D val="0"/>
            <c:spPr>
              <a:solidFill>
                <a:srgbClr val="E8E6DD"/>
              </a:solidFill>
              <a:ln w="57150">
                <a:solidFill>
                  <a:srgbClr val="66624F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7B3A9"/>
              </a:solidFill>
              <a:ln w="57150">
                <a:solidFill>
                  <a:srgbClr val="66624F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69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5E-2"/>
          <c:y val="1.9593281919848205E-2"/>
          <c:w val="0.96430586822404563"/>
          <c:h val="0.9625328758960194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57150">
              <a:solidFill>
                <a:srgbClr val="66624F"/>
              </a:solidFill>
            </a:ln>
            <a:effectLst/>
          </c:spPr>
          <c:dPt>
            <c:idx val="0"/>
            <c:bubble3D val="0"/>
            <c:spPr>
              <a:solidFill>
                <a:srgbClr val="E8E6DD"/>
              </a:solidFill>
              <a:ln w="57150">
                <a:solidFill>
                  <a:srgbClr val="66624F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CBC8BF"/>
              </a:solidFill>
              <a:ln w="57150">
                <a:solidFill>
                  <a:srgbClr val="66624F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B3AFA4"/>
              </a:solidFill>
              <a:ln w="57150">
                <a:solidFill>
                  <a:srgbClr val="66624F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A09C8F"/>
              </a:solidFill>
              <a:ln w="57150">
                <a:solidFill>
                  <a:srgbClr val="66624F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8E8977"/>
              </a:solidFill>
              <a:ln w="57150">
                <a:solidFill>
                  <a:srgbClr val="66624F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7E7A69"/>
              </a:solidFill>
              <a:ln w="57150">
                <a:solidFill>
                  <a:srgbClr val="66624F"/>
                </a:solidFill>
              </a:ln>
              <a:effectLst/>
            </c:spPr>
          </c:dPt>
          <c:cat>
            <c:numRef>
              <c:f>Sheet1!$A$2:$A$7</c:f>
              <c:numCache>
                <c:formatCode>General</c:formatCode>
                <c:ptCount val="6"/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14</c:v>
                </c:pt>
                <c:pt idx="1">
                  <c:v>44</c:v>
                </c:pt>
                <c:pt idx="2">
                  <c:v>18</c:v>
                </c:pt>
                <c:pt idx="3">
                  <c:v>10</c:v>
                </c:pt>
                <c:pt idx="4">
                  <c:v>13</c:v>
                </c:pt>
                <c:pt idx="5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1E-2"/>
          <c:y val="1.9593281919848205E-2"/>
          <c:w val="0.96430586822404563"/>
          <c:h val="0.9625328758960195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8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0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2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4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6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8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0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2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3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Sheet1!$A$2:$A$25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1</c:v>
                </c:pt>
                <c:pt idx="1">
                  <c:v>4</c:v>
                </c:pt>
                <c:pt idx="2">
                  <c:v>1</c:v>
                </c:pt>
                <c:pt idx="3">
                  <c:v>4</c:v>
                </c:pt>
                <c:pt idx="4">
                  <c:v>1</c:v>
                </c:pt>
                <c:pt idx="5">
                  <c:v>4</c:v>
                </c:pt>
                <c:pt idx="6">
                  <c:v>1</c:v>
                </c:pt>
                <c:pt idx="7">
                  <c:v>4</c:v>
                </c:pt>
                <c:pt idx="8">
                  <c:v>1</c:v>
                </c:pt>
                <c:pt idx="9">
                  <c:v>4</c:v>
                </c:pt>
                <c:pt idx="10">
                  <c:v>1</c:v>
                </c:pt>
                <c:pt idx="11">
                  <c:v>4</c:v>
                </c:pt>
                <c:pt idx="12">
                  <c:v>1</c:v>
                </c:pt>
                <c:pt idx="13">
                  <c:v>4</c:v>
                </c:pt>
                <c:pt idx="14">
                  <c:v>1</c:v>
                </c:pt>
                <c:pt idx="15">
                  <c:v>4</c:v>
                </c:pt>
                <c:pt idx="16">
                  <c:v>1</c:v>
                </c:pt>
                <c:pt idx="17">
                  <c:v>4</c:v>
                </c:pt>
                <c:pt idx="18">
                  <c:v>1</c:v>
                </c:pt>
                <c:pt idx="19">
                  <c:v>4</c:v>
                </c:pt>
                <c:pt idx="20">
                  <c:v>1</c:v>
                </c:pt>
                <c:pt idx="21">
                  <c:v>4</c:v>
                </c:pt>
                <c:pt idx="22">
                  <c:v>1</c:v>
                </c:pt>
                <c:pt idx="2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"/>
        <c:holeSize val="72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865E-2"/>
          <c:y val="1.9593281919848205E-2"/>
          <c:w val="0.96430586822404563"/>
          <c:h val="0.9625328758960194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756061719324027E-2"/>
          <c:y val="1.3602781650824161E-2"/>
          <c:w val="0.97318622828281653"/>
          <c:h val="0.9731862282828165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C000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1E-2"/>
          <c:y val="1.9593281919848205E-2"/>
          <c:w val="0.96430586822404563"/>
          <c:h val="0.9625328758960195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DD8FF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C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FF000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BAF602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rgbClr val="4DD8FF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Sheet1!$A$2:$A$8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1.5</c:v>
                </c:pt>
                <c:pt idx="1">
                  <c:v>35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65</c:v>
                </c:pt>
                <c:pt idx="6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0"/>
        <c:holeSize val="9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317159106030179E-2"/>
          <c:y val="1.4695077149155043E-2"/>
          <c:w val="0.96498776374481476"/>
          <c:h val="0.9649877637448147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1"/>
            </a:solidFill>
            <a:ln w="12699">
              <a:solidFill>
                <a:schemeClr val="tx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B3D4D"/>
              </a:solidFill>
              <a:ln w="25399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pattFill prst="wdDnDiag">
                <a:fgClr>
                  <a:srgbClr val="5C7D9D"/>
                </a:fgClr>
                <a:bgClr>
                  <a:srgbClr val="EB3D4D"/>
                </a:bgClr>
              </a:pattFill>
              <a:ln w="25399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5C7D9D"/>
              </a:solidFill>
              <a:ln w="25399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pattFill prst="wdDnDiag">
                <a:fgClr>
                  <a:srgbClr val="6DB664"/>
                </a:fgClr>
                <a:bgClr>
                  <a:srgbClr val="5C7D9D"/>
                </a:bgClr>
              </a:pattFill>
              <a:ln w="25399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6DB664"/>
              </a:solidFill>
              <a:ln w="25399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pattFill prst="wdDnDiag">
                <a:fgClr>
                  <a:srgbClr val="EB3D4D"/>
                </a:fgClr>
                <a:bgClr>
                  <a:srgbClr val="6DB664"/>
                </a:bgClr>
              </a:pattFill>
              <a:ln w="25399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Sheet1!$A$2:$A$7</c:f>
              <c:numCache>
                <c:formatCode>General</c:formatCode>
                <c:ptCount val="6"/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0"/>
        <c:holeSize val="30"/>
      </c:doughnutChart>
      <c:spPr>
        <a:noFill/>
        <a:ln w="25399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450" b="1" i="0" u="none" strike="noStrike" baseline="0">
          <a:solidFill>
            <a:schemeClr val="tx1"/>
          </a:solidFill>
          <a:latin typeface="宋体"/>
          <a:ea typeface="宋体"/>
          <a:cs typeface="宋体"/>
        </a:defRPr>
      </a:pPr>
      <a:endParaRPr lang="zh-CN"/>
    </a:p>
  </c:txPr>
  <c:externalData r:id="rId1">
    <c:autoUpdate val="0"/>
  </c:externalData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5E-2"/>
          <c:y val="1.9593281919848205E-2"/>
          <c:w val="0.96430586822404563"/>
          <c:h val="0.96253287589601944"/>
        </c:manualLayout>
      </c:layout>
      <c:pieChart>
        <c:varyColors val="1"/>
        <c:ser>
          <c:idx val="64"/>
          <c:order val="64"/>
          <c:tx>
            <c:strRef>
              <c:f>Sheet1!$BN$1</c:f>
              <c:strCache>
                <c:ptCount val="1"/>
                <c:pt idx="0">
                  <c:v>列65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alphaModFix amt="50000"/>
              </a:blip>
              <a:srcRect/>
              <a:stretch>
                <a:fillRect/>
              </a:stretch>
            </a:blip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Sheet1!$BN$2:$BN$3</c:f>
              <c:numCache>
                <c:formatCode>General</c:formatCode>
                <c:ptCount val="2"/>
                <c:pt idx="0">
                  <c:v>30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C00000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noFill/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solidFill>
              <a:srgbClr val="C00000"/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Sheet1!$H$2:$H$3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Sheet1!$I$2:$I$3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solidFill>
              <a:srgbClr val="C00000"/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Sheet1!$J$2:$J$3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Sheet1!$K$2:$K$3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列11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Sheet1!$L$2:$L$3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列12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Sheet1!$M$2:$M$3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列13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Sheet1!$N$2:$N$3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列14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Sheet1!$O$2:$O$3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列15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Sheet1!$P$2:$P$3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15"/>
          <c:order val="15"/>
          <c:tx>
            <c:strRef>
              <c:f>Sheet1!$Q$1</c:f>
              <c:strCache>
                <c:ptCount val="1"/>
                <c:pt idx="0">
                  <c:v>列16</c:v>
                </c:pt>
              </c:strCache>
            </c:strRef>
          </c:tx>
          <c:spPr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Sheet1!$Q$2:$Q$3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16"/>
          <c:order val="16"/>
          <c:tx>
            <c:strRef>
              <c:f>Sheet1!$R$1</c:f>
              <c:strCache>
                <c:ptCount val="1"/>
                <c:pt idx="0">
                  <c:v>列17</c:v>
                </c:pt>
              </c:strCache>
            </c:strRef>
          </c:tx>
          <c:spPr>
            <a:solidFill>
              <a:srgbClr val="C00000"/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Sheet1!$R$2:$R$3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17"/>
          <c:order val="17"/>
          <c:tx>
            <c:strRef>
              <c:f>Sheet1!$S$1</c:f>
              <c:strCache>
                <c:ptCount val="1"/>
                <c:pt idx="0">
                  <c:v>列18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Sheet1!$S$2:$S$3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18"/>
          <c:order val="18"/>
          <c:tx>
            <c:strRef>
              <c:f>Sheet1!$T$1</c:f>
              <c:strCache>
                <c:ptCount val="1"/>
                <c:pt idx="0">
                  <c:v>列19</c:v>
                </c:pt>
              </c:strCache>
            </c:strRef>
          </c:tx>
          <c:spPr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Sheet1!$T$2:$T$3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19"/>
          <c:order val="19"/>
          <c:tx>
            <c:strRef>
              <c:f>Sheet1!$U$1</c:f>
              <c:strCache>
                <c:ptCount val="1"/>
                <c:pt idx="0">
                  <c:v>列20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Sheet1!$U$2:$U$3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20"/>
          <c:order val="20"/>
          <c:tx>
            <c:strRef>
              <c:f>Sheet1!$V$1</c:f>
              <c:strCache>
                <c:ptCount val="1"/>
                <c:pt idx="0">
                  <c:v>列21</c:v>
                </c:pt>
              </c:strCache>
            </c:strRef>
          </c:tx>
          <c:spPr>
            <a:solidFill>
              <a:srgbClr val="C00000">
                <a:alpha val="69804"/>
              </a:srgbClr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Sheet1!$V$2:$V$3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21"/>
          <c:order val="21"/>
          <c:tx>
            <c:strRef>
              <c:f>Sheet1!$W$1</c:f>
              <c:strCache>
                <c:ptCount val="1"/>
                <c:pt idx="0">
                  <c:v>列22</c:v>
                </c:pt>
              </c:strCache>
            </c:strRef>
          </c:tx>
          <c:spPr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Sheet1!$W$2:$W$3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22"/>
          <c:order val="22"/>
          <c:tx>
            <c:strRef>
              <c:f>Sheet1!$X$1</c:f>
              <c:strCache>
                <c:ptCount val="1"/>
                <c:pt idx="0">
                  <c:v>列23</c:v>
                </c:pt>
              </c:strCache>
            </c:strRef>
          </c:tx>
          <c:spPr>
            <a:noFill/>
            <a:ln>
              <a:noFill/>
            </a:ln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Sheet1!$X$2:$X$3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23"/>
          <c:order val="23"/>
          <c:tx>
            <c:strRef>
              <c:f>Sheet1!$Y$1</c:f>
              <c:strCache>
                <c:ptCount val="1"/>
                <c:pt idx="0">
                  <c:v>列24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Sheet1!$Y$2:$Y$3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24"/>
          <c:order val="24"/>
          <c:tx>
            <c:strRef>
              <c:f>Sheet1!$Z$1</c:f>
              <c:strCache>
                <c:ptCount val="1"/>
                <c:pt idx="0">
                  <c:v>列25</c:v>
                </c:pt>
              </c:strCache>
            </c:strRef>
          </c:tx>
          <c:spPr>
            <a:solidFill>
              <a:srgbClr val="C00000">
                <a:alpha val="69804"/>
              </a:srgbClr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Sheet1!$Z$2:$Z$3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25"/>
          <c:order val="25"/>
          <c:tx>
            <c:strRef>
              <c:f>Sheet1!$AA$1</c:f>
              <c:strCache>
                <c:ptCount val="1"/>
                <c:pt idx="0">
                  <c:v>列26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Sheet1!$AA$2:$AA$3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26"/>
          <c:order val="26"/>
          <c:tx>
            <c:strRef>
              <c:f>Sheet1!$AB$1</c:f>
              <c:strCache>
                <c:ptCount val="1"/>
                <c:pt idx="0">
                  <c:v>列27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Sheet1!$AB$2:$AB$3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27"/>
          <c:order val="27"/>
          <c:tx>
            <c:strRef>
              <c:f>Sheet1!$AC$1</c:f>
              <c:strCache>
                <c:ptCount val="1"/>
                <c:pt idx="0">
                  <c:v>列28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Sheet1!$AC$2:$AC$3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28"/>
          <c:order val="28"/>
          <c:tx>
            <c:strRef>
              <c:f>Sheet1!$AD$1</c:f>
              <c:strCache>
                <c:ptCount val="1"/>
                <c:pt idx="0">
                  <c:v>列29</c:v>
                </c:pt>
              </c:strCache>
            </c:strRef>
          </c:tx>
          <c:spPr>
            <a:solidFill>
              <a:srgbClr val="C00000">
                <a:alpha val="69804"/>
              </a:srgbClr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Sheet1!$AD$2:$AD$3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29"/>
          <c:order val="29"/>
          <c:tx>
            <c:strRef>
              <c:f>Sheet1!$AE$1</c:f>
              <c:strCache>
                <c:ptCount val="1"/>
                <c:pt idx="0">
                  <c:v>列30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Sheet1!$AE$2:$AE$3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30"/>
          <c:order val="30"/>
          <c:tx>
            <c:strRef>
              <c:f>Sheet1!$AF$1</c:f>
              <c:strCache>
                <c:ptCount val="1"/>
                <c:pt idx="0">
                  <c:v>列31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Sheet1!$AF$2:$AF$3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31"/>
          <c:order val="31"/>
          <c:tx>
            <c:strRef>
              <c:f>Sheet1!$AG$1</c:f>
              <c:strCache>
                <c:ptCount val="1"/>
                <c:pt idx="0">
                  <c:v>列32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Sheet1!$AG$2:$AG$3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32"/>
          <c:order val="32"/>
          <c:tx>
            <c:strRef>
              <c:f>Sheet1!$AH$1</c:f>
              <c:strCache>
                <c:ptCount val="1"/>
                <c:pt idx="0">
                  <c:v>列33</c:v>
                </c:pt>
              </c:strCache>
            </c:strRef>
          </c:tx>
          <c:spPr>
            <a:solidFill>
              <a:srgbClr val="C00000">
                <a:alpha val="69804"/>
              </a:srgbClr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Sheet1!$AH$2:$AH$3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33"/>
          <c:order val="33"/>
          <c:tx>
            <c:strRef>
              <c:f>Sheet1!$AI$1</c:f>
              <c:strCache>
                <c:ptCount val="1"/>
                <c:pt idx="0">
                  <c:v>列34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Sheet1!$AI$2:$AI$3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34"/>
          <c:order val="34"/>
          <c:tx>
            <c:strRef>
              <c:f>Sheet1!$AJ$1</c:f>
              <c:strCache>
                <c:ptCount val="1"/>
                <c:pt idx="0">
                  <c:v>列35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Sheet1!$AJ$2:$AJ$3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35"/>
          <c:order val="35"/>
          <c:tx>
            <c:strRef>
              <c:f>Sheet1!$AK$1</c:f>
              <c:strCache>
                <c:ptCount val="1"/>
                <c:pt idx="0">
                  <c:v>列36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Sheet1!$AK$2:$AK$3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36"/>
          <c:order val="36"/>
          <c:tx>
            <c:strRef>
              <c:f>Sheet1!$AL$1</c:f>
              <c:strCache>
                <c:ptCount val="1"/>
                <c:pt idx="0">
                  <c:v>列37</c:v>
                </c:pt>
              </c:strCache>
            </c:strRef>
          </c:tx>
          <c:spPr>
            <a:solidFill>
              <a:srgbClr val="C00000">
                <a:alpha val="40000"/>
              </a:srgbClr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Sheet1!$AL$2:$AL$3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37"/>
          <c:order val="37"/>
          <c:tx>
            <c:strRef>
              <c:f>Sheet1!$AM$1</c:f>
              <c:strCache>
                <c:ptCount val="1"/>
                <c:pt idx="0">
                  <c:v>列38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Sheet1!$AM$2:$AM$3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38"/>
          <c:order val="38"/>
          <c:tx>
            <c:strRef>
              <c:f>Sheet1!$AN$1</c:f>
              <c:strCache>
                <c:ptCount val="1"/>
                <c:pt idx="0">
                  <c:v>列39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Sheet1!$AN$2:$AN$3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39"/>
          <c:order val="39"/>
          <c:tx>
            <c:strRef>
              <c:f>Sheet1!$AO$1</c:f>
              <c:strCache>
                <c:ptCount val="1"/>
                <c:pt idx="0">
                  <c:v>列40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Sheet1!$AO$2:$AO$3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40"/>
          <c:order val="40"/>
          <c:tx>
            <c:strRef>
              <c:f>Sheet1!$AP$1</c:f>
              <c:strCache>
                <c:ptCount val="1"/>
                <c:pt idx="0">
                  <c:v>列41</c:v>
                </c:pt>
              </c:strCache>
            </c:strRef>
          </c:tx>
          <c:spPr>
            <a:solidFill>
              <a:srgbClr val="C00000">
                <a:alpha val="40000"/>
              </a:srgbClr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Sheet1!$AP$2:$AP$3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41"/>
          <c:order val="41"/>
          <c:tx>
            <c:strRef>
              <c:f>Sheet1!$AQ$1</c:f>
              <c:strCache>
                <c:ptCount val="1"/>
                <c:pt idx="0">
                  <c:v>列42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Sheet1!$AQ$2:$AQ$3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42"/>
          <c:order val="42"/>
          <c:tx>
            <c:strRef>
              <c:f>Sheet1!$AR$1</c:f>
              <c:strCache>
                <c:ptCount val="1"/>
                <c:pt idx="0">
                  <c:v>列43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Sheet1!$AR$2:$AR$3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43"/>
          <c:order val="43"/>
          <c:tx>
            <c:strRef>
              <c:f>Sheet1!$AS$1</c:f>
              <c:strCache>
                <c:ptCount val="1"/>
                <c:pt idx="0">
                  <c:v>列44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Sheet1!$AS$2:$AS$3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44"/>
          <c:order val="44"/>
          <c:tx>
            <c:strRef>
              <c:f>Sheet1!$AT$1</c:f>
              <c:strCache>
                <c:ptCount val="1"/>
                <c:pt idx="0">
                  <c:v>列45</c:v>
                </c:pt>
              </c:strCache>
            </c:strRef>
          </c:tx>
          <c:spPr>
            <a:solidFill>
              <a:srgbClr val="C00000">
                <a:alpha val="40000"/>
              </a:srgbClr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Sheet1!$AT$2:$AT$3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45"/>
          <c:order val="45"/>
          <c:tx>
            <c:strRef>
              <c:f>Sheet1!$AU$1</c:f>
              <c:strCache>
                <c:ptCount val="1"/>
                <c:pt idx="0">
                  <c:v>列46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Sheet1!$AU$2:$AU$3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46"/>
          <c:order val="46"/>
          <c:tx>
            <c:strRef>
              <c:f>Sheet1!$AV$1</c:f>
              <c:strCache>
                <c:ptCount val="1"/>
                <c:pt idx="0">
                  <c:v>列47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Sheet1!$AV$2:$AV$3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47"/>
          <c:order val="47"/>
          <c:tx>
            <c:strRef>
              <c:f>Sheet1!$AW$1</c:f>
              <c:strCache>
                <c:ptCount val="1"/>
                <c:pt idx="0">
                  <c:v>列48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Sheet1!$AW$2:$AW$3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48"/>
          <c:order val="48"/>
          <c:tx>
            <c:strRef>
              <c:f>Sheet1!$AX$1</c:f>
              <c:strCache>
                <c:ptCount val="1"/>
                <c:pt idx="0">
                  <c:v>列49</c:v>
                </c:pt>
              </c:strCache>
            </c:strRef>
          </c:tx>
          <c:spPr>
            <a:solidFill>
              <a:srgbClr val="C00000">
                <a:alpha val="40000"/>
              </a:srgbClr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Sheet1!$AX$2:$AX$3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49"/>
          <c:order val="49"/>
          <c:tx>
            <c:strRef>
              <c:f>Sheet1!$AY$1</c:f>
              <c:strCache>
                <c:ptCount val="1"/>
                <c:pt idx="0">
                  <c:v>列50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Sheet1!$AY$2:$AY$3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50"/>
          <c:order val="50"/>
          <c:tx>
            <c:strRef>
              <c:f>Sheet1!$AZ$1</c:f>
              <c:strCache>
                <c:ptCount val="1"/>
                <c:pt idx="0">
                  <c:v>列51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Sheet1!$AZ$2:$AZ$3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51"/>
          <c:order val="51"/>
          <c:tx>
            <c:strRef>
              <c:f>Sheet1!$BA$1</c:f>
              <c:strCache>
                <c:ptCount val="1"/>
                <c:pt idx="0">
                  <c:v>列52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Sheet1!$BA$2:$BA$3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52"/>
          <c:order val="52"/>
          <c:tx>
            <c:strRef>
              <c:f>Sheet1!$BB$1</c:f>
              <c:strCache>
                <c:ptCount val="1"/>
                <c:pt idx="0">
                  <c:v>列53</c:v>
                </c:pt>
              </c:strCache>
            </c:strRef>
          </c:tx>
          <c:spPr>
            <a:solidFill>
              <a:srgbClr val="C00000">
                <a:alpha val="10196"/>
              </a:srgbClr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Sheet1!$BB$2:$BB$3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53"/>
          <c:order val="53"/>
          <c:tx>
            <c:strRef>
              <c:f>Sheet1!$BC$1</c:f>
              <c:strCache>
                <c:ptCount val="1"/>
                <c:pt idx="0">
                  <c:v>列54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Sheet1!$BC$2:$BC$3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54"/>
          <c:order val="54"/>
          <c:tx>
            <c:strRef>
              <c:f>Sheet1!$BD$1</c:f>
              <c:strCache>
                <c:ptCount val="1"/>
                <c:pt idx="0">
                  <c:v>列55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Sheet1!$BD$2:$BD$3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55"/>
          <c:order val="55"/>
          <c:tx>
            <c:strRef>
              <c:f>Sheet1!$BE$1</c:f>
              <c:strCache>
                <c:ptCount val="1"/>
                <c:pt idx="0">
                  <c:v>列56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Sheet1!$BE$2:$BE$3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56"/>
          <c:order val="56"/>
          <c:tx>
            <c:strRef>
              <c:f>Sheet1!$BF$1</c:f>
              <c:strCache>
                <c:ptCount val="1"/>
                <c:pt idx="0">
                  <c:v>列57</c:v>
                </c:pt>
              </c:strCache>
            </c:strRef>
          </c:tx>
          <c:spPr>
            <a:solidFill>
              <a:srgbClr val="C00000">
                <a:alpha val="10196"/>
              </a:srgbClr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Sheet1!$BF$2:$BF$3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57"/>
          <c:order val="57"/>
          <c:tx>
            <c:strRef>
              <c:f>Sheet1!$BG$1</c:f>
              <c:strCache>
                <c:ptCount val="1"/>
                <c:pt idx="0">
                  <c:v>列58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Sheet1!$BG$2:$BG$3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58"/>
          <c:order val="58"/>
          <c:tx>
            <c:strRef>
              <c:f>Sheet1!$BH$1</c:f>
              <c:strCache>
                <c:ptCount val="1"/>
                <c:pt idx="0">
                  <c:v>列59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Sheet1!$BH$2:$BH$3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59"/>
          <c:order val="59"/>
          <c:tx>
            <c:strRef>
              <c:f>Sheet1!$BI$1</c:f>
              <c:strCache>
                <c:ptCount val="1"/>
                <c:pt idx="0">
                  <c:v>列60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Sheet1!$BI$2:$BI$3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60"/>
          <c:order val="60"/>
          <c:tx>
            <c:strRef>
              <c:f>Sheet1!$BJ$1</c:f>
              <c:strCache>
                <c:ptCount val="1"/>
                <c:pt idx="0">
                  <c:v>列61</c:v>
                </c:pt>
              </c:strCache>
            </c:strRef>
          </c:tx>
          <c:spPr>
            <a:solidFill>
              <a:srgbClr val="C00000">
                <a:alpha val="10196"/>
              </a:srgbClr>
            </a:solidFill>
          </c:spPr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Sheet1!$BJ$2:$BJ$3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61"/>
          <c:order val="61"/>
          <c:tx>
            <c:strRef>
              <c:f>Sheet1!$BK$1</c:f>
              <c:strCache>
                <c:ptCount val="1"/>
                <c:pt idx="0">
                  <c:v>列62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Sheet1!$BK$2:$BK$3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62"/>
          <c:order val="62"/>
          <c:tx>
            <c:strRef>
              <c:f>Sheet1!$BL$1</c:f>
              <c:strCache>
                <c:ptCount val="1"/>
                <c:pt idx="0">
                  <c:v>列63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Sheet1!$BL$2:$BL$3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ser>
          <c:idx val="63"/>
          <c:order val="63"/>
          <c:tx>
            <c:strRef>
              <c:f>Sheet1!$BM$1</c:f>
              <c:strCache>
                <c:ptCount val="1"/>
                <c:pt idx="0">
                  <c:v>列64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Sheet1!$BM$2:$BM$3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11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5E-2"/>
          <c:y val="1.9593281919848205E-2"/>
          <c:w val="0.96430586822404563"/>
          <c:h val="0.9625328758960194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Sheet1!$H$2:$H$5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Sheet1!$I$2:$I$5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Sheet1!$J$2:$J$5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Sheet1!$K$2:$K$5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列11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Sheet1!$L$2:$L$5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列12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Sheet1!$M$2:$M$5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列13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Sheet1!$N$2:$N$5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列14</c:v>
                </c:pt>
              </c:strCache>
            </c:strRef>
          </c:tx>
          <c:spPr>
            <a:noFill/>
          </c:spPr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Sheet1!$O$2:$O$5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列15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Sheet1!$P$2:$P$5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5"/>
          <c:order val="15"/>
          <c:tx>
            <c:strRef>
              <c:f>Sheet1!$Q$1</c:f>
              <c:strCache>
                <c:ptCount val="1"/>
                <c:pt idx="0">
                  <c:v>列16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Sheet1!$Q$2:$Q$5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6"/>
          <c:order val="16"/>
          <c:tx>
            <c:strRef>
              <c:f>Sheet1!$R$1</c:f>
              <c:strCache>
                <c:ptCount val="1"/>
                <c:pt idx="0">
                  <c:v>列17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Sheet1!$R$2:$R$5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7"/>
          <c:order val="17"/>
          <c:tx>
            <c:strRef>
              <c:f>Sheet1!$S$1</c:f>
              <c:strCache>
                <c:ptCount val="1"/>
                <c:pt idx="0">
                  <c:v>列18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Sheet1!$S$2:$S$5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8"/>
          <c:order val="18"/>
          <c:tx>
            <c:strRef>
              <c:f>Sheet1!$T$1</c:f>
              <c:strCache>
                <c:ptCount val="1"/>
                <c:pt idx="0">
                  <c:v>列19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Sheet1!$T$2:$T$5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9"/>
          <c:order val="19"/>
          <c:tx>
            <c:strRef>
              <c:f>Sheet1!$U$1</c:f>
              <c:strCache>
                <c:ptCount val="1"/>
                <c:pt idx="0">
                  <c:v>列20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Sheet1!$U$2:$U$5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0"/>
          <c:order val="20"/>
          <c:tx>
            <c:strRef>
              <c:f>Sheet1!$V$1</c:f>
              <c:strCache>
                <c:ptCount val="1"/>
                <c:pt idx="0">
                  <c:v>列21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Sheet1!$V$2:$V$5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1"/>
          <c:order val="21"/>
          <c:tx>
            <c:strRef>
              <c:f>Sheet1!$W$1</c:f>
              <c:strCache>
                <c:ptCount val="1"/>
                <c:pt idx="0">
                  <c:v>列22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Sheet1!$W$2:$W$5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3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8E-2"/>
          <c:y val="1.9593281919848205E-2"/>
          <c:w val="0.96430586822404563"/>
          <c:h val="0.962532875896019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doughnut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Sheet1!$H$2:$H$5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Sheet1!$I$2:$I$5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Sheet1!$J$2:$J$5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Sheet1!$K$2:$K$5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列11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Sheet1!$L$2:$L$5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列12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Sheet1!$M$2:$M$5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列13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Sheet1!$N$2:$N$5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列14</c:v>
                </c:pt>
              </c:strCache>
            </c:strRef>
          </c:tx>
          <c:spPr>
            <a:noFill/>
          </c:spPr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Sheet1!$O$2:$O$5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列15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Sheet1!$P$2:$P$5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5"/>
          <c:order val="15"/>
          <c:tx>
            <c:strRef>
              <c:f>Sheet1!$Q$1</c:f>
              <c:strCache>
                <c:ptCount val="1"/>
                <c:pt idx="0">
                  <c:v>列16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Sheet1!$Q$2:$Q$5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6"/>
          <c:order val="16"/>
          <c:tx>
            <c:strRef>
              <c:f>Sheet1!$R$1</c:f>
              <c:strCache>
                <c:ptCount val="1"/>
                <c:pt idx="0">
                  <c:v>列17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Sheet1!$R$2:$R$5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7"/>
          <c:order val="17"/>
          <c:tx>
            <c:strRef>
              <c:f>Sheet1!$S$1</c:f>
              <c:strCache>
                <c:ptCount val="1"/>
                <c:pt idx="0">
                  <c:v>列18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Sheet1!$S$2:$S$5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8"/>
          <c:order val="18"/>
          <c:tx>
            <c:strRef>
              <c:f>Sheet1!$T$1</c:f>
              <c:strCache>
                <c:ptCount val="1"/>
                <c:pt idx="0">
                  <c:v>列19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Sheet1!$T$2:$T$5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9"/>
          <c:order val="19"/>
          <c:tx>
            <c:strRef>
              <c:f>Sheet1!$U$1</c:f>
              <c:strCache>
                <c:ptCount val="1"/>
                <c:pt idx="0">
                  <c:v>列20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Sheet1!$U$2:$U$5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0"/>
          <c:order val="20"/>
          <c:tx>
            <c:strRef>
              <c:f>Sheet1!$V$1</c:f>
              <c:strCache>
                <c:ptCount val="1"/>
                <c:pt idx="0">
                  <c:v>列21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Sheet1!$V$2:$V$5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1"/>
          <c:order val="21"/>
          <c:tx>
            <c:strRef>
              <c:f>Sheet1!$W$1</c:f>
              <c:strCache>
                <c:ptCount val="1"/>
                <c:pt idx="0">
                  <c:v>列22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Sheet1!$W$2:$W$5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3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1E-2"/>
          <c:y val="1.9593281919848205E-2"/>
          <c:w val="0.96430586822404563"/>
          <c:h val="0.9625328758960192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doughnut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Sheet1!$H$2:$H$5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Sheet1!$I$2:$I$5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Sheet1!$J$2:$J$5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Sheet1!$K$2:$K$5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列11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Sheet1!$L$2:$L$5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列12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Sheet1!$M$2:$M$5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列13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Sheet1!$N$2:$N$5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列14</c:v>
                </c:pt>
              </c:strCache>
            </c:strRef>
          </c:tx>
          <c:spPr>
            <a:noFill/>
          </c:spPr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Sheet1!$O$2:$O$5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列15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Sheet1!$P$2:$P$5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5"/>
          <c:order val="15"/>
          <c:tx>
            <c:strRef>
              <c:f>Sheet1!$Q$1</c:f>
              <c:strCache>
                <c:ptCount val="1"/>
                <c:pt idx="0">
                  <c:v>列16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Sheet1!$Q$2:$Q$5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6"/>
          <c:order val="16"/>
          <c:tx>
            <c:strRef>
              <c:f>Sheet1!$R$1</c:f>
              <c:strCache>
                <c:ptCount val="1"/>
                <c:pt idx="0">
                  <c:v>列17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Sheet1!$R$2:$R$5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7"/>
          <c:order val="17"/>
          <c:tx>
            <c:strRef>
              <c:f>Sheet1!$S$1</c:f>
              <c:strCache>
                <c:ptCount val="1"/>
                <c:pt idx="0">
                  <c:v>列18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Sheet1!$S$2:$S$5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8"/>
          <c:order val="18"/>
          <c:tx>
            <c:strRef>
              <c:f>Sheet1!$T$1</c:f>
              <c:strCache>
                <c:ptCount val="1"/>
                <c:pt idx="0">
                  <c:v>列19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Sheet1!$T$2:$T$5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9"/>
          <c:order val="19"/>
          <c:tx>
            <c:strRef>
              <c:f>Sheet1!$U$1</c:f>
              <c:strCache>
                <c:ptCount val="1"/>
                <c:pt idx="0">
                  <c:v>列20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Sheet1!$U$2:$U$5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0"/>
          <c:order val="20"/>
          <c:tx>
            <c:strRef>
              <c:f>Sheet1!$V$1</c:f>
              <c:strCache>
                <c:ptCount val="1"/>
                <c:pt idx="0">
                  <c:v>列21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Sheet1!$V$2:$V$5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1"/>
          <c:order val="21"/>
          <c:tx>
            <c:strRef>
              <c:f>Sheet1!$W$1</c:f>
              <c:strCache>
                <c:ptCount val="1"/>
                <c:pt idx="0">
                  <c:v>列22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Sheet1!$W$2:$W$5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3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8E-2"/>
          <c:y val="1.9593281919848205E-2"/>
          <c:w val="0.96430586822404563"/>
          <c:h val="0.96253287589601932"/>
        </c:manualLayout>
      </c:layout>
      <c:doughnut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Sheet1!$H$2:$H$5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Sheet1!$I$2:$I$5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Sheet1!$J$2:$J$5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Sheet1!$K$2:$K$5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列11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Sheet1!$L$2:$L$5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列12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Sheet1!$M$2:$M$5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列13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Sheet1!$N$2:$N$5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列14</c:v>
                </c:pt>
              </c:strCache>
            </c:strRef>
          </c:tx>
          <c:spPr>
            <a:noFill/>
          </c:spPr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Sheet1!$O$2:$O$5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列15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Sheet1!$P$2:$P$5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5"/>
          <c:order val="15"/>
          <c:tx>
            <c:strRef>
              <c:f>Sheet1!$Q$1</c:f>
              <c:strCache>
                <c:ptCount val="1"/>
                <c:pt idx="0">
                  <c:v>列16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Sheet1!$Q$2:$Q$5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6"/>
          <c:order val="16"/>
          <c:tx>
            <c:strRef>
              <c:f>Sheet1!$R$1</c:f>
              <c:strCache>
                <c:ptCount val="1"/>
                <c:pt idx="0">
                  <c:v>列17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Sheet1!$R$2:$R$5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7"/>
          <c:order val="17"/>
          <c:tx>
            <c:strRef>
              <c:f>Sheet1!$S$1</c:f>
              <c:strCache>
                <c:ptCount val="1"/>
                <c:pt idx="0">
                  <c:v>列18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Sheet1!$S$2:$S$5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8"/>
          <c:order val="18"/>
          <c:tx>
            <c:strRef>
              <c:f>Sheet1!$T$1</c:f>
              <c:strCache>
                <c:ptCount val="1"/>
                <c:pt idx="0">
                  <c:v>列19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Sheet1!$T$2:$T$5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9"/>
          <c:order val="19"/>
          <c:tx>
            <c:strRef>
              <c:f>Sheet1!$U$1</c:f>
              <c:strCache>
                <c:ptCount val="1"/>
                <c:pt idx="0">
                  <c:v>列20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Sheet1!$U$2:$U$5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0"/>
          <c:order val="20"/>
          <c:tx>
            <c:strRef>
              <c:f>Sheet1!$V$1</c:f>
              <c:strCache>
                <c:ptCount val="1"/>
                <c:pt idx="0">
                  <c:v>列21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Sheet1!$V$2:$V$5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1"/>
          <c:order val="21"/>
          <c:tx>
            <c:strRef>
              <c:f>Sheet1!$W$1</c:f>
              <c:strCache>
                <c:ptCount val="1"/>
                <c:pt idx="0">
                  <c:v>列22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Sheet1!$W$2:$W$5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3"/>
      </c:doughnutChar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>
                  <a:alpha val="50196"/>
                </a:srgbClr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>
                  <a:alpha val="50196"/>
                </a:srgbClr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>
                  <a:alpha val="50196"/>
                </a:srgbClr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>
                  <a:alpha val="50196"/>
                </a:srgbClr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1E-2"/>
          <c:y val="1.9593281919848205E-2"/>
          <c:w val="0.96430586822404563"/>
          <c:h val="0.9625328758960192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doughnut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Sheet1!$H$2:$H$5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Sheet1!$I$2:$I$5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Sheet1!$J$2:$J$5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Sheet1!$K$2:$K$5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列11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Sheet1!$L$2:$L$5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列12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Sheet1!$M$2:$M$5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列13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Sheet1!$N$2:$N$5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列14</c:v>
                </c:pt>
              </c:strCache>
            </c:strRef>
          </c:tx>
          <c:spPr>
            <a:noFill/>
          </c:spPr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Sheet1!$O$2:$O$5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列15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Sheet1!$P$2:$P$5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5"/>
          <c:order val="15"/>
          <c:tx>
            <c:strRef>
              <c:f>Sheet1!$Q$1</c:f>
              <c:strCache>
                <c:ptCount val="1"/>
                <c:pt idx="0">
                  <c:v>列16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Sheet1!$Q$2:$Q$5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6"/>
          <c:order val="16"/>
          <c:tx>
            <c:strRef>
              <c:f>Sheet1!$R$1</c:f>
              <c:strCache>
                <c:ptCount val="1"/>
                <c:pt idx="0">
                  <c:v>列17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Sheet1!$R$2:$R$5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7"/>
          <c:order val="17"/>
          <c:tx>
            <c:strRef>
              <c:f>Sheet1!$S$1</c:f>
              <c:strCache>
                <c:ptCount val="1"/>
                <c:pt idx="0">
                  <c:v>列18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Sheet1!$S$2:$S$5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8"/>
          <c:order val="18"/>
          <c:tx>
            <c:strRef>
              <c:f>Sheet1!$T$1</c:f>
              <c:strCache>
                <c:ptCount val="1"/>
                <c:pt idx="0">
                  <c:v>列19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Sheet1!$T$2:$T$5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19"/>
          <c:order val="19"/>
          <c:tx>
            <c:strRef>
              <c:f>Sheet1!$U$1</c:f>
              <c:strCache>
                <c:ptCount val="1"/>
                <c:pt idx="0">
                  <c:v>列20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Sheet1!$U$2:$U$5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0"/>
          <c:order val="20"/>
          <c:tx>
            <c:strRef>
              <c:f>Sheet1!$V$1</c:f>
              <c:strCache>
                <c:ptCount val="1"/>
                <c:pt idx="0">
                  <c:v>列21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Sheet1!$V$2:$V$5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ser>
          <c:idx val="21"/>
          <c:order val="21"/>
          <c:tx>
            <c:strRef>
              <c:f>Sheet1!$W$1</c:f>
              <c:strCache>
                <c:ptCount val="1"/>
                <c:pt idx="0">
                  <c:v>列22</c:v>
                </c:pt>
              </c:strCache>
            </c:strRef>
          </c:tx>
          <c:spPr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Sheet1!$W$2:$W$5</c:f>
              <c:numCache>
                <c:formatCode>General</c:formatCode>
                <c:ptCount val="4"/>
                <c:pt idx="0">
                  <c:v>27</c:v>
                </c:pt>
                <c:pt idx="1">
                  <c:v>44</c:v>
                </c:pt>
                <c:pt idx="2">
                  <c:v>15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3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1E-2"/>
          <c:y val="1.9593281919848205E-2"/>
          <c:w val="0.96430586822404563"/>
          <c:h val="0.96253287589601921"/>
        </c:manualLayout>
      </c:layout>
      <c:pieChart>
        <c:varyColors val="1"/>
        <c:ser>
          <c:idx val="16"/>
          <c:order val="16"/>
          <c:tx>
            <c:strRef>
              <c:f>Sheet1!$R$1</c:f>
              <c:strCache>
                <c:ptCount val="1"/>
                <c:pt idx="0">
                  <c:v>列17</c:v>
                </c:pt>
              </c:strCache>
            </c:strRef>
          </c:tx>
          <c:spPr>
            <a:solidFill>
              <a:srgbClr val="000000">
                <a:alpha val="69804"/>
              </a:srgbClr>
            </a:solidFill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Sheet1!$R$2:$R$3</c:f>
              <c:numCache>
                <c:formatCode>General</c:formatCode>
                <c:ptCount val="2"/>
                <c:pt idx="0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DD1D5E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noFill/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50.8</c:v>
                </c:pt>
                <c:pt idx="1">
                  <c:v>49.2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2358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54.7</c:v>
                </c:pt>
                <c:pt idx="1">
                  <c:v>45.3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0AAC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Sheet1!$H$2:$H$3</c:f>
              <c:numCache>
                <c:formatCode>General</c:formatCode>
                <c:ptCount val="2"/>
                <c:pt idx="0">
                  <c:v>56.9</c:v>
                </c:pt>
                <c:pt idx="1">
                  <c:v>43.1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Sheet1!$I$2:$I$3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Sheet1!$J$2:$J$3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Sheet1!$K$2:$K$3</c:f>
              <c:numCache>
                <c:formatCode>General</c:formatCode>
                <c:ptCount val="2"/>
                <c:pt idx="0">
                  <c:v>58.9</c:v>
                </c:pt>
                <c:pt idx="1">
                  <c:v>41.1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列11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Sheet1!$L$2:$L$3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列12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Sheet1!$M$2:$M$3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列13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A5BFBC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Sheet1!$N$2:$N$3</c:f>
              <c:numCache>
                <c:formatCode>General</c:formatCode>
                <c:ptCount val="2"/>
                <c:pt idx="0">
                  <c:v>61.9</c:v>
                </c:pt>
                <c:pt idx="1">
                  <c:v>38.1</c:v>
                </c:pt>
              </c:numCache>
            </c:numRef>
          </c:val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列14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Sheet1!$O$2:$O$3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列15</c:v>
                </c:pt>
              </c:strCache>
            </c:strRef>
          </c:tx>
          <c:spPr>
            <a:noFill/>
          </c:spPr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Sheet1!$P$2:$P$3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ser>
          <c:idx val="15"/>
          <c:order val="15"/>
          <c:tx>
            <c:strRef>
              <c:f>Sheet1!$Q$1</c:f>
              <c:strCache>
                <c:ptCount val="1"/>
                <c:pt idx="0">
                  <c:v>列16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72848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Sheet1!$Q$2:$Q$3</c:f>
              <c:numCache>
                <c:formatCode>General</c:formatCode>
                <c:ptCount val="2"/>
                <c:pt idx="0">
                  <c:v>65.900000000000006</c:v>
                </c:pt>
                <c:pt idx="1">
                  <c:v>34.100000000000009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8E-2"/>
          <c:y val="1.9593281919848205E-2"/>
          <c:w val="0.96430586822404563"/>
          <c:h val="0.962532875896019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33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210</c:v>
                </c:pt>
                <c:pt idx="1">
                  <c:v>150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solidFill>
                <a:srgbClr val="FFC0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30</c:v>
                </c:pt>
                <c:pt idx="1">
                  <c:v>210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solidFill>
                <a:srgbClr val="0066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105</c:v>
                </c:pt>
                <c:pt idx="1">
                  <c:v>135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150</c:v>
                </c:pt>
                <c:pt idx="1">
                  <c:v>90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150</c:v>
                </c:pt>
                <c:pt idx="1">
                  <c:v>90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solidFill>
                <a:srgbClr val="EED482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210</c:v>
                </c:pt>
                <c:pt idx="1">
                  <c:v>30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Sheet1!$H$2:$H$5</c:f>
              <c:numCache>
                <c:formatCode>General</c:formatCode>
                <c:ptCount val="4"/>
                <c:pt idx="0">
                  <c:v>210</c:v>
                </c:pt>
                <c:pt idx="1">
                  <c:v>30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solidFill>
              <a:srgbClr val="FFC00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Sheet1!$I$2:$I$5</c:f>
              <c:numCache>
                <c:formatCode>General</c:formatCode>
                <c:ptCount val="4"/>
                <c:pt idx="0">
                  <c:v>30</c:v>
                </c:pt>
                <c:pt idx="1">
                  <c:v>330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Sheet1!$J$2:$J$5</c:f>
              <c:numCache>
                <c:formatCode>General</c:formatCode>
                <c:ptCount val="4"/>
                <c:pt idx="0">
                  <c:v>360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Sheet1!$K$2:$K$5</c:f>
              <c:numCache>
                <c:formatCode>General</c:formatCode>
                <c:ptCount val="4"/>
                <c:pt idx="0">
                  <c:v>240</c:v>
                </c:pt>
                <c:pt idx="1">
                  <c:v>120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33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34092578986037E-2"/>
          <c:y val="1.5066735320832901E-2"/>
          <c:w val="0.96510463010639791"/>
          <c:h val="0.9651046301063979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C000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4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3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2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spPr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1E-2"/>
          <c:y val="1.9593281919848205E-2"/>
          <c:w val="0.96430586822404563"/>
          <c:h val="0.962532875896019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66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60</c:v>
                </c:pt>
                <c:pt idx="1">
                  <c:v>300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B0F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120</c:v>
                </c:pt>
                <c:pt idx="1">
                  <c:v>240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1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150</c:v>
                </c:pt>
                <c:pt idx="1">
                  <c:v>210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ED482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6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Sheet1!$H$2:$H$5</c:f>
              <c:numCache>
                <c:formatCode>General</c:formatCode>
                <c:ptCount val="4"/>
                <c:pt idx="0">
                  <c:v>90</c:v>
                </c:pt>
                <c:pt idx="1">
                  <c:v>150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solidFill>
              <a:srgbClr val="FFC00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A5002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Sheet1!$I$2:$I$5</c:f>
              <c:numCache>
                <c:formatCode>General</c:formatCode>
                <c:ptCount val="4"/>
                <c:pt idx="0">
                  <c:v>150</c:v>
                </c:pt>
                <c:pt idx="1">
                  <c:v>90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Sheet1!$J$2:$J$5</c:f>
              <c:numCache>
                <c:formatCode>General</c:formatCode>
                <c:ptCount val="4"/>
                <c:pt idx="0">
                  <c:v>360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Sheet1!$K$2:$K$5</c:f>
              <c:numCache>
                <c:formatCode>General</c:formatCode>
                <c:ptCount val="4"/>
                <c:pt idx="0">
                  <c:v>240</c:v>
                </c:pt>
                <c:pt idx="1">
                  <c:v>120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33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5E-2"/>
          <c:y val="1.9593281919848205E-2"/>
          <c:w val="0.96430586822404563"/>
          <c:h val="0.96253287589601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</c:spPr>
          <c:dPt>
            <c:idx val="1"/>
            <c:bubble3D val="0"/>
            <c:spPr>
              <a:solidFill>
                <a:srgbClr val="FFC000"/>
              </a:solidFill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</c:spPr>
          <c:dPt>
            <c:idx val="1"/>
            <c:bubble3D val="0"/>
            <c:spPr>
              <a:solidFill>
                <a:srgbClr val="006600"/>
              </a:solidFill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solidFill>
                <a:srgbClr val="FF66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180</c:v>
                </c:pt>
                <c:pt idx="1">
                  <c:v>60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solidFill>
                <a:srgbClr val="FF33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210</c:v>
                </c:pt>
                <c:pt idx="1">
                  <c:v>30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Sheet1!$H$2:$H$5</c:f>
              <c:numCache>
                <c:formatCode>General</c:formatCode>
                <c:ptCount val="4"/>
                <c:pt idx="0">
                  <c:v>90</c:v>
                </c:pt>
                <c:pt idx="1">
                  <c:v>270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solidFill>
              <a:srgbClr val="FFC00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A5002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Sheet1!$I$2:$I$5</c:f>
              <c:numCache>
                <c:formatCode>General</c:formatCode>
                <c:ptCount val="4"/>
                <c:pt idx="0">
                  <c:v>150</c:v>
                </c:pt>
                <c:pt idx="1">
                  <c:v>210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Sheet1!$J$2:$J$5</c:f>
              <c:numCache>
                <c:formatCode>General</c:formatCode>
                <c:ptCount val="4"/>
                <c:pt idx="0">
                  <c:v>360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Sheet1!$K$2:$K$5</c:f>
              <c:numCache>
                <c:formatCode>General</c:formatCode>
                <c:ptCount val="4"/>
                <c:pt idx="0">
                  <c:v>240</c:v>
                </c:pt>
                <c:pt idx="1">
                  <c:v>120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33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8E-2"/>
          <c:y val="1.9593281919848205E-2"/>
          <c:w val="0.96430586822404563"/>
          <c:h val="0.962532875896018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ED48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30</c:v>
                </c:pt>
                <c:pt idx="1">
                  <c:v>330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60</c:v>
                </c:pt>
                <c:pt idx="1">
                  <c:v>300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70C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90</c:v>
                </c:pt>
                <c:pt idx="1">
                  <c:v>270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Sheet1!$H$2:$H$5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solidFill>
              <a:srgbClr val="FFC00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5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Sheet1!$I$2:$I$5</c:f>
              <c:numCache>
                <c:formatCode>General</c:formatCode>
                <c:ptCount val="4"/>
                <c:pt idx="0">
                  <c:v>90</c:v>
                </c:pt>
                <c:pt idx="1">
                  <c:v>150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Sheet1!$J$2:$J$5</c:f>
              <c:numCache>
                <c:formatCode>General</c:formatCode>
                <c:ptCount val="4"/>
                <c:pt idx="0">
                  <c:v>360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A5002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Sheet1!$K$2:$K$5</c:f>
              <c:numCache>
                <c:formatCode>General</c:formatCode>
                <c:ptCount val="4"/>
                <c:pt idx="0">
                  <c:v>240</c:v>
                </c:pt>
                <c:pt idx="1">
                  <c:v>120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33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9E-2"/>
          <c:y val="1.9593281919848205E-2"/>
          <c:w val="0.96430586822404563"/>
          <c:h val="0.9625328758960187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66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120</c:v>
                </c:pt>
                <c:pt idx="1">
                  <c:v>240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33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150</c:v>
                </c:pt>
                <c:pt idx="1">
                  <c:v>90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C0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30</c:v>
                </c:pt>
                <c:pt idx="1">
                  <c:v>210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30</c:v>
                </c:pt>
                <c:pt idx="1">
                  <c:v>210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1"/>
            <c:bubble3D val="0"/>
            <c:spPr>
              <a:solidFill>
                <a:srgbClr val="EED482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90</c:v>
                </c:pt>
                <c:pt idx="1">
                  <c:v>150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Sheet1!$H$2:$H$5</c:f>
              <c:numCache>
                <c:formatCode>General</c:formatCode>
                <c:ptCount val="4"/>
                <c:pt idx="0">
                  <c:v>90</c:v>
                </c:pt>
                <c:pt idx="1">
                  <c:v>150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solidFill>
              <a:srgbClr val="FFC00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Sheet1!$I$2:$I$5</c:f>
              <c:numCache>
                <c:formatCode>General</c:formatCode>
                <c:ptCount val="4"/>
                <c:pt idx="0">
                  <c:v>120</c:v>
                </c:pt>
                <c:pt idx="1">
                  <c:v>120</c:v>
                </c:pt>
                <c:pt idx="2">
                  <c:v>120</c:v>
                </c:pt>
                <c:pt idx="3">
                  <c:v>0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</c:spP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Sheet1!$J$2:$J$5</c:f>
              <c:numCache>
                <c:formatCode>General</c:formatCode>
                <c:ptCount val="4"/>
                <c:pt idx="0">
                  <c:v>360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66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Sheet1!$K$2:$K$5</c:f>
              <c:numCache>
                <c:formatCode>General</c:formatCode>
                <c:ptCount val="4"/>
                <c:pt idx="0">
                  <c:v>240</c:v>
                </c:pt>
                <c:pt idx="1">
                  <c:v>120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33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8E-2"/>
          <c:y val="1.9593281919848205E-2"/>
          <c:w val="0.96430586822404563"/>
          <c:h val="0.9625328758960194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15A4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ED1559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E02B7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B53A8D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431A5D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11</c:v>
                </c:pt>
                <c:pt idx="1">
                  <c:v>22</c:v>
                </c:pt>
                <c:pt idx="2">
                  <c:v>21</c:v>
                </c:pt>
                <c:pt idx="3">
                  <c:v>18</c:v>
                </c:pt>
                <c:pt idx="4">
                  <c:v>3</c:v>
                </c:pt>
                <c:pt idx="5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doughnut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/>
              </a:solidFill>
            </a:ln>
          </c:spPr>
          <c:dPt>
            <c:idx val="5"/>
            <c:bubble3D val="0"/>
            <c:spPr>
              <a:noFill/>
              <a:ln>
                <a:noFill/>
              </a:ln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75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/>
              </a:solidFill>
            </a:ln>
          </c:spPr>
          <c:dPt>
            <c:idx val="5"/>
            <c:bubble3D val="0"/>
            <c:spPr>
              <a:noFill/>
              <a:ln>
                <a:noFill/>
              </a:ln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75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dPt>
            <c:idx val="0"/>
            <c:bubble3D val="0"/>
            <c:spPr>
              <a:solidFill>
                <a:srgbClr val="431A5D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noFill/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75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/>
              </a:solidFill>
            </a:ln>
          </c:spPr>
          <c:dPt>
            <c:idx val="5"/>
            <c:bubble3D val="0"/>
            <c:spPr>
              <a:noFill/>
              <a:ln>
                <a:noFill/>
              </a:ln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Sheet1!$F$2:$F$9</c:f>
              <c:numCache>
                <c:formatCode>General</c:formatCode>
                <c:ptCount val="8"/>
                <c:pt idx="0">
                  <c:v>75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B53A8D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noFill/>
              <a:ln>
                <a:noFill/>
              </a:ln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Sheet1!$G$2:$G$13</c:f>
              <c:numCache>
                <c:formatCode>General</c:formatCode>
                <c:ptCount val="12"/>
                <c:pt idx="0">
                  <c:v>72</c:v>
                </c:pt>
                <c:pt idx="1">
                  <c:v>3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/>
              </a:solidFill>
            </a:ln>
          </c:spPr>
          <c:dPt>
            <c:idx val="5"/>
            <c:bubble3D val="0"/>
            <c:spPr>
              <a:noFill/>
              <a:ln>
                <a:noFill/>
              </a:ln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Sheet1!$H$2:$H$13</c:f>
              <c:numCache>
                <c:formatCode>General</c:formatCode>
                <c:ptCount val="12"/>
                <c:pt idx="0">
                  <c:v>75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dPt>
            <c:idx val="0"/>
            <c:bubble3D val="0"/>
            <c:spPr>
              <a:solidFill>
                <a:srgbClr val="E02B7E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noFill/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Sheet1!$I$2:$I$13</c:f>
              <c:numCache>
                <c:formatCode>General</c:formatCode>
                <c:ptCount val="12"/>
                <c:pt idx="0">
                  <c:v>54</c:v>
                </c:pt>
                <c:pt idx="1">
                  <c:v>21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/>
              </a:solidFill>
            </a:ln>
          </c:spPr>
          <c:dPt>
            <c:idx val="5"/>
            <c:bubble3D val="0"/>
            <c:spPr>
              <a:noFill/>
              <a:ln>
                <a:noFill/>
              </a:ln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Sheet1!$J$2:$J$13</c:f>
              <c:numCache>
                <c:formatCode>General</c:formatCode>
                <c:ptCount val="12"/>
                <c:pt idx="0">
                  <c:v>75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dPt>
            <c:idx val="0"/>
            <c:bubble3D val="0"/>
            <c:spPr>
              <a:solidFill>
                <a:srgbClr val="ED1559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noFill/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Sheet1!$K$2:$K$13</c:f>
              <c:numCache>
                <c:formatCode>General</c:formatCode>
                <c:ptCount val="12"/>
                <c:pt idx="0">
                  <c:v>33</c:v>
                </c:pt>
                <c:pt idx="1">
                  <c:v>42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列11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/>
              </a:solidFill>
            </a:ln>
          </c:spPr>
          <c:dPt>
            <c:idx val="5"/>
            <c:bubble3D val="0"/>
            <c:spPr>
              <a:noFill/>
              <a:ln>
                <a:noFill/>
              </a:ln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Sheet1!$L$2:$L$13</c:f>
              <c:numCache>
                <c:formatCode>General</c:formatCode>
                <c:ptCount val="12"/>
                <c:pt idx="0">
                  <c:v>75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列12</c:v>
                </c:pt>
              </c:strCache>
            </c:strRef>
          </c:tx>
          <c:dPt>
            <c:idx val="0"/>
            <c:bubble3D val="0"/>
            <c:spPr>
              <a:solidFill>
                <a:srgbClr val="F15A4F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noFill/>
              <a:ln>
                <a:noFill/>
              </a:ln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Sheet1!$M$2:$M$13</c:f>
              <c:numCache>
                <c:formatCode>General</c:formatCode>
                <c:ptCount val="12"/>
                <c:pt idx="0">
                  <c:v>11</c:v>
                </c:pt>
                <c:pt idx="1">
                  <c:v>64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34E-2"/>
          <c:y val="1.9593281919848205E-2"/>
          <c:w val="0.96430586822404563"/>
          <c:h val="0.96253287589601977"/>
        </c:manualLayout>
      </c:layout>
      <c:pieChart>
        <c:varyColors val="1"/>
        <c:ser>
          <c:idx val="48"/>
          <c:order val="48"/>
          <c:tx>
            <c:strRef>
              <c:f>Sheet1!$AX$1</c:f>
              <c:strCache>
                <c:ptCount val="1"/>
                <c:pt idx="0">
                  <c:v>列49</c:v>
                </c:pt>
              </c:strCache>
            </c:strRef>
          </c:tx>
          <c:spPr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c:spPr>
          <c:dPt>
            <c:idx val="2"/>
            <c:bubble3D val="0"/>
            <c:spPr>
              <a:noFill/>
              <a:ln w="9525">
                <a:noFill/>
                <a:prstDash val="solid"/>
              </a:ln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Sheet1!$AX$2:$AX$13</c:f>
              <c:numCache>
                <c:formatCode>General</c:formatCode>
                <c:ptCount val="12"/>
                <c:pt idx="0">
                  <c:v>58</c:v>
                </c:pt>
                <c:pt idx="1">
                  <c:v>49</c:v>
                </c:pt>
                <c:pt idx="2">
                  <c:v>253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1"/>
      </c:pieChar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50F54"/>
              </a:solidFill>
              <a:ln>
                <a:solidFill>
                  <a:srgbClr val="F50F54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84407"/>
              </a:solidFill>
              <a:ln>
                <a:solidFill>
                  <a:srgbClr val="F84407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E97F1"/>
              </a:solidFill>
              <a:ln>
                <a:solidFill>
                  <a:srgbClr val="0E97F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50F54"/>
              </a:solidFill>
              <a:ln>
                <a:solidFill>
                  <a:srgbClr val="F50F54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84407"/>
              </a:solidFill>
              <a:ln>
                <a:solidFill>
                  <a:srgbClr val="F84407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E97F1"/>
              </a:solidFill>
              <a:ln>
                <a:solidFill>
                  <a:srgbClr val="0E97F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dPt>
            <c:idx val="0"/>
            <c:bubble3D val="0"/>
            <c:spPr>
              <a:solidFill>
                <a:srgbClr val="F50F54"/>
              </a:solidFill>
              <a:ln>
                <a:solidFill>
                  <a:srgbClr val="F50F54"/>
                </a:solidFill>
              </a:ln>
            </c:spPr>
          </c:dPt>
          <c:dPt>
            <c:idx val="1"/>
            <c:bubble3D val="0"/>
            <c:spPr>
              <a:solidFill>
                <a:srgbClr val="F84407"/>
              </a:solidFill>
              <a:ln>
                <a:solidFill>
                  <a:srgbClr val="F84407"/>
                </a:solidFill>
              </a:ln>
            </c:spPr>
          </c:dPt>
          <c:dPt>
            <c:idx val="2"/>
            <c:bubble3D val="0"/>
            <c:spPr>
              <a:solidFill>
                <a:srgbClr val="0E97F1"/>
              </a:solidFill>
              <a:ln>
                <a:solidFill>
                  <a:srgbClr val="0E97F1"/>
                </a:solidFill>
              </a:ln>
            </c:spPr>
          </c:dPt>
          <c:dPt>
            <c:idx val="3"/>
            <c:bubble3D val="0"/>
            <c:spPr>
              <a:noFill/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Sheet1!$F$2:$F$13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Sheet1!$G$2:$G$13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Sheet1!$H$2:$H$13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Sheet1!$I$2:$I$13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Sheet1!$J$2:$J$13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30638"/>
              </a:solidFill>
              <a:ln>
                <a:solidFill>
                  <a:srgbClr val="F30638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F6A0E"/>
              </a:solidFill>
              <a:ln>
                <a:solidFill>
                  <a:srgbClr val="FF6A0E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2E0FD"/>
              </a:solidFill>
              <a:ln>
                <a:solidFill>
                  <a:srgbClr val="02E0F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Sheet1!$K$2:$K$13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列11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30638"/>
              </a:solidFill>
              <a:ln>
                <a:solidFill>
                  <a:srgbClr val="F30638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F6A0E"/>
              </a:solidFill>
              <a:ln>
                <a:solidFill>
                  <a:srgbClr val="FF6A0E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2E0FD"/>
              </a:solidFill>
              <a:ln>
                <a:solidFill>
                  <a:srgbClr val="02E0F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Sheet1!$L$2:$L$13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列12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30638"/>
              </a:solidFill>
              <a:ln>
                <a:solidFill>
                  <a:srgbClr val="F30638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F6A0E"/>
              </a:solidFill>
              <a:ln>
                <a:solidFill>
                  <a:srgbClr val="FF6A0E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2E0FD"/>
              </a:solidFill>
              <a:ln>
                <a:solidFill>
                  <a:srgbClr val="02E0FD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Sheet1!$M$2:$M$13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列13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Sheet1!$N$2:$N$13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列14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Sheet1!$O$2:$O$13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列15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Sheet1!$P$2:$P$13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15"/>
          <c:order val="15"/>
          <c:tx>
            <c:strRef>
              <c:f>Sheet1!$Q$1</c:f>
              <c:strCache>
                <c:ptCount val="1"/>
                <c:pt idx="0">
                  <c:v>列16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Sheet1!$Q$2:$Q$13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16"/>
          <c:order val="16"/>
          <c:tx>
            <c:strRef>
              <c:f>Sheet1!$R$1</c:f>
              <c:strCache>
                <c:ptCount val="1"/>
                <c:pt idx="0">
                  <c:v>列17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Sheet1!$R$2:$R$13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17"/>
          <c:order val="17"/>
          <c:tx>
            <c:strRef>
              <c:f>Sheet1!$S$1</c:f>
              <c:strCache>
                <c:ptCount val="1"/>
                <c:pt idx="0">
                  <c:v>列18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Sheet1!$S$2:$S$13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18"/>
          <c:order val="18"/>
          <c:tx>
            <c:strRef>
              <c:f>Sheet1!$T$1</c:f>
              <c:strCache>
                <c:ptCount val="1"/>
                <c:pt idx="0">
                  <c:v>列19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E0B27"/>
              </a:solidFill>
              <a:ln>
                <a:solidFill>
                  <a:srgbClr val="EE0B27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FB218"/>
              </a:solidFill>
              <a:ln>
                <a:solidFill>
                  <a:srgbClr val="FFB218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143138"/>
              </a:solidFill>
              <a:ln>
                <a:solidFill>
                  <a:srgbClr val="143138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Sheet1!$T$2:$T$13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19"/>
          <c:order val="19"/>
          <c:tx>
            <c:strRef>
              <c:f>Sheet1!$U$1</c:f>
              <c:strCache>
                <c:ptCount val="1"/>
                <c:pt idx="0">
                  <c:v>列20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E0B27"/>
              </a:solidFill>
              <a:ln>
                <a:solidFill>
                  <a:srgbClr val="EE0B27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FB218"/>
              </a:solidFill>
              <a:ln>
                <a:solidFill>
                  <a:srgbClr val="FFB218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143138"/>
              </a:solidFill>
              <a:ln>
                <a:solidFill>
                  <a:srgbClr val="143138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Sheet1!$U$2:$U$13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20"/>
          <c:order val="20"/>
          <c:tx>
            <c:strRef>
              <c:f>Sheet1!$V$1</c:f>
              <c:strCache>
                <c:ptCount val="1"/>
                <c:pt idx="0">
                  <c:v>列21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E0B27"/>
              </a:solidFill>
              <a:ln>
                <a:solidFill>
                  <a:srgbClr val="EE0B27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FB218"/>
              </a:solidFill>
              <a:ln>
                <a:solidFill>
                  <a:srgbClr val="FFB218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143138"/>
              </a:solidFill>
              <a:ln>
                <a:solidFill>
                  <a:srgbClr val="143138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Sheet1!$V$2:$V$13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21"/>
          <c:order val="21"/>
          <c:tx>
            <c:strRef>
              <c:f>Sheet1!$W$1</c:f>
              <c:strCache>
                <c:ptCount val="1"/>
                <c:pt idx="0">
                  <c:v>列22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Sheet1!$W$2:$W$13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22"/>
          <c:order val="22"/>
          <c:tx>
            <c:strRef>
              <c:f>Sheet1!$X$1</c:f>
              <c:strCache>
                <c:ptCount val="1"/>
                <c:pt idx="0">
                  <c:v>列23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Sheet1!$X$2:$X$13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23"/>
          <c:order val="23"/>
          <c:tx>
            <c:strRef>
              <c:f>Sheet1!$Y$1</c:f>
              <c:strCache>
                <c:ptCount val="1"/>
                <c:pt idx="0">
                  <c:v>列24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Sheet1!$Y$2:$Y$13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24"/>
          <c:order val="24"/>
          <c:tx>
            <c:strRef>
              <c:f>Sheet1!$Z$1</c:f>
              <c:strCache>
                <c:ptCount val="1"/>
                <c:pt idx="0">
                  <c:v>列25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Sheet1!$Z$2:$Z$13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25"/>
          <c:order val="25"/>
          <c:tx>
            <c:strRef>
              <c:f>Sheet1!$AA$1</c:f>
              <c:strCache>
                <c:ptCount val="1"/>
                <c:pt idx="0">
                  <c:v>列26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Sheet1!$AA$2:$AA$13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26"/>
          <c:order val="26"/>
          <c:tx>
            <c:strRef>
              <c:f>Sheet1!$AB$1</c:f>
              <c:strCache>
                <c:ptCount val="1"/>
                <c:pt idx="0">
                  <c:v>列27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Sheet1!$AB$2:$AB$13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27"/>
          <c:order val="27"/>
          <c:tx>
            <c:strRef>
              <c:f>Sheet1!$AC$1</c:f>
              <c:strCache>
                <c:ptCount val="1"/>
                <c:pt idx="0">
                  <c:v>列28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912621"/>
              </a:solidFill>
              <a:ln>
                <a:solidFill>
                  <a:srgbClr val="91262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A5716"/>
              </a:solidFill>
              <a:ln>
                <a:solidFill>
                  <a:srgbClr val="FA571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110533"/>
              </a:solidFill>
              <a:ln>
                <a:solidFill>
                  <a:srgbClr val="110533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Sheet1!$AC$2:$AC$13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28"/>
          <c:order val="28"/>
          <c:tx>
            <c:strRef>
              <c:f>Sheet1!$AD$1</c:f>
              <c:strCache>
                <c:ptCount val="1"/>
                <c:pt idx="0">
                  <c:v>列29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912621"/>
              </a:solidFill>
              <a:ln>
                <a:solidFill>
                  <a:srgbClr val="91262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A5716"/>
              </a:solidFill>
              <a:ln>
                <a:solidFill>
                  <a:srgbClr val="FA571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110533"/>
              </a:solidFill>
              <a:ln>
                <a:solidFill>
                  <a:srgbClr val="110533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Sheet1!$AD$2:$AD$13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29"/>
          <c:order val="29"/>
          <c:tx>
            <c:strRef>
              <c:f>Sheet1!$AE$1</c:f>
              <c:strCache>
                <c:ptCount val="1"/>
                <c:pt idx="0">
                  <c:v>列30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912621"/>
              </a:solidFill>
              <a:ln>
                <a:solidFill>
                  <a:srgbClr val="91262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A5716"/>
              </a:solidFill>
              <a:ln>
                <a:solidFill>
                  <a:srgbClr val="FA571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110533"/>
              </a:solidFill>
              <a:ln>
                <a:solidFill>
                  <a:srgbClr val="110533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Sheet1!$AE$2:$AE$13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30"/>
          <c:order val="30"/>
          <c:tx>
            <c:strRef>
              <c:f>Sheet1!$AF$1</c:f>
              <c:strCache>
                <c:ptCount val="1"/>
                <c:pt idx="0">
                  <c:v>列31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Sheet1!$AF$2:$AF$13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31"/>
          <c:order val="31"/>
          <c:tx>
            <c:strRef>
              <c:f>Sheet1!$AG$1</c:f>
              <c:strCache>
                <c:ptCount val="1"/>
                <c:pt idx="0">
                  <c:v>列32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Sheet1!$AG$2:$AG$13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32"/>
          <c:order val="32"/>
          <c:tx>
            <c:strRef>
              <c:f>Sheet1!$AH$1</c:f>
              <c:strCache>
                <c:ptCount val="1"/>
                <c:pt idx="0">
                  <c:v>列33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Sheet1!$AH$2:$AH$13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33"/>
          <c:order val="33"/>
          <c:tx>
            <c:strRef>
              <c:f>Sheet1!$AI$1</c:f>
              <c:strCache>
                <c:ptCount val="1"/>
                <c:pt idx="0">
                  <c:v>列34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Sheet1!$AI$2:$AI$13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34"/>
          <c:order val="34"/>
          <c:tx>
            <c:strRef>
              <c:f>Sheet1!$AJ$1</c:f>
              <c:strCache>
                <c:ptCount val="1"/>
                <c:pt idx="0">
                  <c:v>列35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Sheet1!$AJ$2:$AJ$13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35"/>
          <c:order val="35"/>
          <c:tx>
            <c:strRef>
              <c:f>Sheet1!$AK$1</c:f>
              <c:strCache>
                <c:ptCount val="1"/>
                <c:pt idx="0">
                  <c:v>列36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Sheet1!$AK$2:$AK$13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36"/>
          <c:order val="36"/>
          <c:tx>
            <c:strRef>
              <c:f>Sheet1!$AL$1</c:f>
              <c:strCache>
                <c:ptCount val="1"/>
                <c:pt idx="0">
                  <c:v>列37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11843"/>
              </a:solidFill>
              <a:ln>
                <a:solidFill>
                  <a:srgbClr val="F11843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2941E"/>
              </a:solidFill>
              <a:ln>
                <a:solidFill>
                  <a:srgbClr val="F2941E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C7785"/>
              </a:solidFill>
              <a:ln>
                <a:solidFill>
                  <a:srgbClr val="0C7785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Sheet1!$AL$2:$AL$13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37"/>
          <c:order val="37"/>
          <c:tx>
            <c:strRef>
              <c:f>Sheet1!$AM$1</c:f>
              <c:strCache>
                <c:ptCount val="1"/>
                <c:pt idx="0">
                  <c:v>列38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11843"/>
              </a:solidFill>
              <a:ln>
                <a:solidFill>
                  <a:srgbClr val="F11843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2941E"/>
              </a:solidFill>
              <a:ln>
                <a:solidFill>
                  <a:srgbClr val="F2941E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C7785"/>
              </a:solidFill>
              <a:ln>
                <a:solidFill>
                  <a:srgbClr val="0C7785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Sheet1!$AM$2:$AM$13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38"/>
          <c:order val="38"/>
          <c:tx>
            <c:strRef>
              <c:f>Sheet1!$AN$1</c:f>
              <c:strCache>
                <c:ptCount val="1"/>
                <c:pt idx="0">
                  <c:v>列39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11843"/>
              </a:solidFill>
              <a:ln>
                <a:solidFill>
                  <a:srgbClr val="F11843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2941E"/>
              </a:solidFill>
              <a:ln>
                <a:solidFill>
                  <a:srgbClr val="F2941E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C7785"/>
              </a:solidFill>
              <a:ln>
                <a:solidFill>
                  <a:srgbClr val="0C7785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Sheet1!$AN$2:$AN$13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39"/>
          <c:order val="39"/>
          <c:tx>
            <c:strRef>
              <c:f>Sheet1!$AO$1</c:f>
              <c:strCache>
                <c:ptCount val="1"/>
                <c:pt idx="0">
                  <c:v>列40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Sheet1!$AO$2:$AO$13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40"/>
          <c:order val="40"/>
          <c:tx>
            <c:strRef>
              <c:f>Sheet1!$AP$1</c:f>
              <c:strCache>
                <c:ptCount val="1"/>
                <c:pt idx="0">
                  <c:v>列41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Sheet1!$AP$2:$AP$13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41"/>
          <c:order val="41"/>
          <c:tx>
            <c:strRef>
              <c:f>Sheet1!$AQ$1</c:f>
              <c:strCache>
                <c:ptCount val="1"/>
                <c:pt idx="0">
                  <c:v>列42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Sheet1!$AQ$2:$AQ$13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42"/>
          <c:order val="42"/>
          <c:tx>
            <c:strRef>
              <c:f>Sheet1!$AR$1</c:f>
              <c:strCache>
                <c:ptCount val="1"/>
                <c:pt idx="0">
                  <c:v>列43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Sheet1!$AR$2:$AR$13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43"/>
          <c:order val="43"/>
          <c:tx>
            <c:strRef>
              <c:f>Sheet1!$AS$1</c:f>
              <c:strCache>
                <c:ptCount val="1"/>
                <c:pt idx="0">
                  <c:v>列44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Sheet1!$AS$2:$AS$13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44"/>
          <c:order val="44"/>
          <c:tx>
            <c:strRef>
              <c:f>Sheet1!$AT$1</c:f>
              <c:strCache>
                <c:ptCount val="1"/>
                <c:pt idx="0">
                  <c:v>列45</c:v>
                </c:pt>
              </c:strCache>
            </c:strRef>
          </c:tx>
          <c:spPr>
            <a:noFill/>
          </c:spPr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Sheet1!$AT$2:$AT$13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45"/>
          <c:order val="45"/>
          <c:tx>
            <c:strRef>
              <c:f>Sheet1!$AU$1</c:f>
              <c:strCache>
                <c:ptCount val="1"/>
                <c:pt idx="0">
                  <c:v>列46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D1C24"/>
              </a:solidFill>
              <a:ln>
                <a:solidFill>
                  <a:srgbClr val="ED1C24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CB040"/>
              </a:solidFill>
              <a:ln>
                <a:solidFill>
                  <a:srgbClr val="FCB04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AEEF"/>
              </a:solidFill>
              <a:ln>
                <a:solidFill>
                  <a:srgbClr val="00AEE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Sheet1!$AU$2:$AU$13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ser>
          <c:idx val="46"/>
          <c:order val="46"/>
          <c:tx>
            <c:strRef>
              <c:f>Sheet1!$AV$1</c:f>
              <c:strCache>
                <c:ptCount val="1"/>
                <c:pt idx="0">
                  <c:v>列47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D1C24"/>
              </a:solidFill>
              <a:ln>
                <a:solidFill>
                  <a:srgbClr val="ED1C24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CB040"/>
              </a:solidFill>
              <a:ln>
                <a:solidFill>
                  <a:srgbClr val="FCB04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AEEF"/>
              </a:solidFill>
              <a:ln>
                <a:solidFill>
                  <a:srgbClr val="00AEE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34B345"/>
              </a:solidFill>
              <a:ln>
                <a:solidFill>
                  <a:srgbClr val="34B345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63C5B4"/>
              </a:solidFill>
              <a:ln>
                <a:solidFill>
                  <a:srgbClr val="63C5B4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rgbClr val="7B51A1"/>
              </a:solidFill>
              <a:ln>
                <a:solidFill>
                  <a:srgbClr val="7B51A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rgbClr val="ED0B88"/>
              </a:solidFill>
              <a:ln>
                <a:solidFill>
                  <a:srgbClr val="ED0B88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9"/>
            <c:bubble3D val="0"/>
            <c:spPr>
              <a:solidFill>
                <a:srgbClr val="84532E"/>
              </a:solidFill>
              <a:ln>
                <a:solidFill>
                  <a:srgbClr val="84532E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1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Sheet1!$AV$2:$AV$13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45</c:v>
                </c:pt>
                <c:pt idx="4">
                  <c:v>38</c:v>
                </c:pt>
                <c:pt idx="5">
                  <c:v>36</c:v>
                </c:pt>
                <c:pt idx="6">
                  <c:v>35</c:v>
                </c:pt>
                <c:pt idx="7">
                  <c:v>27</c:v>
                </c:pt>
                <c:pt idx="8">
                  <c:v>9</c:v>
                </c:pt>
                <c:pt idx="9">
                  <c:v>4</c:v>
                </c:pt>
                <c:pt idx="10">
                  <c:v>3</c:v>
                </c:pt>
                <c:pt idx="11">
                  <c:v>3</c:v>
                </c:pt>
              </c:numCache>
            </c:numRef>
          </c:val>
        </c:ser>
        <c:ser>
          <c:idx val="47"/>
          <c:order val="47"/>
          <c:tx>
            <c:strRef>
              <c:f>Sheet1!$AW$1</c:f>
              <c:strCache>
                <c:ptCount val="1"/>
                <c:pt idx="0">
                  <c:v>列48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D1C24"/>
              </a:solidFill>
              <a:ln>
                <a:solidFill>
                  <a:srgbClr val="ED1C24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CB040"/>
              </a:solidFill>
              <a:ln>
                <a:solidFill>
                  <a:srgbClr val="FCB04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AEEF"/>
              </a:solidFill>
              <a:ln>
                <a:solidFill>
                  <a:srgbClr val="00AEE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numRef>
              <c:f>Sheet1!$A$2:$A$13</c:f>
              <c:numCache>
                <c:formatCode>General</c:formatCode>
                <c:ptCount val="12"/>
              </c:numCache>
            </c:numRef>
          </c:cat>
          <c:val>
            <c:numRef>
              <c:f>Sheet1!$AW$2:$AW$13</c:f>
              <c:numCache>
                <c:formatCode>General</c:formatCode>
                <c:ptCount val="12"/>
                <c:pt idx="0">
                  <c:v>62</c:v>
                </c:pt>
                <c:pt idx="1">
                  <c:v>54</c:v>
                </c:pt>
                <c:pt idx="2">
                  <c:v>44</c:v>
                </c:pt>
                <c:pt idx="3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4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6">
    <c:autoUpdate val="0"/>
  </c:externalData>
</c:chartSpace>
</file>

<file path=ppt/charts/chart8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5E-2"/>
          <c:y val="1.9593281919848205E-2"/>
          <c:w val="0.96430586822404563"/>
          <c:h val="0.9625328758960194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8E-2"/>
          <c:y val="1.9593281919848205E-2"/>
          <c:w val="0.96430586822404563"/>
          <c:h val="0.962532875896019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1E-2"/>
          <c:y val="1.9593281919848205E-2"/>
          <c:w val="0.96430586822404563"/>
          <c:h val="0.962532875896019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5E-2"/>
          <c:y val="1.9593281919848205E-2"/>
          <c:w val="0.96430586822404563"/>
          <c:h val="0.96253287589601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4692635842673569E-2"/>
          <c:y val="1.1756061719324027E-2"/>
          <c:w val="0.9706147283146529"/>
          <c:h val="0.970776004211817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solidFill>
                <a:srgbClr val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4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9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8E-2"/>
          <c:y val="1.9593281919848205E-2"/>
          <c:w val="0.96430586822404563"/>
          <c:h val="0.962532875896018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</c:v>
                </c:pt>
                <c:pt idx="1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5E-2"/>
          <c:y val="1.9593281919848205E-2"/>
          <c:w val="0.96430586822404563"/>
          <c:h val="0.9625328758960188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48E-2"/>
          <c:y val="1.9593281919848205E-2"/>
          <c:w val="0.96430586822404563"/>
          <c:h val="0.962532875896019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84</c:v>
                </c:pt>
                <c:pt idx="1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1E-2"/>
          <c:y val="1.9593281919848205E-2"/>
          <c:w val="0.96430586822404563"/>
          <c:h val="0.962532875896019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5E-2"/>
          <c:y val="1.9593281919848205E-2"/>
          <c:w val="0.96430586822404563"/>
          <c:h val="0.96253287589601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8E-2"/>
          <c:y val="1.9593281919848205E-2"/>
          <c:w val="0.96430586822404563"/>
          <c:h val="0.962532875896018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5E-2"/>
          <c:y val="1.9593281919848205E-2"/>
          <c:w val="0.96430586822404563"/>
          <c:h val="0.9625328758960188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69E-2"/>
          <c:y val="1.9593281919848205E-2"/>
          <c:w val="0.96430586822404563"/>
          <c:h val="0.9625328758960187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1E-2"/>
          <c:y val="1.9593281919848205E-2"/>
          <c:w val="0.96430586822404563"/>
          <c:h val="0.962532875896019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66574701557955E-2"/>
          <c:y val="1.9593281919848205E-2"/>
          <c:w val="0.96430586822404563"/>
          <c:h val="0.962532875896019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1D45A0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effectLst>
          <a:outerShdw blurRad="63500" sx="102000" sy="102000" algn="c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E75E41-A41A-405C-9569-79B37359FAD1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D2B9F-F25E-46D7-80AE-29F1DE5241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4588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833DF-F386-4671-86BF-345FB2ECDE0E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FD581D-AD55-4C4F-8C6F-697EA7A6BA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974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3913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39106" y="2345647"/>
            <a:ext cx="7598505" cy="844598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>
              <a:defRPr sz="4800"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86534" y="3672102"/>
            <a:ext cx="3546113" cy="413711"/>
          </a:xfrm>
          <a:prstGeom prst="rect">
            <a:avLst/>
          </a:prstGeom>
        </p:spPr>
        <p:txBody>
          <a:bodyPr wrap="none"/>
          <a:lstStyle>
            <a:lvl1pPr marL="0" indent="0" algn="ctr">
              <a:buNone/>
              <a:defRPr>
                <a:solidFill>
                  <a:schemeClr val="tx1"/>
                </a:solidFill>
                <a:latin typeface="+mj-ea"/>
                <a:ea typeface="+mj-ea"/>
              </a:defRPr>
            </a:lvl1pPr>
            <a:lvl2pPr marL="524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9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73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98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22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47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71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96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2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8383" y="933026"/>
            <a:ext cx="5833050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223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223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5485" y="345009"/>
            <a:ext cx="2484447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143" y="345009"/>
            <a:ext cx="7309316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01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719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473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141" y="1615545"/>
            <a:ext cx="9937790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141" y="4336618"/>
            <a:ext cx="9937790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000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43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3050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369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345010"/>
            <a:ext cx="993779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644" y="1588543"/>
            <a:ext cx="487437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644" y="2367064"/>
            <a:ext cx="487437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3050" y="1588543"/>
            <a:ext cx="489838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3050" y="2367064"/>
            <a:ext cx="4898383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266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117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934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50000">
              <a:schemeClr val="bg1">
                <a:lumMod val="85000"/>
              </a:schemeClr>
            </a:gs>
            <a:gs pos="100000">
              <a:schemeClr val="bg1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XR_018.jp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1522075" cy="64801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30811" y="6197640"/>
            <a:ext cx="306045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©</a:t>
            </a:r>
            <a:r>
              <a:rPr lang="zh-CN" altLang="en-US" sz="105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老</a:t>
            </a:r>
            <a:r>
              <a:rPr lang="en-US" altLang="zh-CN" sz="105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S_PPT &amp; Keynote</a:t>
            </a:r>
            <a:r>
              <a:rPr lang="zh-CN" altLang="en-US" sz="105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05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All Rights Reserved</a:t>
            </a:r>
          </a:p>
        </p:txBody>
      </p:sp>
      <p:pic>
        <p:nvPicPr>
          <p:cNvPr id="7" name="Picture 4" descr="C:\Documents and Settings\Administrator\桌面\Logo\Slide[Small][White]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0363" y="360363"/>
            <a:ext cx="852683" cy="324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1049101" rtl="0" eaLnBrk="1" latinLnBrk="0" hangingPunct="1">
        <a:spcBef>
          <a:spcPct val="0"/>
        </a:spcBef>
        <a:buNone/>
        <a:defRPr sz="35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93414" indent="-393414" algn="l" defTabSz="1049101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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852394" indent="-327844" algn="l" defTabSz="1049101" rtl="0" eaLnBrk="1" latinLnBrk="0" hangingPunct="1">
        <a:spcBef>
          <a:spcPct val="20000"/>
        </a:spcBef>
        <a:buClr>
          <a:schemeClr val="accent4"/>
        </a:buClr>
        <a:buSzPct val="100000"/>
        <a:buFont typeface="Wingdings" pitchFamily="2" charset="2"/>
        <a:buChar char="n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311376" indent="-262275" algn="l" defTabSz="1049101" rtl="0" eaLnBrk="1" latinLnBrk="0" hangingPunct="1">
        <a:spcBef>
          <a:spcPct val="20000"/>
        </a:spcBef>
        <a:buClr>
          <a:schemeClr val="tx2"/>
        </a:buClr>
        <a:buFont typeface="Wingdings 2" pitchFamily="18" charset="2"/>
        <a:buChar char="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835927" indent="-262275" algn="l" defTabSz="1049101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360479" indent="-262275" algn="l" defTabSz="1049101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885029" indent="-262275" algn="l" defTabSz="104910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409580" indent="-262275" algn="l" defTabSz="104910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3934130" indent="-262275" algn="l" defTabSz="104910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458681" indent="-262275" algn="l" defTabSz="104910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491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4550" algn="l" defTabSz="10491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9101" algn="l" defTabSz="10491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73651" algn="l" defTabSz="10491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98202" algn="l" defTabSz="10491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22752" algn="l" defTabSz="10491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47303" algn="l" defTabSz="10491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71853" algn="l" defTabSz="10491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96404" algn="l" defTabSz="104910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43" y="1725046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5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1.xml"/><Relationship Id="rId3" Type="http://schemas.openxmlformats.org/officeDocument/2006/relationships/chart" Target="../charts/chart36.xml"/><Relationship Id="rId7" Type="http://schemas.openxmlformats.org/officeDocument/2006/relationships/chart" Target="../charts/chart40.xml"/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9.xml"/><Relationship Id="rId5" Type="http://schemas.openxmlformats.org/officeDocument/2006/relationships/chart" Target="../charts/chart38.xml"/><Relationship Id="rId10" Type="http://schemas.openxmlformats.org/officeDocument/2006/relationships/chart" Target="../charts/chart43.xml"/><Relationship Id="rId4" Type="http://schemas.openxmlformats.org/officeDocument/2006/relationships/chart" Target="../charts/chart37.xml"/><Relationship Id="rId9" Type="http://schemas.openxmlformats.org/officeDocument/2006/relationships/chart" Target="../charts/chart4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5.xml"/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8.xml"/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0.xml"/><Relationship Id="rId2" Type="http://schemas.openxmlformats.org/officeDocument/2006/relationships/chart" Target="../charts/chart4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2.xml"/><Relationship Id="rId2" Type="http://schemas.openxmlformats.org/officeDocument/2006/relationships/chart" Target="../charts/chart5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4.xml"/><Relationship Id="rId2" Type="http://schemas.openxmlformats.org/officeDocument/2006/relationships/chart" Target="../charts/chart5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7.xml"/><Relationship Id="rId2" Type="http://schemas.openxmlformats.org/officeDocument/2006/relationships/chart" Target="../charts/chart5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9.xml"/><Relationship Id="rId2" Type="http://schemas.openxmlformats.org/officeDocument/2006/relationships/chart" Target="../charts/chart5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1.xml"/><Relationship Id="rId2" Type="http://schemas.openxmlformats.org/officeDocument/2006/relationships/chart" Target="../charts/chart6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3.xml"/><Relationship Id="rId2" Type="http://schemas.openxmlformats.org/officeDocument/2006/relationships/chart" Target="../charts/chart6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5.xml"/><Relationship Id="rId2" Type="http://schemas.openxmlformats.org/officeDocument/2006/relationships/chart" Target="../charts/chart6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7.xml"/><Relationship Id="rId2" Type="http://schemas.openxmlformats.org/officeDocument/2006/relationships/chart" Target="../charts/chart6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9.xml"/><Relationship Id="rId2" Type="http://schemas.openxmlformats.org/officeDocument/2006/relationships/chart" Target="../charts/chart6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1.xml"/><Relationship Id="rId2" Type="http://schemas.openxmlformats.org/officeDocument/2006/relationships/chart" Target="../charts/chart7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3.xml"/><Relationship Id="rId2" Type="http://schemas.openxmlformats.org/officeDocument/2006/relationships/chart" Target="../charts/chart7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5.xml"/><Relationship Id="rId2" Type="http://schemas.openxmlformats.org/officeDocument/2006/relationships/chart" Target="../charts/chart7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7.xml"/><Relationship Id="rId2" Type="http://schemas.openxmlformats.org/officeDocument/2006/relationships/chart" Target="../charts/chart7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0.xml"/><Relationship Id="rId2" Type="http://schemas.openxmlformats.org/officeDocument/2006/relationships/chart" Target="../charts/chart7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2.xml"/><Relationship Id="rId2" Type="http://schemas.openxmlformats.org/officeDocument/2006/relationships/chart" Target="../charts/chart8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2.xml"/><Relationship Id="rId13" Type="http://schemas.openxmlformats.org/officeDocument/2006/relationships/chart" Target="../charts/chart97.xml"/><Relationship Id="rId18" Type="http://schemas.openxmlformats.org/officeDocument/2006/relationships/chart" Target="../charts/chart102.xml"/><Relationship Id="rId3" Type="http://schemas.openxmlformats.org/officeDocument/2006/relationships/chart" Target="../charts/chart87.xml"/><Relationship Id="rId7" Type="http://schemas.openxmlformats.org/officeDocument/2006/relationships/chart" Target="../charts/chart91.xml"/><Relationship Id="rId12" Type="http://schemas.openxmlformats.org/officeDocument/2006/relationships/chart" Target="../charts/chart96.xml"/><Relationship Id="rId17" Type="http://schemas.openxmlformats.org/officeDocument/2006/relationships/chart" Target="../charts/chart101.xml"/><Relationship Id="rId2" Type="http://schemas.openxmlformats.org/officeDocument/2006/relationships/chart" Target="../charts/chart86.xml"/><Relationship Id="rId16" Type="http://schemas.openxmlformats.org/officeDocument/2006/relationships/chart" Target="../charts/chart10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0.xml"/><Relationship Id="rId11" Type="http://schemas.openxmlformats.org/officeDocument/2006/relationships/chart" Target="../charts/chart95.xml"/><Relationship Id="rId5" Type="http://schemas.openxmlformats.org/officeDocument/2006/relationships/chart" Target="../charts/chart89.xml"/><Relationship Id="rId15" Type="http://schemas.openxmlformats.org/officeDocument/2006/relationships/chart" Target="../charts/chart99.xml"/><Relationship Id="rId10" Type="http://schemas.openxmlformats.org/officeDocument/2006/relationships/chart" Target="../charts/chart94.xml"/><Relationship Id="rId19" Type="http://schemas.openxmlformats.org/officeDocument/2006/relationships/chart" Target="../charts/chart103.xml"/><Relationship Id="rId4" Type="http://schemas.openxmlformats.org/officeDocument/2006/relationships/chart" Target="../charts/chart88.xml"/><Relationship Id="rId9" Type="http://schemas.openxmlformats.org/officeDocument/2006/relationships/chart" Target="../charts/chart93.xml"/><Relationship Id="rId14" Type="http://schemas.openxmlformats.org/officeDocument/2006/relationships/chart" Target="../charts/chart9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0.xml"/><Relationship Id="rId13" Type="http://schemas.openxmlformats.org/officeDocument/2006/relationships/chart" Target="../charts/chart115.xml"/><Relationship Id="rId18" Type="http://schemas.openxmlformats.org/officeDocument/2006/relationships/chart" Target="../charts/chart120.xml"/><Relationship Id="rId3" Type="http://schemas.openxmlformats.org/officeDocument/2006/relationships/chart" Target="../charts/chart105.xml"/><Relationship Id="rId7" Type="http://schemas.openxmlformats.org/officeDocument/2006/relationships/chart" Target="../charts/chart109.xml"/><Relationship Id="rId12" Type="http://schemas.openxmlformats.org/officeDocument/2006/relationships/chart" Target="../charts/chart114.xml"/><Relationship Id="rId17" Type="http://schemas.openxmlformats.org/officeDocument/2006/relationships/chart" Target="../charts/chart119.xml"/><Relationship Id="rId2" Type="http://schemas.openxmlformats.org/officeDocument/2006/relationships/chart" Target="../charts/chart104.xml"/><Relationship Id="rId16" Type="http://schemas.openxmlformats.org/officeDocument/2006/relationships/chart" Target="../charts/chart11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8.xml"/><Relationship Id="rId11" Type="http://schemas.openxmlformats.org/officeDocument/2006/relationships/chart" Target="../charts/chart113.xml"/><Relationship Id="rId5" Type="http://schemas.openxmlformats.org/officeDocument/2006/relationships/chart" Target="../charts/chart107.xml"/><Relationship Id="rId15" Type="http://schemas.openxmlformats.org/officeDocument/2006/relationships/chart" Target="../charts/chart117.xml"/><Relationship Id="rId10" Type="http://schemas.openxmlformats.org/officeDocument/2006/relationships/chart" Target="../charts/chart112.xml"/><Relationship Id="rId19" Type="http://schemas.openxmlformats.org/officeDocument/2006/relationships/chart" Target="../charts/chart121.xml"/><Relationship Id="rId4" Type="http://schemas.openxmlformats.org/officeDocument/2006/relationships/chart" Target="../charts/chart106.xml"/><Relationship Id="rId9" Type="http://schemas.openxmlformats.org/officeDocument/2006/relationships/chart" Target="../charts/chart111.xml"/><Relationship Id="rId14" Type="http://schemas.openxmlformats.org/officeDocument/2006/relationships/chart" Target="../charts/chart11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28.xml"/><Relationship Id="rId3" Type="http://schemas.openxmlformats.org/officeDocument/2006/relationships/chart" Target="../charts/chart123.xml"/><Relationship Id="rId7" Type="http://schemas.openxmlformats.org/officeDocument/2006/relationships/chart" Target="../charts/chart127.xml"/><Relationship Id="rId2" Type="http://schemas.openxmlformats.org/officeDocument/2006/relationships/chart" Target="../charts/chart12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26.xml"/><Relationship Id="rId11" Type="http://schemas.openxmlformats.org/officeDocument/2006/relationships/chart" Target="../charts/chart131.xml"/><Relationship Id="rId5" Type="http://schemas.openxmlformats.org/officeDocument/2006/relationships/chart" Target="../charts/chart125.xml"/><Relationship Id="rId10" Type="http://schemas.openxmlformats.org/officeDocument/2006/relationships/chart" Target="../charts/chart130.xml"/><Relationship Id="rId4" Type="http://schemas.openxmlformats.org/officeDocument/2006/relationships/chart" Target="../charts/chart124.xml"/><Relationship Id="rId9" Type="http://schemas.openxmlformats.org/officeDocument/2006/relationships/chart" Target="../charts/chart12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3.xml"/><Relationship Id="rId2" Type="http://schemas.openxmlformats.org/officeDocument/2006/relationships/chart" Target="../charts/chart13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5.xml"/><Relationship Id="rId2" Type="http://schemas.openxmlformats.org/officeDocument/2006/relationships/chart" Target="../charts/chart13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7.xml"/><Relationship Id="rId2" Type="http://schemas.openxmlformats.org/officeDocument/2006/relationships/chart" Target="../charts/chart13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9.xml"/><Relationship Id="rId2" Type="http://schemas.openxmlformats.org/officeDocument/2006/relationships/chart" Target="../charts/chart13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1.xml"/><Relationship Id="rId2" Type="http://schemas.openxmlformats.org/officeDocument/2006/relationships/chart" Target="../charts/chart14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3.xml"/><Relationship Id="rId2" Type="http://schemas.openxmlformats.org/officeDocument/2006/relationships/chart" Target="../charts/chart14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5.xml"/><Relationship Id="rId2" Type="http://schemas.openxmlformats.org/officeDocument/2006/relationships/chart" Target="../charts/chart14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7.xml"/><Relationship Id="rId2" Type="http://schemas.openxmlformats.org/officeDocument/2006/relationships/chart" Target="../charts/chart1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9.xml"/><Relationship Id="rId2" Type="http://schemas.openxmlformats.org/officeDocument/2006/relationships/chart" Target="../charts/chart14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56.xml"/><Relationship Id="rId3" Type="http://schemas.openxmlformats.org/officeDocument/2006/relationships/chart" Target="../charts/chart151.xml"/><Relationship Id="rId7" Type="http://schemas.openxmlformats.org/officeDocument/2006/relationships/chart" Target="../charts/chart155.xml"/><Relationship Id="rId2" Type="http://schemas.openxmlformats.org/officeDocument/2006/relationships/chart" Target="../charts/chart15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54.xml"/><Relationship Id="rId5" Type="http://schemas.openxmlformats.org/officeDocument/2006/relationships/chart" Target="../charts/chart153.xml"/><Relationship Id="rId4" Type="http://schemas.openxmlformats.org/officeDocument/2006/relationships/chart" Target="../charts/chart152.xml"/><Relationship Id="rId9" Type="http://schemas.openxmlformats.org/officeDocument/2006/relationships/chart" Target="../charts/chart15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9.xml"/><Relationship Id="rId2" Type="http://schemas.openxmlformats.org/officeDocument/2006/relationships/chart" Target="../charts/chart158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1.xml"/><Relationship Id="rId2" Type="http://schemas.openxmlformats.org/officeDocument/2006/relationships/chart" Target="../charts/chart16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3.xml"/><Relationship Id="rId2" Type="http://schemas.openxmlformats.org/officeDocument/2006/relationships/chart" Target="../charts/chart16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8.xml"/><Relationship Id="rId4" Type="http://schemas.openxmlformats.org/officeDocument/2006/relationships/chart" Target="../charts/char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2.xml"/><Relationship Id="rId4" Type="http://schemas.openxmlformats.org/officeDocument/2006/relationships/chart" Target="../charts/char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 rot="1252997">
            <a:off x="8379157" y="2206906"/>
            <a:ext cx="2437035" cy="2437035"/>
          </a:xfrm>
          <a:prstGeom prst="ellipse">
            <a:avLst/>
          </a:prstGeom>
          <a:solidFill>
            <a:schemeClr val="accent3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>
              <a:spcBef>
                <a:spcPts val="0"/>
              </a:spcBef>
              <a:buClrTx/>
            </a:pPr>
            <a:r>
              <a:rPr lang="zh-CN" altLang="en-US" sz="4800" smtClean="0">
                <a:solidFill>
                  <a:schemeClr val="tx1">
                    <a:lumMod val="85000"/>
                    <a:lumOff val="15000"/>
                  </a:schemeClr>
                </a:solidFill>
                <a:latin typeface="经典繁圆新" pitchFamily="49" charset="-122"/>
                <a:ea typeface="经典繁圆新" pitchFamily="49" charset="-122"/>
                <a:cs typeface="经典繁圆新" pitchFamily="49" charset="-122"/>
              </a:rPr>
              <a:t>饼图</a:t>
            </a:r>
            <a:endParaRPr lang="en-US" altLang="zh-CN" sz="4800" smtClean="0">
              <a:solidFill>
                <a:schemeClr val="tx1">
                  <a:lumMod val="85000"/>
                  <a:lumOff val="15000"/>
                </a:schemeClr>
              </a:solidFill>
              <a:latin typeface="经典繁圆新" pitchFamily="49" charset="-122"/>
              <a:ea typeface="经典繁圆新" pitchFamily="49" charset="-122"/>
              <a:cs typeface="经典繁圆新" pitchFamily="49" charset="-122"/>
            </a:endParaRPr>
          </a:p>
          <a:p>
            <a:pPr>
              <a:spcBef>
                <a:spcPts val="0"/>
              </a:spcBef>
              <a:buClrTx/>
            </a:pPr>
            <a:r>
              <a:rPr lang="zh-CN" altLang="en-US" sz="4800" smtClean="0">
                <a:solidFill>
                  <a:schemeClr val="tx1">
                    <a:lumMod val="85000"/>
                    <a:lumOff val="15000"/>
                  </a:schemeClr>
                </a:solidFill>
                <a:latin typeface="经典繁圆新" pitchFamily="49" charset="-122"/>
                <a:ea typeface="经典繁圆新" pitchFamily="49" charset="-122"/>
                <a:cs typeface="经典繁圆新" pitchFamily="49" charset="-122"/>
              </a:rPr>
              <a:t>素材</a:t>
            </a:r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9678" y="1939732"/>
            <a:ext cx="7660687" cy="2600712"/>
          </a:xfrm>
        </p:spPr>
        <p:txBody>
          <a:bodyPr/>
          <a:lstStyle/>
          <a:p>
            <a:pPr algn="l"/>
            <a:r>
              <a:rPr lang="en-US" altLang="zh-CN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Adjustable</a:t>
            </a:r>
            <a:r>
              <a:rPr lang="en-US" altLang="zh-CN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en-US" altLang="zh-CN" b="1" smtClean="0">
                <a:latin typeface="+mj-lt"/>
              </a:rPr>
              <a:t/>
            </a:r>
            <a:br>
              <a:rPr lang="en-US" altLang="zh-CN" b="1" smtClean="0">
                <a:latin typeface="+mj-lt"/>
              </a:rPr>
            </a:br>
            <a:r>
              <a:rPr lang="en-US" altLang="zh-CN" sz="115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Pi      hart</a:t>
            </a:r>
            <a:r>
              <a:rPr lang="en-US" altLang="zh-CN" sz="96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aphicFrame>
        <p:nvGraphicFramePr>
          <p:cNvPr id="4" name="内容占位符 5"/>
          <p:cNvGraphicFramePr>
            <a:graphicFrameLocks/>
          </p:cNvGraphicFramePr>
          <p:nvPr/>
        </p:nvGraphicFramePr>
        <p:xfrm>
          <a:off x="1958160" y="3442715"/>
          <a:ext cx="841141" cy="783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内容占位符 5"/>
          <p:cNvGraphicFramePr>
            <a:graphicFrameLocks/>
          </p:cNvGraphicFramePr>
          <p:nvPr/>
        </p:nvGraphicFramePr>
        <p:xfrm>
          <a:off x="3599727" y="3079924"/>
          <a:ext cx="1244598" cy="1168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/>
        </p:nvGraphicFramePr>
        <p:xfrm>
          <a:off x="900112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6300787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/>
        </p:nvGraphicFramePr>
        <p:xfrm>
          <a:off x="900112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/>
        </p:nvGraphicFramePr>
        <p:xfrm>
          <a:off x="6300787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矩形 4"/>
          <p:cNvSpPr/>
          <p:nvPr/>
        </p:nvSpPr>
        <p:spPr>
          <a:xfrm>
            <a:off x="1971665" y="1642317"/>
            <a:ext cx="16351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US" altLang="en-US" sz="1600" b="1" smtClean="0">
                <a:latin typeface="Arial" pitchFamily="34" charset="0"/>
                <a:cs typeface="Arial" pitchFamily="34" charset="0"/>
              </a:rPr>
              <a:t>30%</a:t>
            </a:r>
          </a:p>
          <a:p>
            <a:pPr algn="ctr">
              <a:defRPr sz="18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US" altLang="en-US" sz="1600" b="1" smtClean="0">
                <a:latin typeface="Arial" pitchFamily="34" charset="0"/>
                <a:cs typeface="Arial" pitchFamily="34" charset="0"/>
              </a:rPr>
              <a:t>HUMAN RESOURCES</a:t>
            </a:r>
            <a:endParaRPr lang="en-US" altLang="en-US" sz="16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7231" y="2099780"/>
            <a:ext cx="15700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US" altLang="en-US" sz="1400" b="1" smtClean="0">
                <a:latin typeface="Arial" pitchFamily="34" charset="0"/>
                <a:cs typeface="Arial" pitchFamily="34" charset="0"/>
              </a:rPr>
              <a:t>11%</a:t>
            </a:r>
          </a:p>
          <a:p>
            <a:pPr algn="ctr">
              <a:defRPr sz="18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US" altLang="en-US" sz="1400" b="1" smtClean="0">
                <a:latin typeface="Arial" pitchFamily="34" charset="0"/>
                <a:cs typeface="Arial" pitchFamily="34" charset="0"/>
              </a:rPr>
              <a:t>GENERAL GOVERNMENT</a:t>
            </a:r>
            <a:endParaRPr lang="en-US" altLang="en-US" sz="14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44927" y="2981491"/>
            <a:ext cx="120492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US" altLang="en-US" sz="1100" b="1" smtClean="0">
                <a:latin typeface="Arial" pitchFamily="34" charset="0"/>
                <a:cs typeface="Arial" pitchFamily="34" charset="0"/>
              </a:rPr>
              <a:t>5%PHYSICAL RESOURCES</a:t>
            </a:r>
            <a:endParaRPr lang="en-US" altLang="en-US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22562" y="3787782"/>
            <a:ext cx="12779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US" altLang="en-US" sz="1600" b="1" smtClean="0">
                <a:latin typeface="Arial" pitchFamily="34" charset="0"/>
                <a:cs typeface="Arial" pitchFamily="34" charset="0"/>
              </a:rPr>
              <a:t>36%</a:t>
            </a:r>
          </a:p>
          <a:p>
            <a:pPr algn="ctr">
              <a:defRPr sz="18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US" altLang="en-US" sz="1600" b="1" smtClean="0">
                <a:latin typeface="Arial" pitchFamily="34" charset="0"/>
                <a:cs typeface="Arial" pitchFamily="34" charset="0"/>
              </a:rPr>
              <a:t>CURRENT MILITARY</a:t>
            </a:r>
            <a:endParaRPr lang="en-US" altLang="en-US" sz="16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0860" y="3021009"/>
            <a:ext cx="15335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US" altLang="en-US" sz="1600" b="1" smtClean="0">
                <a:latin typeface="Arial" pitchFamily="34" charset="0"/>
                <a:cs typeface="Arial" pitchFamily="34" charset="0"/>
              </a:rPr>
              <a:t>18%</a:t>
            </a:r>
          </a:p>
          <a:p>
            <a:pPr algn="ctr">
              <a:defRPr sz="18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US" altLang="en-US" sz="1600" b="1" smtClean="0">
                <a:latin typeface="Arial" pitchFamily="34" charset="0"/>
                <a:cs typeface="Arial" pitchFamily="34" charset="0"/>
              </a:rPr>
              <a:t>PAST</a:t>
            </a:r>
          </a:p>
          <a:p>
            <a:pPr algn="ctr">
              <a:defRPr sz="18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US" altLang="en-US" sz="1600" b="1" smtClean="0">
                <a:latin typeface="Arial" pitchFamily="34" charset="0"/>
                <a:cs typeface="Arial" pitchFamily="34" charset="0"/>
              </a:rPr>
              <a:t>MILITARY</a:t>
            </a:r>
            <a:endParaRPr lang="en-US" altLang="en-US" sz="1600" b="1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5400000">
            <a:off x="1692274" y="3879878"/>
            <a:ext cx="2008216" cy="728636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567734" y="4356025"/>
            <a:ext cx="1204928" cy="708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800"/>
              </a:lnSpc>
              <a:defRPr sz="18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US" altLang="en-US" sz="900" b="1" i="1" smtClean="0">
                <a:latin typeface="Arial" pitchFamily="34" charset="0"/>
                <a:cs typeface="Arial" pitchFamily="34" charset="0"/>
              </a:rPr>
              <a:t>Includes an estimated $200 billion for Iraq &amp; Afghannistan </a:t>
            </a:r>
          </a:p>
          <a:p>
            <a:pPr algn="ctr">
              <a:lnSpc>
                <a:spcPts val="800"/>
              </a:lnSpc>
              <a:defRPr sz="18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US" altLang="en-US" sz="900" b="1" i="1" smtClean="0">
                <a:latin typeface="Arial" pitchFamily="34" charset="0"/>
                <a:cs typeface="Arial" pitchFamily="34" charset="0"/>
              </a:rPr>
              <a:t>War</a:t>
            </a:r>
          </a:p>
          <a:p>
            <a:pPr algn="ctr">
              <a:lnSpc>
                <a:spcPts val="800"/>
              </a:lnSpc>
              <a:defRPr sz="18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US" altLang="en-US" sz="900" b="1" i="1" smtClean="0">
                <a:latin typeface="Arial" pitchFamily="34" charset="0"/>
                <a:cs typeface="Arial" pitchFamily="34" charset="0"/>
              </a:rPr>
              <a:t> spending</a:t>
            </a:r>
            <a:endParaRPr lang="en-US" altLang="en-US" sz="900" b="1" i="1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/>
        </p:nvGraphicFramePr>
        <p:xfrm>
          <a:off x="900112" y="1079499"/>
          <a:ext cx="4321175" cy="4321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内容占位符 3"/>
          <p:cNvGraphicFramePr>
            <a:graphicFrameLocks/>
          </p:cNvGraphicFramePr>
          <p:nvPr/>
        </p:nvGraphicFramePr>
        <p:xfrm>
          <a:off x="6300428" y="1079500"/>
          <a:ext cx="4321893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内容占位符 3"/>
          <p:cNvGraphicFramePr>
            <a:graphicFrameLocks/>
          </p:cNvGraphicFramePr>
          <p:nvPr/>
        </p:nvGraphicFramePr>
        <p:xfrm>
          <a:off x="900112" y="1079500"/>
          <a:ext cx="4321175" cy="4321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168614" y="2108184"/>
            <a:ext cx="1540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smtClean="0">
                <a:solidFill>
                  <a:schemeClr val="bg1"/>
                </a:solidFill>
              </a:rPr>
              <a:t>中国：</a:t>
            </a:r>
            <a:r>
              <a:rPr lang="en-US" altLang="zh-CN" sz="1800" b="1" smtClean="0">
                <a:solidFill>
                  <a:schemeClr val="bg1"/>
                </a:solidFill>
              </a:rPr>
              <a:t>19.5%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90961" y="360363"/>
            <a:ext cx="2539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smtClean="0"/>
              <a:t>WORLD POPULATION</a:t>
            </a:r>
            <a:endParaRPr lang="zh-CN" altLang="en-US" sz="1800" b="1"/>
          </a:p>
        </p:txBody>
      </p:sp>
      <p:sp>
        <p:nvSpPr>
          <p:cNvPr id="26" name="TextBox 25"/>
          <p:cNvSpPr txBox="1"/>
          <p:nvPr/>
        </p:nvSpPr>
        <p:spPr>
          <a:xfrm>
            <a:off x="7106677" y="360363"/>
            <a:ext cx="2709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smtClean="0"/>
              <a:t>USELESS PIE CHART…</a:t>
            </a:r>
            <a:endParaRPr lang="zh-CN" altLang="en-US" sz="1800" b="1"/>
          </a:p>
        </p:txBody>
      </p:sp>
      <p:graphicFrame>
        <p:nvGraphicFramePr>
          <p:cNvPr id="6" name="内容占位符 3"/>
          <p:cNvGraphicFramePr>
            <a:graphicFrameLocks/>
          </p:cNvGraphicFramePr>
          <p:nvPr/>
        </p:nvGraphicFramePr>
        <p:xfrm>
          <a:off x="6300787" y="1079500"/>
          <a:ext cx="4321175" cy="4321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表 16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图表 18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" name="图表 199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组合 208"/>
          <p:cNvGrpSpPr/>
          <p:nvPr/>
        </p:nvGrpSpPr>
        <p:grpSpPr>
          <a:xfrm>
            <a:off x="6449618" y="1231873"/>
            <a:ext cx="4023513" cy="4016430"/>
            <a:chOff x="6449618" y="1231873"/>
            <a:chExt cx="4023513" cy="4016430"/>
          </a:xfrm>
        </p:grpSpPr>
        <p:grpSp>
          <p:nvGrpSpPr>
            <p:cNvPr id="4" name="组合 202"/>
            <p:cNvGrpSpPr/>
            <p:nvPr/>
          </p:nvGrpSpPr>
          <p:grpSpPr>
            <a:xfrm>
              <a:off x="6449618" y="1231873"/>
              <a:ext cx="4023513" cy="4016430"/>
              <a:chOff x="6449618" y="1231873"/>
              <a:chExt cx="4023513" cy="4016430"/>
            </a:xfrm>
          </p:grpSpPr>
          <p:cxnSp>
            <p:nvCxnSpPr>
              <p:cNvPr id="123" name="直接连接符 122"/>
              <p:cNvCxnSpPr/>
              <p:nvPr/>
            </p:nvCxnSpPr>
            <p:spPr>
              <a:xfrm rot="5400000">
                <a:off x="8336149" y="1369939"/>
                <a:ext cx="277492" cy="1360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/>
            </p:nvCxnSpPr>
            <p:spPr>
              <a:xfrm rot="10800000">
                <a:off x="10193401" y="3230059"/>
                <a:ext cx="277492" cy="1360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/>
              <p:cNvCxnSpPr/>
              <p:nvPr/>
            </p:nvCxnSpPr>
            <p:spPr>
              <a:xfrm rot="16200000">
                <a:off x="8330486" y="5108877"/>
                <a:ext cx="277492" cy="1360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/>
              <p:cNvCxnSpPr/>
              <p:nvPr/>
            </p:nvCxnSpPr>
            <p:spPr>
              <a:xfrm>
                <a:off x="6449618" y="3235113"/>
                <a:ext cx="277492" cy="1360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rot="5760000">
                <a:off x="8633195" y="1284970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 rot="6120000">
                <a:off x="8836057" y="1319539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/>
              <p:cNvCxnSpPr/>
              <p:nvPr/>
            </p:nvCxnSpPr>
            <p:spPr>
              <a:xfrm rot="6480000">
                <a:off x="9038333" y="1372302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/>
            </p:nvCxnSpPr>
            <p:spPr>
              <a:xfrm rot="6840000">
                <a:off x="9227077" y="1448644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/>
            </p:nvCxnSpPr>
            <p:spPr>
              <a:xfrm rot="11160000">
                <a:off x="10380634" y="3434608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/>
            </p:nvCxnSpPr>
            <p:spPr>
              <a:xfrm rot="11520000">
                <a:off x="10346065" y="3637471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/>
            </p:nvCxnSpPr>
            <p:spPr>
              <a:xfrm rot="11880000">
                <a:off x="10293302" y="3839747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/>
              <p:cNvCxnSpPr/>
              <p:nvPr/>
            </p:nvCxnSpPr>
            <p:spPr>
              <a:xfrm rot="12240000">
                <a:off x="10216959" y="4028491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/>
            </p:nvCxnSpPr>
            <p:spPr>
              <a:xfrm rot="12600000">
                <a:off x="10085835" y="4209143"/>
                <a:ext cx="144000" cy="1360"/>
              </a:xfrm>
              <a:prstGeom prst="lin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 rot="12960000">
                <a:off x="10014410" y="4387868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/>
            </p:nvCxnSpPr>
            <p:spPr>
              <a:xfrm rot="13320000">
                <a:off x="9883041" y="4546268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/>
              <p:cNvCxnSpPr/>
              <p:nvPr/>
            </p:nvCxnSpPr>
            <p:spPr>
              <a:xfrm rot="13680000">
                <a:off x="9736208" y="4695064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/>
              <p:cNvCxnSpPr/>
              <p:nvPr/>
            </p:nvCxnSpPr>
            <p:spPr>
              <a:xfrm rot="14040000">
                <a:off x="9575722" y="4820348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/>
              <p:cNvCxnSpPr/>
              <p:nvPr/>
            </p:nvCxnSpPr>
            <p:spPr>
              <a:xfrm rot="14400000">
                <a:off x="9379233" y="4909200"/>
                <a:ext cx="144000" cy="1360"/>
              </a:xfrm>
              <a:prstGeom prst="lin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/>
              <p:cNvCxnSpPr/>
              <p:nvPr/>
            </p:nvCxnSpPr>
            <p:spPr>
              <a:xfrm rot="14760000">
                <a:off x="9238222" y="5016572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/>
              <p:cNvCxnSpPr/>
              <p:nvPr/>
            </p:nvCxnSpPr>
            <p:spPr>
              <a:xfrm rot="15120000">
                <a:off x="9045252" y="5088065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/>
              <p:cNvCxnSpPr/>
              <p:nvPr/>
            </p:nvCxnSpPr>
            <p:spPr>
              <a:xfrm rot="15480000">
                <a:off x="8843694" y="5143510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/>
              <p:cNvCxnSpPr/>
              <p:nvPr/>
            </p:nvCxnSpPr>
            <p:spPr>
              <a:xfrm rot="15840000">
                <a:off x="8642067" y="5180565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/>
              <p:cNvCxnSpPr/>
              <p:nvPr/>
            </p:nvCxnSpPr>
            <p:spPr>
              <a:xfrm rot="16560000">
                <a:off x="8218434" y="5189003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/>
              <p:cNvCxnSpPr/>
              <p:nvPr/>
            </p:nvCxnSpPr>
            <p:spPr>
              <a:xfrm rot="16920000">
                <a:off x="8015571" y="5145635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rot="17280000">
                <a:off x="7813295" y="5092872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/>
              <p:cNvCxnSpPr/>
              <p:nvPr/>
            </p:nvCxnSpPr>
            <p:spPr>
              <a:xfrm rot="17640000">
                <a:off x="7624552" y="5016529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 rot="18000000">
                <a:off x="7418148" y="4911157"/>
                <a:ext cx="144000" cy="1360"/>
              </a:xfrm>
              <a:prstGeom prst="lin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 rot="18360000">
                <a:off x="7265174" y="4813980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 rot="18720000">
                <a:off x="7106775" y="4682611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/>
              <p:cNvCxnSpPr/>
              <p:nvPr/>
            </p:nvCxnSpPr>
            <p:spPr>
              <a:xfrm rot="19080000">
                <a:off x="6957979" y="4535778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/>
              <p:nvPr/>
            </p:nvCxnSpPr>
            <p:spPr>
              <a:xfrm rot="19440000">
                <a:off x="6832694" y="4375291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/>
              <p:cNvCxnSpPr/>
              <p:nvPr/>
            </p:nvCxnSpPr>
            <p:spPr>
              <a:xfrm rot="19800000">
                <a:off x="6718091" y="4204555"/>
                <a:ext cx="144000" cy="1360"/>
              </a:xfrm>
              <a:prstGeom prst="lin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/>
              <p:nvPr/>
            </p:nvCxnSpPr>
            <p:spPr>
              <a:xfrm rot="20160000">
                <a:off x="6636471" y="4037791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/>
              <p:nvPr/>
            </p:nvCxnSpPr>
            <p:spPr>
              <a:xfrm rot="20520000">
                <a:off x="6564977" y="3844821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 rot="20880000">
                <a:off x="6509533" y="3643264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/>
              <p:cNvCxnSpPr/>
              <p:nvPr/>
            </p:nvCxnSpPr>
            <p:spPr>
              <a:xfrm rot="21240000">
                <a:off x="6481277" y="3441636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/>
              <p:nvPr/>
            </p:nvCxnSpPr>
            <p:spPr>
              <a:xfrm rot="360000">
                <a:off x="6470994" y="3030564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/>
            </p:nvCxnSpPr>
            <p:spPr>
              <a:xfrm rot="720000">
                <a:off x="6505563" y="2827702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/>
            </p:nvCxnSpPr>
            <p:spPr>
              <a:xfrm rot="1080000">
                <a:off x="6558326" y="2625426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/>
              <p:nvPr/>
            </p:nvCxnSpPr>
            <p:spPr>
              <a:xfrm rot="1440000">
                <a:off x="6634669" y="2436682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/>
            </p:nvCxnSpPr>
            <p:spPr>
              <a:xfrm rot="1800000">
                <a:off x="6723087" y="2264828"/>
                <a:ext cx="144000" cy="1360"/>
              </a:xfrm>
              <a:prstGeom prst="lin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/>
              <p:nvPr/>
            </p:nvCxnSpPr>
            <p:spPr>
              <a:xfrm rot="2160000">
                <a:off x="6837217" y="2077303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/>
              <p:cNvCxnSpPr/>
              <p:nvPr/>
            </p:nvCxnSpPr>
            <p:spPr>
              <a:xfrm rot="2520000">
                <a:off x="6968586" y="1918904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/>
              <p:cNvCxnSpPr/>
              <p:nvPr/>
            </p:nvCxnSpPr>
            <p:spPr>
              <a:xfrm rot="2880000">
                <a:off x="7115419" y="1770108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/>
              <p:cNvCxnSpPr/>
              <p:nvPr/>
            </p:nvCxnSpPr>
            <p:spPr>
              <a:xfrm rot="3240000">
                <a:off x="7275906" y="1644823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/>
              <p:nvPr/>
            </p:nvCxnSpPr>
            <p:spPr>
              <a:xfrm rot="3600000">
                <a:off x="7429688" y="1555971"/>
                <a:ext cx="144000" cy="1360"/>
              </a:xfrm>
              <a:prstGeom prst="lin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/>
              <p:nvPr/>
            </p:nvCxnSpPr>
            <p:spPr>
              <a:xfrm rot="3960000">
                <a:off x="7613405" y="1448599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/>
              <p:nvPr/>
            </p:nvCxnSpPr>
            <p:spPr>
              <a:xfrm rot="4320000">
                <a:off x="7806374" y="1377106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/>
              <p:cNvCxnSpPr/>
              <p:nvPr/>
            </p:nvCxnSpPr>
            <p:spPr>
              <a:xfrm rot="4680000">
                <a:off x="8007932" y="1321661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/>
              <p:nvPr/>
            </p:nvCxnSpPr>
            <p:spPr>
              <a:xfrm rot="5040000">
                <a:off x="8209559" y="1293405"/>
                <a:ext cx="92497" cy="136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4" name="TextBox 203"/>
            <p:cNvSpPr txBox="1"/>
            <p:nvPr/>
          </p:nvSpPr>
          <p:spPr>
            <a:xfrm>
              <a:off x="8281838" y="1529428"/>
              <a:ext cx="359073" cy="3231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b="1" smtClean="0">
                  <a:solidFill>
                    <a:srgbClr val="C00000"/>
                  </a:solidFill>
                  <a:latin typeface="Arial Black" pitchFamily="34" charset="0"/>
                </a:rPr>
                <a:t>12</a:t>
              </a:r>
              <a:endParaRPr lang="zh-CN" altLang="en-US" b="1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6786430" y="3078505"/>
              <a:ext cx="179536" cy="3231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b="1" smtClean="0">
                  <a:solidFill>
                    <a:srgbClr val="C00000"/>
                  </a:solidFill>
                  <a:latin typeface="Arial Black" pitchFamily="34" charset="0"/>
                </a:rPr>
                <a:t>9</a:t>
              </a:r>
              <a:endParaRPr lang="zh-CN" altLang="en-US" b="1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8371607" y="4669546"/>
              <a:ext cx="179536" cy="3231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b="1" smtClean="0">
                  <a:solidFill>
                    <a:srgbClr val="C00000"/>
                  </a:solidFill>
                  <a:latin typeface="Arial Black" pitchFamily="34" charset="0"/>
                </a:rPr>
                <a:t>6</a:t>
              </a:r>
              <a:endParaRPr lang="zh-CN" altLang="en-US" b="1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</p:grpSp>
      <p:graphicFrame>
        <p:nvGraphicFramePr>
          <p:cNvPr id="3" name="图表 2"/>
          <p:cNvGraphicFramePr/>
          <p:nvPr/>
        </p:nvGraphicFramePr>
        <p:xfrm>
          <a:off x="906597" y="1081122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组合 140"/>
          <p:cNvGrpSpPr/>
          <p:nvPr/>
        </p:nvGrpSpPr>
        <p:grpSpPr>
          <a:xfrm>
            <a:off x="677323" y="865122"/>
            <a:ext cx="4766753" cy="4749932"/>
            <a:chOff x="674811" y="863500"/>
            <a:chExt cx="4766753" cy="4749932"/>
          </a:xfrm>
        </p:grpSpPr>
        <p:cxnSp>
          <p:nvCxnSpPr>
            <p:cNvPr id="53" name="直接连接符 52"/>
            <p:cNvCxnSpPr/>
            <p:nvPr/>
          </p:nvCxnSpPr>
          <p:spPr>
            <a:xfrm rot="5400000">
              <a:off x="2953494" y="970706"/>
              <a:ext cx="216000" cy="1588"/>
            </a:xfrm>
            <a:prstGeom prst="line">
              <a:avLst/>
            </a:prstGeom>
            <a:ln w="1143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5760000">
              <a:off x="3226444" y="981530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6120000">
              <a:off x="3461447" y="1021599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6480000">
              <a:off x="3695805" y="1082717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6840000">
              <a:off x="3914424" y="1171180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7200000">
              <a:off x="4094982" y="1277946"/>
              <a:ext cx="216000" cy="1588"/>
            </a:xfrm>
            <a:prstGeom prst="line">
              <a:avLst/>
            </a:prstGeom>
            <a:ln w="1143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rot="7560000">
              <a:off x="4330775" y="1405795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7920000">
              <a:off x="4514259" y="1557997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8280000">
              <a:off x="4686660" y="1728106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rot="8640000">
              <a:off x="4831758" y="1914027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rot="9000000">
              <a:off x="4913885" y="2094218"/>
              <a:ext cx="216000" cy="1588"/>
            </a:xfrm>
            <a:prstGeom prst="line">
              <a:avLst/>
            </a:prstGeom>
            <a:ln w="1143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9360000">
              <a:off x="5058986" y="2304835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rot="9720000">
              <a:off x="5141787" y="2528388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10080000">
              <a:off x="5206036" y="2761907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10440000">
              <a:off x="5238734" y="2995468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10800000">
              <a:off x="5225564" y="3234721"/>
              <a:ext cx="216000" cy="1588"/>
            </a:xfrm>
            <a:prstGeom prst="line">
              <a:avLst/>
            </a:prstGeom>
            <a:ln w="1143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11160000">
              <a:off x="5250740" y="3471671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11520000">
              <a:off x="5210671" y="3706674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11880000">
              <a:off x="5149553" y="3941032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12240000">
              <a:off x="5061090" y="4159651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12600000">
              <a:off x="4918324" y="4376209"/>
              <a:ext cx="216000" cy="1588"/>
            </a:xfrm>
            <a:prstGeom prst="line">
              <a:avLst/>
            </a:prstGeom>
            <a:ln w="1143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rot="12960000">
              <a:off x="4826475" y="4576002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13320000">
              <a:off x="4674273" y="4759486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13680000">
              <a:off x="4504164" y="4931887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14040000">
              <a:off x="4318243" y="5076985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14400000">
              <a:off x="4102053" y="5195113"/>
              <a:ext cx="216000" cy="1588"/>
            </a:xfrm>
            <a:prstGeom prst="line">
              <a:avLst/>
            </a:prstGeom>
            <a:ln w="1143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14760000">
              <a:off x="3927436" y="5304214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15120000">
              <a:off x="3703883" y="5387015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15480000">
              <a:off x="3470364" y="5451264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15840000">
              <a:off x="3236803" y="5483962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rot="16200000">
              <a:off x="2946882" y="5504638"/>
              <a:ext cx="216000" cy="1588"/>
            </a:xfrm>
            <a:prstGeom prst="line">
              <a:avLst/>
            </a:prstGeom>
            <a:ln w="1143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rot="16560000">
              <a:off x="2745932" y="5493814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rot="16920000">
              <a:off x="2510929" y="5453745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rot="17280000">
              <a:off x="2276571" y="5392627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rot="17640000">
              <a:off x="2057952" y="5304164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rot="18000000">
              <a:off x="1805394" y="5197398"/>
              <a:ext cx="216000" cy="1588"/>
            </a:xfrm>
            <a:prstGeom prst="line">
              <a:avLst/>
            </a:prstGeom>
            <a:ln w="1143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rot="18360000">
              <a:off x="1641601" y="5069549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rot="18720000">
              <a:off x="1458117" y="4917347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rot="19080000">
              <a:off x="1285716" y="4747238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rot="19440000">
              <a:off x="1140618" y="4561317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rot="19800000">
              <a:off x="986490" y="4381127"/>
              <a:ext cx="216000" cy="1588"/>
            </a:xfrm>
            <a:prstGeom prst="line">
              <a:avLst/>
            </a:prstGeom>
            <a:ln w="1143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rot="20160000">
              <a:off x="913389" y="4170510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rot="20520000">
              <a:off x="830588" y="3946957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rot="20880000">
              <a:off x="766339" y="3713438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rot="21240000">
              <a:off x="733641" y="3479877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>
              <a:off x="674811" y="3240622"/>
              <a:ext cx="216000" cy="1588"/>
            </a:xfrm>
            <a:prstGeom prst="line">
              <a:avLst/>
            </a:prstGeom>
            <a:ln w="1143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rot="360000">
              <a:off x="721635" y="3003672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rot="720000">
              <a:off x="761704" y="2768669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rot="1080000">
              <a:off x="822822" y="2534311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rot="1440000">
              <a:off x="911285" y="2315692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rot="1800000">
              <a:off x="982050" y="2099133"/>
              <a:ext cx="216000" cy="1588"/>
            </a:xfrm>
            <a:prstGeom prst="line">
              <a:avLst/>
            </a:prstGeom>
            <a:ln w="1143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rot="2160000">
              <a:off x="1145899" y="1899340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rot="2520000">
              <a:off x="1298101" y="1715856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rot="2880000">
              <a:off x="1468210" y="1543455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rot="3240000">
              <a:off x="1654131" y="1398357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rot="3600000">
              <a:off x="1798320" y="1280228"/>
              <a:ext cx="216000" cy="1588"/>
            </a:xfrm>
            <a:prstGeom prst="line">
              <a:avLst/>
            </a:prstGeom>
            <a:ln w="1143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rot="3960000">
              <a:off x="2044937" y="1171127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rot="4320000">
              <a:off x="2268490" y="1088326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rot="4680000">
              <a:off x="2502009" y="1024077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rot="5040000">
              <a:off x="2735570" y="991379"/>
              <a:ext cx="144000" cy="1588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2" name="TextBox 141"/>
          <p:cNvSpPr txBox="1"/>
          <p:nvPr/>
        </p:nvSpPr>
        <p:spPr>
          <a:xfrm>
            <a:off x="3818566" y="1927241"/>
            <a:ext cx="520976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0500" smtClean="0">
                <a:solidFill>
                  <a:schemeClr val="bg1"/>
                </a:solidFill>
                <a:latin typeface="Haettenschweiler" pitchFamily="34" charset="0"/>
              </a:rPr>
              <a:t>5</a:t>
            </a:r>
          </a:p>
          <a:p>
            <a:pPr>
              <a:lnSpc>
                <a:spcPts val="1200"/>
              </a:lnSpc>
            </a:pPr>
            <a:r>
              <a:rPr lang="en-US" altLang="zh-CN" smtClean="0">
                <a:solidFill>
                  <a:schemeClr val="bg1"/>
                </a:solidFill>
                <a:latin typeface="Haettenschweiler" pitchFamily="34" charset="0"/>
              </a:rPr>
              <a:t>HOURS</a:t>
            </a:r>
            <a:endParaRPr lang="zh-CN" altLang="en-US">
              <a:solidFill>
                <a:schemeClr val="bg1"/>
              </a:solidFill>
              <a:latin typeface="Haettenschweiler" pitchFamily="34" charset="0"/>
            </a:endParaRPr>
          </a:p>
        </p:txBody>
      </p:sp>
      <p:sp>
        <p:nvSpPr>
          <p:cNvPr id="208" name="弧形 207"/>
          <p:cNvSpPr/>
          <p:nvPr/>
        </p:nvSpPr>
        <p:spPr>
          <a:xfrm>
            <a:off x="6391375" y="1170088"/>
            <a:ext cx="4140000" cy="4140000"/>
          </a:xfrm>
          <a:prstGeom prst="arc">
            <a:avLst>
              <a:gd name="adj1" fmla="val 8532"/>
              <a:gd name="adj2" fmla="val 17992804"/>
            </a:avLst>
          </a:prstGeom>
          <a:ln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TextBox 209"/>
          <p:cNvSpPr txBox="1"/>
          <p:nvPr/>
        </p:nvSpPr>
        <p:spPr>
          <a:xfrm>
            <a:off x="6067931" y="360363"/>
            <a:ext cx="47868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MEETING ROOMS AVAILABLE</a:t>
            </a:r>
            <a:r>
              <a:rPr lang="en-US" altLang="zh-CN" b="1" smtClean="0"/>
              <a:t> </a:t>
            </a:r>
            <a:r>
              <a:rPr lang="en-US" altLang="zh-CN" b="1" smtClean="0">
                <a:solidFill>
                  <a:srgbClr val="C00000"/>
                </a:solidFill>
              </a:rPr>
              <a:t>NOW</a:t>
            </a:r>
            <a:endParaRPr lang="zh-CN" altLang="en-US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弧形 5"/>
          <p:cNvSpPr/>
          <p:nvPr/>
        </p:nvSpPr>
        <p:spPr>
          <a:xfrm>
            <a:off x="1441038" y="1080675"/>
            <a:ext cx="8640000" cy="8640000"/>
          </a:xfrm>
          <a:prstGeom prst="arc">
            <a:avLst>
              <a:gd name="adj1" fmla="val 10812522"/>
              <a:gd name="adj2" fmla="val 0"/>
            </a:avLst>
          </a:prstGeom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1" name="图表 30"/>
          <p:cNvGraphicFramePr/>
          <p:nvPr/>
        </p:nvGraphicFramePr>
        <p:xfrm>
          <a:off x="9558389" y="4855381"/>
          <a:ext cx="1090587" cy="1090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0" name="图表 29"/>
          <p:cNvGraphicFramePr/>
          <p:nvPr/>
        </p:nvGraphicFramePr>
        <p:xfrm>
          <a:off x="9229772" y="3240088"/>
          <a:ext cx="1090587" cy="1090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/>
        </p:nvGraphicFramePr>
        <p:xfrm>
          <a:off x="904808" y="4855381"/>
          <a:ext cx="1090587" cy="1090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图表 7"/>
          <p:cNvGraphicFramePr/>
          <p:nvPr/>
        </p:nvGraphicFramePr>
        <p:xfrm>
          <a:off x="1269938" y="3130548"/>
          <a:ext cx="1090587" cy="1090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5215744" y="534206"/>
          <a:ext cx="1090587" cy="1090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图表 9"/>
          <p:cNvGraphicFramePr/>
          <p:nvPr/>
        </p:nvGraphicFramePr>
        <p:xfrm>
          <a:off x="2146250" y="1779567"/>
          <a:ext cx="1090587" cy="1090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1" name="图表 10"/>
          <p:cNvGraphicFramePr/>
          <p:nvPr/>
        </p:nvGraphicFramePr>
        <p:xfrm>
          <a:off x="3590951" y="866742"/>
          <a:ext cx="1090587" cy="1090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5" name="图表 24"/>
          <p:cNvGraphicFramePr/>
          <p:nvPr/>
        </p:nvGraphicFramePr>
        <p:xfrm>
          <a:off x="6819914" y="866742"/>
          <a:ext cx="1090587" cy="1090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8" name="图表 27"/>
          <p:cNvGraphicFramePr/>
          <p:nvPr/>
        </p:nvGraphicFramePr>
        <p:xfrm>
          <a:off x="8280434" y="1779567"/>
          <a:ext cx="1090587" cy="1090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1963685" y="5192926"/>
            <a:ext cx="81304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>
                <a:solidFill>
                  <a:srgbClr val="F68B1F"/>
                </a:solidFill>
                <a:latin typeface="Arial Black" pitchFamily="34" charset="0"/>
              </a:rPr>
              <a:t>53%</a:t>
            </a:r>
            <a:endParaRPr lang="zh-CN" altLang="en-US" b="1">
              <a:solidFill>
                <a:srgbClr val="F68B1F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19058" y="3678243"/>
            <a:ext cx="81304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>
                <a:solidFill>
                  <a:srgbClr val="F68B1F"/>
                </a:solidFill>
                <a:latin typeface="Arial Black" pitchFamily="34" charset="0"/>
              </a:rPr>
              <a:t>71%</a:t>
            </a:r>
            <a:endParaRPr lang="zh-CN" altLang="en-US" b="1">
              <a:solidFill>
                <a:srgbClr val="F68B1F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12805" y="2655879"/>
            <a:ext cx="81304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>
                <a:solidFill>
                  <a:srgbClr val="F68B1F"/>
                </a:solidFill>
                <a:latin typeface="Arial Black" pitchFamily="34" charset="0"/>
              </a:rPr>
              <a:t>79%</a:t>
            </a:r>
            <a:endParaRPr lang="zh-CN" altLang="en-US" b="1">
              <a:solidFill>
                <a:srgbClr val="F68B1F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81439" y="1925619"/>
            <a:ext cx="81304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>
                <a:solidFill>
                  <a:srgbClr val="F68B1F"/>
                </a:solidFill>
                <a:latin typeface="Arial Black" pitchFamily="34" charset="0"/>
              </a:rPr>
              <a:t>94%</a:t>
            </a:r>
            <a:endParaRPr lang="zh-CN" altLang="en-US" b="1">
              <a:solidFill>
                <a:srgbClr val="F68B1F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264748" y="1633515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>
                <a:solidFill>
                  <a:srgbClr val="F68B1F"/>
                </a:solidFill>
                <a:latin typeface="Arial Black" pitchFamily="34" charset="0"/>
              </a:rPr>
              <a:t>100%</a:t>
            </a:r>
            <a:endParaRPr lang="zh-CN" altLang="en-US" b="1">
              <a:solidFill>
                <a:srgbClr val="F68B1F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18053" y="1925619"/>
            <a:ext cx="81304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>
                <a:solidFill>
                  <a:srgbClr val="025DA5"/>
                </a:solidFill>
                <a:latin typeface="Arial Black" pitchFamily="34" charset="0"/>
              </a:rPr>
              <a:t>91%</a:t>
            </a:r>
            <a:endParaRPr lang="zh-CN" altLang="en-US" b="1">
              <a:solidFill>
                <a:srgbClr val="025DA5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722982" y="2655879"/>
            <a:ext cx="81304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>
                <a:solidFill>
                  <a:srgbClr val="025DA5"/>
                </a:solidFill>
                <a:latin typeface="Arial Black" pitchFamily="34" charset="0"/>
              </a:rPr>
              <a:t>82%</a:t>
            </a:r>
            <a:endParaRPr lang="zh-CN" altLang="en-US" b="1">
              <a:solidFill>
                <a:srgbClr val="025DA5"/>
              </a:solidFill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489755" y="3678243"/>
            <a:ext cx="81304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>
                <a:solidFill>
                  <a:srgbClr val="025DA5"/>
                </a:solidFill>
                <a:latin typeface="Arial Black" pitchFamily="34" charset="0"/>
              </a:rPr>
              <a:t>65%</a:t>
            </a:r>
            <a:endParaRPr lang="zh-CN" altLang="en-US" b="1">
              <a:solidFill>
                <a:srgbClr val="025DA5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974181" y="5192926"/>
            <a:ext cx="81304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>
                <a:solidFill>
                  <a:srgbClr val="025DA5"/>
                </a:solidFill>
                <a:latin typeface="Arial Black" pitchFamily="34" charset="0"/>
              </a:rPr>
              <a:t>10%</a:t>
            </a:r>
            <a:endParaRPr lang="zh-CN" altLang="en-US" b="1">
              <a:solidFill>
                <a:srgbClr val="025DA5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ct 2"/>
          <p:cNvGraphicFramePr>
            <a:graphicFrameLocks noChangeAspect="1"/>
          </p:cNvGraphicFramePr>
          <p:nvPr/>
        </p:nvGraphicFramePr>
        <p:xfrm>
          <a:off x="360363" y="1620044"/>
          <a:ext cx="3240087" cy="3240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060700" y="5842814"/>
            <a:ext cx="5400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/>
              <a:t>注：</a:t>
            </a:r>
            <a:r>
              <a:rPr lang="en-US" altLang="zh-CN" sz="1200" smtClean="0"/>
              <a:t>PowerPoint 07</a:t>
            </a:r>
            <a:r>
              <a:rPr lang="zh-CN" altLang="en-US" sz="1200" smtClean="0"/>
              <a:t>版中没有图案填充功能，此图是在</a:t>
            </a:r>
            <a:r>
              <a:rPr lang="en-US" altLang="zh-CN" sz="1200" smtClean="0"/>
              <a:t>03</a:t>
            </a:r>
            <a:r>
              <a:rPr lang="zh-CN" altLang="en-US" sz="1200" smtClean="0"/>
              <a:t>中制作并粘贴过来的</a:t>
            </a:r>
            <a:endParaRPr lang="zh-CN" altLang="en-US" sz="1200"/>
          </a:p>
        </p:txBody>
      </p:sp>
      <p:graphicFrame>
        <p:nvGraphicFramePr>
          <p:cNvPr id="17" name="Object 2"/>
          <p:cNvGraphicFramePr>
            <a:graphicFrameLocks noChangeAspect="1"/>
          </p:cNvGraphicFramePr>
          <p:nvPr/>
        </p:nvGraphicFramePr>
        <p:xfrm>
          <a:off x="4140994" y="1620044"/>
          <a:ext cx="3240087" cy="3240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Object 3"/>
          <p:cNvGraphicFramePr>
            <a:graphicFrameLocks noChangeAspect="1"/>
          </p:cNvGraphicFramePr>
          <p:nvPr/>
        </p:nvGraphicFramePr>
        <p:xfrm>
          <a:off x="7921626" y="1620044"/>
          <a:ext cx="3240087" cy="3240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ct 2"/>
          <p:cNvGraphicFramePr>
            <a:graphicFrameLocks noChangeAspect="1"/>
          </p:cNvGraphicFramePr>
          <p:nvPr/>
        </p:nvGraphicFramePr>
        <p:xfrm>
          <a:off x="900112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81343" y="360363"/>
            <a:ext cx="2558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smtClean="0"/>
              <a:t>MY SECRET RECIPE…</a:t>
            </a:r>
            <a:endParaRPr lang="zh-CN" altLang="en-US" sz="1800" b="1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图表 16"/>
          <p:cNvGraphicFramePr/>
          <p:nvPr/>
        </p:nvGraphicFramePr>
        <p:xfrm>
          <a:off x="6301581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矩形 20"/>
          <p:cNvSpPr/>
          <p:nvPr/>
        </p:nvSpPr>
        <p:spPr>
          <a:xfrm rot="5400000">
            <a:off x="8327204" y="1313566"/>
            <a:ext cx="360676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600" b="1" smtClean="0">
                <a:latin typeface="Arial" pitchFamily="34" charset="0"/>
                <a:cs typeface="Arial" pitchFamily="34" charset="0"/>
              </a:rPr>
              <a:t>A 8.2 58%</a:t>
            </a:r>
            <a:endParaRPr lang="en-US" altLang="zh-CN" sz="6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 rot="18075649">
            <a:off x="7271773" y="4789808"/>
            <a:ext cx="360676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600" b="1" smtClean="0">
                <a:latin typeface="Arial" pitchFamily="34" charset="0"/>
                <a:cs typeface="Arial" pitchFamily="34" charset="0"/>
              </a:rPr>
              <a:t>B 3.2 23%</a:t>
            </a:r>
          </a:p>
        </p:txBody>
      </p:sp>
      <p:sp>
        <p:nvSpPr>
          <p:cNvPr id="23" name="矩形 22"/>
          <p:cNvSpPr/>
          <p:nvPr/>
        </p:nvSpPr>
        <p:spPr>
          <a:xfrm rot="1403841">
            <a:off x="6565272" y="2421319"/>
            <a:ext cx="360676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600" b="1" smtClean="0">
                <a:latin typeface="Arial" pitchFamily="34" charset="0"/>
                <a:cs typeface="Arial" pitchFamily="34" charset="0"/>
              </a:rPr>
              <a:t>C 1.4 10%</a:t>
            </a:r>
          </a:p>
        </p:txBody>
      </p:sp>
      <p:sp>
        <p:nvSpPr>
          <p:cNvPr id="24" name="矩形 23"/>
          <p:cNvSpPr/>
          <p:nvPr/>
        </p:nvSpPr>
        <p:spPr>
          <a:xfrm rot="3549631">
            <a:off x="7352680" y="1536338"/>
            <a:ext cx="317395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600" b="1" smtClean="0">
                <a:latin typeface="Arial" pitchFamily="34" charset="0"/>
                <a:cs typeface="Arial" pitchFamily="34" charset="0"/>
              </a:rPr>
              <a:t>D 1.2 9%</a:t>
            </a:r>
            <a:endParaRPr lang="en-US" altLang="zh-CN" sz="600" b="1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6854468" y="1630221"/>
          <a:ext cx="3213814" cy="3219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4410869" y="1887432"/>
          <a:ext cx="2700337" cy="2705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6301581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900112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93264" y="2947700"/>
            <a:ext cx="934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latin typeface="Arial Narrow" pitchFamily="34" charset="0"/>
              </a:rPr>
              <a:t>1997</a:t>
            </a:r>
            <a:endParaRPr lang="zh-CN" altLang="en-US" sz="3200" b="1">
              <a:latin typeface="Arial Narrow" pitchFamily="34" charset="0"/>
            </a:endParaRPr>
          </a:p>
        </p:txBody>
      </p:sp>
      <p:graphicFrame>
        <p:nvGraphicFramePr>
          <p:cNvPr id="17" name="图表 16"/>
          <p:cNvGraphicFramePr/>
          <p:nvPr/>
        </p:nvGraphicFramePr>
        <p:xfrm>
          <a:off x="6301581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表 16"/>
          <p:cNvGraphicFramePr/>
          <p:nvPr/>
        </p:nvGraphicFramePr>
        <p:xfrm>
          <a:off x="900906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椭圆 6"/>
          <p:cNvSpPr/>
          <p:nvPr/>
        </p:nvSpPr>
        <p:spPr>
          <a:xfrm>
            <a:off x="7057375" y="1836088"/>
            <a:ext cx="2808000" cy="2808000"/>
          </a:xfrm>
          <a:prstGeom prst="ellips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60363" y="539750"/>
            <a:ext cx="10801350" cy="5400675"/>
          </a:xfrm>
          <a:prstGeom prst="roundRect">
            <a:avLst>
              <a:gd name="adj" fmla="val 50000"/>
            </a:avLst>
          </a:prstGeom>
          <a:solidFill>
            <a:srgbClr val="666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等腰三角形 8"/>
          <p:cNvSpPr/>
          <p:nvPr/>
        </p:nvSpPr>
        <p:spPr>
          <a:xfrm>
            <a:off x="6381758" y="2994771"/>
            <a:ext cx="584208" cy="255591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15841" y="2566827"/>
            <a:ext cx="2491067" cy="13465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10500"/>
              </a:lnSpc>
            </a:pPr>
            <a:r>
              <a:rPr lang="en-US" altLang="zh-CN" sz="96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75%</a:t>
            </a:r>
            <a:endParaRPr lang="zh-CN" altLang="en-US" sz="96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15166" y="2566827"/>
            <a:ext cx="2491067" cy="13465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10500"/>
              </a:lnSpc>
            </a:pPr>
            <a:r>
              <a:rPr lang="en-US" altLang="zh-CN" sz="96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25%</a:t>
            </a:r>
            <a:endParaRPr lang="zh-CN" altLang="en-US" sz="96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6300787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矩形 4"/>
          <p:cNvSpPr/>
          <p:nvPr/>
        </p:nvSpPr>
        <p:spPr>
          <a:xfrm rot="5400000">
            <a:off x="6121375" y="900088"/>
            <a:ext cx="4680000" cy="4680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2746619"/>
              </a:avLst>
            </a:prstTxWarp>
            <a:spAutoFit/>
          </a:bodyPr>
          <a:lstStyle/>
          <a:p>
            <a:pPr lvl="0"/>
            <a:r>
              <a:rPr lang="zh-CN" altLang="en-US" sz="1100" smtClean="0">
                <a:solidFill>
                  <a:srgbClr val="000000"/>
                </a:solidFill>
              </a:rPr>
              <a:t>注：</a:t>
            </a:r>
            <a:r>
              <a:rPr lang="en-US" altLang="zh-CN" sz="1100" smtClean="0">
                <a:solidFill>
                  <a:srgbClr val="000000"/>
                </a:solidFill>
              </a:rPr>
              <a:t>PowerPoint 07</a:t>
            </a:r>
            <a:r>
              <a:rPr lang="zh-CN" altLang="en-US" sz="1100" smtClean="0">
                <a:solidFill>
                  <a:srgbClr val="000000"/>
                </a:solidFill>
              </a:rPr>
              <a:t>版中没有图案填充功能，此图是在</a:t>
            </a:r>
            <a:r>
              <a:rPr lang="en-US" altLang="zh-CN" sz="1100" smtClean="0">
                <a:solidFill>
                  <a:srgbClr val="000000"/>
                </a:solidFill>
              </a:rPr>
              <a:t>03</a:t>
            </a:r>
            <a:r>
              <a:rPr lang="zh-CN" altLang="en-US" sz="1100" smtClean="0">
                <a:solidFill>
                  <a:srgbClr val="000000"/>
                </a:solidFill>
              </a:rPr>
              <a:t>中制作并粘贴过来的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表 16"/>
          <p:cNvGraphicFramePr/>
          <p:nvPr/>
        </p:nvGraphicFramePr>
        <p:xfrm>
          <a:off x="900906" y="1079500"/>
          <a:ext cx="4319587" cy="4319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矩形 20"/>
          <p:cNvSpPr/>
          <p:nvPr/>
        </p:nvSpPr>
        <p:spPr>
          <a:xfrm rot="5400000">
            <a:off x="2928933" y="1290613"/>
            <a:ext cx="355867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8.2 58%</a:t>
            </a:r>
            <a:endParaRPr lang="en-US" altLang="zh-CN" sz="6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 rot="18075649">
            <a:off x="1879910" y="4789676"/>
            <a:ext cx="355867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 3.2 23%</a:t>
            </a:r>
          </a:p>
        </p:txBody>
      </p:sp>
      <p:sp>
        <p:nvSpPr>
          <p:cNvPr id="23" name="矩形 22"/>
          <p:cNvSpPr/>
          <p:nvPr/>
        </p:nvSpPr>
        <p:spPr>
          <a:xfrm rot="1403841">
            <a:off x="1166035" y="2391985"/>
            <a:ext cx="360676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 1.4 10%</a:t>
            </a:r>
          </a:p>
        </p:txBody>
      </p:sp>
      <p:sp>
        <p:nvSpPr>
          <p:cNvPr id="24" name="矩形 23"/>
          <p:cNvSpPr/>
          <p:nvPr/>
        </p:nvSpPr>
        <p:spPr>
          <a:xfrm rot="3549631">
            <a:off x="1970160" y="1519148"/>
            <a:ext cx="317395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 1.2 9%</a:t>
            </a:r>
            <a:endParaRPr lang="en-US" altLang="zh-CN" sz="6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6301581" y="1079500"/>
          <a:ext cx="4319587" cy="4319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矩形 8"/>
          <p:cNvSpPr/>
          <p:nvPr/>
        </p:nvSpPr>
        <p:spPr>
          <a:xfrm rot="5400000">
            <a:off x="8329608" y="1315841"/>
            <a:ext cx="355867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8.2 58%</a:t>
            </a:r>
            <a:endParaRPr lang="en-US" altLang="zh-CN" sz="6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 rot="18075649">
            <a:off x="7282644" y="4767746"/>
            <a:ext cx="355867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 3.2 23%</a:t>
            </a:r>
          </a:p>
        </p:txBody>
      </p:sp>
      <p:sp>
        <p:nvSpPr>
          <p:cNvPr id="11" name="矩形 10"/>
          <p:cNvSpPr/>
          <p:nvPr/>
        </p:nvSpPr>
        <p:spPr>
          <a:xfrm rot="1403841">
            <a:off x="6581237" y="2412428"/>
            <a:ext cx="360676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 1.4 10%</a:t>
            </a:r>
          </a:p>
        </p:txBody>
      </p:sp>
      <p:sp>
        <p:nvSpPr>
          <p:cNvPr id="12" name="矩形 11"/>
          <p:cNvSpPr/>
          <p:nvPr/>
        </p:nvSpPr>
        <p:spPr>
          <a:xfrm rot="3549631">
            <a:off x="7375439" y="1542653"/>
            <a:ext cx="317395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 1.2 9%</a:t>
            </a:r>
            <a:endParaRPr lang="en-US" altLang="zh-CN" sz="6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延期 9"/>
          <p:cNvSpPr/>
          <p:nvPr/>
        </p:nvSpPr>
        <p:spPr>
          <a:xfrm>
            <a:off x="5761037" y="556382"/>
            <a:ext cx="5400675" cy="5367411"/>
          </a:xfrm>
          <a:prstGeom prst="flowChartDelay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延期 10"/>
          <p:cNvSpPr/>
          <p:nvPr/>
        </p:nvSpPr>
        <p:spPr>
          <a:xfrm flipH="1">
            <a:off x="360363" y="556382"/>
            <a:ext cx="5400675" cy="5367411"/>
          </a:xfrm>
          <a:prstGeom prst="flowChartDelay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矩形 8"/>
          <p:cNvSpPr/>
          <p:nvPr/>
        </p:nvSpPr>
        <p:spPr>
          <a:xfrm>
            <a:off x="6661375" y="1440088"/>
            <a:ext cx="3600000" cy="36000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prstTxWarp prst="textArchUp">
              <a:avLst>
                <a:gd name="adj" fmla="val 14100639"/>
              </a:avLst>
            </a:prstTxWarp>
            <a:spAutoFit/>
          </a:bodyPr>
          <a:lstStyle/>
          <a:p>
            <a:pPr algn="ctr"/>
            <a:r>
              <a:rPr lang="en-US" altLang="zh-CN" sz="1400" b="1" cap="none" spc="0" smtClean="0">
                <a:ln w="12700">
                  <a:noFill/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COVERAGE &amp; INTENSITY</a:t>
            </a:r>
            <a:endParaRPr lang="zh-CN" altLang="en-US" sz="1400" b="1" cap="none" spc="0">
              <a:ln w="12700">
                <a:noFill/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 rot="5400000">
            <a:off x="6121375" y="900088"/>
            <a:ext cx="4680000" cy="4680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3865550"/>
              </a:avLst>
            </a:prstTxWarp>
            <a:spAutoFit/>
          </a:bodyPr>
          <a:lstStyle/>
          <a:p>
            <a:pPr lvl="0"/>
            <a:r>
              <a:rPr lang="zh-CN" altLang="en-US" sz="1100" smtClean="0">
                <a:solidFill>
                  <a:srgbClr val="000000"/>
                </a:solidFill>
              </a:rPr>
              <a:t>注：此图本身并无意义，只作为示例来展示形式</a:t>
            </a:r>
            <a:endParaRPr lang="zh-CN" altLang="en-US" sz="11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60363" y="539750"/>
            <a:ext cx="10801350" cy="5400675"/>
          </a:xfrm>
          <a:prstGeom prst="roundRect">
            <a:avLst>
              <a:gd name="adj" fmla="val 50000"/>
            </a:avLst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60363" y="539750"/>
            <a:ext cx="10801350" cy="5400675"/>
          </a:xfrm>
          <a:prstGeom prst="roundRect">
            <a:avLst>
              <a:gd name="adj" fmla="val 50000"/>
            </a:avLst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1233425" y="2678963"/>
            <a:ext cx="462799" cy="1122249"/>
            <a:chOff x="7186583" y="1962132"/>
            <a:chExt cx="462799" cy="1122249"/>
          </a:xfrm>
        </p:grpSpPr>
        <p:sp>
          <p:nvSpPr>
            <p:cNvPr id="4" name="TextBox 3"/>
            <p:cNvSpPr txBox="1"/>
            <p:nvPr/>
          </p:nvSpPr>
          <p:spPr>
            <a:xfrm>
              <a:off x="7392902" y="1962132"/>
              <a:ext cx="25648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900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1900</a:t>
              </a:r>
              <a:endParaRPr lang="zh-CN" altLang="en-US" sz="9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392902" y="2158882"/>
              <a:ext cx="25648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900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1970</a:t>
              </a:r>
              <a:endParaRPr lang="zh-CN" altLang="en-US" sz="9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392902" y="2355632"/>
              <a:ext cx="25648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900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1980</a:t>
              </a:r>
              <a:endParaRPr lang="zh-CN" altLang="en-US" sz="9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392902" y="2552382"/>
              <a:ext cx="25648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900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1990</a:t>
              </a:r>
              <a:endParaRPr lang="zh-CN" altLang="en-US" sz="9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392902" y="2749132"/>
              <a:ext cx="25648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900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2000</a:t>
              </a:r>
              <a:endParaRPr lang="zh-CN" altLang="en-US" sz="9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92902" y="2945882"/>
              <a:ext cx="25648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900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2009</a:t>
              </a:r>
              <a:endParaRPr lang="zh-CN" altLang="en-US" sz="9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7186583" y="1988923"/>
              <a:ext cx="108000" cy="108000"/>
            </a:xfrm>
            <a:prstGeom prst="ellipse">
              <a:avLst/>
            </a:prstGeom>
            <a:solidFill>
              <a:srgbClr val="72848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7186583" y="2185673"/>
              <a:ext cx="108000" cy="108000"/>
            </a:xfrm>
            <a:prstGeom prst="ellipse">
              <a:avLst/>
            </a:prstGeom>
            <a:solidFill>
              <a:srgbClr val="A5BFBC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7186583" y="2382423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7186583" y="2579173"/>
              <a:ext cx="108000" cy="108000"/>
            </a:xfrm>
            <a:prstGeom prst="ellipse">
              <a:avLst/>
            </a:prstGeom>
            <a:solidFill>
              <a:srgbClr val="E0AAC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7186583" y="2775923"/>
              <a:ext cx="108000" cy="108000"/>
            </a:xfrm>
            <a:prstGeom prst="ellipse">
              <a:avLst/>
            </a:prstGeom>
            <a:solidFill>
              <a:srgbClr val="E2358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7186583" y="2972673"/>
              <a:ext cx="108000" cy="108000"/>
            </a:xfrm>
            <a:prstGeom prst="ellipse">
              <a:avLst/>
            </a:prstGeom>
            <a:solidFill>
              <a:srgbClr val="DD1D5E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659036" y="1158846"/>
            <a:ext cx="327013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9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65.9%</a:t>
            </a:r>
            <a:endParaRPr lang="zh-CN" altLang="en-US" sz="9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59036" y="1465555"/>
            <a:ext cx="327013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9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61.9%</a:t>
            </a:r>
            <a:endParaRPr lang="zh-CN" altLang="en-US" sz="9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59036" y="1772264"/>
            <a:ext cx="327013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9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58.9%</a:t>
            </a:r>
            <a:endParaRPr lang="zh-CN" altLang="en-US" sz="9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59036" y="2078973"/>
            <a:ext cx="327013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9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56.9%</a:t>
            </a:r>
            <a:endParaRPr lang="zh-CN" altLang="en-US" sz="9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59036" y="2385682"/>
            <a:ext cx="327013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9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54.7%</a:t>
            </a:r>
            <a:endParaRPr lang="zh-CN" altLang="en-US" sz="9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59036" y="2692392"/>
            <a:ext cx="327013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9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50.8%</a:t>
            </a:r>
            <a:endParaRPr lang="zh-CN" altLang="en-US" sz="9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>
            <a:off x="6373375" y="1152088"/>
            <a:ext cx="4176000" cy="4176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弧形 51"/>
          <p:cNvSpPr>
            <a:spLocks noChangeAspect="1"/>
          </p:cNvSpPr>
          <p:nvPr/>
        </p:nvSpPr>
        <p:spPr>
          <a:xfrm flipH="1">
            <a:off x="8101375" y="2880088"/>
            <a:ext cx="720000" cy="720000"/>
          </a:xfrm>
          <a:prstGeom prst="arc">
            <a:avLst/>
          </a:prstGeom>
          <a:ln w="38100">
            <a:solidFill>
              <a:srgbClr val="C00000"/>
            </a:solidFill>
            <a:headEnd type="none" w="med" len="med"/>
            <a:tailEnd type="triangle" w="med" len="lg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弧形 52"/>
          <p:cNvSpPr>
            <a:spLocks noChangeAspect="1"/>
          </p:cNvSpPr>
          <p:nvPr/>
        </p:nvSpPr>
        <p:spPr>
          <a:xfrm flipH="1">
            <a:off x="7741375" y="2520088"/>
            <a:ext cx="1440000" cy="1440000"/>
          </a:xfrm>
          <a:prstGeom prst="arc">
            <a:avLst>
              <a:gd name="adj1" fmla="val 16200000"/>
              <a:gd name="adj2" fmla="val 3096132"/>
            </a:avLst>
          </a:prstGeom>
          <a:ln w="38100">
            <a:solidFill>
              <a:srgbClr val="C00000"/>
            </a:solidFill>
            <a:headEnd type="none" w="med" len="med"/>
            <a:tailEnd type="triangle" w="med" len="lg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弧形 53"/>
          <p:cNvSpPr>
            <a:spLocks noChangeAspect="1"/>
          </p:cNvSpPr>
          <p:nvPr/>
        </p:nvSpPr>
        <p:spPr>
          <a:xfrm flipH="1">
            <a:off x="7381375" y="2160088"/>
            <a:ext cx="2160000" cy="2160000"/>
          </a:xfrm>
          <a:prstGeom prst="arc">
            <a:avLst>
              <a:gd name="adj1" fmla="val 16200000"/>
              <a:gd name="adj2" fmla="val 4281876"/>
            </a:avLst>
          </a:prstGeom>
          <a:ln w="38100">
            <a:solidFill>
              <a:srgbClr val="C00000"/>
            </a:solidFill>
            <a:headEnd type="none" w="med" len="med"/>
            <a:tailEnd type="triangle" w="med" len="lg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弧形 54"/>
          <p:cNvSpPr>
            <a:spLocks noChangeAspect="1"/>
          </p:cNvSpPr>
          <p:nvPr/>
        </p:nvSpPr>
        <p:spPr>
          <a:xfrm flipH="1">
            <a:off x="7021375" y="1800088"/>
            <a:ext cx="2880000" cy="2880000"/>
          </a:xfrm>
          <a:prstGeom prst="arc">
            <a:avLst>
              <a:gd name="adj1" fmla="val 16200000"/>
              <a:gd name="adj2" fmla="val 5346646"/>
            </a:avLst>
          </a:prstGeom>
          <a:ln w="38100">
            <a:solidFill>
              <a:srgbClr val="C00000"/>
            </a:solidFill>
            <a:headEnd type="none" w="med" len="med"/>
            <a:tailEnd type="triangle" w="med" len="lg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弧形 55"/>
          <p:cNvSpPr>
            <a:spLocks noChangeAspect="1"/>
          </p:cNvSpPr>
          <p:nvPr/>
        </p:nvSpPr>
        <p:spPr>
          <a:xfrm flipH="1">
            <a:off x="6661375" y="1440088"/>
            <a:ext cx="3600000" cy="3600000"/>
          </a:xfrm>
          <a:prstGeom prst="arc">
            <a:avLst>
              <a:gd name="adj1" fmla="val 16200000"/>
              <a:gd name="adj2" fmla="val 5793034"/>
            </a:avLst>
          </a:prstGeom>
          <a:ln w="38100">
            <a:solidFill>
              <a:srgbClr val="C00000"/>
            </a:solidFill>
            <a:headEnd type="none" w="med" len="med"/>
            <a:tailEnd type="triangle" w="med" len="lg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8461375" y="1201050"/>
            <a:ext cx="646331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C00000"/>
                </a:solidFill>
                <a:latin typeface="GungsuhChe" pitchFamily="49" charset="-127"/>
                <a:ea typeface="GungsuhChe" pitchFamily="49" charset="-127"/>
              </a:rPr>
              <a:t>52%</a:t>
            </a:r>
            <a:endParaRPr lang="zh-CN" altLang="en-US" sz="2400">
              <a:solidFill>
                <a:srgbClr val="C0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461375" y="1560489"/>
            <a:ext cx="646331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C00000"/>
                </a:solidFill>
                <a:latin typeface="GungsuhChe" pitchFamily="49" charset="-127"/>
                <a:ea typeface="GungsuhChe" pitchFamily="49" charset="-127"/>
              </a:rPr>
              <a:t>50%</a:t>
            </a:r>
            <a:endParaRPr lang="zh-CN" altLang="en-US" sz="2400">
              <a:solidFill>
                <a:srgbClr val="C0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461375" y="1919928"/>
            <a:ext cx="646331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C00000"/>
                </a:solidFill>
                <a:latin typeface="GungsuhChe" pitchFamily="49" charset="-127"/>
                <a:ea typeface="GungsuhChe" pitchFamily="49" charset="-127"/>
              </a:rPr>
              <a:t>45%</a:t>
            </a:r>
            <a:endParaRPr lang="zh-CN" altLang="en-US" sz="2400">
              <a:solidFill>
                <a:srgbClr val="C0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461375" y="2279367"/>
            <a:ext cx="646331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C00000"/>
                </a:solidFill>
                <a:latin typeface="GungsuhChe" pitchFamily="49" charset="-127"/>
                <a:ea typeface="GungsuhChe" pitchFamily="49" charset="-127"/>
              </a:rPr>
              <a:t>39%</a:t>
            </a:r>
            <a:endParaRPr lang="zh-CN" altLang="en-US" sz="2400">
              <a:solidFill>
                <a:srgbClr val="C0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461375" y="2638806"/>
            <a:ext cx="646331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C00000"/>
                </a:solidFill>
                <a:latin typeface="GungsuhChe" pitchFamily="49" charset="-127"/>
                <a:ea typeface="GungsuhChe" pitchFamily="49" charset="-127"/>
              </a:rPr>
              <a:t>25%</a:t>
            </a:r>
            <a:endParaRPr lang="zh-CN" altLang="en-US" sz="2400">
              <a:solidFill>
                <a:srgbClr val="C00000"/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34" name="矩形 33"/>
          <p:cNvSpPr/>
          <p:nvPr/>
        </p:nvSpPr>
        <p:spPr>
          <a:xfrm rot="5400000">
            <a:off x="6121375" y="900088"/>
            <a:ext cx="4680000" cy="4680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4986724"/>
              </a:avLst>
            </a:prstTxWarp>
            <a:spAutoFit/>
          </a:bodyPr>
          <a:lstStyle/>
          <a:p>
            <a:pPr lvl="0"/>
            <a:r>
              <a:rPr lang="zh-CN" altLang="en-US" sz="1100" smtClean="0">
                <a:solidFill>
                  <a:srgbClr val="C00000"/>
                </a:solidFill>
              </a:rPr>
              <a:t>注：此图非图表自动生成</a:t>
            </a:r>
            <a:endParaRPr lang="zh-CN" altLang="en-US" sz="11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组合 115"/>
          <p:cNvGrpSpPr/>
          <p:nvPr/>
        </p:nvGrpSpPr>
        <p:grpSpPr>
          <a:xfrm>
            <a:off x="900700" y="1079500"/>
            <a:ext cx="4320000" cy="4321175"/>
            <a:chOff x="900700" y="1079500"/>
            <a:chExt cx="4320000" cy="4321175"/>
          </a:xfrm>
        </p:grpSpPr>
        <p:sp>
          <p:nvSpPr>
            <p:cNvPr id="65" name="椭圆 64"/>
            <p:cNvSpPr/>
            <p:nvPr/>
          </p:nvSpPr>
          <p:spPr>
            <a:xfrm>
              <a:off x="900700" y="1079500"/>
              <a:ext cx="4320000" cy="4320000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/>
            <p:nvPr/>
          </p:nvCxnSpPr>
          <p:spPr>
            <a:xfrm rot="5400000">
              <a:off x="3025097" y="1115103"/>
              <a:ext cx="72000" cy="79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5400000">
              <a:off x="3024701" y="5364674"/>
              <a:ext cx="72000" cy="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rot="10800000">
              <a:off x="5140316" y="3240088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10800000">
              <a:off x="904808" y="3240088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9000000">
              <a:off x="4852706" y="2162847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9000000">
              <a:off x="1192417" y="4317114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12600000" flipV="1">
              <a:off x="1188859" y="2182304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12600000" flipV="1">
              <a:off x="4852706" y="4306010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7200000">
              <a:off x="1935314" y="5060449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rot="7200000">
              <a:off x="4100383" y="1409149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rot="14400000" flipH="1">
              <a:off x="4080497" y="5077075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rot="14400000" flipH="1">
              <a:off x="1968756" y="1400489"/>
              <a:ext cx="72000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" name="图表 13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7" name="TextBox 116"/>
          <p:cNvSpPr txBox="1"/>
          <p:nvPr/>
        </p:nvSpPr>
        <p:spPr>
          <a:xfrm>
            <a:off x="2517570" y="710168"/>
            <a:ext cx="1086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smtClean="0">
                <a:solidFill>
                  <a:srgbClr val="C00000"/>
                </a:solidFill>
                <a:latin typeface="Arial Black" pitchFamily="34" charset="0"/>
              </a:rPr>
              <a:t>TOKYO</a:t>
            </a:r>
            <a:endParaRPr lang="zh-CN" altLang="en-US" sz="180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154465" y="5102250"/>
            <a:ext cx="11381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58756" y="3116977"/>
            <a:ext cx="11381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9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3060700" y="3240087"/>
            <a:ext cx="2160588" cy="126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5041751" y="4515941"/>
            <a:ext cx="35907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4 PM</a:t>
            </a:r>
            <a:endParaRPr lang="zh-CN" altLang="en-US" sz="1200" b="1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6301375" y="1079500"/>
            <a:ext cx="4320000" cy="4321175"/>
            <a:chOff x="900700" y="1079500"/>
            <a:chExt cx="4320000" cy="4321175"/>
          </a:xfrm>
        </p:grpSpPr>
        <p:sp>
          <p:nvSpPr>
            <p:cNvPr id="143" name="椭圆 142"/>
            <p:cNvSpPr/>
            <p:nvPr/>
          </p:nvSpPr>
          <p:spPr>
            <a:xfrm>
              <a:off x="900700" y="1079500"/>
              <a:ext cx="4320000" cy="4320000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4" name="直接连接符 143"/>
            <p:cNvCxnSpPr/>
            <p:nvPr/>
          </p:nvCxnSpPr>
          <p:spPr>
            <a:xfrm rot="5400000">
              <a:off x="3025097" y="1115103"/>
              <a:ext cx="72000" cy="79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rot="5400000">
              <a:off x="3024701" y="5364674"/>
              <a:ext cx="72000" cy="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rot="10800000">
              <a:off x="5140316" y="3240088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 rot="10800000">
              <a:off x="904808" y="3240088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 rot="9000000">
              <a:off x="4852706" y="2162847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rot="9000000">
              <a:off x="1192417" y="4317114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rot="12600000" flipV="1">
              <a:off x="1188859" y="2182304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rot="12600000" flipV="1">
              <a:off x="4852706" y="4306010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 rot="7200000">
              <a:off x="1935314" y="5060449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rot="7200000">
              <a:off x="4100383" y="1409149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 rot="14400000" flipH="1">
              <a:off x="4080497" y="5077075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 rot="14400000" flipH="1">
              <a:off x="1968756" y="1400489"/>
              <a:ext cx="72000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6" name="图表 155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7" name="TextBox 156"/>
          <p:cNvSpPr txBox="1"/>
          <p:nvPr/>
        </p:nvSpPr>
        <p:spPr>
          <a:xfrm>
            <a:off x="7819596" y="710168"/>
            <a:ext cx="1283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smtClean="0">
                <a:solidFill>
                  <a:srgbClr val="0070C0"/>
                </a:solidFill>
                <a:latin typeface="Arial Black" pitchFamily="34" charset="0"/>
              </a:rPr>
              <a:t>LONDON</a:t>
            </a:r>
            <a:endParaRPr lang="zh-CN" altLang="en-US" sz="180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9555140" y="5102250"/>
            <a:ext cx="11381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6159431" y="3116977"/>
            <a:ext cx="11381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9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0" name="直接连接符 159"/>
          <p:cNvCxnSpPr/>
          <p:nvPr/>
        </p:nvCxnSpPr>
        <p:spPr>
          <a:xfrm>
            <a:off x="6300787" y="1980088"/>
            <a:ext cx="2160588" cy="126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TextBox 160"/>
          <p:cNvSpPr txBox="1"/>
          <p:nvPr/>
        </p:nvSpPr>
        <p:spPr>
          <a:xfrm>
            <a:off x="6077617" y="1779567"/>
            <a:ext cx="44634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10 AM</a:t>
            </a:r>
            <a:endParaRPr lang="zh-CN" altLang="en-US" sz="1200" b="1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5"/>
          <p:cNvGrpSpPr/>
          <p:nvPr/>
        </p:nvGrpSpPr>
        <p:grpSpPr>
          <a:xfrm>
            <a:off x="900700" y="1079500"/>
            <a:ext cx="4320000" cy="4321175"/>
            <a:chOff x="900700" y="1079500"/>
            <a:chExt cx="4320000" cy="4321175"/>
          </a:xfrm>
        </p:grpSpPr>
        <p:sp>
          <p:nvSpPr>
            <p:cNvPr id="65" name="椭圆 64"/>
            <p:cNvSpPr/>
            <p:nvPr/>
          </p:nvSpPr>
          <p:spPr>
            <a:xfrm>
              <a:off x="900700" y="1079500"/>
              <a:ext cx="4320000" cy="4320000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/>
            <p:nvPr/>
          </p:nvCxnSpPr>
          <p:spPr>
            <a:xfrm rot="5400000">
              <a:off x="3025097" y="1115103"/>
              <a:ext cx="72000" cy="79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5400000">
              <a:off x="3024701" y="5364674"/>
              <a:ext cx="72000" cy="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rot="10800000">
              <a:off x="5140316" y="3240088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10800000">
              <a:off x="904808" y="3240088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9000000">
              <a:off x="4852706" y="2162847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9000000">
              <a:off x="1192417" y="4317114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12600000" flipV="1">
              <a:off x="1188859" y="2182304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12600000" flipV="1">
              <a:off x="4852706" y="4306010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7200000">
              <a:off x="1935314" y="5060449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rot="7200000">
              <a:off x="4100383" y="1409149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rot="14400000" flipH="1">
              <a:off x="4080497" y="5077075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rot="14400000" flipH="1">
              <a:off x="1968756" y="1400489"/>
              <a:ext cx="72000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" name="图表 13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7" name="TextBox 116"/>
          <p:cNvSpPr txBox="1"/>
          <p:nvPr/>
        </p:nvSpPr>
        <p:spPr>
          <a:xfrm>
            <a:off x="2066261" y="710168"/>
            <a:ext cx="1988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smtClean="0">
                <a:solidFill>
                  <a:srgbClr val="00B050"/>
                </a:solidFill>
                <a:latin typeface="Arial Black" pitchFamily="34" charset="0"/>
              </a:rPr>
              <a:t>LOS ANGELES</a:t>
            </a:r>
            <a:endParaRPr lang="zh-CN" altLang="en-US" sz="180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154465" y="5102250"/>
            <a:ext cx="11381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58756" y="3116977"/>
            <a:ext cx="11381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9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组合 141"/>
          <p:cNvGrpSpPr/>
          <p:nvPr/>
        </p:nvGrpSpPr>
        <p:grpSpPr>
          <a:xfrm>
            <a:off x="6301375" y="1079500"/>
            <a:ext cx="4320000" cy="4321175"/>
            <a:chOff x="900700" y="1079500"/>
            <a:chExt cx="4320000" cy="4321175"/>
          </a:xfrm>
        </p:grpSpPr>
        <p:sp>
          <p:nvSpPr>
            <p:cNvPr id="143" name="椭圆 142"/>
            <p:cNvSpPr/>
            <p:nvPr/>
          </p:nvSpPr>
          <p:spPr>
            <a:xfrm>
              <a:off x="900700" y="1079500"/>
              <a:ext cx="4320000" cy="4320000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4" name="直接连接符 143"/>
            <p:cNvCxnSpPr/>
            <p:nvPr/>
          </p:nvCxnSpPr>
          <p:spPr>
            <a:xfrm rot="5400000">
              <a:off x="3025097" y="1115103"/>
              <a:ext cx="72000" cy="79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rot="5400000">
              <a:off x="3024701" y="5364674"/>
              <a:ext cx="72000" cy="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rot="10800000">
              <a:off x="5140316" y="3240088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 rot="10800000">
              <a:off x="904808" y="3240088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 rot="9000000">
              <a:off x="4852706" y="2162847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rot="9000000">
              <a:off x="1192417" y="4317114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rot="12600000" flipV="1">
              <a:off x="1188859" y="2182304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rot="12600000" flipV="1">
              <a:off x="4852706" y="4306010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 rot="7200000">
              <a:off x="1935314" y="5060449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rot="7200000">
              <a:off x="4100383" y="1409149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 rot="14400000" flipH="1">
              <a:off x="4080497" y="5077075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 rot="14400000" flipH="1">
              <a:off x="1968756" y="1400489"/>
              <a:ext cx="72000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6" name="图表 155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7" name="TextBox 156"/>
          <p:cNvSpPr txBox="1"/>
          <p:nvPr/>
        </p:nvSpPr>
        <p:spPr>
          <a:xfrm>
            <a:off x="7670645" y="710168"/>
            <a:ext cx="1581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smtClean="0">
                <a:solidFill>
                  <a:srgbClr val="A50021"/>
                </a:solidFill>
                <a:latin typeface="Arial Black" pitchFamily="34" charset="0"/>
              </a:rPr>
              <a:t>NEW YORK</a:t>
            </a:r>
            <a:endParaRPr lang="zh-CN" altLang="en-US" sz="180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9555140" y="5102250"/>
            <a:ext cx="11381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6159431" y="3116977"/>
            <a:ext cx="11381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9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0" name="直接连接符 159"/>
          <p:cNvCxnSpPr>
            <a:cxnSpLocks noChangeAspect="1"/>
          </p:cNvCxnSpPr>
          <p:nvPr/>
        </p:nvCxnSpPr>
        <p:spPr>
          <a:xfrm>
            <a:off x="6064869" y="2592088"/>
            <a:ext cx="2396506" cy="64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TextBox 160"/>
          <p:cNvSpPr txBox="1"/>
          <p:nvPr/>
        </p:nvSpPr>
        <p:spPr>
          <a:xfrm>
            <a:off x="5718193" y="2363775"/>
            <a:ext cx="58259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9:30 AM</a:t>
            </a:r>
            <a:endParaRPr lang="zh-CN" altLang="en-US" sz="1200" b="1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900112" y="1980088"/>
            <a:ext cx="2160588" cy="1260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76942" y="1779567"/>
            <a:ext cx="44634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10 AM</a:t>
            </a:r>
            <a:endParaRPr lang="zh-CN" altLang="en-US" sz="1200" b="1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115"/>
          <p:cNvGrpSpPr/>
          <p:nvPr/>
        </p:nvGrpSpPr>
        <p:grpSpPr>
          <a:xfrm>
            <a:off x="900700" y="1079500"/>
            <a:ext cx="4320000" cy="4321175"/>
            <a:chOff x="900700" y="1079500"/>
            <a:chExt cx="4320000" cy="4321175"/>
          </a:xfrm>
        </p:grpSpPr>
        <p:sp>
          <p:nvSpPr>
            <p:cNvPr id="65" name="椭圆 64"/>
            <p:cNvSpPr/>
            <p:nvPr/>
          </p:nvSpPr>
          <p:spPr>
            <a:xfrm>
              <a:off x="900700" y="1079500"/>
              <a:ext cx="4320000" cy="4320000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/>
            <p:nvPr/>
          </p:nvCxnSpPr>
          <p:spPr>
            <a:xfrm rot="5400000">
              <a:off x="3025097" y="1115103"/>
              <a:ext cx="72000" cy="79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5400000">
              <a:off x="3024701" y="5364674"/>
              <a:ext cx="72000" cy="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10800000">
              <a:off x="5140316" y="3240088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rot="10800000">
              <a:off x="904808" y="3240088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9000000">
              <a:off x="4852706" y="2162847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9000000">
              <a:off x="1192417" y="4317114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rot="12600000" flipV="1">
              <a:off x="1188859" y="2182304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rot="12600000" flipV="1">
              <a:off x="4852706" y="4306010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7200000">
              <a:off x="1935314" y="5060449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rot="7200000">
              <a:off x="4100383" y="1409149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14400000" flipH="1">
              <a:off x="4080497" y="5077075"/>
              <a:ext cx="73026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rot="14400000" flipH="1">
              <a:off x="1968756" y="1400489"/>
              <a:ext cx="72000" cy="15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8" name="图表 77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9" name="TextBox 78"/>
          <p:cNvSpPr txBox="1"/>
          <p:nvPr/>
        </p:nvSpPr>
        <p:spPr>
          <a:xfrm>
            <a:off x="2431746" y="710168"/>
            <a:ext cx="125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smtClean="0">
                <a:solidFill>
                  <a:srgbClr val="006600"/>
                </a:solidFill>
                <a:latin typeface="Arial Black" pitchFamily="34" charset="0"/>
              </a:rPr>
              <a:t>MUMBAI</a:t>
            </a:r>
            <a:endParaRPr lang="zh-CN" altLang="en-US" sz="180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154465" y="5102250"/>
            <a:ext cx="11381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58756" y="3116977"/>
            <a:ext cx="11381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9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2" name="直接连接符 81"/>
          <p:cNvCxnSpPr/>
          <p:nvPr/>
        </p:nvCxnSpPr>
        <p:spPr>
          <a:xfrm rot="5400000" flipH="1" flipV="1">
            <a:off x="2618572" y="1521629"/>
            <a:ext cx="2160587" cy="127633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4379600" y="987167"/>
            <a:ext cx="35907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 PM</a:t>
            </a:r>
            <a:endParaRPr lang="zh-CN" altLang="en-US" sz="1200" b="1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3604423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" name="Freeform 6"/>
          <p:cNvSpPr>
            <a:spLocks/>
          </p:cNvSpPr>
          <p:nvPr/>
        </p:nvSpPr>
        <p:spPr bwMode="auto">
          <a:xfrm>
            <a:off x="4192603" y="1670028"/>
            <a:ext cx="1494800" cy="1497034"/>
          </a:xfrm>
          <a:custGeom>
            <a:avLst/>
            <a:gdLst/>
            <a:ahLst/>
            <a:cxnLst>
              <a:cxn ang="0">
                <a:pos x="2007" y="0"/>
              </a:cxn>
              <a:cxn ang="0">
                <a:pos x="1955" y="0"/>
              </a:cxn>
              <a:cxn ang="0">
                <a:pos x="1902" y="0"/>
              </a:cxn>
              <a:cxn ang="0">
                <a:pos x="1855" y="5"/>
              </a:cxn>
              <a:cxn ang="0">
                <a:pos x="1802" y="10"/>
              </a:cxn>
              <a:cxn ang="0">
                <a:pos x="1750" y="14"/>
              </a:cxn>
              <a:cxn ang="0">
                <a:pos x="1702" y="24"/>
              </a:cxn>
              <a:cxn ang="0">
                <a:pos x="1650" y="29"/>
              </a:cxn>
              <a:cxn ang="0">
                <a:pos x="1602" y="38"/>
              </a:cxn>
              <a:cxn ang="0">
                <a:pos x="1554" y="53"/>
              </a:cxn>
              <a:cxn ang="0">
                <a:pos x="1507" y="62"/>
              </a:cxn>
              <a:cxn ang="0">
                <a:pos x="1459" y="76"/>
              </a:cxn>
              <a:cxn ang="0">
                <a:pos x="1411" y="91"/>
              </a:cxn>
              <a:cxn ang="0">
                <a:pos x="1364" y="105"/>
              </a:cxn>
              <a:cxn ang="0">
                <a:pos x="1316" y="119"/>
              </a:cxn>
              <a:cxn ang="0">
                <a:pos x="1273" y="138"/>
              </a:cxn>
              <a:cxn ang="0">
                <a:pos x="1226" y="158"/>
              </a:cxn>
              <a:cxn ang="0">
                <a:pos x="1183" y="177"/>
              </a:cxn>
              <a:cxn ang="0">
                <a:pos x="1135" y="196"/>
              </a:cxn>
              <a:cxn ang="0">
                <a:pos x="1092" y="220"/>
              </a:cxn>
              <a:cxn ang="0">
                <a:pos x="1049" y="243"/>
              </a:cxn>
              <a:cxn ang="0">
                <a:pos x="1006" y="267"/>
              </a:cxn>
              <a:cxn ang="0">
                <a:pos x="968" y="291"/>
              </a:cxn>
              <a:cxn ang="0">
                <a:pos x="925" y="315"/>
              </a:cxn>
              <a:cxn ang="0">
                <a:pos x="882" y="344"/>
              </a:cxn>
              <a:cxn ang="0">
                <a:pos x="806" y="396"/>
              </a:cxn>
              <a:cxn ang="0">
                <a:pos x="730" y="458"/>
              </a:cxn>
              <a:cxn ang="0">
                <a:pos x="658" y="520"/>
              </a:cxn>
              <a:cxn ang="0">
                <a:pos x="587" y="587"/>
              </a:cxn>
              <a:cxn ang="0">
                <a:pos x="520" y="659"/>
              </a:cxn>
              <a:cxn ang="0">
                <a:pos x="458" y="730"/>
              </a:cxn>
              <a:cxn ang="0">
                <a:pos x="396" y="807"/>
              </a:cxn>
              <a:cxn ang="0">
                <a:pos x="344" y="883"/>
              </a:cxn>
              <a:cxn ang="0">
                <a:pos x="315" y="926"/>
              </a:cxn>
              <a:cxn ang="0">
                <a:pos x="291" y="964"/>
              </a:cxn>
              <a:cxn ang="0">
                <a:pos x="267" y="1007"/>
              </a:cxn>
              <a:cxn ang="0">
                <a:pos x="243" y="1050"/>
              </a:cxn>
              <a:cxn ang="0">
                <a:pos x="220" y="1093"/>
              </a:cxn>
              <a:cxn ang="0">
                <a:pos x="196" y="1136"/>
              </a:cxn>
              <a:cxn ang="0">
                <a:pos x="177" y="1184"/>
              </a:cxn>
              <a:cxn ang="0">
                <a:pos x="158" y="1227"/>
              </a:cxn>
              <a:cxn ang="0">
                <a:pos x="139" y="1270"/>
              </a:cxn>
              <a:cxn ang="0">
                <a:pos x="120" y="1318"/>
              </a:cxn>
              <a:cxn ang="0">
                <a:pos x="105" y="1365"/>
              </a:cxn>
              <a:cxn ang="0">
                <a:pos x="91" y="1413"/>
              </a:cxn>
              <a:cxn ang="0">
                <a:pos x="77" y="1456"/>
              </a:cxn>
              <a:cxn ang="0">
                <a:pos x="62" y="1509"/>
              </a:cxn>
              <a:cxn ang="0">
                <a:pos x="53" y="1556"/>
              </a:cxn>
              <a:cxn ang="0">
                <a:pos x="38" y="1604"/>
              </a:cxn>
              <a:cxn ang="0">
                <a:pos x="29" y="1652"/>
              </a:cxn>
              <a:cxn ang="0">
                <a:pos x="24" y="1704"/>
              </a:cxn>
              <a:cxn ang="0">
                <a:pos x="15" y="1752"/>
              </a:cxn>
              <a:cxn ang="0">
                <a:pos x="10" y="1805"/>
              </a:cxn>
              <a:cxn ang="0">
                <a:pos x="5" y="1852"/>
              </a:cxn>
              <a:cxn ang="0">
                <a:pos x="0" y="1905"/>
              </a:cxn>
              <a:cxn ang="0">
                <a:pos x="0" y="1957"/>
              </a:cxn>
              <a:cxn ang="0">
                <a:pos x="0" y="2010"/>
              </a:cxn>
              <a:cxn ang="0">
                <a:pos x="2007" y="2010"/>
              </a:cxn>
              <a:cxn ang="0">
                <a:pos x="2007" y="0"/>
              </a:cxn>
            </a:cxnLst>
            <a:rect l="0" t="0" r="r" b="b"/>
            <a:pathLst>
              <a:path w="2007" h="2010">
                <a:moveTo>
                  <a:pt x="2007" y="0"/>
                </a:moveTo>
                <a:lnTo>
                  <a:pt x="1955" y="0"/>
                </a:lnTo>
                <a:lnTo>
                  <a:pt x="1902" y="0"/>
                </a:lnTo>
                <a:lnTo>
                  <a:pt x="1855" y="5"/>
                </a:lnTo>
                <a:lnTo>
                  <a:pt x="1802" y="10"/>
                </a:lnTo>
                <a:lnTo>
                  <a:pt x="1750" y="14"/>
                </a:lnTo>
                <a:lnTo>
                  <a:pt x="1702" y="24"/>
                </a:lnTo>
                <a:lnTo>
                  <a:pt x="1650" y="29"/>
                </a:lnTo>
                <a:lnTo>
                  <a:pt x="1602" y="38"/>
                </a:lnTo>
                <a:lnTo>
                  <a:pt x="1554" y="53"/>
                </a:lnTo>
                <a:lnTo>
                  <a:pt x="1507" y="62"/>
                </a:lnTo>
                <a:lnTo>
                  <a:pt x="1459" y="76"/>
                </a:lnTo>
                <a:lnTo>
                  <a:pt x="1411" y="91"/>
                </a:lnTo>
                <a:lnTo>
                  <a:pt x="1364" y="105"/>
                </a:lnTo>
                <a:lnTo>
                  <a:pt x="1316" y="119"/>
                </a:lnTo>
                <a:lnTo>
                  <a:pt x="1273" y="138"/>
                </a:lnTo>
                <a:lnTo>
                  <a:pt x="1226" y="158"/>
                </a:lnTo>
                <a:lnTo>
                  <a:pt x="1183" y="177"/>
                </a:lnTo>
                <a:lnTo>
                  <a:pt x="1135" y="196"/>
                </a:lnTo>
                <a:lnTo>
                  <a:pt x="1092" y="220"/>
                </a:lnTo>
                <a:lnTo>
                  <a:pt x="1049" y="243"/>
                </a:lnTo>
                <a:lnTo>
                  <a:pt x="1006" y="267"/>
                </a:lnTo>
                <a:lnTo>
                  <a:pt x="968" y="291"/>
                </a:lnTo>
                <a:lnTo>
                  <a:pt x="925" y="315"/>
                </a:lnTo>
                <a:lnTo>
                  <a:pt x="882" y="344"/>
                </a:lnTo>
                <a:lnTo>
                  <a:pt x="806" y="396"/>
                </a:lnTo>
                <a:lnTo>
                  <a:pt x="730" y="458"/>
                </a:lnTo>
                <a:lnTo>
                  <a:pt x="658" y="520"/>
                </a:lnTo>
                <a:lnTo>
                  <a:pt x="587" y="587"/>
                </a:lnTo>
                <a:lnTo>
                  <a:pt x="520" y="659"/>
                </a:lnTo>
                <a:lnTo>
                  <a:pt x="458" y="730"/>
                </a:lnTo>
                <a:lnTo>
                  <a:pt x="396" y="807"/>
                </a:lnTo>
                <a:lnTo>
                  <a:pt x="344" y="883"/>
                </a:lnTo>
                <a:lnTo>
                  <a:pt x="315" y="926"/>
                </a:lnTo>
                <a:lnTo>
                  <a:pt x="291" y="964"/>
                </a:lnTo>
                <a:lnTo>
                  <a:pt x="267" y="1007"/>
                </a:lnTo>
                <a:lnTo>
                  <a:pt x="243" y="1050"/>
                </a:lnTo>
                <a:lnTo>
                  <a:pt x="220" y="1093"/>
                </a:lnTo>
                <a:lnTo>
                  <a:pt x="196" y="1136"/>
                </a:lnTo>
                <a:lnTo>
                  <a:pt x="177" y="1184"/>
                </a:lnTo>
                <a:lnTo>
                  <a:pt x="158" y="1227"/>
                </a:lnTo>
                <a:lnTo>
                  <a:pt x="139" y="1270"/>
                </a:lnTo>
                <a:lnTo>
                  <a:pt x="120" y="1318"/>
                </a:lnTo>
                <a:lnTo>
                  <a:pt x="105" y="1365"/>
                </a:lnTo>
                <a:lnTo>
                  <a:pt x="91" y="1413"/>
                </a:lnTo>
                <a:lnTo>
                  <a:pt x="77" y="1456"/>
                </a:lnTo>
                <a:lnTo>
                  <a:pt x="62" y="1509"/>
                </a:lnTo>
                <a:lnTo>
                  <a:pt x="53" y="1556"/>
                </a:lnTo>
                <a:lnTo>
                  <a:pt x="38" y="1604"/>
                </a:lnTo>
                <a:lnTo>
                  <a:pt x="29" y="1652"/>
                </a:lnTo>
                <a:lnTo>
                  <a:pt x="24" y="1704"/>
                </a:lnTo>
                <a:lnTo>
                  <a:pt x="15" y="1752"/>
                </a:lnTo>
                <a:lnTo>
                  <a:pt x="10" y="1805"/>
                </a:lnTo>
                <a:lnTo>
                  <a:pt x="5" y="1852"/>
                </a:lnTo>
                <a:lnTo>
                  <a:pt x="0" y="1905"/>
                </a:lnTo>
                <a:lnTo>
                  <a:pt x="0" y="1957"/>
                </a:lnTo>
                <a:lnTo>
                  <a:pt x="0" y="2010"/>
                </a:lnTo>
                <a:lnTo>
                  <a:pt x="2007" y="2010"/>
                </a:lnTo>
                <a:lnTo>
                  <a:pt x="2007" y="0"/>
                </a:ln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1400" smtClean="0"/>
          </a:p>
          <a:p>
            <a:pPr algn="ctr"/>
            <a:endParaRPr lang="en-US" altLang="zh-CN" sz="1400" smtClean="0"/>
          </a:p>
          <a:p>
            <a:pPr algn="ctr"/>
            <a:r>
              <a:rPr lang="en-US" altLang="zh-CN" sz="1400" b="1" smtClean="0"/>
              <a:t>25</a:t>
            </a:r>
            <a:r>
              <a:rPr lang="en-US" altLang="zh-CN" sz="1400" b="1" baseline="30000" smtClean="0"/>
              <a:t>%</a:t>
            </a:r>
          </a:p>
          <a:p>
            <a:pPr algn="ctr"/>
            <a:r>
              <a:rPr lang="en-US" altLang="zh-CN" sz="700" b="1" smtClean="0"/>
              <a:t>do not own cell phones</a:t>
            </a:r>
            <a:endParaRPr lang="zh-CN" altLang="en-US" sz="700" b="1"/>
          </a:p>
        </p:txBody>
      </p:sp>
      <p:sp>
        <p:nvSpPr>
          <p:cNvPr id="39" name="TextBox 38"/>
          <p:cNvSpPr txBox="1"/>
          <p:nvPr/>
        </p:nvSpPr>
        <p:spPr>
          <a:xfrm>
            <a:off x="8461375" y="1079500"/>
            <a:ext cx="115448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F1564A"/>
                </a:solidFill>
              </a:rPr>
              <a:t>11</a:t>
            </a:r>
            <a:r>
              <a:rPr lang="en-US" altLang="zh-CN" sz="1400" b="1" baseline="30000" smtClean="0">
                <a:solidFill>
                  <a:srgbClr val="F1564A"/>
                </a:solidFill>
              </a:rPr>
              <a:t>%</a:t>
            </a:r>
          </a:p>
          <a:p>
            <a:r>
              <a:rPr lang="en-US" altLang="zh-CN" sz="800" b="1" smtClean="0">
                <a:solidFill>
                  <a:srgbClr val="F1564A"/>
                </a:solidFill>
              </a:rPr>
              <a:t>of teens send more </a:t>
            </a:r>
          </a:p>
          <a:p>
            <a:r>
              <a:rPr lang="en-US" altLang="zh-CN" sz="800" b="1" smtClean="0">
                <a:solidFill>
                  <a:srgbClr val="F1564A"/>
                </a:solidFill>
              </a:rPr>
              <a:t>than 200 texts/day</a:t>
            </a:r>
            <a:endParaRPr lang="zh-CN" altLang="en-US" sz="800" b="1">
              <a:solidFill>
                <a:srgbClr val="F1564A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461375" y="2963089"/>
            <a:ext cx="115448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ED1559"/>
                </a:solidFill>
              </a:rPr>
              <a:t>33</a:t>
            </a:r>
            <a:r>
              <a:rPr lang="en-US" altLang="zh-CN" sz="1400" b="1" baseline="30000" smtClean="0">
                <a:solidFill>
                  <a:srgbClr val="ED1559"/>
                </a:solidFill>
              </a:rPr>
              <a:t>%</a:t>
            </a:r>
          </a:p>
          <a:p>
            <a:r>
              <a:rPr lang="en-US" altLang="zh-CN" sz="800" b="1" smtClean="0">
                <a:solidFill>
                  <a:srgbClr val="ED1559"/>
                </a:solidFill>
              </a:rPr>
              <a:t>of teens send more </a:t>
            </a:r>
          </a:p>
          <a:p>
            <a:r>
              <a:rPr lang="en-US" altLang="zh-CN" sz="800" b="1" smtClean="0">
                <a:solidFill>
                  <a:srgbClr val="ED1559"/>
                </a:solidFill>
              </a:rPr>
              <a:t>than 100 texts/day</a:t>
            </a:r>
            <a:endParaRPr lang="zh-CN" altLang="en-US" sz="800" b="1">
              <a:solidFill>
                <a:srgbClr val="ED1559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61375" y="4969788"/>
            <a:ext cx="10262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E02B7E"/>
                </a:solidFill>
              </a:rPr>
              <a:t>54</a:t>
            </a:r>
            <a:r>
              <a:rPr lang="en-US" altLang="zh-CN" sz="1400" b="1" baseline="30000" smtClean="0">
                <a:solidFill>
                  <a:srgbClr val="E02B7E"/>
                </a:solidFill>
              </a:rPr>
              <a:t>%</a:t>
            </a:r>
          </a:p>
          <a:p>
            <a:r>
              <a:rPr lang="en-US" altLang="zh-CN" sz="800" b="1" smtClean="0">
                <a:solidFill>
                  <a:srgbClr val="E02B7E"/>
                </a:solidFill>
              </a:rPr>
              <a:t>of teens text daily</a:t>
            </a:r>
            <a:endParaRPr lang="zh-CN" altLang="en-US" sz="800" b="1">
              <a:solidFill>
                <a:srgbClr val="E02B7E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27908" y="4969788"/>
            <a:ext cx="15327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B53A8D"/>
                </a:solidFill>
              </a:rPr>
              <a:t>72</a:t>
            </a:r>
            <a:r>
              <a:rPr lang="en-US" altLang="zh-CN" sz="1400" b="1" baseline="30000" smtClean="0">
                <a:solidFill>
                  <a:srgbClr val="B53A8D"/>
                </a:solidFill>
              </a:rPr>
              <a:t>%</a:t>
            </a:r>
          </a:p>
          <a:p>
            <a:pPr algn="r"/>
            <a:r>
              <a:rPr lang="en-US" altLang="zh-CN" sz="800" b="1" smtClean="0">
                <a:solidFill>
                  <a:srgbClr val="B53A8D"/>
                </a:solidFill>
              </a:rPr>
              <a:t>of teens are text-messagers</a:t>
            </a:r>
            <a:endParaRPr lang="zh-CN" altLang="en-US" sz="800" b="1">
              <a:solidFill>
                <a:srgbClr val="B53A8D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510276" y="2963089"/>
            <a:ext cx="15504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431A5D"/>
                </a:solidFill>
              </a:rPr>
              <a:t>75</a:t>
            </a:r>
            <a:r>
              <a:rPr lang="en-US" altLang="zh-CN" sz="1400" b="1" baseline="30000" smtClean="0">
                <a:solidFill>
                  <a:srgbClr val="431A5D"/>
                </a:solidFill>
              </a:rPr>
              <a:t>%</a:t>
            </a:r>
          </a:p>
          <a:p>
            <a:pPr algn="r"/>
            <a:r>
              <a:rPr lang="en-US" altLang="zh-CN" sz="800" b="1" smtClean="0">
                <a:solidFill>
                  <a:srgbClr val="431A5D"/>
                </a:solidFill>
              </a:rPr>
              <a:t>of all teens own cell phones,</a:t>
            </a:r>
          </a:p>
          <a:p>
            <a:pPr algn="r"/>
            <a:r>
              <a:rPr lang="en-US" altLang="zh-CN" sz="800" b="1" smtClean="0">
                <a:solidFill>
                  <a:srgbClr val="431A5D"/>
                </a:solidFill>
              </a:rPr>
              <a:t>up from 45% in 2004</a:t>
            </a:r>
            <a:endParaRPr lang="zh-CN" altLang="en-US" sz="800" b="1">
              <a:solidFill>
                <a:srgbClr val="431A5D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22963" y="1079500"/>
            <a:ext cx="2037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smtClean="0"/>
              <a:t>Cell phone use, </a:t>
            </a:r>
          </a:p>
          <a:p>
            <a:pPr algn="r"/>
            <a:r>
              <a:rPr lang="en-US" altLang="zh-CN" sz="1400" b="1" smtClean="0"/>
              <a:t>all teens (ages 12-17)</a:t>
            </a:r>
            <a:endParaRPr lang="zh-CN" altLang="en-US" sz="1400" b="1"/>
          </a:p>
        </p:txBody>
      </p:sp>
      <p:sp>
        <p:nvSpPr>
          <p:cNvPr id="45" name="任意多边形 44"/>
          <p:cNvSpPr/>
          <p:nvPr/>
        </p:nvSpPr>
        <p:spPr>
          <a:xfrm flipV="1">
            <a:off x="6841375" y="1341411"/>
            <a:ext cx="1620000" cy="167678"/>
          </a:xfrm>
          <a:custGeom>
            <a:avLst/>
            <a:gdLst>
              <a:gd name="connsiteX0" fmla="*/ 0 w 2704289"/>
              <a:gd name="connsiteY0" fmla="*/ 0 h 2169268"/>
              <a:gd name="connsiteX1" fmla="*/ 0 w 2704289"/>
              <a:gd name="connsiteY1" fmla="*/ 2169268 h 2169268"/>
              <a:gd name="connsiteX2" fmla="*/ 2704289 w 2704289"/>
              <a:gd name="connsiteY2" fmla="*/ 2169268 h 216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04289" h="2169268">
                <a:moveTo>
                  <a:pt x="0" y="0"/>
                </a:moveTo>
                <a:lnTo>
                  <a:pt x="0" y="2169268"/>
                </a:lnTo>
                <a:lnTo>
                  <a:pt x="2704289" y="2169268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6841375" y="4518042"/>
            <a:ext cx="1620000" cy="678469"/>
          </a:xfrm>
          <a:custGeom>
            <a:avLst/>
            <a:gdLst>
              <a:gd name="connsiteX0" fmla="*/ 0 w 2704289"/>
              <a:gd name="connsiteY0" fmla="*/ 0 h 2169268"/>
              <a:gd name="connsiteX1" fmla="*/ 0 w 2704289"/>
              <a:gd name="connsiteY1" fmla="*/ 2169268 h 2169268"/>
              <a:gd name="connsiteX2" fmla="*/ 2704289 w 2704289"/>
              <a:gd name="connsiteY2" fmla="*/ 2169268 h 216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04289" h="2169268">
                <a:moveTo>
                  <a:pt x="0" y="0"/>
                </a:moveTo>
                <a:lnTo>
                  <a:pt x="0" y="2169268"/>
                </a:lnTo>
                <a:lnTo>
                  <a:pt x="2704289" y="2169268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>
            <a:endCxn id="40" idx="1"/>
          </p:cNvCxnSpPr>
          <p:nvPr/>
        </p:nvCxnSpPr>
        <p:spPr>
          <a:xfrm>
            <a:off x="7623200" y="3240088"/>
            <a:ext cx="838175" cy="158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stCxn id="43" idx="3"/>
          </p:cNvCxnSpPr>
          <p:nvPr/>
        </p:nvCxnSpPr>
        <p:spPr>
          <a:xfrm>
            <a:off x="3060700" y="3240088"/>
            <a:ext cx="1420758" cy="158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任意多边形 53"/>
          <p:cNvSpPr/>
          <p:nvPr/>
        </p:nvSpPr>
        <p:spPr>
          <a:xfrm flipH="1">
            <a:off x="3060700" y="4225937"/>
            <a:ext cx="1620000" cy="970573"/>
          </a:xfrm>
          <a:custGeom>
            <a:avLst/>
            <a:gdLst>
              <a:gd name="connsiteX0" fmla="*/ 0 w 2704289"/>
              <a:gd name="connsiteY0" fmla="*/ 0 h 2169268"/>
              <a:gd name="connsiteX1" fmla="*/ 0 w 2704289"/>
              <a:gd name="connsiteY1" fmla="*/ 2169268 h 2169268"/>
              <a:gd name="connsiteX2" fmla="*/ 2704289 w 2704289"/>
              <a:gd name="connsiteY2" fmla="*/ 2169268 h 216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04289" h="2169268">
                <a:moveTo>
                  <a:pt x="0" y="0"/>
                </a:moveTo>
                <a:lnTo>
                  <a:pt x="0" y="2169268"/>
                </a:lnTo>
                <a:lnTo>
                  <a:pt x="2704289" y="2169268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3604423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7" name="组合 56"/>
          <p:cNvGrpSpPr/>
          <p:nvPr/>
        </p:nvGrpSpPr>
        <p:grpSpPr>
          <a:xfrm>
            <a:off x="3601038" y="1078325"/>
            <a:ext cx="4320000" cy="4321175"/>
            <a:chOff x="6301375" y="1078325"/>
            <a:chExt cx="4320000" cy="4321175"/>
          </a:xfrm>
        </p:grpSpPr>
        <p:sp>
          <p:nvSpPr>
            <p:cNvPr id="8" name="弧形 7"/>
            <p:cNvSpPr/>
            <p:nvPr/>
          </p:nvSpPr>
          <p:spPr>
            <a:xfrm>
              <a:off x="6301375" y="1079500"/>
              <a:ext cx="4320000" cy="4320000"/>
            </a:xfrm>
            <a:prstGeom prst="arc">
              <a:avLst>
                <a:gd name="adj1" fmla="val 17218011"/>
                <a:gd name="adj2" fmla="val 16200422"/>
              </a:avLst>
            </a:prstGeom>
            <a:ln w="19050" cap="rnd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8" idx="2"/>
            </p:cNvCxnSpPr>
            <p:nvPr/>
          </p:nvCxnSpPr>
          <p:spPr>
            <a:xfrm flipV="1">
              <a:off x="8461639" y="1078325"/>
              <a:ext cx="1169776" cy="1175"/>
            </a:xfrm>
            <a:prstGeom prst="line">
              <a:avLst/>
            </a:prstGeom>
            <a:ln w="19050" cap="rnd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6975087" y="998708"/>
            <a:ext cx="942566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05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MS Gothic" pitchFamily="49" charset="-128"/>
                <a:ea typeface="MS Gothic" pitchFamily="49" charset="-128"/>
              </a:rPr>
              <a:t>MOST USED HUES</a:t>
            </a:r>
            <a:endParaRPr lang="zh-CN" altLang="en-US" sz="1050" b="1">
              <a:solidFill>
                <a:schemeClr val="tx1">
                  <a:lumMod val="75000"/>
                  <a:lumOff val="25000"/>
                </a:schemeClr>
              </a:solidFill>
              <a:latin typeface="MS Gothic" pitchFamily="49" charset="-128"/>
              <a:ea typeface="MS Gothic" pitchFamily="49" charset="-128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865405" y="1344455"/>
            <a:ext cx="3791266" cy="3791266"/>
            <a:chOff x="6565742" y="1344455"/>
            <a:chExt cx="3791266" cy="3791266"/>
          </a:xfrm>
        </p:grpSpPr>
        <p:grpSp>
          <p:nvGrpSpPr>
            <p:cNvPr id="36" name="组合 35"/>
            <p:cNvGrpSpPr/>
            <p:nvPr/>
          </p:nvGrpSpPr>
          <p:grpSpPr>
            <a:xfrm>
              <a:off x="6565742" y="1398616"/>
              <a:ext cx="3791266" cy="3682944"/>
              <a:chOff x="6565742" y="1398616"/>
              <a:chExt cx="3791266" cy="3682944"/>
            </a:xfrm>
          </p:grpSpPr>
          <p:sp>
            <p:nvSpPr>
              <p:cNvPr id="16" name="矩形 15"/>
              <p:cNvSpPr/>
              <p:nvPr/>
            </p:nvSpPr>
            <p:spPr>
              <a:xfrm rot="840000">
                <a:off x="6565742" y="1398616"/>
                <a:ext cx="3791266" cy="368294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F11843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840000">
                <a:off x="6870621" y="1694784"/>
                <a:ext cx="3181508" cy="309060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912621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840000">
                <a:off x="7172630" y="1988165"/>
                <a:ext cx="2577489" cy="250384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EE0B27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 rot="840000">
                <a:off x="7484380" y="2291008"/>
                <a:ext cx="1953989" cy="18981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F30638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840000">
                <a:off x="7784809" y="2582853"/>
                <a:ext cx="1361722" cy="132281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F50F54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619903" y="1344455"/>
              <a:ext cx="3682944" cy="3791266"/>
              <a:chOff x="6619903" y="1344455"/>
              <a:chExt cx="3682944" cy="3791266"/>
            </a:xfrm>
          </p:grpSpPr>
          <p:sp>
            <p:nvSpPr>
              <p:cNvPr id="21" name="矩形 20"/>
              <p:cNvSpPr/>
              <p:nvPr/>
            </p:nvSpPr>
            <p:spPr>
              <a:xfrm rot="7800000">
                <a:off x="6565742" y="1398616"/>
                <a:ext cx="3791266" cy="368294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0C7785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 rot="7800000">
                <a:off x="6870621" y="1694785"/>
                <a:ext cx="3181508" cy="309060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110533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 rot="7800000">
                <a:off x="7172631" y="1988165"/>
                <a:ext cx="2577489" cy="250384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143138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7800000">
                <a:off x="7484381" y="2291008"/>
                <a:ext cx="1953989" cy="18981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02E0FD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7800000">
                <a:off x="7774881" y="2580712"/>
                <a:ext cx="1361722" cy="132281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0E97F1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619903" y="1344455"/>
              <a:ext cx="3682944" cy="3791266"/>
              <a:chOff x="6619903" y="1344455"/>
              <a:chExt cx="3682944" cy="3791266"/>
            </a:xfrm>
          </p:grpSpPr>
          <p:sp>
            <p:nvSpPr>
              <p:cNvPr id="29" name="矩形 28"/>
              <p:cNvSpPr/>
              <p:nvPr/>
            </p:nvSpPr>
            <p:spPr>
              <a:xfrm rot="4560000">
                <a:off x="6565742" y="1398616"/>
                <a:ext cx="3791266" cy="368294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F2941E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4560000">
                <a:off x="6870621" y="1694784"/>
                <a:ext cx="3181508" cy="309060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FA5716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 rot="4560000">
                <a:off x="7172630" y="1988165"/>
                <a:ext cx="2577489" cy="250384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FFB218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rot="4560000">
                <a:off x="7484380" y="2291008"/>
                <a:ext cx="1953989" cy="18981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FF6A0E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 rot="4560000">
                <a:off x="7779048" y="2584486"/>
                <a:ext cx="1361722" cy="132281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>
                    <a:gd name="adj" fmla="val 15374950"/>
                  </a:avLst>
                </a:prstTxWarp>
                <a:spAutoFit/>
              </a:bodyPr>
              <a:lstStyle/>
              <a:p>
                <a:pPr lvl="0"/>
                <a:r>
                  <a:rPr lang="en-US" altLang="zh-CN" sz="1000" b="1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MS Gothic" pitchFamily="49" charset="-128"/>
                    <a:ea typeface="MS Gothic" pitchFamily="49" charset="-128"/>
                  </a:rPr>
                  <a:t>F84407</a:t>
                </a:r>
                <a:endParaRPr lang="zh-CN" altLang="en-US" sz="1000" b="1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MS Gothic" pitchFamily="49" charset="-128"/>
                  <a:ea typeface="MS Gothic" pitchFamily="49" charset="-128"/>
                </a:endParaRPr>
              </a:p>
            </p:txBody>
          </p:sp>
        </p:grpSp>
      </p:grpSp>
      <p:sp>
        <p:nvSpPr>
          <p:cNvPr id="58" name="TextBox 57"/>
          <p:cNvSpPr txBox="1"/>
          <p:nvPr/>
        </p:nvSpPr>
        <p:spPr>
          <a:xfrm>
            <a:off x="4073809" y="3078505"/>
            <a:ext cx="1615827" cy="3231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105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MS Gothic" pitchFamily="49" charset="-128"/>
                <a:ea typeface="MS Gothic" pitchFamily="49" charset="-128"/>
              </a:rPr>
              <a:t>TOP THREE HUES</a:t>
            </a:r>
          </a:p>
          <a:p>
            <a:pPr algn="r"/>
            <a:r>
              <a:rPr lang="en-US" altLang="zh-CN" sz="105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MS Gothic" pitchFamily="49" charset="-128"/>
                <a:ea typeface="MS Gothic" pitchFamily="49" charset="-128"/>
              </a:rPr>
              <a:t>WITH MOST POPULAR COLORS</a:t>
            </a:r>
            <a:endParaRPr lang="zh-CN" altLang="en-US" sz="1050" b="1">
              <a:solidFill>
                <a:schemeClr val="tx1">
                  <a:lumMod val="65000"/>
                  <a:lumOff val="35000"/>
                </a:schemeClr>
              </a:solidFill>
              <a:latin typeface="MS Gothic" pitchFamily="49" charset="-128"/>
              <a:ea typeface="MS Gothic" pitchFamily="49" charset="-128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214967" y="2947983"/>
            <a:ext cx="511182" cy="109539"/>
            <a:chOff x="10872857" y="1670028"/>
            <a:chExt cx="511182" cy="10953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9" name="椭圆 58"/>
            <p:cNvSpPr/>
            <p:nvPr/>
          </p:nvSpPr>
          <p:spPr>
            <a:xfrm>
              <a:off x="10872857" y="1670028"/>
              <a:ext cx="109539" cy="109539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1073679" y="1670028"/>
              <a:ext cx="109539" cy="109539"/>
            </a:xfrm>
            <a:prstGeom prst="ellipse">
              <a:avLst/>
            </a:prstGeom>
            <a:solidFill>
              <a:srgbClr val="FCB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1274500" y="1670028"/>
              <a:ext cx="109539" cy="109539"/>
            </a:xfrm>
            <a:prstGeom prst="ellipse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>
            <a:off x="360363" y="539749"/>
            <a:ext cx="10801350" cy="5400675"/>
          </a:xfrm>
          <a:prstGeom prst="roundRect">
            <a:avLst>
              <a:gd name="adj" fmla="val 15335"/>
            </a:avLst>
          </a:prstGeom>
          <a:solidFill>
            <a:srgbClr val="FFFFFF">
              <a:alpha val="4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1979952" y="1414437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图表 13"/>
          <p:cNvGraphicFramePr/>
          <p:nvPr/>
        </p:nvGraphicFramePr>
        <p:xfrm>
          <a:off x="539750" y="719138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/>
        </p:nvGraphicFramePr>
        <p:xfrm>
          <a:off x="2340292" y="721259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4140834" y="721259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图表 9"/>
          <p:cNvGraphicFramePr/>
          <p:nvPr/>
        </p:nvGraphicFramePr>
        <p:xfrm>
          <a:off x="5941376" y="721259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图表 10"/>
          <p:cNvGraphicFramePr/>
          <p:nvPr/>
        </p:nvGraphicFramePr>
        <p:xfrm>
          <a:off x="7741918" y="721259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2" name="图表 11"/>
          <p:cNvGraphicFramePr/>
          <p:nvPr/>
        </p:nvGraphicFramePr>
        <p:xfrm>
          <a:off x="9542463" y="719138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539750" y="2518831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/>
          <p:cNvGraphicFramePr/>
          <p:nvPr/>
        </p:nvGraphicFramePr>
        <p:xfrm>
          <a:off x="2340292" y="2518830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图表 15"/>
          <p:cNvGraphicFramePr/>
          <p:nvPr/>
        </p:nvGraphicFramePr>
        <p:xfrm>
          <a:off x="4140834" y="2518830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7" name="图表 16"/>
          <p:cNvGraphicFramePr/>
          <p:nvPr/>
        </p:nvGraphicFramePr>
        <p:xfrm>
          <a:off x="5941376" y="2518830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8" name="图表 17"/>
          <p:cNvGraphicFramePr/>
          <p:nvPr/>
        </p:nvGraphicFramePr>
        <p:xfrm>
          <a:off x="7741918" y="2518830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9" name="图表 18"/>
          <p:cNvGraphicFramePr/>
          <p:nvPr/>
        </p:nvGraphicFramePr>
        <p:xfrm>
          <a:off x="9542463" y="2516709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20" name="图表 19"/>
          <p:cNvGraphicFramePr/>
          <p:nvPr/>
        </p:nvGraphicFramePr>
        <p:xfrm>
          <a:off x="539750" y="4318523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21" name="图表 20"/>
          <p:cNvGraphicFramePr/>
          <p:nvPr/>
        </p:nvGraphicFramePr>
        <p:xfrm>
          <a:off x="2340292" y="4318523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22" name="图表 21"/>
          <p:cNvGraphicFramePr/>
          <p:nvPr/>
        </p:nvGraphicFramePr>
        <p:xfrm>
          <a:off x="4140834" y="4318523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23" name="图表 22"/>
          <p:cNvGraphicFramePr/>
          <p:nvPr/>
        </p:nvGraphicFramePr>
        <p:xfrm>
          <a:off x="5941376" y="4318523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graphicFrame>
        <p:nvGraphicFramePr>
          <p:cNvPr id="24" name="图表 23"/>
          <p:cNvGraphicFramePr/>
          <p:nvPr/>
        </p:nvGraphicFramePr>
        <p:xfrm>
          <a:off x="7741918" y="4318523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aphicFrame>
        <p:nvGraphicFramePr>
          <p:cNvPr id="25" name="图表 24"/>
          <p:cNvGraphicFramePr/>
          <p:nvPr/>
        </p:nvGraphicFramePr>
        <p:xfrm>
          <a:off x="9542463" y="4316402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cxnSp>
        <p:nvCxnSpPr>
          <p:cNvPr id="31" name="直接连接符 30"/>
          <p:cNvCxnSpPr/>
          <p:nvPr/>
        </p:nvCxnSpPr>
        <p:spPr>
          <a:xfrm>
            <a:off x="3780494" y="1438275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581036" y="1439863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381578" y="1439863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9182120" y="1439863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979952" y="3213074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780494" y="3236912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581036" y="3238500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381578" y="3238500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9182120" y="3238500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979952" y="5011711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780494" y="5035549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581036" y="5037137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381578" y="5037137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9182120" y="5037137"/>
            <a:ext cx="360000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5400000">
            <a:off x="1079499" y="2339448"/>
            <a:ext cx="360363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5400000">
            <a:off x="1081087" y="4139141"/>
            <a:ext cx="360363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5400000">
            <a:off x="2880042" y="2339449"/>
            <a:ext cx="360363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rot="5400000">
            <a:off x="2880042" y="4139142"/>
            <a:ext cx="360363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rot="5400000">
            <a:off x="4680584" y="2339450"/>
            <a:ext cx="360363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rot="5400000">
            <a:off x="4680584" y="4139143"/>
            <a:ext cx="360363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rot="5400000">
            <a:off x="6481126" y="2339451"/>
            <a:ext cx="360363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5400000">
            <a:off x="6481126" y="4139144"/>
            <a:ext cx="360363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rot="5400000">
            <a:off x="8281668" y="2339452"/>
            <a:ext cx="360363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rot="5400000">
            <a:off x="8281668" y="4139145"/>
            <a:ext cx="360363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rot="5400000">
            <a:off x="10082213" y="2339453"/>
            <a:ext cx="360363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5400000">
            <a:off x="10082213" y="4139146"/>
            <a:ext cx="360363" cy="1588"/>
          </a:xfrm>
          <a:prstGeom prst="line">
            <a:avLst/>
          </a:prstGeom>
          <a:ln w="38100" cap="rnd">
            <a:solidFill>
              <a:schemeClr val="tx1">
                <a:lumMod val="75000"/>
                <a:lumOff val="2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/>
        </p:nvGraphicFramePr>
        <p:xfrm>
          <a:off x="900112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/>
        </p:nvGraphicFramePr>
        <p:xfrm>
          <a:off x="6300787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>
            <a:off x="360363" y="539749"/>
            <a:ext cx="10801350" cy="5400675"/>
          </a:xfrm>
          <a:prstGeom prst="roundRect">
            <a:avLst>
              <a:gd name="adj" fmla="val 15335"/>
            </a:avLst>
          </a:prstGeom>
          <a:solidFill>
            <a:srgbClr val="000000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1979952" y="1414437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图表 13"/>
          <p:cNvGraphicFramePr/>
          <p:nvPr/>
        </p:nvGraphicFramePr>
        <p:xfrm>
          <a:off x="539750" y="719138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/>
        </p:nvGraphicFramePr>
        <p:xfrm>
          <a:off x="2340292" y="721259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4140834" y="721259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图表 9"/>
          <p:cNvGraphicFramePr/>
          <p:nvPr/>
        </p:nvGraphicFramePr>
        <p:xfrm>
          <a:off x="5941376" y="721259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图表 10"/>
          <p:cNvGraphicFramePr/>
          <p:nvPr/>
        </p:nvGraphicFramePr>
        <p:xfrm>
          <a:off x="7741918" y="721259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2" name="图表 11"/>
          <p:cNvGraphicFramePr/>
          <p:nvPr/>
        </p:nvGraphicFramePr>
        <p:xfrm>
          <a:off x="9542463" y="719138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539750" y="2518831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/>
          <p:cNvGraphicFramePr/>
          <p:nvPr/>
        </p:nvGraphicFramePr>
        <p:xfrm>
          <a:off x="2340292" y="2518830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图表 15"/>
          <p:cNvGraphicFramePr/>
          <p:nvPr/>
        </p:nvGraphicFramePr>
        <p:xfrm>
          <a:off x="4140834" y="2518830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7" name="图表 16"/>
          <p:cNvGraphicFramePr/>
          <p:nvPr/>
        </p:nvGraphicFramePr>
        <p:xfrm>
          <a:off x="5941376" y="2518830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8" name="图表 17"/>
          <p:cNvGraphicFramePr/>
          <p:nvPr/>
        </p:nvGraphicFramePr>
        <p:xfrm>
          <a:off x="7741918" y="2518830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9" name="图表 18"/>
          <p:cNvGraphicFramePr/>
          <p:nvPr/>
        </p:nvGraphicFramePr>
        <p:xfrm>
          <a:off x="9542463" y="2516709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20" name="图表 19"/>
          <p:cNvGraphicFramePr/>
          <p:nvPr/>
        </p:nvGraphicFramePr>
        <p:xfrm>
          <a:off x="539750" y="4318523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21" name="图表 20"/>
          <p:cNvGraphicFramePr/>
          <p:nvPr/>
        </p:nvGraphicFramePr>
        <p:xfrm>
          <a:off x="2340292" y="4318523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22" name="图表 21"/>
          <p:cNvGraphicFramePr/>
          <p:nvPr/>
        </p:nvGraphicFramePr>
        <p:xfrm>
          <a:off x="4140834" y="4318523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23" name="图表 22"/>
          <p:cNvGraphicFramePr/>
          <p:nvPr/>
        </p:nvGraphicFramePr>
        <p:xfrm>
          <a:off x="5941376" y="4318523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graphicFrame>
        <p:nvGraphicFramePr>
          <p:cNvPr id="24" name="图表 23"/>
          <p:cNvGraphicFramePr/>
          <p:nvPr/>
        </p:nvGraphicFramePr>
        <p:xfrm>
          <a:off x="7741918" y="4318523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aphicFrame>
        <p:nvGraphicFramePr>
          <p:cNvPr id="25" name="图表 24"/>
          <p:cNvGraphicFramePr/>
          <p:nvPr/>
        </p:nvGraphicFramePr>
        <p:xfrm>
          <a:off x="9542463" y="4316402"/>
          <a:ext cx="1439862" cy="1442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cxnSp>
        <p:nvCxnSpPr>
          <p:cNvPr id="31" name="直接连接符 30"/>
          <p:cNvCxnSpPr/>
          <p:nvPr/>
        </p:nvCxnSpPr>
        <p:spPr>
          <a:xfrm>
            <a:off x="3780494" y="1438275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581036" y="1439863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381578" y="1439863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9182120" y="1439863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979952" y="3213074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780494" y="3236912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581036" y="3238500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381578" y="3238500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9182120" y="3238500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979952" y="5011711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780494" y="5035549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581036" y="5037137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381578" y="5037137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9182120" y="5037137"/>
            <a:ext cx="360000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5400000">
            <a:off x="1079499" y="2339448"/>
            <a:ext cx="360363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5400000">
            <a:off x="1081087" y="4139141"/>
            <a:ext cx="360363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5400000">
            <a:off x="2880042" y="2339449"/>
            <a:ext cx="360363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rot="5400000">
            <a:off x="2880042" y="4139142"/>
            <a:ext cx="360363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rot="5400000">
            <a:off x="4680584" y="2339450"/>
            <a:ext cx="360363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rot="5400000">
            <a:off x="4680584" y="4139143"/>
            <a:ext cx="360363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rot="5400000">
            <a:off x="6481126" y="2339451"/>
            <a:ext cx="360363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5400000">
            <a:off x="6481126" y="4139144"/>
            <a:ext cx="360363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rot="5400000">
            <a:off x="8281668" y="2339452"/>
            <a:ext cx="360363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rot="5400000">
            <a:off x="8281668" y="4139145"/>
            <a:ext cx="360363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rot="5400000">
            <a:off x="10082213" y="2339453"/>
            <a:ext cx="360363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5400000">
            <a:off x="10082213" y="4139146"/>
            <a:ext cx="360363" cy="1588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圆角矩形 64"/>
          <p:cNvSpPr/>
          <p:nvPr/>
        </p:nvSpPr>
        <p:spPr>
          <a:xfrm>
            <a:off x="181038" y="2519363"/>
            <a:ext cx="11160000" cy="1800225"/>
          </a:xfrm>
          <a:prstGeom prst="roundRect">
            <a:avLst>
              <a:gd name="adj" fmla="val 30731"/>
            </a:avLst>
          </a:prstGeom>
          <a:solidFill>
            <a:srgbClr val="000000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/>
        </p:nvGraphicFramePr>
        <p:xfrm>
          <a:off x="366713" y="2690859"/>
          <a:ext cx="1079500" cy="108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859174" y="3150203"/>
            <a:ext cx="94578" cy="162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400" b="1" smtClean="0">
                <a:solidFill>
                  <a:srgbClr val="C00000"/>
                </a:solidFill>
                <a:latin typeface="Candara" pitchFamily="34" charset="0"/>
              </a:rPr>
              <a:t>9</a:t>
            </a:r>
            <a:endParaRPr lang="zh-CN" altLang="en-US" sz="1400" b="1">
              <a:solidFill>
                <a:srgbClr val="C00000"/>
              </a:solidFill>
              <a:latin typeface="Candara" pitchFamily="34" charset="0"/>
            </a:endParaRPr>
          </a:p>
        </p:txBody>
      </p:sp>
      <p:graphicFrame>
        <p:nvGraphicFramePr>
          <p:cNvPr id="37" name="图表 36"/>
          <p:cNvGraphicFramePr/>
          <p:nvPr/>
        </p:nvGraphicFramePr>
        <p:xfrm>
          <a:off x="1446213" y="2690859"/>
          <a:ext cx="1079500" cy="108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1926652" y="3150203"/>
            <a:ext cx="118622" cy="162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400" b="1" smtClean="0">
                <a:solidFill>
                  <a:srgbClr val="C00000"/>
                </a:solidFill>
                <a:latin typeface="Candara" pitchFamily="34" charset="0"/>
              </a:rPr>
              <a:t>11</a:t>
            </a:r>
            <a:endParaRPr lang="zh-CN" altLang="en-US" sz="1400" b="1">
              <a:solidFill>
                <a:srgbClr val="C00000"/>
              </a:solidFill>
              <a:latin typeface="Candara" pitchFamily="34" charset="0"/>
            </a:endParaRPr>
          </a:p>
        </p:txBody>
      </p:sp>
      <p:graphicFrame>
        <p:nvGraphicFramePr>
          <p:cNvPr id="39" name="图表 38"/>
          <p:cNvGraphicFramePr/>
          <p:nvPr/>
        </p:nvGraphicFramePr>
        <p:xfrm>
          <a:off x="2525713" y="2690859"/>
          <a:ext cx="1079500" cy="108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2992526" y="3150203"/>
            <a:ext cx="145874" cy="162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400" b="1" smtClean="0">
                <a:solidFill>
                  <a:srgbClr val="C00000"/>
                </a:solidFill>
                <a:latin typeface="Candara" pitchFamily="34" charset="0"/>
              </a:rPr>
              <a:t>12</a:t>
            </a:r>
            <a:endParaRPr lang="zh-CN" altLang="en-US" sz="1400" b="1">
              <a:solidFill>
                <a:srgbClr val="C00000"/>
              </a:solidFill>
              <a:latin typeface="Candara" pitchFamily="34" charset="0"/>
            </a:endParaRPr>
          </a:p>
        </p:txBody>
      </p:sp>
      <p:graphicFrame>
        <p:nvGraphicFramePr>
          <p:cNvPr id="41" name="图表 40"/>
          <p:cNvGraphicFramePr/>
          <p:nvPr/>
        </p:nvGraphicFramePr>
        <p:xfrm>
          <a:off x="3605213" y="2690859"/>
          <a:ext cx="1079500" cy="108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4072026" y="3150203"/>
            <a:ext cx="145874" cy="162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400" b="1" smtClean="0">
                <a:solidFill>
                  <a:srgbClr val="C00000"/>
                </a:solidFill>
                <a:latin typeface="Candara" pitchFamily="34" charset="0"/>
              </a:rPr>
              <a:t>12</a:t>
            </a:r>
            <a:endParaRPr lang="zh-CN" altLang="en-US" sz="1400" b="1">
              <a:solidFill>
                <a:srgbClr val="C00000"/>
              </a:solidFill>
              <a:latin typeface="Candara" pitchFamily="34" charset="0"/>
            </a:endParaRPr>
          </a:p>
        </p:txBody>
      </p:sp>
      <p:graphicFrame>
        <p:nvGraphicFramePr>
          <p:cNvPr id="43" name="图表 42"/>
          <p:cNvGraphicFramePr/>
          <p:nvPr/>
        </p:nvGraphicFramePr>
        <p:xfrm>
          <a:off x="4684713" y="2690859"/>
          <a:ext cx="1079500" cy="108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5146717" y="3150203"/>
            <a:ext cx="155492" cy="162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400" b="1" smtClean="0">
                <a:solidFill>
                  <a:srgbClr val="C00000"/>
                </a:solidFill>
                <a:latin typeface="Candara" pitchFamily="34" charset="0"/>
              </a:rPr>
              <a:t>14</a:t>
            </a:r>
            <a:endParaRPr lang="zh-CN" altLang="en-US" sz="1400" b="1">
              <a:solidFill>
                <a:srgbClr val="C00000"/>
              </a:solidFill>
              <a:latin typeface="Candara" pitchFamily="34" charset="0"/>
            </a:endParaRPr>
          </a:p>
        </p:txBody>
      </p:sp>
      <p:graphicFrame>
        <p:nvGraphicFramePr>
          <p:cNvPr id="45" name="图表 44"/>
          <p:cNvGraphicFramePr/>
          <p:nvPr/>
        </p:nvGraphicFramePr>
        <p:xfrm>
          <a:off x="5764213" y="2690859"/>
          <a:ext cx="1079500" cy="108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6226217" y="3150203"/>
            <a:ext cx="155492" cy="162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400" b="1" smtClean="0">
                <a:solidFill>
                  <a:srgbClr val="C00000"/>
                </a:solidFill>
                <a:latin typeface="Candara" pitchFamily="34" charset="0"/>
              </a:rPr>
              <a:t>14</a:t>
            </a:r>
            <a:endParaRPr lang="zh-CN" altLang="en-US" sz="1400" b="1">
              <a:solidFill>
                <a:srgbClr val="C00000"/>
              </a:solidFill>
              <a:latin typeface="Candara" pitchFamily="34" charset="0"/>
            </a:endParaRPr>
          </a:p>
        </p:txBody>
      </p:sp>
      <p:graphicFrame>
        <p:nvGraphicFramePr>
          <p:cNvPr id="47" name="图表 46"/>
          <p:cNvGraphicFramePr/>
          <p:nvPr/>
        </p:nvGraphicFramePr>
        <p:xfrm>
          <a:off x="6843713" y="2690859"/>
          <a:ext cx="1079500" cy="108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7311328" y="3150203"/>
            <a:ext cx="144270" cy="162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400" b="1" smtClean="0">
                <a:solidFill>
                  <a:srgbClr val="C00000"/>
                </a:solidFill>
                <a:latin typeface="Candara" pitchFamily="34" charset="0"/>
              </a:rPr>
              <a:t>15</a:t>
            </a:r>
            <a:endParaRPr lang="zh-CN" altLang="en-US" sz="1400" b="1">
              <a:solidFill>
                <a:srgbClr val="C00000"/>
              </a:solidFill>
              <a:latin typeface="Candara" pitchFamily="34" charset="0"/>
            </a:endParaRPr>
          </a:p>
        </p:txBody>
      </p:sp>
      <p:graphicFrame>
        <p:nvGraphicFramePr>
          <p:cNvPr id="49" name="图表 48"/>
          <p:cNvGraphicFramePr/>
          <p:nvPr/>
        </p:nvGraphicFramePr>
        <p:xfrm>
          <a:off x="7923213" y="2690859"/>
          <a:ext cx="1079500" cy="108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8393232" y="3150203"/>
            <a:ext cx="139462" cy="162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400" b="1" smtClean="0">
                <a:solidFill>
                  <a:srgbClr val="C00000"/>
                </a:solidFill>
                <a:latin typeface="Candara" pitchFamily="34" charset="0"/>
              </a:rPr>
              <a:t>·6</a:t>
            </a:r>
            <a:endParaRPr lang="zh-CN" altLang="en-US" sz="1400" b="1">
              <a:solidFill>
                <a:srgbClr val="C00000"/>
              </a:solidFill>
              <a:latin typeface="Candara" pitchFamily="34" charset="0"/>
            </a:endParaRPr>
          </a:p>
        </p:txBody>
      </p:sp>
      <p:graphicFrame>
        <p:nvGraphicFramePr>
          <p:cNvPr id="51" name="图表 50"/>
          <p:cNvGraphicFramePr/>
          <p:nvPr/>
        </p:nvGraphicFramePr>
        <p:xfrm>
          <a:off x="9002713" y="2690859"/>
          <a:ext cx="1079500" cy="108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9472732" y="3150203"/>
            <a:ext cx="139462" cy="162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400" b="1" smtClean="0">
                <a:solidFill>
                  <a:srgbClr val="C00000"/>
                </a:solidFill>
                <a:latin typeface="Candara" pitchFamily="34" charset="0"/>
              </a:rPr>
              <a:t>·9</a:t>
            </a:r>
            <a:endParaRPr lang="zh-CN" altLang="en-US" sz="1400" b="1">
              <a:solidFill>
                <a:srgbClr val="C00000"/>
              </a:solidFill>
              <a:latin typeface="Candara" pitchFamily="34" charset="0"/>
            </a:endParaRPr>
          </a:p>
        </p:txBody>
      </p:sp>
      <p:graphicFrame>
        <p:nvGraphicFramePr>
          <p:cNvPr id="53" name="图表 52"/>
          <p:cNvGraphicFramePr/>
          <p:nvPr/>
        </p:nvGraphicFramePr>
        <p:xfrm>
          <a:off x="10082213" y="2690859"/>
          <a:ext cx="1079500" cy="108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10530592" y="3150203"/>
            <a:ext cx="182742" cy="162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400" b="1" smtClean="0">
                <a:solidFill>
                  <a:srgbClr val="C00000"/>
                </a:solidFill>
                <a:latin typeface="Candara" pitchFamily="34" charset="0"/>
              </a:rPr>
              <a:t>24</a:t>
            </a:r>
            <a:endParaRPr lang="zh-CN" altLang="en-US" sz="1400" b="1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61391" y="3984132"/>
            <a:ext cx="290144" cy="1560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Candara" pitchFamily="34" charset="0"/>
              </a:rPr>
              <a:t>Italy</a:t>
            </a:r>
            <a:endParaRPr lang="zh-CN" altLang="en-US" sz="1200" b="1" smtClean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800586" y="3984132"/>
            <a:ext cx="365485" cy="1560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Candara" pitchFamily="34" charset="0"/>
              </a:rPr>
              <a:t>Spain</a:t>
            </a:r>
            <a:endParaRPr lang="zh-CN" altLang="en-US" sz="1200" b="1" smtClean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690130" y="3984132"/>
            <a:ext cx="745397" cy="1560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Candara" pitchFamily="34" charset="0"/>
              </a:rPr>
              <a:t>Netherland</a:t>
            </a:r>
            <a:endParaRPr lang="zh-CN" altLang="en-US" sz="1200" b="1" smtClean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748791" y="3984132"/>
            <a:ext cx="787075" cy="1560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Candara" pitchFamily="34" charset="0"/>
              </a:rPr>
              <a:t>Switzerland</a:t>
            </a:r>
            <a:endParaRPr lang="zh-CN" altLang="en-US" sz="1200" b="1" smtClean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985385" y="3984132"/>
            <a:ext cx="472886" cy="1560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Candara" pitchFamily="34" charset="0"/>
              </a:rPr>
              <a:t>Austria</a:t>
            </a:r>
            <a:endParaRPr lang="zh-CN" altLang="en-US" sz="1200" b="1" smtClean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080114" y="3985222"/>
            <a:ext cx="442429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Candara" pitchFamily="34" charset="0"/>
              </a:rPr>
              <a:t>France</a:t>
            </a:r>
            <a:endParaRPr lang="zh-CN" altLang="en-US" sz="1200" b="1" smtClean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159614" y="3985222"/>
            <a:ext cx="442429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Candara" pitchFamily="34" charset="0"/>
              </a:rPr>
              <a:t>France</a:t>
            </a:r>
            <a:endParaRPr lang="zh-CN" altLang="en-US" sz="1200" b="1" smtClean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364148" y="3984132"/>
            <a:ext cx="192360" cy="1560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Candara" pitchFamily="34" charset="0"/>
              </a:rPr>
              <a:t>UK</a:t>
            </a:r>
            <a:endParaRPr lang="zh-CN" altLang="en-US" sz="1200" b="1" smtClean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237662" y="3984132"/>
            <a:ext cx="604333" cy="1560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Candara" pitchFamily="34" charset="0"/>
              </a:rPr>
              <a:t>Denmark</a:t>
            </a:r>
            <a:endParaRPr lang="zh-CN" altLang="en-US" sz="1200" b="1" smtClean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480668" y="3984132"/>
            <a:ext cx="277320" cy="1560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Candara" pitchFamily="34" charset="0"/>
              </a:rPr>
              <a:t>USA</a:t>
            </a:r>
            <a:endParaRPr lang="zh-CN" altLang="en-US" sz="1200" b="1" smtClean="0">
              <a:solidFill>
                <a:schemeClr val="bg1"/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图表 32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4" name="图表 33"/>
          <p:cNvGraphicFramePr/>
          <p:nvPr/>
        </p:nvGraphicFramePr>
        <p:xfrm>
          <a:off x="6301581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图表 32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图表 32"/>
          <p:cNvGraphicFramePr/>
          <p:nvPr/>
        </p:nvGraphicFramePr>
        <p:xfrm>
          <a:off x="904085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6304760" y="1079500"/>
          <a:ext cx="4313230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6300787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900112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900112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/>
          <p:cNvGraphicFramePr/>
          <p:nvPr/>
        </p:nvGraphicFramePr>
        <p:xfrm>
          <a:off x="6301581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900906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6301581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900906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6301581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900906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6301581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内容占位符 3"/>
          <p:cNvGraphicFramePr>
            <a:graphicFrameLocks/>
          </p:cNvGraphicFramePr>
          <p:nvPr/>
        </p:nvGraphicFramePr>
        <p:xfrm>
          <a:off x="899753" y="1079500"/>
          <a:ext cx="4321893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6300787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900906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6301581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弧形 21"/>
          <p:cNvSpPr>
            <a:spLocks noChangeAspect="1"/>
          </p:cNvSpPr>
          <p:nvPr/>
        </p:nvSpPr>
        <p:spPr>
          <a:xfrm>
            <a:off x="3241038" y="720088"/>
            <a:ext cx="5040000" cy="5040000"/>
          </a:xfrm>
          <a:prstGeom prst="arc">
            <a:avLst>
              <a:gd name="adj1" fmla="val 14170370"/>
              <a:gd name="adj2" fmla="val 12909919"/>
            </a:avLst>
          </a:prstGeom>
          <a:ln w="12700">
            <a:solidFill>
              <a:schemeClr val="bg1">
                <a:lumMod val="50000"/>
              </a:schemeClr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3632199" y="1079500"/>
            <a:ext cx="720000" cy="720000"/>
          </a:xfrm>
          <a:prstGeom prst="ellipse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 smtClean="0">
                <a:latin typeface="Arial Black" pitchFamily="34" charset="0"/>
              </a:rPr>
              <a:t>WEEK</a:t>
            </a:r>
          </a:p>
          <a:p>
            <a:pPr algn="ctr"/>
            <a:r>
              <a:rPr lang="en-US" altLang="zh-CN" sz="1400" smtClean="0">
                <a:latin typeface="Arial Black" pitchFamily="34" charset="0"/>
              </a:rPr>
              <a:t>1</a:t>
            </a:r>
            <a:endParaRPr lang="zh-CN" altLang="en-US" sz="1400">
              <a:latin typeface="Arial Black" pitchFamily="34" charset="0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7185044" y="4681538"/>
          <a:ext cx="717815" cy="719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/>
        </p:nvGraphicFramePr>
        <p:xfrm>
          <a:off x="3606770" y="4681538"/>
          <a:ext cx="717815" cy="719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3" name="图表 32"/>
          <p:cNvGraphicFramePr/>
          <p:nvPr/>
        </p:nvGraphicFramePr>
        <p:xfrm>
          <a:off x="4682730" y="2159794"/>
          <a:ext cx="2156615" cy="216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5402130" y="360363"/>
          <a:ext cx="717815" cy="719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图表 6"/>
          <p:cNvGraphicFramePr/>
          <p:nvPr/>
        </p:nvGraphicFramePr>
        <p:xfrm>
          <a:off x="7185044" y="1079500"/>
          <a:ext cx="717815" cy="719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图表 10"/>
          <p:cNvGraphicFramePr/>
          <p:nvPr/>
        </p:nvGraphicFramePr>
        <p:xfrm>
          <a:off x="7922948" y="2880519"/>
          <a:ext cx="717815" cy="719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5402130" y="5400675"/>
          <a:ext cx="717815" cy="719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/>
          <p:cNvGraphicFramePr/>
          <p:nvPr/>
        </p:nvGraphicFramePr>
        <p:xfrm>
          <a:off x="2881313" y="2880519"/>
          <a:ext cx="717815" cy="719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8" name="矩形 17"/>
          <p:cNvSpPr/>
          <p:nvPr/>
        </p:nvSpPr>
        <p:spPr>
          <a:xfrm>
            <a:off x="4897038" y="1633515"/>
            <a:ext cx="1728000" cy="216000"/>
          </a:xfrm>
          <a:prstGeom prst="rect">
            <a:avLst/>
          </a:prstGeom>
          <a:solidFill>
            <a:srgbClr val="F1612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smtClean="0">
                <a:latin typeface="Arial Black" pitchFamily="34" charset="0"/>
              </a:rPr>
              <a:t>THE DAILY GOAL</a:t>
            </a:r>
            <a:endParaRPr lang="zh-CN" altLang="en-US" sz="1200"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67528" y="83364"/>
            <a:ext cx="5870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latin typeface="Arial Black" pitchFamily="34" charset="0"/>
              </a:rPr>
              <a:t>MON</a:t>
            </a:r>
            <a:endParaRPr lang="zh-CN" altLang="en-US" sz="1200"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2700000">
            <a:off x="7642914" y="967871"/>
            <a:ext cx="5341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latin typeface="Arial Black" pitchFamily="34" charset="0"/>
              </a:rPr>
              <a:t>TUE</a:t>
            </a:r>
            <a:endParaRPr lang="zh-CN" altLang="en-US" sz="1200"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5400000">
            <a:off x="8494569" y="3101588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latin typeface="Arial Black" pitchFamily="34" charset="0"/>
              </a:rPr>
              <a:t>WED</a:t>
            </a:r>
            <a:endParaRPr lang="zh-CN" altLang="en-US" sz="1200"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rot="8100000">
            <a:off x="7625085" y="5252145"/>
            <a:ext cx="5517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latin typeface="Arial Black" pitchFamily="34" charset="0"/>
              </a:rPr>
              <a:t>THU</a:t>
            </a:r>
            <a:endParaRPr lang="zh-CN" altLang="en-US" sz="1200"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 rot="10800000">
            <a:off x="5527641" y="6119813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latin typeface="Arial Black" pitchFamily="34" charset="0"/>
              </a:rPr>
              <a:t>FRI</a:t>
            </a:r>
            <a:endParaRPr lang="zh-CN" altLang="en-US" sz="1200"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13500000">
            <a:off x="3362982" y="5262176"/>
            <a:ext cx="515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latin typeface="Arial Black" pitchFamily="34" charset="0"/>
              </a:rPr>
              <a:t>SAT</a:t>
            </a:r>
            <a:endParaRPr lang="zh-CN" altLang="en-US" sz="1200"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16200000">
            <a:off x="2466937" y="3101589"/>
            <a:ext cx="5517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latin typeface="Arial Black" pitchFamily="34" charset="0"/>
              </a:rPr>
              <a:t>SUN</a:t>
            </a:r>
            <a:endParaRPr lang="zh-CN" altLang="en-US" sz="120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900906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6301581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900906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6301581" y="1080294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900906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6301581" y="1079500"/>
          <a:ext cx="4319587" cy="4320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27859" y="2778423"/>
            <a:ext cx="7066358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400" b="1" smtClean="0">
                <a:solidFill>
                  <a:schemeClr val="accent1">
                    <a:lumMod val="75000"/>
                    <a:lumOff val="25000"/>
                  </a:schemeClr>
                </a:solidFill>
                <a:latin typeface="Gulim" pitchFamily="34" charset="-127"/>
                <a:ea typeface="Gulim" pitchFamily="34" charset="-127"/>
              </a:rPr>
              <a:t>TO</a:t>
            </a:r>
            <a:r>
              <a:rPr lang="en-US" altLang="zh-CN" sz="5400" b="1" smtClean="0">
                <a:solidFill>
                  <a:schemeClr val="accent1"/>
                </a:solidFill>
                <a:latin typeface="Gulim" pitchFamily="34" charset="-127"/>
                <a:ea typeface="Gulim" pitchFamily="34" charset="-127"/>
              </a:rPr>
              <a:t> </a:t>
            </a:r>
            <a:r>
              <a:rPr lang="en-US" altLang="zh-CN" sz="5400" b="1" smtClean="0">
                <a:solidFill>
                  <a:schemeClr val="accent1">
                    <a:lumMod val="90000"/>
                    <a:lumOff val="10000"/>
                  </a:schemeClr>
                </a:solidFill>
                <a:latin typeface="Gulim" pitchFamily="34" charset="-127"/>
                <a:ea typeface="Gulim" pitchFamily="34" charset="-127"/>
              </a:rPr>
              <a:t>BE</a:t>
            </a:r>
            <a:r>
              <a:rPr lang="en-US" altLang="zh-CN" sz="5400" b="1" smtClean="0">
                <a:solidFill>
                  <a:schemeClr val="accent1"/>
                </a:solidFill>
                <a:latin typeface="Gulim" pitchFamily="34" charset="-127"/>
                <a:ea typeface="Gulim" pitchFamily="34" charset="-127"/>
              </a:rPr>
              <a:t> CONTINUED…</a:t>
            </a:r>
            <a:endParaRPr lang="zh-CN" altLang="en-US" sz="5400" b="1">
              <a:solidFill>
                <a:schemeClr val="accent1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单圆角矩形 6"/>
          <p:cNvSpPr/>
          <p:nvPr/>
        </p:nvSpPr>
        <p:spPr>
          <a:xfrm>
            <a:off x="3060700" y="5400675"/>
            <a:ext cx="5400675" cy="720000"/>
          </a:xfrm>
          <a:prstGeom prst="round1Rect">
            <a:avLst>
              <a:gd name="adj" fmla="val 24594"/>
            </a:avLst>
          </a:prstGeom>
          <a:solidFill>
            <a:srgbClr val="000000">
              <a:alpha val="40000"/>
            </a:srgbClr>
          </a:solidFill>
        </p:spPr>
        <p:txBody>
          <a:bodyPr wrap="square" anchor="ctr">
            <a:noAutofit/>
          </a:bodyPr>
          <a:lstStyle/>
          <a:p>
            <a:r>
              <a:rPr lang="zh-CN" altLang="en-US" sz="1600" b="1" smtClean="0">
                <a:solidFill>
                  <a:schemeClr val="bg1"/>
                </a:solidFill>
              </a:rPr>
              <a:t>老</a:t>
            </a:r>
            <a:r>
              <a:rPr lang="en-US" altLang="zh-CN" sz="1600" b="1" smtClean="0">
                <a:solidFill>
                  <a:schemeClr val="bg1"/>
                </a:solidFill>
              </a:rPr>
              <a:t>S</a:t>
            </a:r>
            <a:r>
              <a:rPr lang="zh-CN" altLang="en-US" sz="1600" b="1" smtClean="0">
                <a:solidFill>
                  <a:schemeClr val="bg1"/>
                </a:solidFill>
              </a:rPr>
              <a:t>的  </a:t>
            </a:r>
            <a:r>
              <a:rPr lang="en-US" altLang="zh-CN" sz="1600" b="1" smtClean="0">
                <a:solidFill>
                  <a:schemeClr val="bg1"/>
                </a:solidFill>
              </a:rPr>
              <a:t>BLOG      </a:t>
            </a:r>
            <a:r>
              <a:rPr lang="en-US" altLang="zh-CN" sz="1600" b="1" smtClean="0">
                <a:solidFill>
                  <a:srgbClr val="FFFF00"/>
                </a:solidFill>
              </a:rPr>
              <a:t>http://blog.sina.com.cn/pptkeynote</a:t>
            </a:r>
          </a:p>
          <a:p>
            <a:r>
              <a:rPr lang="zh-CN" altLang="en-US" sz="1600" b="1" smtClean="0">
                <a:solidFill>
                  <a:schemeClr val="bg1"/>
                </a:solidFill>
              </a:rPr>
              <a:t>老</a:t>
            </a:r>
            <a:r>
              <a:rPr lang="en-US" altLang="zh-CN" sz="1600" b="1" smtClean="0">
                <a:solidFill>
                  <a:schemeClr val="bg1"/>
                </a:solidFill>
              </a:rPr>
              <a:t>S</a:t>
            </a:r>
            <a:r>
              <a:rPr lang="zh-CN" altLang="en-US" sz="1600" b="1" smtClean="0">
                <a:solidFill>
                  <a:schemeClr val="bg1"/>
                </a:solidFill>
              </a:rPr>
              <a:t>的    微博</a:t>
            </a:r>
            <a:r>
              <a:rPr lang="en-US" altLang="zh-CN" sz="1600" b="1" smtClean="0">
                <a:solidFill>
                  <a:schemeClr val="bg1"/>
                </a:solidFill>
              </a:rPr>
              <a:t>      </a:t>
            </a:r>
            <a:r>
              <a:rPr lang="en-US" altLang="zh-CN" sz="1600" b="1" smtClean="0">
                <a:solidFill>
                  <a:srgbClr val="FFFF00"/>
                </a:solidFill>
              </a:rPr>
              <a:t>http://weibo.com/pptkeynote</a:t>
            </a:r>
            <a:endParaRPr lang="zh-CN" altLang="en-US" sz="16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119852" y="2783941"/>
            <a:ext cx="564015" cy="62060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4017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6954" y="2787349"/>
            <a:ext cx="8844239" cy="6210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0083" tIns="0" rIns="170083" bIns="0" anchor="ctr"/>
          <a:lstStyle/>
          <a:p>
            <a:pPr algn="ctr" defTabSz="864017">
              <a:defRPr/>
            </a:pPr>
            <a:r>
              <a:rPr lang="en-US" altLang="zh-CN" sz="2646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646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646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646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" y="2061875"/>
            <a:ext cx="8799239" cy="7325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64017">
              <a:defRPr/>
            </a:pPr>
            <a:r>
              <a:rPr lang="zh-CN" altLang="en-US" sz="3024" spc="189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8800120" y="2058058"/>
            <a:ext cx="806668" cy="73638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4017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0472" y="3705003"/>
            <a:ext cx="6525917" cy="15995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9290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表 12"/>
          <p:cNvGraphicFramePr/>
          <p:nvPr/>
        </p:nvGraphicFramePr>
        <p:xfrm>
          <a:off x="6300787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900112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/>
        </p:nvGraphicFramePr>
        <p:xfrm>
          <a:off x="900112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6300787" y="1079500"/>
          <a:ext cx="4321175" cy="432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8453431" y="2035158"/>
          <a:ext cx="2708282" cy="2708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/>
          <p:nvPr/>
        </p:nvGraphicFramePr>
        <p:xfrm>
          <a:off x="360363" y="1889919"/>
          <a:ext cx="27003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3052756" y="1885947"/>
          <a:ext cx="2708282" cy="2708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5753094" y="1885946"/>
          <a:ext cx="2708282" cy="2708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/>
        </p:nvGraphicFramePr>
        <p:xfrm>
          <a:off x="360363" y="1893880"/>
          <a:ext cx="2700337" cy="269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3052756" y="1889919"/>
          <a:ext cx="2708282" cy="2700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5761038" y="1889919"/>
          <a:ext cx="2708282" cy="2700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8461375" y="1889919"/>
          <a:ext cx="2708282" cy="2700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rgbClr val="000000"/>
      </a:dk1>
      <a:lt1>
        <a:srgbClr val="FFFFFF"/>
      </a:lt1>
      <a:dk2>
        <a:srgbClr val="41516E"/>
      </a:dk2>
      <a:lt2>
        <a:srgbClr val="9C886C"/>
      </a:lt2>
      <a:accent1>
        <a:srgbClr val="18293B"/>
      </a:accent1>
      <a:accent2>
        <a:srgbClr val="5B5A56"/>
      </a:accent2>
      <a:accent3>
        <a:srgbClr val="F2DEA0"/>
      </a:accent3>
      <a:accent4>
        <a:srgbClr val="D0B580"/>
      </a:accent4>
      <a:accent5>
        <a:srgbClr val="FFFBFF"/>
      </a:accent5>
      <a:accent6>
        <a:srgbClr val="4B7B8F"/>
      </a:accent6>
      <a:hlink>
        <a:srgbClr val="1F497D"/>
      </a:hlink>
      <a:folHlink>
        <a:srgbClr val="EEECE1"/>
      </a:folHlink>
    </a:clrScheme>
    <a:fontScheme name="自定义 1">
      <a:majorFont>
        <a:latin typeface="Gulim"/>
        <a:ea typeface="经典繁圆新"/>
        <a:cs typeface=""/>
      </a:majorFont>
      <a:minorFont>
        <a:latin typeface="Gulim"/>
        <a:ea typeface="经典繁圆新"/>
        <a:cs typeface=""/>
      </a:minorFont>
    </a:fontScheme>
    <a:fmtScheme name="沉稳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用模板">
    <a:dk1>
      <a:srgbClr val="000000"/>
    </a:dk1>
    <a:lt1>
      <a:srgbClr val="FFFFFF"/>
    </a:lt1>
    <a:dk2>
      <a:srgbClr val="41516E"/>
    </a:dk2>
    <a:lt2>
      <a:srgbClr val="9C886C"/>
    </a:lt2>
    <a:accent1>
      <a:srgbClr val="006193"/>
    </a:accent1>
    <a:accent2>
      <a:srgbClr val="D6C560"/>
    </a:accent2>
    <a:accent3>
      <a:srgbClr val="60882C"/>
    </a:accent3>
    <a:accent4>
      <a:srgbClr val="008D56"/>
    </a:accent4>
    <a:accent5>
      <a:srgbClr val="78A25E"/>
    </a:accent5>
    <a:accent6>
      <a:srgbClr val="4B7B8F"/>
    </a:accent6>
    <a:hlink>
      <a:srgbClr val="1F497D"/>
    </a:hlink>
    <a:folHlink>
      <a:srgbClr val="EEECE1"/>
    </a:folHlink>
  </a:clrScheme>
  <a:fontScheme name="自用模板">
    <a:majorFont>
      <a:latin typeface="Lucida Sans"/>
      <a:ea typeface="微软雅黑"/>
      <a:cs typeface=""/>
    </a:majorFont>
    <a:minorFont>
      <a:latin typeface="Lucida Sans"/>
      <a:ea typeface="微软雅黑"/>
      <a:cs typeface=""/>
    </a:minorFont>
  </a:fontScheme>
  <a:fmtScheme name="沉稳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80000"/>
            </a:schemeClr>
          </a:gs>
          <a:gs pos="62000">
            <a:schemeClr val="phClr">
              <a:tint val="30000"/>
              <a:satMod val="180000"/>
            </a:schemeClr>
          </a:gs>
          <a:gs pos="100000">
            <a:schemeClr val="phClr">
              <a:tint val="22000"/>
              <a:satMod val="180000"/>
            </a:schemeClr>
          </a:gs>
        </a:gsLst>
        <a:lin ang="16200000" scaled="0"/>
      </a:gradFill>
      <a:gradFill rotWithShape="1">
        <a:gsLst>
          <a:gs pos="0">
            <a:schemeClr val="phClr">
              <a:shade val="58000"/>
              <a:satMod val="150000"/>
            </a:schemeClr>
          </a:gs>
          <a:gs pos="72000">
            <a:schemeClr val="phClr">
              <a:tint val="90000"/>
              <a:satMod val="135000"/>
            </a:schemeClr>
          </a:gs>
          <a:gs pos="100000">
            <a:schemeClr val="phClr">
              <a:tint val="80000"/>
              <a:satMod val="15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80000"/>
          </a:schemeClr>
        </a:solidFill>
        <a:prstDash val="solid"/>
      </a:ln>
      <a:ln w="381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381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自用模板">
    <a:dk1>
      <a:srgbClr val="000000"/>
    </a:dk1>
    <a:lt1>
      <a:srgbClr val="FFFFFF"/>
    </a:lt1>
    <a:dk2>
      <a:srgbClr val="41516E"/>
    </a:dk2>
    <a:lt2>
      <a:srgbClr val="9C886C"/>
    </a:lt2>
    <a:accent1>
      <a:srgbClr val="006193"/>
    </a:accent1>
    <a:accent2>
      <a:srgbClr val="D6C560"/>
    </a:accent2>
    <a:accent3>
      <a:srgbClr val="60882C"/>
    </a:accent3>
    <a:accent4>
      <a:srgbClr val="008D56"/>
    </a:accent4>
    <a:accent5>
      <a:srgbClr val="78A25E"/>
    </a:accent5>
    <a:accent6>
      <a:srgbClr val="4B7B8F"/>
    </a:accent6>
    <a:hlink>
      <a:srgbClr val="1F497D"/>
    </a:hlink>
    <a:folHlink>
      <a:srgbClr val="EEECE1"/>
    </a:folHlink>
  </a:clrScheme>
  <a:fontScheme name="自用模板">
    <a:majorFont>
      <a:latin typeface="Lucida Sans"/>
      <a:ea typeface="微软雅黑"/>
      <a:cs typeface=""/>
    </a:majorFont>
    <a:minorFont>
      <a:latin typeface="Lucida Sans"/>
      <a:ea typeface="微软雅黑"/>
      <a:cs typeface=""/>
    </a:minorFont>
  </a:fontScheme>
  <a:fmtScheme name="沉稳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80000"/>
            </a:schemeClr>
          </a:gs>
          <a:gs pos="62000">
            <a:schemeClr val="phClr">
              <a:tint val="30000"/>
              <a:satMod val="180000"/>
            </a:schemeClr>
          </a:gs>
          <a:gs pos="100000">
            <a:schemeClr val="phClr">
              <a:tint val="22000"/>
              <a:satMod val="180000"/>
            </a:schemeClr>
          </a:gs>
        </a:gsLst>
        <a:lin ang="16200000" scaled="0"/>
      </a:gradFill>
      <a:gradFill rotWithShape="1">
        <a:gsLst>
          <a:gs pos="0">
            <a:schemeClr val="phClr">
              <a:shade val="58000"/>
              <a:satMod val="150000"/>
            </a:schemeClr>
          </a:gs>
          <a:gs pos="72000">
            <a:schemeClr val="phClr">
              <a:tint val="90000"/>
              <a:satMod val="135000"/>
            </a:schemeClr>
          </a:gs>
          <a:gs pos="100000">
            <a:schemeClr val="phClr">
              <a:tint val="80000"/>
              <a:satMod val="15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80000"/>
          </a:schemeClr>
        </a:solidFill>
        <a:prstDash val="solid"/>
      </a:ln>
      <a:ln w="381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381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自用模板">
    <a:dk1>
      <a:srgbClr val="000000"/>
    </a:dk1>
    <a:lt1>
      <a:srgbClr val="FFFFFF"/>
    </a:lt1>
    <a:dk2>
      <a:srgbClr val="41516E"/>
    </a:dk2>
    <a:lt2>
      <a:srgbClr val="9C886C"/>
    </a:lt2>
    <a:accent1>
      <a:srgbClr val="006193"/>
    </a:accent1>
    <a:accent2>
      <a:srgbClr val="D6C560"/>
    </a:accent2>
    <a:accent3>
      <a:srgbClr val="60882C"/>
    </a:accent3>
    <a:accent4>
      <a:srgbClr val="008D56"/>
    </a:accent4>
    <a:accent5>
      <a:srgbClr val="78A25E"/>
    </a:accent5>
    <a:accent6>
      <a:srgbClr val="4B7B8F"/>
    </a:accent6>
    <a:hlink>
      <a:srgbClr val="1F497D"/>
    </a:hlink>
    <a:folHlink>
      <a:srgbClr val="EEECE1"/>
    </a:folHlink>
  </a:clrScheme>
  <a:fontScheme name="自用模板">
    <a:majorFont>
      <a:latin typeface="Lucida Sans"/>
      <a:ea typeface="微软雅黑"/>
      <a:cs typeface=""/>
    </a:majorFont>
    <a:minorFont>
      <a:latin typeface="Lucida Sans"/>
      <a:ea typeface="微软雅黑"/>
      <a:cs typeface=""/>
    </a:minorFont>
  </a:fontScheme>
  <a:fmtScheme name="沉稳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80000"/>
            </a:schemeClr>
          </a:gs>
          <a:gs pos="62000">
            <a:schemeClr val="phClr">
              <a:tint val="30000"/>
              <a:satMod val="180000"/>
            </a:schemeClr>
          </a:gs>
          <a:gs pos="100000">
            <a:schemeClr val="phClr">
              <a:tint val="22000"/>
              <a:satMod val="180000"/>
            </a:schemeClr>
          </a:gs>
        </a:gsLst>
        <a:lin ang="16200000" scaled="0"/>
      </a:gradFill>
      <a:gradFill rotWithShape="1">
        <a:gsLst>
          <a:gs pos="0">
            <a:schemeClr val="phClr">
              <a:shade val="58000"/>
              <a:satMod val="150000"/>
            </a:schemeClr>
          </a:gs>
          <a:gs pos="72000">
            <a:schemeClr val="phClr">
              <a:tint val="90000"/>
              <a:satMod val="135000"/>
            </a:schemeClr>
          </a:gs>
          <a:gs pos="100000">
            <a:schemeClr val="phClr">
              <a:tint val="80000"/>
              <a:satMod val="15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80000"/>
          </a:schemeClr>
        </a:solidFill>
        <a:prstDash val="solid"/>
      </a:ln>
      <a:ln w="381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381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自用模板">
    <a:dk1>
      <a:srgbClr val="000000"/>
    </a:dk1>
    <a:lt1>
      <a:srgbClr val="FFFFFF"/>
    </a:lt1>
    <a:dk2>
      <a:srgbClr val="41516E"/>
    </a:dk2>
    <a:lt2>
      <a:srgbClr val="9C886C"/>
    </a:lt2>
    <a:accent1>
      <a:srgbClr val="006193"/>
    </a:accent1>
    <a:accent2>
      <a:srgbClr val="D6C560"/>
    </a:accent2>
    <a:accent3>
      <a:srgbClr val="60882C"/>
    </a:accent3>
    <a:accent4>
      <a:srgbClr val="008D56"/>
    </a:accent4>
    <a:accent5>
      <a:srgbClr val="78A25E"/>
    </a:accent5>
    <a:accent6>
      <a:srgbClr val="4B7B8F"/>
    </a:accent6>
    <a:hlink>
      <a:srgbClr val="1F497D"/>
    </a:hlink>
    <a:folHlink>
      <a:srgbClr val="EEECE1"/>
    </a:folHlink>
  </a:clrScheme>
  <a:fontScheme name="自用模板">
    <a:majorFont>
      <a:latin typeface="Lucida Sans"/>
      <a:ea typeface="微软雅黑"/>
      <a:cs typeface=""/>
    </a:majorFont>
    <a:minorFont>
      <a:latin typeface="Lucida Sans"/>
      <a:ea typeface="微软雅黑"/>
      <a:cs typeface=""/>
    </a:minorFont>
  </a:fontScheme>
  <a:fmtScheme name="沉稳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80000"/>
            </a:schemeClr>
          </a:gs>
          <a:gs pos="62000">
            <a:schemeClr val="phClr">
              <a:tint val="30000"/>
              <a:satMod val="180000"/>
            </a:schemeClr>
          </a:gs>
          <a:gs pos="100000">
            <a:schemeClr val="phClr">
              <a:tint val="22000"/>
              <a:satMod val="180000"/>
            </a:schemeClr>
          </a:gs>
        </a:gsLst>
        <a:lin ang="16200000" scaled="0"/>
      </a:gradFill>
      <a:gradFill rotWithShape="1">
        <a:gsLst>
          <a:gs pos="0">
            <a:schemeClr val="phClr">
              <a:shade val="58000"/>
              <a:satMod val="150000"/>
            </a:schemeClr>
          </a:gs>
          <a:gs pos="72000">
            <a:schemeClr val="phClr">
              <a:tint val="90000"/>
              <a:satMod val="135000"/>
            </a:schemeClr>
          </a:gs>
          <a:gs pos="100000">
            <a:schemeClr val="phClr">
              <a:tint val="80000"/>
              <a:satMod val="15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80000"/>
          </a:schemeClr>
        </a:solidFill>
        <a:prstDash val="solid"/>
      </a:ln>
      <a:ln w="381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381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4612</TotalTime>
  <Words>516</Words>
  <Application>Microsoft Office PowerPoint</Application>
  <PresentationFormat>自定义</PresentationFormat>
  <Paragraphs>184</Paragraphs>
  <Slides>56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75" baseType="lpstr">
      <vt:lpstr>Candara</vt:lpstr>
      <vt:lpstr>Arial Black</vt:lpstr>
      <vt:lpstr>Wingdings 2</vt:lpstr>
      <vt:lpstr>幼圆</vt:lpstr>
      <vt:lpstr>GungsuhChe</vt:lpstr>
      <vt:lpstr>宋体</vt:lpstr>
      <vt:lpstr>Meiryo</vt:lpstr>
      <vt:lpstr>Wingdings</vt:lpstr>
      <vt:lpstr>Gulim</vt:lpstr>
      <vt:lpstr>Arial</vt:lpstr>
      <vt:lpstr>Calibri Light</vt:lpstr>
      <vt:lpstr>MS Gothic</vt:lpstr>
      <vt:lpstr>Haettenschweiler</vt:lpstr>
      <vt:lpstr>Arial Narrow</vt:lpstr>
      <vt:lpstr>Calibri</vt:lpstr>
      <vt:lpstr>经典繁圆新</vt:lpstr>
      <vt:lpstr>微软雅黑</vt:lpstr>
      <vt:lpstr>Office 主题</vt:lpstr>
      <vt:lpstr>Office Theme</vt:lpstr>
      <vt:lpstr> Adjustable  Pi      harts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435</cp:revision>
  <dcterms:modified xsi:type="dcterms:W3CDTF">2015-07-16T11:31:36Z</dcterms:modified>
</cp:coreProperties>
</file>