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4" r:id="rId2"/>
  </p:sldMasterIdLst>
  <p:notesMasterIdLst>
    <p:notesMasterId r:id="rId5"/>
  </p:notesMasterIdLst>
  <p:handoutMasterIdLst>
    <p:handoutMasterId r:id="rId6"/>
  </p:handoutMasterIdLst>
  <p:sldIdLst>
    <p:sldId id="621" r:id="rId3"/>
    <p:sldId id="622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2" pos="3840" userDrawn="1">
          <p15:clr>
            <a:srgbClr val="A4A3A4"/>
          </p15:clr>
        </p15:guide>
        <p15:guide id="3" orient="horz" pos="2205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仝德志" initials="仝德志" lastIdx="1" clrIdx="0">
    <p:extLst>
      <p:ext uri="{19B8F6BF-5375-455C-9EA6-DF929625EA0E}">
        <p15:presenceInfo xmlns:p15="http://schemas.microsoft.com/office/powerpoint/2012/main" userId="S-1-5-21-3454646774-2921618858-3417240831-1123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95959"/>
    <a:srgbClr val="9BBB40"/>
    <a:srgbClr val="F26D64"/>
    <a:srgbClr val="F8841D"/>
    <a:srgbClr val="E1B805"/>
    <a:srgbClr val="5EC6D3"/>
    <a:srgbClr val="647B86"/>
    <a:srgbClr val="546E7A"/>
    <a:srgbClr val="E9E9E9"/>
    <a:srgbClr val="F6F6F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368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90" y="108"/>
      </p:cViewPr>
      <p:guideLst>
        <p:guide pos="3840"/>
        <p:guide orient="horz" pos="2205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57" d="100"/>
          <a:sy n="57" d="100"/>
        </p:scale>
        <p:origin x="2808" y="3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commentAuthors" Target="commentAuthor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3DF2116-28E1-4102-9AF6-D89581D48556}" type="datetimeFigureOut">
              <a:rPr lang="zh-CN" altLang="en-US" smtClean="0"/>
              <a:t>2022/3/18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013E158-3345-484C-B3AA-64FC7A9E4B2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4137921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763618-1814-46A1-AE52-70295F11C386}" type="datetimeFigureOut">
              <a:rPr lang="zh-CN" altLang="en-US" smtClean="0"/>
              <a:t>2022/3/18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CB7435-BF1A-4315-8545-5359AA5D568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663257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zh-CN" altLang="en-US" dirty="0" smtClean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CB7435-BF1A-4315-8545-5359AA5D568B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556657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432359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23383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>
        <p14:pan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03880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588279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963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6035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49750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65025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1329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78601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1982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02568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17982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47712">
              <a:srgbClr val="F7F7F7"/>
            </a:gs>
            <a:gs pos="0">
              <a:srgbClr val="F2F2F2"/>
            </a:gs>
            <a:gs pos="100000">
              <a:srgbClr val="F0F0F0"/>
            </a:gs>
            <a:gs pos="21000">
              <a:srgbClr val="F6F6F6"/>
            </a:gs>
            <a:gs pos="77000">
              <a:srgbClr val="F5F5F5"/>
            </a:gs>
          </a:gsLst>
          <a:lin ang="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97170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33723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矩形 23"/>
          <p:cNvSpPr/>
          <p:nvPr/>
        </p:nvSpPr>
        <p:spPr>
          <a:xfrm>
            <a:off x="0" y="6534513"/>
            <a:ext cx="12192000" cy="323487"/>
          </a:xfrm>
          <a:prstGeom prst="rect">
            <a:avLst/>
          </a:prstGeom>
          <a:solidFill>
            <a:srgbClr val="546E7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文本框 7"/>
          <p:cNvSpPr txBox="1"/>
          <p:nvPr/>
        </p:nvSpPr>
        <p:spPr>
          <a:xfrm>
            <a:off x="8718331" y="6503900"/>
            <a:ext cx="335207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zh-CN" sz="1600" dirty="0" smtClean="0">
                <a:solidFill>
                  <a:schemeClr val="bg1"/>
                </a:solidFill>
              </a:rPr>
              <a:t>https://www.ypppt.com</a:t>
            </a:r>
            <a:endParaRPr lang="zh-CN" altLang="en-US" sz="1600" dirty="0">
              <a:solidFill>
                <a:schemeClr val="bg1"/>
              </a:solidFill>
            </a:endParaRPr>
          </a:p>
        </p:txBody>
      </p:sp>
      <p:sp>
        <p:nvSpPr>
          <p:cNvPr id="16" name="圆角矩形 15"/>
          <p:cNvSpPr/>
          <p:nvPr/>
        </p:nvSpPr>
        <p:spPr>
          <a:xfrm>
            <a:off x="2042552" y="3192579"/>
            <a:ext cx="2526396" cy="1459863"/>
          </a:xfrm>
          <a:prstGeom prst="roundRect">
            <a:avLst>
              <a:gd name="adj" fmla="val 9690"/>
            </a:avLst>
          </a:prstGeom>
          <a:solidFill>
            <a:srgbClr val="9BBB40"/>
          </a:solidFill>
          <a:ln w="38100">
            <a:solidFill>
              <a:srgbClr val="657A2A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" name="圆角矩形 16"/>
          <p:cNvSpPr/>
          <p:nvPr/>
        </p:nvSpPr>
        <p:spPr>
          <a:xfrm>
            <a:off x="4832802" y="3192579"/>
            <a:ext cx="2526396" cy="1459863"/>
          </a:xfrm>
          <a:prstGeom prst="roundRect">
            <a:avLst>
              <a:gd name="adj" fmla="val 9690"/>
            </a:avLst>
          </a:prstGeom>
          <a:solidFill>
            <a:srgbClr val="F26D64"/>
          </a:solidFill>
          <a:ln w="38100">
            <a:solidFill>
              <a:srgbClr val="B91B0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8" name="圆角矩形 17"/>
          <p:cNvSpPr/>
          <p:nvPr/>
        </p:nvSpPr>
        <p:spPr>
          <a:xfrm>
            <a:off x="7623052" y="3192579"/>
            <a:ext cx="2526396" cy="1459863"/>
          </a:xfrm>
          <a:prstGeom prst="roundRect">
            <a:avLst>
              <a:gd name="adj" fmla="val 9690"/>
            </a:avLst>
          </a:prstGeom>
          <a:solidFill>
            <a:srgbClr val="F8841D"/>
          </a:solidFill>
          <a:ln w="38100">
            <a:solidFill>
              <a:srgbClr val="C2600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0" name="Freeform 9"/>
          <p:cNvSpPr>
            <a:spLocks/>
          </p:cNvSpPr>
          <p:nvPr/>
        </p:nvSpPr>
        <p:spPr bwMode="auto">
          <a:xfrm rot="5400000">
            <a:off x="8301993" y="2299929"/>
            <a:ext cx="660757" cy="843626"/>
          </a:xfrm>
          <a:custGeom>
            <a:avLst/>
            <a:gdLst>
              <a:gd name="T0" fmla="*/ 63 w 330"/>
              <a:gd name="T1" fmla="*/ 113 h 289"/>
              <a:gd name="T2" fmla="*/ 141 w 330"/>
              <a:gd name="T3" fmla="*/ 54 h 289"/>
              <a:gd name="T4" fmla="*/ 188 w 330"/>
              <a:gd name="T5" fmla="*/ 37 h 289"/>
              <a:gd name="T6" fmla="*/ 213 w 330"/>
              <a:gd name="T7" fmla="*/ 32 h 289"/>
              <a:gd name="T8" fmla="*/ 226 w 330"/>
              <a:gd name="T9" fmla="*/ 30 h 289"/>
              <a:gd name="T10" fmla="*/ 232 w 330"/>
              <a:gd name="T11" fmla="*/ 29 h 289"/>
              <a:gd name="T12" fmla="*/ 238 w 330"/>
              <a:gd name="T13" fmla="*/ 29 h 289"/>
              <a:gd name="T14" fmla="*/ 239 w 330"/>
              <a:gd name="T15" fmla="*/ 29 h 289"/>
              <a:gd name="T16" fmla="*/ 239 w 330"/>
              <a:gd name="T17" fmla="*/ 0 h 289"/>
              <a:gd name="T18" fmla="*/ 330 w 330"/>
              <a:gd name="T19" fmla="*/ 52 h 289"/>
              <a:gd name="T20" fmla="*/ 239 w 330"/>
              <a:gd name="T21" fmla="*/ 105 h 289"/>
              <a:gd name="T22" fmla="*/ 239 w 330"/>
              <a:gd name="T23" fmla="*/ 76 h 289"/>
              <a:gd name="T24" fmla="*/ 233 w 330"/>
              <a:gd name="T25" fmla="*/ 76 h 289"/>
              <a:gd name="T26" fmla="*/ 228 w 330"/>
              <a:gd name="T27" fmla="*/ 75 h 289"/>
              <a:gd name="T28" fmla="*/ 217 w 330"/>
              <a:gd name="T29" fmla="*/ 75 h 289"/>
              <a:gd name="T30" fmla="*/ 196 w 330"/>
              <a:gd name="T31" fmla="*/ 77 h 289"/>
              <a:gd name="T32" fmla="*/ 155 w 330"/>
              <a:gd name="T33" fmla="*/ 87 h 289"/>
              <a:gd name="T34" fmla="*/ 79 w 330"/>
              <a:gd name="T35" fmla="*/ 130 h 289"/>
              <a:gd name="T36" fmla="*/ 25 w 330"/>
              <a:gd name="T37" fmla="*/ 201 h 289"/>
              <a:gd name="T38" fmla="*/ 2 w 330"/>
              <a:gd name="T39" fmla="*/ 289 h 289"/>
              <a:gd name="T40" fmla="*/ 14 w 330"/>
              <a:gd name="T41" fmla="*/ 196 h 289"/>
              <a:gd name="T42" fmla="*/ 63 w 330"/>
              <a:gd name="T43" fmla="*/ 11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30" h="289">
                <a:moveTo>
                  <a:pt x="63" y="113"/>
                </a:moveTo>
                <a:cubicBezTo>
                  <a:pt x="84" y="89"/>
                  <a:pt x="111" y="69"/>
                  <a:pt x="141" y="54"/>
                </a:cubicBezTo>
                <a:cubicBezTo>
                  <a:pt x="156" y="47"/>
                  <a:pt x="172" y="41"/>
                  <a:pt x="188" y="37"/>
                </a:cubicBezTo>
                <a:cubicBezTo>
                  <a:pt x="196" y="35"/>
                  <a:pt x="205" y="33"/>
                  <a:pt x="213" y="32"/>
                </a:cubicBezTo>
                <a:cubicBezTo>
                  <a:pt x="217" y="31"/>
                  <a:pt x="222" y="30"/>
                  <a:pt x="226" y="30"/>
                </a:cubicBezTo>
                <a:cubicBezTo>
                  <a:pt x="228" y="30"/>
                  <a:pt x="230" y="29"/>
                  <a:pt x="232" y="29"/>
                </a:cubicBezTo>
                <a:cubicBezTo>
                  <a:pt x="238" y="29"/>
                  <a:pt x="238" y="29"/>
                  <a:pt x="238" y="29"/>
                </a:cubicBezTo>
                <a:cubicBezTo>
                  <a:pt x="239" y="29"/>
                  <a:pt x="239" y="29"/>
                  <a:pt x="239" y="29"/>
                </a:cubicBezTo>
                <a:cubicBezTo>
                  <a:pt x="239" y="0"/>
                  <a:pt x="239" y="0"/>
                  <a:pt x="239" y="0"/>
                </a:cubicBezTo>
                <a:cubicBezTo>
                  <a:pt x="330" y="52"/>
                  <a:pt x="330" y="52"/>
                  <a:pt x="330" y="52"/>
                </a:cubicBezTo>
                <a:cubicBezTo>
                  <a:pt x="239" y="105"/>
                  <a:pt x="239" y="105"/>
                  <a:pt x="239" y="105"/>
                </a:cubicBezTo>
                <a:cubicBezTo>
                  <a:pt x="239" y="76"/>
                  <a:pt x="239" y="76"/>
                  <a:pt x="239" y="76"/>
                </a:cubicBezTo>
                <a:cubicBezTo>
                  <a:pt x="233" y="76"/>
                  <a:pt x="233" y="76"/>
                  <a:pt x="233" y="76"/>
                </a:cubicBezTo>
                <a:cubicBezTo>
                  <a:pt x="232" y="76"/>
                  <a:pt x="230" y="75"/>
                  <a:pt x="228" y="75"/>
                </a:cubicBezTo>
                <a:cubicBezTo>
                  <a:pt x="224" y="75"/>
                  <a:pt x="221" y="75"/>
                  <a:pt x="217" y="75"/>
                </a:cubicBezTo>
                <a:cubicBezTo>
                  <a:pt x="210" y="76"/>
                  <a:pt x="203" y="76"/>
                  <a:pt x="196" y="77"/>
                </a:cubicBezTo>
                <a:cubicBezTo>
                  <a:pt x="182" y="79"/>
                  <a:pt x="168" y="82"/>
                  <a:pt x="155" y="87"/>
                </a:cubicBezTo>
                <a:cubicBezTo>
                  <a:pt x="127" y="96"/>
                  <a:pt x="102" y="111"/>
                  <a:pt x="79" y="130"/>
                </a:cubicBezTo>
                <a:cubicBezTo>
                  <a:pt x="57" y="150"/>
                  <a:pt x="38" y="174"/>
                  <a:pt x="25" y="201"/>
                </a:cubicBezTo>
                <a:cubicBezTo>
                  <a:pt x="11" y="228"/>
                  <a:pt x="3" y="258"/>
                  <a:pt x="2" y="289"/>
                </a:cubicBezTo>
                <a:cubicBezTo>
                  <a:pt x="0" y="258"/>
                  <a:pt x="4" y="227"/>
                  <a:pt x="14" y="196"/>
                </a:cubicBezTo>
                <a:cubicBezTo>
                  <a:pt x="24" y="166"/>
                  <a:pt x="41" y="138"/>
                  <a:pt x="63" y="113"/>
                </a:cubicBezTo>
                <a:close/>
              </a:path>
            </a:pathLst>
          </a:custGeom>
          <a:solidFill>
            <a:srgbClr val="5EC6D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1" name="Freeform 11"/>
          <p:cNvSpPr>
            <a:spLocks/>
          </p:cNvSpPr>
          <p:nvPr/>
        </p:nvSpPr>
        <p:spPr bwMode="auto">
          <a:xfrm rot="5400000">
            <a:off x="3256814" y="2299928"/>
            <a:ext cx="662449" cy="843626"/>
          </a:xfrm>
          <a:custGeom>
            <a:avLst/>
            <a:gdLst>
              <a:gd name="T0" fmla="*/ 239 w 331"/>
              <a:gd name="T1" fmla="*/ 213 h 289"/>
              <a:gd name="T2" fmla="*/ 234 w 331"/>
              <a:gd name="T3" fmla="*/ 213 h 289"/>
              <a:gd name="T4" fmla="*/ 229 w 331"/>
              <a:gd name="T5" fmla="*/ 214 h 289"/>
              <a:gd name="T6" fmla="*/ 218 w 331"/>
              <a:gd name="T7" fmla="*/ 214 h 289"/>
              <a:gd name="T8" fmla="*/ 197 w 331"/>
              <a:gd name="T9" fmla="*/ 212 h 289"/>
              <a:gd name="T10" fmla="*/ 155 w 331"/>
              <a:gd name="T11" fmla="*/ 202 h 289"/>
              <a:gd name="T12" fmla="*/ 80 w 331"/>
              <a:gd name="T13" fmla="*/ 159 h 289"/>
              <a:gd name="T14" fmla="*/ 25 w 331"/>
              <a:gd name="T15" fmla="*/ 88 h 289"/>
              <a:gd name="T16" fmla="*/ 2 w 331"/>
              <a:gd name="T17" fmla="*/ 0 h 289"/>
              <a:gd name="T18" fmla="*/ 15 w 331"/>
              <a:gd name="T19" fmla="*/ 93 h 289"/>
              <a:gd name="T20" fmla="*/ 63 w 331"/>
              <a:gd name="T21" fmla="*/ 176 h 289"/>
              <a:gd name="T22" fmla="*/ 142 w 331"/>
              <a:gd name="T23" fmla="*/ 235 h 289"/>
              <a:gd name="T24" fmla="*/ 189 w 331"/>
              <a:gd name="T25" fmla="*/ 252 h 289"/>
              <a:gd name="T26" fmla="*/ 214 w 331"/>
              <a:gd name="T27" fmla="*/ 257 h 289"/>
              <a:gd name="T28" fmla="*/ 226 w 331"/>
              <a:gd name="T29" fmla="*/ 259 h 289"/>
              <a:gd name="T30" fmla="*/ 233 w 331"/>
              <a:gd name="T31" fmla="*/ 260 h 289"/>
              <a:gd name="T32" fmla="*/ 239 w 331"/>
              <a:gd name="T33" fmla="*/ 260 h 289"/>
              <a:gd name="T34" fmla="*/ 239 w 331"/>
              <a:gd name="T35" fmla="*/ 260 h 289"/>
              <a:gd name="T36" fmla="*/ 239 w 331"/>
              <a:gd name="T37" fmla="*/ 289 h 289"/>
              <a:gd name="T38" fmla="*/ 331 w 331"/>
              <a:gd name="T39" fmla="*/ 237 h 289"/>
              <a:gd name="T40" fmla="*/ 239 w 331"/>
              <a:gd name="T41" fmla="*/ 184 h 289"/>
              <a:gd name="T42" fmla="*/ 239 w 331"/>
              <a:gd name="T43" fmla="*/ 21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31" h="289">
                <a:moveTo>
                  <a:pt x="239" y="213"/>
                </a:moveTo>
                <a:cubicBezTo>
                  <a:pt x="234" y="213"/>
                  <a:pt x="234" y="213"/>
                  <a:pt x="234" y="213"/>
                </a:cubicBezTo>
                <a:cubicBezTo>
                  <a:pt x="232" y="213"/>
                  <a:pt x="230" y="214"/>
                  <a:pt x="229" y="214"/>
                </a:cubicBezTo>
                <a:cubicBezTo>
                  <a:pt x="225" y="214"/>
                  <a:pt x="222" y="214"/>
                  <a:pt x="218" y="214"/>
                </a:cubicBezTo>
                <a:cubicBezTo>
                  <a:pt x="211" y="213"/>
                  <a:pt x="204" y="213"/>
                  <a:pt x="197" y="212"/>
                </a:cubicBezTo>
                <a:cubicBezTo>
                  <a:pt x="183" y="210"/>
                  <a:pt x="169" y="207"/>
                  <a:pt x="155" y="202"/>
                </a:cubicBezTo>
                <a:cubicBezTo>
                  <a:pt x="128" y="193"/>
                  <a:pt x="102" y="178"/>
                  <a:pt x="80" y="159"/>
                </a:cubicBezTo>
                <a:cubicBezTo>
                  <a:pt x="58" y="139"/>
                  <a:pt x="39" y="115"/>
                  <a:pt x="25" y="88"/>
                </a:cubicBezTo>
                <a:cubicBezTo>
                  <a:pt x="12" y="61"/>
                  <a:pt x="4" y="31"/>
                  <a:pt x="2" y="0"/>
                </a:cubicBezTo>
                <a:cubicBezTo>
                  <a:pt x="0" y="31"/>
                  <a:pt x="4" y="62"/>
                  <a:pt x="15" y="93"/>
                </a:cubicBezTo>
                <a:cubicBezTo>
                  <a:pt x="25" y="123"/>
                  <a:pt x="42" y="151"/>
                  <a:pt x="63" y="176"/>
                </a:cubicBezTo>
                <a:cubicBezTo>
                  <a:pt x="85" y="200"/>
                  <a:pt x="112" y="220"/>
                  <a:pt x="142" y="235"/>
                </a:cubicBezTo>
                <a:cubicBezTo>
                  <a:pt x="157" y="242"/>
                  <a:pt x="172" y="248"/>
                  <a:pt x="189" y="252"/>
                </a:cubicBezTo>
                <a:cubicBezTo>
                  <a:pt x="197" y="254"/>
                  <a:pt x="205" y="256"/>
                  <a:pt x="214" y="257"/>
                </a:cubicBezTo>
                <a:cubicBezTo>
                  <a:pt x="218" y="258"/>
                  <a:pt x="222" y="259"/>
                  <a:pt x="226" y="259"/>
                </a:cubicBezTo>
                <a:cubicBezTo>
                  <a:pt x="228" y="259"/>
                  <a:pt x="231" y="260"/>
                  <a:pt x="233" y="260"/>
                </a:cubicBezTo>
                <a:cubicBezTo>
                  <a:pt x="239" y="260"/>
                  <a:pt x="239" y="260"/>
                  <a:pt x="239" y="260"/>
                </a:cubicBezTo>
                <a:cubicBezTo>
                  <a:pt x="239" y="260"/>
                  <a:pt x="239" y="260"/>
                  <a:pt x="239" y="260"/>
                </a:cubicBezTo>
                <a:cubicBezTo>
                  <a:pt x="239" y="289"/>
                  <a:pt x="239" y="289"/>
                  <a:pt x="239" y="289"/>
                </a:cubicBezTo>
                <a:cubicBezTo>
                  <a:pt x="331" y="237"/>
                  <a:pt x="331" y="237"/>
                  <a:pt x="331" y="237"/>
                </a:cubicBezTo>
                <a:cubicBezTo>
                  <a:pt x="239" y="184"/>
                  <a:pt x="239" y="184"/>
                  <a:pt x="239" y="184"/>
                </a:cubicBezTo>
                <a:lnTo>
                  <a:pt x="239" y="213"/>
                </a:lnTo>
                <a:close/>
              </a:path>
            </a:pathLst>
          </a:custGeom>
          <a:solidFill>
            <a:srgbClr val="5EC6D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zh-CN" altLang="en-US">
              <a:solidFill>
                <a:srgbClr val="FF0000"/>
              </a:solidFill>
            </a:endParaRPr>
          </a:p>
        </p:txBody>
      </p:sp>
      <p:sp>
        <p:nvSpPr>
          <p:cNvPr id="22" name="Freeform 5"/>
          <p:cNvSpPr>
            <a:spLocks/>
          </p:cNvSpPr>
          <p:nvPr/>
        </p:nvSpPr>
        <p:spPr bwMode="auto">
          <a:xfrm rot="5400000" flipV="1">
            <a:off x="5726258" y="2579518"/>
            <a:ext cx="739479" cy="284444"/>
          </a:xfrm>
          <a:custGeom>
            <a:avLst/>
            <a:gdLst>
              <a:gd name="T0" fmla="*/ 1281 w 1281"/>
              <a:gd name="T1" fmla="*/ 169 h 338"/>
              <a:gd name="T2" fmla="*/ 991 w 1281"/>
              <a:gd name="T3" fmla="*/ 0 h 338"/>
              <a:gd name="T4" fmla="*/ 991 w 1281"/>
              <a:gd name="T5" fmla="*/ 89 h 338"/>
              <a:gd name="T6" fmla="*/ 0 w 1281"/>
              <a:gd name="T7" fmla="*/ 169 h 338"/>
              <a:gd name="T8" fmla="*/ 991 w 1281"/>
              <a:gd name="T9" fmla="*/ 248 h 338"/>
              <a:gd name="T10" fmla="*/ 991 w 1281"/>
              <a:gd name="T11" fmla="*/ 338 h 338"/>
              <a:gd name="T12" fmla="*/ 1281 w 1281"/>
              <a:gd name="T13" fmla="*/ 169 h 3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81" h="338">
                <a:moveTo>
                  <a:pt x="1281" y="169"/>
                </a:moveTo>
                <a:lnTo>
                  <a:pt x="991" y="0"/>
                </a:lnTo>
                <a:lnTo>
                  <a:pt x="991" y="89"/>
                </a:lnTo>
                <a:lnTo>
                  <a:pt x="0" y="169"/>
                </a:lnTo>
                <a:lnTo>
                  <a:pt x="991" y="248"/>
                </a:lnTo>
                <a:lnTo>
                  <a:pt x="991" y="338"/>
                </a:lnTo>
                <a:lnTo>
                  <a:pt x="1281" y="169"/>
                </a:lnTo>
                <a:close/>
              </a:path>
            </a:pathLst>
          </a:custGeom>
          <a:solidFill>
            <a:srgbClr val="5EC6D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3" name="圆角矩形 2"/>
          <p:cNvSpPr/>
          <p:nvPr/>
        </p:nvSpPr>
        <p:spPr>
          <a:xfrm>
            <a:off x="3577883" y="1549937"/>
            <a:ext cx="5036234" cy="595793"/>
          </a:xfrm>
          <a:prstGeom prst="roundRect">
            <a:avLst>
              <a:gd name="adj" fmla="val 9584"/>
            </a:avLst>
          </a:prstGeom>
          <a:solidFill>
            <a:srgbClr val="5EC6D3"/>
          </a:solidFill>
          <a:ln w="38100">
            <a:solidFill>
              <a:srgbClr val="546E7A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a-DK" altLang="zh-CN" sz="2400" b="1" dirty="0"/>
              <a:t>Lorem ipsum dolor sit amet</a:t>
            </a:r>
            <a:endParaRPr lang="zh-CN" altLang="en-US" sz="2400" b="1" dirty="0"/>
          </a:p>
        </p:txBody>
      </p:sp>
      <p:sp>
        <p:nvSpPr>
          <p:cNvPr id="35" name="矩形 34"/>
          <p:cNvSpPr/>
          <p:nvPr/>
        </p:nvSpPr>
        <p:spPr>
          <a:xfrm>
            <a:off x="1120462" y="5552526"/>
            <a:ext cx="9982915" cy="73250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30000"/>
              </a:lnSpc>
            </a:pPr>
            <a:r>
              <a:rPr lang="en-US" altLang="zh-CN" sz="1600" dirty="0">
                <a:solidFill>
                  <a:srgbClr val="595959"/>
                </a:solidFill>
              </a:rPr>
              <a:t>Lorem ipsum dolor sit </a:t>
            </a:r>
            <a:r>
              <a:rPr lang="en-US" altLang="zh-CN" sz="1600" dirty="0" err="1">
                <a:solidFill>
                  <a:srgbClr val="595959"/>
                </a:solidFill>
              </a:rPr>
              <a:t>amet</a:t>
            </a:r>
            <a:r>
              <a:rPr lang="en-US" altLang="zh-CN" sz="1600" dirty="0">
                <a:solidFill>
                  <a:srgbClr val="595959"/>
                </a:solidFill>
              </a:rPr>
              <a:t>, </a:t>
            </a:r>
            <a:r>
              <a:rPr lang="en-US" altLang="zh-CN" sz="1600" dirty="0" err="1">
                <a:solidFill>
                  <a:srgbClr val="595959"/>
                </a:solidFill>
              </a:rPr>
              <a:t>consectetur</a:t>
            </a:r>
            <a:r>
              <a:rPr lang="en-US" altLang="zh-CN" sz="1600" dirty="0">
                <a:solidFill>
                  <a:srgbClr val="595959"/>
                </a:solidFill>
              </a:rPr>
              <a:t> </a:t>
            </a:r>
            <a:r>
              <a:rPr lang="en-US" altLang="zh-CN" sz="1600" dirty="0" err="1">
                <a:solidFill>
                  <a:srgbClr val="595959"/>
                </a:solidFill>
              </a:rPr>
              <a:t>adipiscing</a:t>
            </a:r>
            <a:r>
              <a:rPr lang="en-US" altLang="zh-CN" sz="1600" dirty="0">
                <a:solidFill>
                  <a:srgbClr val="595959"/>
                </a:solidFill>
              </a:rPr>
              <a:t> </a:t>
            </a:r>
            <a:r>
              <a:rPr lang="en-US" altLang="zh-CN" sz="1600" dirty="0" err="1">
                <a:solidFill>
                  <a:srgbClr val="595959"/>
                </a:solidFill>
              </a:rPr>
              <a:t>elit</a:t>
            </a:r>
            <a:r>
              <a:rPr lang="en-US" altLang="zh-CN" sz="1600" dirty="0">
                <a:solidFill>
                  <a:srgbClr val="595959"/>
                </a:solidFill>
              </a:rPr>
              <a:t>, </a:t>
            </a:r>
            <a:r>
              <a:rPr lang="en-US" altLang="zh-CN" sz="1600" dirty="0" err="1">
                <a:solidFill>
                  <a:srgbClr val="595959"/>
                </a:solidFill>
              </a:rPr>
              <a:t>sed</a:t>
            </a:r>
            <a:r>
              <a:rPr lang="en-US" altLang="zh-CN" sz="1600" dirty="0">
                <a:solidFill>
                  <a:srgbClr val="595959"/>
                </a:solidFill>
              </a:rPr>
              <a:t> do </a:t>
            </a:r>
            <a:r>
              <a:rPr lang="en-US" altLang="zh-CN" sz="1600" dirty="0" err="1">
                <a:solidFill>
                  <a:srgbClr val="595959"/>
                </a:solidFill>
              </a:rPr>
              <a:t>eiusmod</a:t>
            </a:r>
            <a:r>
              <a:rPr lang="en-US" altLang="zh-CN" sz="1600" dirty="0">
                <a:solidFill>
                  <a:srgbClr val="595959"/>
                </a:solidFill>
              </a:rPr>
              <a:t> </a:t>
            </a:r>
            <a:r>
              <a:rPr lang="en-US" altLang="zh-CN" sz="1600" dirty="0" err="1">
                <a:solidFill>
                  <a:srgbClr val="595959"/>
                </a:solidFill>
              </a:rPr>
              <a:t>tempor</a:t>
            </a:r>
            <a:r>
              <a:rPr lang="en-US" altLang="zh-CN" sz="1600" dirty="0">
                <a:solidFill>
                  <a:srgbClr val="595959"/>
                </a:solidFill>
              </a:rPr>
              <a:t> </a:t>
            </a:r>
            <a:r>
              <a:rPr lang="en-US" altLang="zh-CN" sz="1600" dirty="0" err="1">
                <a:solidFill>
                  <a:srgbClr val="595959"/>
                </a:solidFill>
              </a:rPr>
              <a:t>incididunt</a:t>
            </a:r>
            <a:r>
              <a:rPr lang="en-US" altLang="zh-CN" sz="1600" dirty="0">
                <a:solidFill>
                  <a:srgbClr val="595959"/>
                </a:solidFill>
              </a:rPr>
              <a:t> </a:t>
            </a:r>
            <a:r>
              <a:rPr lang="en-US" altLang="zh-CN" sz="1600" dirty="0" err="1">
                <a:solidFill>
                  <a:srgbClr val="595959"/>
                </a:solidFill>
              </a:rPr>
              <a:t>ut</a:t>
            </a:r>
            <a:r>
              <a:rPr lang="en-US" altLang="zh-CN" sz="1600" dirty="0">
                <a:solidFill>
                  <a:srgbClr val="595959"/>
                </a:solidFill>
              </a:rPr>
              <a:t> </a:t>
            </a:r>
            <a:r>
              <a:rPr lang="en-US" altLang="zh-CN" sz="1600" dirty="0" err="1">
                <a:solidFill>
                  <a:srgbClr val="595959"/>
                </a:solidFill>
              </a:rPr>
              <a:t>labore</a:t>
            </a:r>
            <a:r>
              <a:rPr lang="en-US" altLang="zh-CN" sz="1600" dirty="0">
                <a:solidFill>
                  <a:srgbClr val="595959"/>
                </a:solidFill>
              </a:rPr>
              <a:t> et </a:t>
            </a:r>
            <a:r>
              <a:rPr lang="en-US" altLang="zh-CN" sz="1600" dirty="0" err="1">
                <a:solidFill>
                  <a:srgbClr val="595959"/>
                </a:solidFill>
              </a:rPr>
              <a:t>dolore</a:t>
            </a:r>
            <a:r>
              <a:rPr lang="en-US" altLang="zh-CN" sz="1600" dirty="0">
                <a:solidFill>
                  <a:srgbClr val="595959"/>
                </a:solidFill>
              </a:rPr>
              <a:t> magna </a:t>
            </a:r>
            <a:r>
              <a:rPr lang="en-US" altLang="zh-CN" sz="1600" dirty="0" err="1">
                <a:solidFill>
                  <a:srgbClr val="595959"/>
                </a:solidFill>
              </a:rPr>
              <a:t>aliqua</a:t>
            </a:r>
            <a:r>
              <a:rPr lang="en-US" altLang="zh-CN" sz="1600" dirty="0">
                <a:solidFill>
                  <a:srgbClr val="595959"/>
                </a:solidFill>
              </a:rPr>
              <a:t>. </a:t>
            </a:r>
            <a:r>
              <a:rPr lang="en-US" altLang="zh-CN" sz="1600" dirty="0" err="1">
                <a:solidFill>
                  <a:srgbClr val="595959"/>
                </a:solidFill>
              </a:rPr>
              <a:t>Ut</a:t>
            </a:r>
            <a:r>
              <a:rPr lang="en-US" altLang="zh-CN" sz="1600" dirty="0">
                <a:solidFill>
                  <a:srgbClr val="595959"/>
                </a:solidFill>
              </a:rPr>
              <a:t> </a:t>
            </a:r>
            <a:r>
              <a:rPr lang="en-US" altLang="zh-CN" sz="1600" dirty="0" err="1">
                <a:solidFill>
                  <a:srgbClr val="595959"/>
                </a:solidFill>
              </a:rPr>
              <a:t>enim</a:t>
            </a:r>
            <a:r>
              <a:rPr lang="en-US" altLang="zh-CN" sz="1600" dirty="0">
                <a:solidFill>
                  <a:srgbClr val="595959"/>
                </a:solidFill>
              </a:rPr>
              <a:t> ad minim </a:t>
            </a:r>
            <a:r>
              <a:rPr lang="en-US" altLang="zh-CN" sz="1600" dirty="0" err="1">
                <a:solidFill>
                  <a:srgbClr val="595959"/>
                </a:solidFill>
              </a:rPr>
              <a:t>veniam</a:t>
            </a:r>
            <a:r>
              <a:rPr lang="en-US" altLang="zh-CN" sz="1600" dirty="0">
                <a:solidFill>
                  <a:srgbClr val="595959"/>
                </a:solidFill>
              </a:rPr>
              <a:t>, </a:t>
            </a:r>
            <a:r>
              <a:rPr lang="en-US" altLang="zh-CN" sz="1600" dirty="0" err="1">
                <a:solidFill>
                  <a:srgbClr val="595959"/>
                </a:solidFill>
              </a:rPr>
              <a:t>quis</a:t>
            </a:r>
            <a:r>
              <a:rPr lang="en-US" altLang="zh-CN" sz="1600" dirty="0">
                <a:solidFill>
                  <a:srgbClr val="595959"/>
                </a:solidFill>
              </a:rPr>
              <a:t> </a:t>
            </a:r>
            <a:r>
              <a:rPr lang="en-US" altLang="zh-CN" sz="1600" dirty="0" err="1">
                <a:solidFill>
                  <a:srgbClr val="595959"/>
                </a:solidFill>
              </a:rPr>
              <a:t>nostrud</a:t>
            </a:r>
            <a:r>
              <a:rPr lang="en-US" altLang="zh-CN" sz="1600" dirty="0">
                <a:solidFill>
                  <a:srgbClr val="595959"/>
                </a:solidFill>
              </a:rPr>
              <a:t> </a:t>
            </a:r>
            <a:r>
              <a:rPr lang="en-US" altLang="zh-CN" sz="1600" dirty="0" smtClean="0">
                <a:solidFill>
                  <a:srgbClr val="595959"/>
                </a:solidFill>
              </a:rPr>
              <a:t>exercitation</a:t>
            </a:r>
            <a:r>
              <a:rPr lang="en-US" altLang="zh-CN" sz="1600" dirty="0">
                <a:solidFill>
                  <a:srgbClr val="595959"/>
                </a:solidFill>
              </a:rPr>
              <a:t>.</a:t>
            </a:r>
            <a:endParaRPr lang="zh-CN" altLang="en-US" sz="1600" dirty="0">
              <a:solidFill>
                <a:srgbClr val="595959"/>
              </a:solidFill>
            </a:endParaRPr>
          </a:p>
        </p:txBody>
      </p:sp>
      <p:cxnSp>
        <p:nvCxnSpPr>
          <p:cNvPr id="36" name="直接连接符 35"/>
          <p:cNvCxnSpPr/>
          <p:nvPr/>
        </p:nvCxnSpPr>
        <p:spPr>
          <a:xfrm>
            <a:off x="709448" y="5407572"/>
            <a:ext cx="10989612" cy="0"/>
          </a:xfrm>
          <a:prstGeom prst="line">
            <a:avLst/>
          </a:prstGeom>
          <a:ln w="28575">
            <a:solidFill>
              <a:srgbClr val="5EC6D3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矩形 36"/>
          <p:cNvSpPr/>
          <p:nvPr/>
        </p:nvSpPr>
        <p:spPr>
          <a:xfrm>
            <a:off x="2174374" y="3268196"/>
            <a:ext cx="2262752" cy="13467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lang="en-US" altLang="zh-CN" sz="1600" dirty="0">
                <a:solidFill>
                  <a:schemeClr val="bg1"/>
                </a:solidFill>
              </a:rPr>
              <a:t>Lorem ipsum dolor sit </a:t>
            </a:r>
            <a:r>
              <a:rPr lang="en-US" altLang="zh-CN" sz="1600" dirty="0" err="1">
                <a:solidFill>
                  <a:schemeClr val="bg1"/>
                </a:solidFill>
              </a:rPr>
              <a:t>amet</a:t>
            </a:r>
            <a:r>
              <a:rPr lang="en-US" altLang="zh-CN" sz="1600" dirty="0">
                <a:solidFill>
                  <a:schemeClr val="bg1"/>
                </a:solidFill>
              </a:rPr>
              <a:t>, </a:t>
            </a:r>
            <a:r>
              <a:rPr lang="en-US" altLang="zh-CN" sz="1600" dirty="0" err="1">
                <a:solidFill>
                  <a:schemeClr val="bg1"/>
                </a:solidFill>
              </a:rPr>
              <a:t>consectetur</a:t>
            </a:r>
            <a:r>
              <a:rPr lang="en-US" altLang="zh-CN" sz="1600" dirty="0">
                <a:solidFill>
                  <a:schemeClr val="bg1"/>
                </a:solidFill>
              </a:rPr>
              <a:t> </a:t>
            </a:r>
            <a:r>
              <a:rPr lang="en-US" altLang="zh-CN" sz="1600" dirty="0" err="1">
                <a:solidFill>
                  <a:schemeClr val="bg1"/>
                </a:solidFill>
              </a:rPr>
              <a:t>adipiscing</a:t>
            </a:r>
            <a:r>
              <a:rPr lang="en-US" altLang="zh-CN" sz="1600" dirty="0">
                <a:solidFill>
                  <a:schemeClr val="bg1"/>
                </a:solidFill>
              </a:rPr>
              <a:t> </a:t>
            </a:r>
            <a:r>
              <a:rPr lang="en-US" altLang="zh-CN" sz="1600" dirty="0" err="1">
                <a:solidFill>
                  <a:schemeClr val="bg1"/>
                </a:solidFill>
              </a:rPr>
              <a:t>elit</a:t>
            </a:r>
            <a:r>
              <a:rPr lang="en-US" altLang="zh-CN" sz="1600" dirty="0">
                <a:solidFill>
                  <a:schemeClr val="bg1"/>
                </a:solidFill>
              </a:rPr>
              <a:t>, </a:t>
            </a:r>
            <a:r>
              <a:rPr lang="en-US" altLang="zh-CN" sz="1600" dirty="0" err="1">
                <a:solidFill>
                  <a:schemeClr val="bg1"/>
                </a:solidFill>
              </a:rPr>
              <a:t>sed</a:t>
            </a:r>
            <a:r>
              <a:rPr lang="en-US" altLang="zh-CN" sz="1600" dirty="0">
                <a:solidFill>
                  <a:schemeClr val="bg1"/>
                </a:solidFill>
              </a:rPr>
              <a:t> do </a:t>
            </a:r>
            <a:r>
              <a:rPr lang="en-US" altLang="zh-CN" sz="1600" dirty="0" err="1">
                <a:solidFill>
                  <a:schemeClr val="bg1"/>
                </a:solidFill>
              </a:rPr>
              <a:t>eiusmod</a:t>
            </a:r>
            <a:r>
              <a:rPr lang="en-US" altLang="zh-CN" sz="1600" dirty="0">
                <a:solidFill>
                  <a:schemeClr val="bg1"/>
                </a:solidFill>
              </a:rPr>
              <a:t> </a:t>
            </a:r>
            <a:r>
              <a:rPr lang="en-US" altLang="zh-CN" sz="1600" dirty="0" err="1" smtClean="0">
                <a:solidFill>
                  <a:schemeClr val="bg1"/>
                </a:solidFill>
              </a:rPr>
              <a:t>tempor</a:t>
            </a:r>
            <a:endParaRPr lang="zh-CN" altLang="en-US" sz="1600" dirty="0">
              <a:solidFill>
                <a:schemeClr val="bg1"/>
              </a:solidFill>
            </a:endParaRPr>
          </a:p>
        </p:txBody>
      </p:sp>
      <p:sp>
        <p:nvSpPr>
          <p:cNvPr id="38" name="矩形 37"/>
          <p:cNvSpPr/>
          <p:nvPr/>
        </p:nvSpPr>
        <p:spPr>
          <a:xfrm>
            <a:off x="4964621" y="3249908"/>
            <a:ext cx="2262752" cy="13467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lang="en-US" altLang="zh-CN" sz="1600" dirty="0">
                <a:solidFill>
                  <a:schemeClr val="bg1"/>
                </a:solidFill>
              </a:rPr>
              <a:t>Lorem ipsum dolor sit </a:t>
            </a:r>
            <a:r>
              <a:rPr lang="en-US" altLang="zh-CN" sz="1600" dirty="0" err="1">
                <a:solidFill>
                  <a:schemeClr val="bg1"/>
                </a:solidFill>
              </a:rPr>
              <a:t>amet</a:t>
            </a:r>
            <a:r>
              <a:rPr lang="en-US" altLang="zh-CN" sz="1600" dirty="0">
                <a:solidFill>
                  <a:schemeClr val="bg1"/>
                </a:solidFill>
              </a:rPr>
              <a:t>, </a:t>
            </a:r>
            <a:r>
              <a:rPr lang="en-US" altLang="zh-CN" sz="1600" dirty="0" err="1">
                <a:solidFill>
                  <a:schemeClr val="bg1"/>
                </a:solidFill>
              </a:rPr>
              <a:t>consectetur</a:t>
            </a:r>
            <a:r>
              <a:rPr lang="en-US" altLang="zh-CN" sz="1600" dirty="0">
                <a:solidFill>
                  <a:schemeClr val="bg1"/>
                </a:solidFill>
              </a:rPr>
              <a:t> </a:t>
            </a:r>
            <a:r>
              <a:rPr lang="en-US" altLang="zh-CN" sz="1600" dirty="0" err="1">
                <a:solidFill>
                  <a:schemeClr val="bg1"/>
                </a:solidFill>
              </a:rPr>
              <a:t>adipiscing</a:t>
            </a:r>
            <a:r>
              <a:rPr lang="en-US" altLang="zh-CN" sz="1600" dirty="0">
                <a:solidFill>
                  <a:schemeClr val="bg1"/>
                </a:solidFill>
              </a:rPr>
              <a:t> </a:t>
            </a:r>
            <a:r>
              <a:rPr lang="en-US" altLang="zh-CN" sz="1600" dirty="0" err="1">
                <a:solidFill>
                  <a:schemeClr val="bg1"/>
                </a:solidFill>
              </a:rPr>
              <a:t>elit</a:t>
            </a:r>
            <a:r>
              <a:rPr lang="en-US" altLang="zh-CN" sz="1600" dirty="0">
                <a:solidFill>
                  <a:schemeClr val="bg1"/>
                </a:solidFill>
              </a:rPr>
              <a:t>, </a:t>
            </a:r>
            <a:r>
              <a:rPr lang="en-US" altLang="zh-CN" sz="1600" dirty="0" err="1">
                <a:solidFill>
                  <a:schemeClr val="bg1"/>
                </a:solidFill>
              </a:rPr>
              <a:t>sed</a:t>
            </a:r>
            <a:r>
              <a:rPr lang="en-US" altLang="zh-CN" sz="1600" dirty="0">
                <a:solidFill>
                  <a:schemeClr val="bg1"/>
                </a:solidFill>
              </a:rPr>
              <a:t> do </a:t>
            </a:r>
            <a:r>
              <a:rPr lang="en-US" altLang="zh-CN" sz="1600" dirty="0" err="1">
                <a:solidFill>
                  <a:schemeClr val="bg1"/>
                </a:solidFill>
              </a:rPr>
              <a:t>eiusmod</a:t>
            </a:r>
            <a:r>
              <a:rPr lang="en-US" altLang="zh-CN" sz="1600" dirty="0">
                <a:solidFill>
                  <a:schemeClr val="bg1"/>
                </a:solidFill>
              </a:rPr>
              <a:t> </a:t>
            </a:r>
            <a:r>
              <a:rPr lang="en-US" altLang="zh-CN" sz="1600" dirty="0" err="1">
                <a:solidFill>
                  <a:schemeClr val="bg1"/>
                </a:solidFill>
              </a:rPr>
              <a:t>tempor</a:t>
            </a:r>
            <a:endParaRPr lang="zh-CN" altLang="en-US" sz="1600" dirty="0">
              <a:solidFill>
                <a:schemeClr val="bg1"/>
              </a:solidFill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7754874" y="3259052"/>
            <a:ext cx="2262752" cy="13467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lang="en-US" altLang="zh-CN" sz="1600" dirty="0">
                <a:solidFill>
                  <a:schemeClr val="bg1"/>
                </a:solidFill>
              </a:rPr>
              <a:t>Lorem ipsum dolor sit </a:t>
            </a:r>
            <a:r>
              <a:rPr lang="en-US" altLang="zh-CN" sz="1600" dirty="0" err="1">
                <a:solidFill>
                  <a:schemeClr val="bg1"/>
                </a:solidFill>
              </a:rPr>
              <a:t>amet</a:t>
            </a:r>
            <a:r>
              <a:rPr lang="en-US" altLang="zh-CN" sz="1600" dirty="0">
                <a:solidFill>
                  <a:schemeClr val="bg1"/>
                </a:solidFill>
              </a:rPr>
              <a:t>, </a:t>
            </a:r>
            <a:r>
              <a:rPr lang="en-US" altLang="zh-CN" sz="1600" dirty="0" err="1">
                <a:solidFill>
                  <a:schemeClr val="bg1"/>
                </a:solidFill>
              </a:rPr>
              <a:t>consectetur</a:t>
            </a:r>
            <a:r>
              <a:rPr lang="en-US" altLang="zh-CN" sz="1600" dirty="0">
                <a:solidFill>
                  <a:schemeClr val="bg1"/>
                </a:solidFill>
              </a:rPr>
              <a:t> </a:t>
            </a:r>
            <a:r>
              <a:rPr lang="en-US" altLang="zh-CN" sz="1600" dirty="0" err="1">
                <a:solidFill>
                  <a:schemeClr val="bg1"/>
                </a:solidFill>
              </a:rPr>
              <a:t>adipiscing</a:t>
            </a:r>
            <a:r>
              <a:rPr lang="en-US" altLang="zh-CN" sz="1600" dirty="0">
                <a:solidFill>
                  <a:schemeClr val="bg1"/>
                </a:solidFill>
              </a:rPr>
              <a:t> </a:t>
            </a:r>
            <a:r>
              <a:rPr lang="en-US" altLang="zh-CN" sz="1600" dirty="0" err="1">
                <a:solidFill>
                  <a:schemeClr val="bg1"/>
                </a:solidFill>
              </a:rPr>
              <a:t>elit</a:t>
            </a:r>
            <a:r>
              <a:rPr lang="en-US" altLang="zh-CN" sz="1600" dirty="0">
                <a:solidFill>
                  <a:schemeClr val="bg1"/>
                </a:solidFill>
              </a:rPr>
              <a:t>, </a:t>
            </a:r>
            <a:r>
              <a:rPr lang="en-US" altLang="zh-CN" sz="1600" dirty="0" err="1">
                <a:solidFill>
                  <a:schemeClr val="bg1"/>
                </a:solidFill>
              </a:rPr>
              <a:t>sed</a:t>
            </a:r>
            <a:r>
              <a:rPr lang="en-US" altLang="zh-CN" sz="1600" dirty="0">
                <a:solidFill>
                  <a:schemeClr val="bg1"/>
                </a:solidFill>
              </a:rPr>
              <a:t> do </a:t>
            </a:r>
            <a:r>
              <a:rPr lang="en-US" altLang="zh-CN" sz="1600" dirty="0" err="1">
                <a:solidFill>
                  <a:schemeClr val="bg1"/>
                </a:solidFill>
              </a:rPr>
              <a:t>eiusmod</a:t>
            </a:r>
            <a:r>
              <a:rPr lang="en-US" altLang="zh-CN" sz="1600" dirty="0">
                <a:solidFill>
                  <a:schemeClr val="bg1"/>
                </a:solidFill>
              </a:rPr>
              <a:t> </a:t>
            </a:r>
            <a:r>
              <a:rPr lang="en-US" altLang="zh-CN" sz="1600" dirty="0" err="1">
                <a:solidFill>
                  <a:schemeClr val="bg1"/>
                </a:solidFill>
              </a:rPr>
              <a:t>tempor</a:t>
            </a:r>
            <a:endParaRPr lang="zh-CN" altLang="en-US" sz="1600" dirty="0">
              <a:solidFill>
                <a:schemeClr val="bg1"/>
              </a:solidFill>
            </a:endParaRPr>
          </a:p>
        </p:txBody>
      </p:sp>
      <p:sp>
        <p:nvSpPr>
          <p:cNvPr id="19" name="矩形 39"/>
          <p:cNvSpPr/>
          <p:nvPr/>
        </p:nvSpPr>
        <p:spPr>
          <a:xfrm>
            <a:off x="673235" y="321960"/>
            <a:ext cx="21137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altLang="zh-CN" sz="2800" b="1" dirty="0"/>
              <a:t>Lorem ipsum</a:t>
            </a:r>
            <a:endParaRPr lang="zh-CN" altLang="zh-CN" sz="2800" b="1" dirty="0">
              <a:solidFill>
                <a:srgbClr val="59595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206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>
        <p14:pan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0129046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teliss">
      <a:dk1>
        <a:srgbClr val="595959"/>
      </a:dk1>
      <a:lt1>
        <a:sysClr val="window" lastClr="FFFFFF"/>
      </a:lt1>
      <a:dk2>
        <a:srgbClr val="44546A"/>
      </a:dk2>
      <a:lt2>
        <a:srgbClr val="E7E6E6"/>
      </a:lt2>
      <a:accent1>
        <a:srgbClr val="546E7A"/>
      </a:accent1>
      <a:accent2>
        <a:srgbClr val="5EC6D3"/>
      </a:accent2>
      <a:accent3>
        <a:srgbClr val="936CAF"/>
      </a:accent3>
      <a:accent4>
        <a:srgbClr val="9BBB40"/>
      </a:accent4>
      <a:accent5>
        <a:srgbClr val="AA7B51"/>
      </a:accent5>
      <a:accent6>
        <a:srgbClr val="F8841D"/>
      </a:accent6>
      <a:hlink>
        <a:srgbClr val="F26D64"/>
      </a:hlink>
      <a:folHlink>
        <a:srgbClr val="954F72"/>
      </a:folHlink>
    </a:clrScheme>
    <a:fontScheme name="自定义 1">
      <a:majorFont>
        <a:latin typeface="Calibri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9BBB40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15875">
          <a:prstDash val="dash"/>
          <a:tailEnd type="oval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5276</TotalTime>
  <Words>163</Words>
  <Application>Microsoft Office PowerPoint</Application>
  <PresentationFormat>宽屏</PresentationFormat>
  <Paragraphs>17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0" baseType="lpstr">
      <vt:lpstr>Meiryo</vt:lpstr>
      <vt:lpstr>宋体</vt:lpstr>
      <vt:lpstr>微软雅黑</vt:lpstr>
      <vt:lpstr>Arial</vt:lpstr>
      <vt:lpstr>Calibri</vt:lpstr>
      <vt:lpstr>Calibri Light</vt:lpstr>
      <vt:lpstr>Office 主题</vt:lpstr>
      <vt:lpstr>Office Theme</vt:lpstr>
      <vt:lpstr>PowerPoint 演示文稿</vt:lpstr>
      <vt:lpstr>PowerPoint 演示文稿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优品PPT</dc:creator>
  <cp:lastModifiedBy>kan</cp:lastModifiedBy>
  <cp:revision>2533</cp:revision>
  <dcterms:created xsi:type="dcterms:W3CDTF">2015-11-18T07:05:25Z</dcterms:created>
  <dcterms:modified xsi:type="dcterms:W3CDTF">2022-03-18T13:05:08Z</dcterms:modified>
</cp:coreProperties>
</file>

<file path=docProps/thumbnail.jpeg>
</file>