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
  </p:notesMasterIdLst>
  <p:sldIdLst>
    <p:sldId id="256" r:id="rId3"/>
    <p:sldId id="257" r:id="rId4"/>
  </p:sldIdLst>
  <p:sldSz cx="12192000" cy="6858000"/>
  <p:notesSz cx="6858000" cy="9144000"/>
  <p:custDataLst>
    <p:tags r:id="rId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7" d="100"/>
          <a:sy n="87" d="100"/>
        </p:scale>
        <p:origin x="258" y="84"/>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5" Type="http://schemas.openxmlformats.org/officeDocument/2006/relationships/notesMaster" Target="notesMasters/notesMaster1.xml"/><Relationship Id="rId1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753AEF-27EE-4970-9148-3D85C19C12CC}" type="datetimeFigureOut">
              <a:rPr lang="zh-CN" altLang="en-US" smtClean="0"/>
              <a:t>2016/1/26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62706E-7F1A-43A2-9364-36D4FB9DF0B2}" type="slidenum">
              <a:rPr lang="zh-CN" altLang="en-US" smtClean="0"/>
              <a:t>‹#›</a:t>
            </a:fld>
            <a:endParaRPr lang="zh-CN" altLang="en-US"/>
          </a:p>
        </p:txBody>
      </p:sp>
    </p:spTree>
    <p:extLst>
      <p:ext uri="{BB962C8B-B14F-4D97-AF65-F5344CB8AC3E}">
        <p14:creationId xmlns:p14="http://schemas.microsoft.com/office/powerpoint/2010/main" val="18701873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2816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017461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082117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30227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022692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79950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602924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08084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46062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4645107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31139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28166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2016/1/26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2016/1/26</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2016/1/26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868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51749" y="364014"/>
            <a:ext cx="3600400" cy="369332"/>
          </a:xfrm>
          <a:prstGeom prst="rect">
            <a:avLst/>
          </a:prstGeom>
          <a:noFill/>
        </p:spPr>
        <p:txBody>
          <a:bodyPr wrap="square" rtlCol="0">
            <a:spAutoFit/>
          </a:bodyPr>
          <a:lstStyle/>
          <a:p>
            <a:r>
              <a:rPr lang="zh-CN" altLang="en-US" dirty="0" smtClean="0">
                <a:solidFill>
                  <a:schemeClr val="bg1">
                    <a:lumMod val="65000"/>
                  </a:schemeClr>
                </a:solidFill>
                <a:latin typeface="微软雅黑" panose="020B0503020204020204" pitchFamily="34" charset="-122"/>
                <a:ea typeface="微软雅黑" panose="020B0503020204020204" pitchFamily="34" charset="-122"/>
              </a:rPr>
              <a:t>在这里补充本页标题</a:t>
            </a:r>
            <a:endParaRPr lang="en-US" altLang="zh-CN"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23392" y="748687"/>
            <a:ext cx="2664296" cy="276999"/>
          </a:xfrm>
          <a:prstGeom prst="rect">
            <a:avLst/>
          </a:prstGeom>
          <a:noFill/>
        </p:spPr>
        <p:txBody>
          <a:bodyPr wrap="square" rtlCol="0">
            <a:spAutoFit/>
          </a:bodyPr>
          <a:lstStyle/>
          <a:p>
            <a:r>
              <a:rPr lang="en-US" altLang="zh-CN" sz="1200" dirty="0" smtClean="0">
                <a:solidFill>
                  <a:schemeClr val="bg1">
                    <a:lumMod val="75000"/>
                  </a:schemeClr>
                </a:solidFill>
                <a:latin typeface="微软雅黑" panose="020B0503020204020204" pitchFamily="34" charset="-122"/>
                <a:ea typeface="微软雅黑" panose="020B0503020204020204" pitchFamily="34" charset="-122"/>
              </a:rPr>
              <a:t>Click here to add your title</a:t>
            </a:r>
            <a:endParaRPr lang="zh-CN" altLang="en-US" sz="1200" dirty="0" smtClean="0">
              <a:solidFill>
                <a:schemeClr val="bg1">
                  <a:lumMod val="75000"/>
                </a:schemeClr>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0" y="6237312"/>
            <a:ext cx="12192000" cy="0"/>
          </a:xfrm>
          <a:prstGeom prst="line">
            <a:avLst/>
          </a:prstGeom>
          <a:ln w="31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119336" y="6453336"/>
            <a:ext cx="1368152" cy="276999"/>
          </a:xfrm>
          <a:prstGeom prst="rect">
            <a:avLst/>
          </a:prstGeom>
          <a:noFill/>
        </p:spPr>
        <p:txBody>
          <a:bodyPr wrap="square" rtlCol="0">
            <a:spAutoFit/>
          </a:bodyPr>
          <a:lstStyle/>
          <a:p>
            <a:r>
              <a:rPr lang="zh-CN" altLang="en-US" sz="1200" dirty="0" smtClean="0">
                <a:solidFill>
                  <a:schemeClr val="bg1">
                    <a:lumMod val="75000"/>
                  </a:schemeClr>
                </a:solidFill>
                <a:latin typeface="微软雅黑" panose="020B0503020204020204" pitchFamily="34" charset="-122"/>
                <a:ea typeface="微软雅黑" panose="020B0503020204020204" pitchFamily="34" charset="-122"/>
              </a:rPr>
              <a:t>公司名称</a:t>
            </a:r>
          </a:p>
        </p:txBody>
      </p:sp>
      <p:sp>
        <p:nvSpPr>
          <p:cNvPr id="10" name="任意多边形 9"/>
          <p:cNvSpPr/>
          <p:nvPr/>
        </p:nvSpPr>
        <p:spPr>
          <a:xfrm>
            <a:off x="0" y="404664"/>
            <a:ext cx="623392" cy="288032"/>
          </a:xfrm>
          <a:custGeom>
            <a:avLst/>
            <a:gdLst>
              <a:gd name="connsiteX0" fmla="*/ 0 w 623392"/>
              <a:gd name="connsiteY0" fmla="*/ 0 h 288032"/>
              <a:gd name="connsiteX1" fmla="*/ 311358 w 623392"/>
              <a:gd name="connsiteY1" fmla="*/ 0 h 288032"/>
              <a:gd name="connsiteX2" fmla="*/ 335360 w 623392"/>
              <a:gd name="connsiteY2" fmla="*/ 0 h 288032"/>
              <a:gd name="connsiteX3" fmla="*/ 575386 w 623392"/>
              <a:gd name="connsiteY3" fmla="*/ 0 h 288032"/>
              <a:gd name="connsiteX4" fmla="*/ 623392 w 623392"/>
              <a:gd name="connsiteY4" fmla="*/ 48006 h 288032"/>
              <a:gd name="connsiteX5" fmla="*/ 623392 w 623392"/>
              <a:gd name="connsiteY5" fmla="*/ 240026 h 288032"/>
              <a:gd name="connsiteX6" fmla="*/ 575386 w 623392"/>
              <a:gd name="connsiteY6" fmla="*/ 288032 h 288032"/>
              <a:gd name="connsiteX7" fmla="*/ 335360 w 623392"/>
              <a:gd name="connsiteY7" fmla="*/ 288032 h 288032"/>
              <a:gd name="connsiteX8" fmla="*/ 311358 w 623392"/>
              <a:gd name="connsiteY8" fmla="*/ 288032 h 288032"/>
              <a:gd name="connsiteX9" fmla="*/ 0 w 623392"/>
              <a:gd name="connsiteY9" fmla="*/ 288032 h 288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3392" h="288032">
                <a:moveTo>
                  <a:pt x="0" y="0"/>
                </a:moveTo>
                <a:lnTo>
                  <a:pt x="311358" y="0"/>
                </a:lnTo>
                <a:lnTo>
                  <a:pt x="335360" y="0"/>
                </a:lnTo>
                <a:lnTo>
                  <a:pt x="575386" y="0"/>
                </a:lnTo>
                <a:cubicBezTo>
                  <a:pt x="601899" y="0"/>
                  <a:pt x="623392" y="21493"/>
                  <a:pt x="623392" y="48006"/>
                </a:cubicBezTo>
                <a:lnTo>
                  <a:pt x="623392" y="240026"/>
                </a:lnTo>
                <a:cubicBezTo>
                  <a:pt x="623392" y="266539"/>
                  <a:pt x="601899" y="288032"/>
                  <a:pt x="575386" y="288032"/>
                </a:cubicBezTo>
                <a:lnTo>
                  <a:pt x="335360" y="288032"/>
                </a:lnTo>
                <a:lnTo>
                  <a:pt x="311358" y="288032"/>
                </a:lnTo>
                <a:lnTo>
                  <a:pt x="0" y="288032"/>
                </a:lnTo>
                <a:close/>
              </a:path>
            </a:pathLst>
          </a:custGeom>
          <a:solidFill>
            <a:srgbClr val="ED54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smtClean="0">
                <a:latin typeface="微软雅黑" panose="020B0503020204020204" pitchFamily="34" charset="-122"/>
                <a:ea typeface="微软雅黑" panose="020B0503020204020204" pitchFamily="34" charset="-122"/>
              </a:rPr>
              <a:t>1</a:t>
            </a:r>
            <a:endParaRPr lang="zh-CN" altLang="en-US" sz="1400" dirty="0">
              <a:latin typeface="微软雅黑" panose="020B0503020204020204" pitchFamily="34" charset="-122"/>
              <a:ea typeface="微软雅黑" panose="020B0503020204020204" pitchFamily="34" charset="-122"/>
            </a:endParaRPr>
          </a:p>
        </p:txBody>
      </p:sp>
      <p:grpSp>
        <p:nvGrpSpPr>
          <p:cNvPr id="11" name="组合 10"/>
          <p:cNvGrpSpPr/>
          <p:nvPr/>
        </p:nvGrpSpPr>
        <p:grpSpPr>
          <a:xfrm>
            <a:off x="604574" y="1626356"/>
            <a:ext cx="3948104" cy="3939082"/>
            <a:chOff x="2590801" y="2624138"/>
            <a:chExt cx="2778124" cy="2771775"/>
          </a:xfrm>
        </p:grpSpPr>
        <p:sp>
          <p:nvSpPr>
            <p:cNvPr id="12" name="Teardrop 7"/>
            <p:cNvSpPr/>
            <p:nvPr/>
          </p:nvSpPr>
          <p:spPr>
            <a:xfrm rot="16200000">
              <a:off x="3781425" y="3808413"/>
              <a:ext cx="1587500" cy="1587500"/>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lIns="36000" tIns="36000" rIns="108000" anchor="ctr"/>
            <a:lstStyle/>
            <a:p>
              <a:pPr algn="ctr" eaLnBrk="1" fontAlgn="auto" hangingPunct="1">
                <a:spcBef>
                  <a:spcPts val="0"/>
                </a:spcBef>
                <a:spcAft>
                  <a:spcPts val="0"/>
                </a:spcAft>
                <a:defRPr/>
              </a:pPr>
              <a:endParaRPr lang="th-TH" sz="3600" dirty="0">
                <a:latin typeface="微软雅黑" panose="020B0503020204020204" pitchFamily="34" charset="-122"/>
                <a:ea typeface="微软雅黑" panose="020B0503020204020204" pitchFamily="34" charset="-122"/>
              </a:endParaRPr>
            </a:p>
          </p:txBody>
        </p:sp>
        <p:sp>
          <p:nvSpPr>
            <p:cNvPr id="13" name="Teardrop 10"/>
            <p:cNvSpPr/>
            <p:nvPr/>
          </p:nvSpPr>
          <p:spPr>
            <a:xfrm rot="10800000">
              <a:off x="3781425" y="2624138"/>
              <a:ext cx="1130300" cy="1128712"/>
            </a:xfrm>
            <a:prstGeom prst="teardrop">
              <a:avLst/>
            </a:prstGeom>
            <a:solidFill>
              <a:srgbClr val="A0D36A"/>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tIns="36000" rIns="36000" anchor="ctr"/>
            <a:lstStyle/>
            <a:p>
              <a:pPr algn="ctr" eaLnBrk="1" fontAlgn="auto" hangingPunct="1">
                <a:spcBef>
                  <a:spcPts val="0"/>
                </a:spcBef>
                <a:spcAft>
                  <a:spcPts val="0"/>
                </a:spcAft>
                <a:defRPr/>
              </a:pPr>
              <a:endParaRPr lang="th-TH" sz="4000" dirty="0">
                <a:latin typeface="微软雅黑" panose="020B0503020204020204" pitchFamily="34" charset="-122"/>
                <a:ea typeface="微软雅黑" panose="020B0503020204020204" pitchFamily="34" charset="-122"/>
              </a:endParaRPr>
            </a:p>
          </p:txBody>
        </p:sp>
        <p:sp>
          <p:nvSpPr>
            <p:cNvPr id="14" name="Teardrop 6"/>
            <p:cNvSpPr/>
            <p:nvPr/>
          </p:nvSpPr>
          <p:spPr>
            <a:xfrm>
              <a:off x="2597151" y="3808413"/>
              <a:ext cx="1128713" cy="1130300"/>
            </a:xfrm>
            <a:prstGeom prst="teardrop">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72000" rIns="108000" anchor="ctr"/>
            <a:lstStyle/>
            <a:p>
              <a:pPr algn="ctr" eaLnBrk="1" fontAlgn="auto" hangingPunct="1">
                <a:spcBef>
                  <a:spcPts val="0"/>
                </a:spcBef>
                <a:spcAft>
                  <a:spcPts val="0"/>
                </a:spcAft>
                <a:defRPr/>
              </a:pPr>
              <a:endParaRPr lang="th-TH" sz="3600" dirty="0">
                <a:latin typeface="微软雅黑" panose="020B0503020204020204" pitchFamily="34" charset="-122"/>
                <a:ea typeface="微软雅黑" panose="020B0503020204020204" pitchFamily="34" charset="-122"/>
              </a:endParaRPr>
            </a:p>
          </p:txBody>
        </p:sp>
        <p:sp>
          <p:nvSpPr>
            <p:cNvPr id="15" name="Teardrop 8"/>
            <p:cNvSpPr/>
            <p:nvPr/>
          </p:nvSpPr>
          <p:spPr>
            <a:xfrm rot="5400000">
              <a:off x="2590801" y="2635251"/>
              <a:ext cx="1128713" cy="1128713"/>
            </a:xfrm>
            <a:prstGeom prst="teardrop">
              <a:avLst/>
            </a:prstGeom>
            <a:solidFill>
              <a:srgbClr val="ED5469"/>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lIns="108000" tIns="36000" rIns="0" anchor="ctr"/>
            <a:lstStyle/>
            <a:p>
              <a:pPr algn="ctr" eaLnBrk="1" fontAlgn="auto" hangingPunct="1">
                <a:spcBef>
                  <a:spcPts val="0"/>
                </a:spcBef>
                <a:spcAft>
                  <a:spcPts val="0"/>
                </a:spcAft>
                <a:defRPr/>
              </a:pPr>
              <a:endParaRPr lang="th-TH" sz="3600" dirty="0">
                <a:latin typeface="微软雅黑" panose="020B0503020204020204" pitchFamily="34" charset="-122"/>
                <a:ea typeface="微软雅黑" panose="020B0503020204020204" pitchFamily="34" charset="-122"/>
              </a:endParaRPr>
            </a:p>
          </p:txBody>
        </p:sp>
        <p:sp>
          <p:nvSpPr>
            <p:cNvPr id="16" name="Freeform 52"/>
            <p:cNvSpPr>
              <a:spLocks noEditPoints="1"/>
            </p:cNvSpPr>
            <p:nvPr/>
          </p:nvSpPr>
          <p:spPr bwMode="auto">
            <a:xfrm>
              <a:off x="2928939" y="4094163"/>
              <a:ext cx="465137" cy="500062"/>
            </a:xfrm>
            <a:custGeom>
              <a:avLst/>
              <a:gdLst>
                <a:gd name="T0" fmla="*/ 67 w 67"/>
                <a:gd name="T1" fmla="*/ 67 h 72"/>
                <a:gd name="T2" fmla="*/ 61 w 67"/>
                <a:gd name="T3" fmla="*/ 72 h 72"/>
                <a:gd name="T4" fmla="*/ 5 w 67"/>
                <a:gd name="T5" fmla="*/ 72 h 72"/>
                <a:gd name="T6" fmla="*/ 0 w 67"/>
                <a:gd name="T7" fmla="*/ 67 h 72"/>
                <a:gd name="T8" fmla="*/ 0 w 67"/>
                <a:gd name="T9" fmla="*/ 16 h 72"/>
                <a:gd name="T10" fmla="*/ 5 w 67"/>
                <a:gd name="T11" fmla="*/ 11 h 72"/>
                <a:gd name="T12" fmla="*/ 10 w 67"/>
                <a:gd name="T13" fmla="*/ 11 h 72"/>
                <a:gd name="T14" fmla="*/ 10 w 67"/>
                <a:gd name="T15" fmla="*/ 7 h 72"/>
                <a:gd name="T16" fmla="*/ 16 w 67"/>
                <a:gd name="T17" fmla="*/ 0 h 72"/>
                <a:gd name="T18" fmla="*/ 19 w 67"/>
                <a:gd name="T19" fmla="*/ 0 h 72"/>
                <a:gd name="T20" fmla="*/ 25 w 67"/>
                <a:gd name="T21" fmla="*/ 7 h 72"/>
                <a:gd name="T22" fmla="*/ 25 w 67"/>
                <a:gd name="T23" fmla="*/ 11 h 72"/>
                <a:gd name="T24" fmla="*/ 41 w 67"/>
                <a:gd name="T25" fmla="*/ 11 h 72"/>
                <a:gd name="T26" fmla="*/ 41 w 67"/>
                <a:gd name="T27" fmla="*/ 7 h 72"/>
                <a:gd name="T28" fmla="*/ 47 w 67"/>
                <a:gd name="T29" fmla="*/ 0 h 72"/>
                <a:gd name="T30" fmla="*/ 50 w 67"/>
                <a:gd name="T31" fmla="*/ 0 h 72"/>
                <a:gd name="T32" fmla="*/ 56 w 67"/>
                <a:gd name="T33" fmla="*/ 7 h 72"/>
                <a:gd name="T34" fmla="*/ 56 w 67"/>
                <a:gd name="T35" fmla="*/ 11 h 72"/>
                <a:gd name="T36" fmla="*/ 61 w 67"/>
                <a:gd name="T37" fmla="*/ 11 h 72"/>
                <a:gd name="T38" fmla="*/ 67 w 67"/>
                <a:gd name="T39" fmla="*/ 16 h 72"/>
                <a:gd name="T40" fmla="*/ 67 w 67"/>
                <a:gd name="T41" fmla="*/ 67 h 72"/>
                <a:gd name="T42" fmla="*/ 61 w 67"/>
                <a:gd name="T43" fmla="*/ 67 h 72"/>
                <a:gd name="T44" fmla="*/ 61 w 67"/>
                <a:gd name="T45" fmla="*/ 26 h 72"/>
                <a:gd name="T46" fmla="*/ 5 w 67"/>
                <a:gd name="T47" fmla="*/ 26 h 72"/>
                <a:gd name="T48" fmla="*/ 5 w 67"/>
                <a:gd name="T49" fmla="*/ 67 h 72"/>
                <a:gd name="T50" fmla="*/ 61 w 67"/>
                <a:gd name="T51" fmla="*/ 67 h 72"/>
                <a:gd name="T52" fmla="*/ 20 w 67"/>
                <a:gd name="T53" fmla="*/ 7 h 72"/>
                <a:gd name="T54" fmla="*/ 19 w 67"/>
                <a:gd name="T55" fmla="*/ 5 h 72"/>
                <a:gd name="T56" fmla="*/ 16 w 67"/>
                <a:gd name="T57" fmla="*/ 5 h 72"/>
                <a:gd name="T58" fmla="*/ 15 w 67"/>
                <a:gd name="T59" fmla="*/ 7 h 72"/>
                <a:gd name="T60" fmla="*/ 15 w 67"/>
                <a:gd name="T61" fmla="*/ 18 h 72"/>
                <a:gd name="T62" fmla="*/ 16 w 67"/>
                <a:gd name="T63" fmla="*/ 20 h 72"/>
                <a:gd name="T64" fmla="*/ 19 w 67"/>
                <a:gd name="T65" fmla="*/ 20 h 72"/>
                <a:gd name="T66" fmla="*/ 20 w 67"/>
                <a:gd name="T67" fmla="*/ 18 h 72"/>
                <a:gd name="T68" fmla="*/ 20 w 67"/>
                <a:gd name="T69" fmla="*/ 7 h 72"/>
                <a:gd name="T70" fmla="*/ 51 w 67"/>
                <a:gd name="T71" fmla="*/ 7 h 72"/>
                <a:gd name="T72" fmla="*/ 50 w 67"/>
                <a:gd name="T73" fmla="*/ 5 h 72"/>
                <a:gd name="T74" fmla="*/ 47 w 67"/>
                <a:gd name="T75" fmla="*/ 5 h 72"/>
                <a:gd name="T76" fmla="*/ 46 w 67"/>
                <a:gd name="T77" fmla="*/ 7 h 72"/>
                <a:gd name="T78" fmla="*/ 46 w 67"/>
                <a:gd name="T79" fmla="*/ 18 h 72"/>
                <a:gd name="T80" fmla="*/ 47 w 67"/>
                <a:gd name="T81" fmla="*/ 20 h 72"/>
                <a:gd name="T82" fmla="*/ 50 w 67"/>
                <a:gd name="T83" fmla="*/ 20 h 72"/>
                <a:gd name="T84" fmla="*/ 51 w 67"/>
                <a:gd name="T85" fmla="*/ 18 h 72"/>
                <a:gd name="T86" fmla="*/ 51 w 67"/>
                <a:gd name="T87" fmla="*/ 7 h 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7" name="Freeform 42"/>
            <p:cNvSpPr>
              <a:spLocks noEditPoints="1"/>
            </p:cNvSpPr>
            <p:nvPr/>
          </p:nvSpPr>
          <p:spPr bwMode="auto">
            <a:xfrm>
              <a:off x="4322764" y="4344989"/>
              <a:ext cx="504825" cy="434975"/>
            </a:xfrm>
            <a:custGeom>
              <a:avLst/>
              <a:gdLst>
                <a:gd name="T0" fmla="*/ 73 w 73"/>
                <a:gd name="T1" fmla="*/ 47 h 63"/>
                <a:gd name="T2" fmla="*/ 67 w 73"/>
                <a:gd name="T3" fmla="*/ 53 h 63"/>
                <a:gd name="T4" fmla="*/ 46 w 73"/>
                <a:gd name="T5" fmla="*/ 53 h 63"/>
                <a:gd name="T6" fmla="*/ 48 w 73"/>
                <a:gd name="T7" fmla="*/ 60 h 63"/>
                <a:gd name="T8" fmla="*/ 46 w 73"/>
                <a:gd name="T9" fmla="*/ 63 h 63"/>
                <a:gd name="T10" fmla="*/ 26 w 73"/>
                <a:gd name="T11" fmla="*/ 63 h 63"/>
                <a:gd name="T12" fmla="*/ 24 w 73"/>
                <a:gd name="T13" fmla="*/ 60 h 63"/>
                <a:gd name="T14" fmla="*/ 26 w 73"/>
                <a:gd name="T15" fmla="*/ 53 h 63"/>
                <a:gd name="T16" fmla="*/ 6 w 73"/>
                <a:gd name="T17" fmla="*/ 53 h 63"/>
                <a:gd name="T18" fmla="*/ 0 w 73"/>
                <a:gd name="T19" fmla="*/ 47 h 63"/>
                <a:gd name="T20" fmla="*/ 0 w 73"/>
                <a:gd name="T21" fmla="*/ 6 h 63"/>
                <a:gd name="T22" fmla="*/ 6 w 73"/>
                <a:gd name="T23" fmla="*/ 0 h 63"/>
                <a:gd name="T24" fmla="*/ 67 w 73"/>
                <a:gd name="T25" fmla="*/ 0 h 63"/>
                <a:gd name="T26" fmla="*/ 73 w 73"/>
                <a:gd name="T27" fmla="*/ 6 h 63"/>
                <a:gd name="T28" fmla="*/ 73 w 73"/>
                <a:gd name="T29" fmla="*/ 47 h 63"/>
                <a:gd name="T30" fmla="*/ 68 w 73"/>
                <a:gd name="T31" fmla="*/ 6 h 63"/>
                <a:gd name="T32" fmla="*/ 67 w 73"/>
                <a:gd name="T33" fmla="*/ 5 h 63"/>
                <a:gd name="T34" fmla="*/ 6 w 73"/>
                <a:gd name="T35" fmla="*/ 5 h 63"/>
                <a:gd name="T36" fmla="*/ 5 w 73"/>
                <a:gd name="T37" fmla="*/ 6 h 63"/>
                <a:gd name="T38" fmla="*/ 5 w 73"/>
                <a:gd name="T39" fmla="*/ 37 h 63"/>
                <a:gd name="T40" fmla="*/ 6 w 73"/>
                <a:gd name="T41" fmla="*/ 39 h 63"/>
                <a:gd name="T42" fmla="*/ 67 w 73"/>
                <a:gd name="T43" fmla="*/ 39 h 63"/>
                <a:gd name="T44" fmla="*/ 68 w 73"/>
                <a:gd name="T45" fmla="*/ 37 h 63"/>
                <a:gd name="T46" fmla="*/ 68 w 73"/>
                <a:gd name="T47" fmla="*/ 6 h 6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8" name="Freeform 178"/>
            <p:cNvSpPr>
              <a:spLocks noEditPoints="1"/>
            </p:cNvSpPr>
            <p:nvPr/>
          </p:nvSpPr>
          <p:spPr bwMode="auto">
            <a:xfrm>
              <a:off x="4094164" y="3009900"/>
              <a:ext cx="504825" cy="381000"/>
            </a:xfrm>
            <a:custGeom>
              <a:avLst/>
              <a:gdLst>
                <a:gd name="T0" fmla="*/ 158 w 158"/>
                <a:gd name="T1" fmla="*/ 119 h 119"/>
                <a:gd name="T2" fmla="*/ 0 w 158"/>
                <a:gd name="T3" fmla="*/ 119 h 119"/>
                <a:gd name="T4" fmla="*/ 0 w 158"/>
                <a:gd name="T5" fmla="*/ 0 h 119"/>
                <a:gd name="T6" fmla="*/ 9 w 158"/>
                <a:gd name="T7" fmla="*/ 0 h 119"/>
                <a:gd name="T8" fmla="*/ 9 w 158"/>
                <a:gd name="T9" fmla="*/ 108 h 119"/>
                <a:gd name="T10" fmla="*/ 158 w 158"/>
                <a:gd name="T11" fmla="*/ 108 h 119"/>
                <a:gd name="T12" fmla="*/ 158 w 158"/>
                <a:gd name="T13" fmla="*/ 119 h 119"/>
                <a:gd name="T14" fmla="*/ 50 w 158"/>
                <a:gd name="T15" fmla="*/ 99 h 119"/>
                <a:gd name="T16" fmla="*/ 29 w 158"/>
                <a:gd name="T17" fmla="*/ 99 h 119"/>
                <a:gd name="T18" fmla="*/ 29 w 158"/>
                <a:gd name="T19" fmla="*/ 60 h 119"/>
                <a:gd name="T20" fmla="*/ 50 w 158"/>
                <a:gd name="T21" fmla="*/ 60 h 119"/>
                <a:gd name="T22" fmla="*/ 50 w 158"/>
                <a:gd name="T23" fmla="*/ 99 h 119"/>
                <a:gd name="T24" fmla="*/ 78 w 158"/>
                <a:gd name="T25" fmla="*/ 99 h 119"/>
                <a:gd name="T26" fmla="*/ 59 w 158"/>
                <a:gd name="T27" fmla="*/ 99 h 119"/>
                <a:gd name="T28" fmla="*/ 59 w 158"/>
                <a:gd name="T29" fmla="*/ 19 h 119"/>
                <a:gd name="T30" fmla="*/ 78 w 158"/>
                <a:gd name="T31" fmla="*/ 19 h 119"/>
                <a:gd name="T32" fmla="*/ 78 w 158"/>
                <a:gd name="T33" fmla="*/ 99 h 119"/>
                <a:gd name="T34" fmla="*/ 109 w 158"/>
                <a:gd name="T35" fmla="*/ 99 h 119"/>
                <a:gd name="T36" fmla="*/ 89 w 158"/>
                <a:gd name="T37" fmla="*/ 99 h 119"/>
                <a:gd name="T38" fmla="*/ 89 w 158"/>
                <a:gd name="T39" fmla="*/ 39 h 119"/>
                <a:gd name="T40" fmla="*/ 109 w 158"/>
                <a:gd name="T41" fmla="*/ 39 h 119"/>
                <a:gd name="T42" fmla="*/ 109 w 158"/>
                <a:gd name="T43" fmla="*/ 99 h 119"/>
                <a:gd name="T44" fmla="*/ 139 w 158"/>
                <a:gd name="T45" fmla="*/ 99 h 119"/>
                <a:gd name="T46" fmla="*/ 119 w 158"/>
                <a:gd name="T47" fmla="*/ 99 h 119"/>
                <a:gd name="T48" fmla="*/ 119 w 158"/>
                <a:gd name="T49" fmla="*/ 11 h 119"/>
                <a:gd name="T50" fmla="*/ 139 w 158"/>
                <a:gd name="T51" fmla="*/ 11 h 119"/>
                <a:gd name="T52" fmla="*/ 139 w 158"/>
                <a:gd name="T53" fmla="*/ 99 h 119"/>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sp>
          <p:nvSpPr>
            <p:cNvPr id="19" name="Freeform 86"/>
            <p:cNvSpPr>
              <a:spLocks noChangeAspect="1" noEditPoints="1"/>
            </p:cNvSpPr>
            <p:nvPr/>
          </p:nvSpPr>
          <p:spPr bwMode="auto">
            <a:xfrm>
              <a:off x="2989264" y="2932113"/>
              <a:ext cx="346075" cy="582612"/>
            </a:xfrm>
            <a:custGeom>
              <a:avLst/>
              <a:gdLst>
                <a:gd name="T0" fmla="*/ 29 w 29"/>
                <a:gd name="T1" fmla="*/ 44 h 49"/>
                <a:gd name="T2" fmla="*/ 24 w 29"/>
                <a:gd name="T3" fmla="*/ 49 h 49"/>
                <a:gd name="T4" fmla="*/ 5 w 29"/>
                <a:gd name="T5" fmla="*/ 49 h 49"/>
                <a:gd name="T6" fmla="*/ 0 w 29"/>
                <a:gd name="T7" fmla="*/ 44 h 49"/>
                <a:gd name="T8" fmla="*/ 0 w 29"/>
                <a:gd name="T9" fmla="*/ 5 h 49"/>
                <a:gd name="T10" fmla="*/ 5 w 29"/>
                <a:gd name="T11" fmla="*/ 0 h 49"/>
                <a:gd name="T12" fmla="*/ 24 w 29"/>
                <a:gd name="T13" fmla="*/ 0 h 49"/>
                <a:gd name="T14" fmla="*/ 29 w 29"/>
                <a:gd name="T15" fmla="*/ 5 h 49"/>
                <a:gd name="T16" fmla="*/ 29 w 29"/>
                <a:gd name="T17" fmla="*/ 44 h 49"/>
                <a:gd name="T18" fmla="*/ 25 w 29"/>
                <a:gd name="T19" fmla="*/ 11 h 49"/>
                <a:gd name="T20" fmla="*/ 24 w 29"/>
                <a:gd name="T21" fmla="*/ 10 h 49"/>
                <a:gd name="T22" fmla="*/ 5 w 29"/>
                <a:gd name="T23" fmla="*/ 10 h 49"/>
                <a:gd name="T24" fmla="*/ 3 w 29"/>
                <a:gd name="T25" fmla="*/ 11 h 49"/>
                <a:gd name="T26" fmla="*/ 3 w 29"/>
                <a:gd name="T27" fmla="*/ 38 h 49"/>
                <a:gd name="T28" fmla="*/ 5 w 29"/>
                <a:gd name="T29" fmla="*/ 39 h 49"/>
                <a:gd name="T30" fmla="*/ 24 w 29"/>
                <a:gd name="T31" fmla="*/ 39 h 49"/>
                <a:gd name="T32" fmla="*/ 25 w 29"/>
                <a:gd name="T33" fmla="*/ 38 h 49"/>
                <a:gd name="T34" fmla="*/ 25 w 29"/>
                <a:gd name="T35" fmla="*/ 11 h 49"/>
                <a:gd name="T36" fmla="*/ 17 w 29"/>
                <a:gd name="T37" fmla="*/ 5 h 49"/>
                <a:gd name="T38" fmla="*/ 11 w 29"/>
                <a:gd name="T39" fmla="*/ 5 h 49"/>
                <a:gd name="T40" fmla="*/ 11 w 29"/>
                <a:gd name="T41" fmla="*/ 6 h 49"/>
                <a:gd name="T42" fmla="*/ 11 w 29"/>
                <a:gd name="T43" fmla="*/ 6 h 49"/>
                <a:gd name="T44" fmla="*/ 17 w 29"/>
                <a:gd name="T45" fmla="*/ 6 h 49"/>
                <a:gd name="T46" fmla="*/ 18 w 29"/>
                <a:gd name="T47" fmla="*/ 6 h 49"/>
                <a:gd name="T48" fmla="*/ 17 w 29"/>
                <a:gd name="T49" fmla="*/ 5 h 49"/>
                <a:gd name="T50" fmla="*/ 14 w 29"/>
                <a:gd name="T51" fmla="*/ 41 h 49"/>
                <a:gd name="T52" fmla="*/ 11 w 29"/>
                <a:gd name="T53" fmla="*/ 44 h 49"/>
                <a:gd name="T54" fmla="*/ 14 w 29"/>
                <a:gd name="T55" fmla="*/ 47 h 49"/>
                <a:gd name="T56" fmla="*/ 17 w 29"/>
                <a:gd name="T57" fmla="*/ 44 h 49"/>
                <a:gd name="T58" fmla="*/ 14 w 29"/>
                <a:gd name="T59" fmla="*/ 41 h 4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latin typeface="微软雅黑" panose="020B0503020204020204" pitchFamily="34" charset="-122"/>
                <a:ea typeface="微软雅黑" panose="020B0503020204020204" pitchFamily="34" charset="-122"/>
              </a:endParaRPr>
            </a:p>
          </p:txBody>
        </p:sp>
      </p:grpSp>
      <p:sp>
        <p:nvSpPr>
          <p:cNvPr id="20" name="圆角矩形 19"/>
          <p:cNvSpPr/>
          <p:nvPr/>
        </p:nvSpPr>
        <p:spPr>
          <a:xfrm rot="16200000">
            <a:off x="6193713" y="2377317"/>
            <a:ext cx="1703799" cy="350782"/>
          </a:xfrm>
          <a:prstGeom prst="roundRect">
            <a:avLst>
              <a:gd name="adj" fmla="val 50000"/>
            </a:avLst>
          </a:prstGeom>
          <a:solidFill>
            <a:srgbClr val="EB56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rot="16200000">
            <a:off x="7556768" y="2619853"/>
            <a:ext cx="1217887" cy="351623"/>
          </a:xfrm>
          <a:prstGeom prst="roundRect">
            <a:avLst>
              <a:gd name="adj" fmla="val 50000"/>
            </a:avLst>
          </a:prstGeom>
          <a:solidFill>
            <a:srgbClr val="FFCC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圆角矩形 21"/>
          <p:cNvSpPr/>
          <p:nvPr/>
        </p:nvSpPr>
        <p:spPr>
          <a:xfrm rot="16200000">
            <a:off x="8569741" y="2512306"/>
            <a:ext cx="1432980" cy="351623"/>
          </a:xfrm>
          <a:prstGeom prst="roundRect">
            <a:avLst>
              <a:gd name="adj" fmla="val 50000"/>
            </a:avLst>
          </a:prstGeom>
          <a:solidFill>
            <a:srgbClr val="619B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3" name="圆角矩形 22"/>
          <p:cNvSpPr/>
          <p:nvPr/>
        </p:nvSpPr>
        <p:spPr>
          <a:xfrm rot="16200000">
            <a:off x="10014295" y="2821476"/>
            <a:ext cx="784908" cy="351623"/>
          </a:xfrm>
          <a:prstGeom prst="roundRect">
            <a:avLst>
              <a:gd name="adj" fmla="val 50000"/>
            </a:avLst>
          </a:prstGeom>
          <a:solidFill>
            <a:srgbClr val="9FD2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4" name="文本框 23"/>
          <p:cNvSpPr txBox="1"/>
          <p:nvPr/>
        </p:nvSpPr>
        <p:spPr>
          <a:xfrm>
            <a:off x="6764643" y="1423894"/>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90%</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7968208" y="1925532"/>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65%</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9134462" y="1648859"/>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80%</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10188292" y="2289544"/>
            <a:ext cx="561938" cy="276999"/>
          </a:xfrm>
          <a:prstGeom prst="rect">
            <a:avLst/>
          </a:prstGeom>
          <a:noFill/>
        </p:spPr>
        <p:txBody>
          <a:bodyPr wrap="square" rtlCol="0">
            <a:spAutoFit/>
          </a:bodyPr>
          <a:lstStyle/>
          <a:p>
            <a:r>
              <a:rPr lang="en-US" altLang="zh-CN" sz="1200" dirty="0" smtClean="0">
                <a:solidFill>
                  <a:schemeClr val="bg1">
                    <a:lumMod val="50000"/>
                  </a:schemeClr>
                </a:solidFill>
                <a:latin typeface="微软雅黑" panose="020B0503020204020204" pitchFamily="34" charset="-122"/>
                <a:ea typeface="微软雅黑" panose="020B0503020204020204" pitchFamily="34" charset="-122"/>
              </a:rPr>
              <a:t>35%</a:t>
            </a:r>
            <a:endParaRPr lang="zh-CN" altLang="en-US" sz="12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6828293" y="349300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29" name="文本框 28"/>
          <p:cNvSpPr txBox="1"/>
          <p:nvPr/>
        </p:nvSpPr>
        <p:spPr>
          <a:xfrm>
            <a:off x="7895516" y="350454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30" name="文本框 29"/>
          <p:cNvSpPr txBox="1"/>
          <p:nvPr/>
        </p:nvSpPr>
        <p:spPr>
          <a:xfrm>
            <a:off x="9018884" y="349300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31" name="文本框 30"/>
          <p:cNvSpPr txBox="1"/>
          <p:nvPr/>
        </p:nvSpPr>
        <p:spPr>
          <a:xfrm>
            <a:off x="10170734" y="3493000"/>
            <a:ext cx="707321" cy="276999"/>
          </a:xfrm>
          <a:prstGeom prst="rect">
            <a:avLst/>
          </a:prstGeom>
          <a:noFill/>
        </p:spPr>
        <p:txBody>
          <a:bodyPr wrap="square" rtlCol="0">
            <a:spAutoFit/>
          </a:bodyPr>
          <a:lstStyle/>
          <a:p>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rPr>
              <a:t>标题</a:t>
            </a:r>
          </a:p>
        </p:txBody>
      </p:sp>
      <p:sp>
        <p:nvSpPr>
          <p:cNvPr id="32" name="文本框 31"/>
          <p:cNvSpPr txBox="1"/>
          <p:nvPr/>
        </p:nvSpPr>
        <p:spPr>
          <a:xfrm>
            <a:off x="6702438" y="4345359"/>
            <a:ext cx="3600400" cy="307777"/>
          </a:xfrm>
          <a:prstGeom prst="rect">
            <a:avLst/>
          </a:prstGeom>
          <a:noFill/>
        </p:spPr>
        <p:txBody>
          <a:bodyPr wrap="square" rtlCol="0">
            <a:spAutoFit/>
          </a:bodyPr>
          <a:lstStyle/>
          <a:p>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在这里添加标题</a:t>
            </a:r>
            <a:endParaRPr lang="en-US" altLang="zh-CN" sz="1400" dirty="0" smtClean="0">
              <a:solidFill>
                <a:schemeClr val="bg1">
                  <a:lumMod val="50000"/>
                </a:schemeClr>
              </a:solidFill>
              <a:latin typeface="微软雅黑" panose="020B0503020204020204" pitchFamily="34" charset="-122"/>
              <a:ea typeface="微软雅黑" panose="020B0503020204020204" pitchFamily="34" charset="-122"/>
            </a:endParaRPr>
          </a:p>
        </p:txBody>
      </p:sp>
      <p:sp>
        <p:nvSpPr>
          <p:cNvPr id="33" name="文本框 32"/>
          <p:cNvSpPr txBox="1"/>
          <p:nvPr/>
        </p:nvSpPr>
        <p:spPr>
          <a:xfrm>
            <a:off x="6689284" y="4830251"/>
            <a:ext cx="4663300" cy="830997"/>
          </a:xfrm>
          <a:prstGeom prst="rect">
            <a:avLst/>
          </a:prstGeom>
          <a:noFill/>
        </p:spPr>
        <p:txBody>
          <a:bodyPr wrap="square" rtlCol="0">
            <a:spAutoFit/>
          </a:bodyPr>
          <a:lstStyle/>
          <a:p>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容补</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补充详细内容补充详细内容补充详细内容补充详细内容补充详细内容补充详细内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r>
              <a:rPr lang="zh-CN" altLang="en-US" sz="1200" dirty="0">
                <a:solidFill>
                  <a:schemeClr val="bg1">
                    <a:lumMod val="65000"/>
                  </a:schemeClr>
                </a:solidFill>
                <a:latin typeface="微软雅黑" panose="020B0503020204020204" pitchFamily="34" charset="-122"/>
                <a:ea typeface="微软雅黑" panose="020B0503020204020204" pitchFamily="34" charset="-122"/>
              </a:rPr>
              <a:t>补充详细内容补充详细内容补充详细内容补充详细内容补充详细内容补充详细内</a:t>
            </a:r>
            <a:r>
              <a:rPr lang="zh-CN" altLang="en-US" sz="1200" dirty="0" smtClean="0">
                <a:solidFill>
                  <a:schemeClr val="bg1">
                    <a:lumMod val="65000"/>
                  </a:schemeClr>
                </a:solidFill>
                <a:latin typeface="微软雅黑" panose="020B0503020204020204" pitchFamily="34" charset="-122"/>
                <a:ea typeface="微软雅黑" panose="020B0503020204020204" pitchFamily="34" charset="-122"/>
              </a:rPr>
              <a:t>容</a:t>
            </a:r>
            <a:endParaRPr lang="zh-CN" altLang="en-US" sz="12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55841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87425166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818e2d978460f6e22945218bb9986bf091acfc2b"/>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224</Words>
  <Application>Microsoft Office PowerPoint</Application>
  <PresentationFormat>宽屏</PresentationFormat>
  <Paragraphs>21</Paragraphs>
  <Slides>2</Slides>
  <Notes>1</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2</vt:i4>
      </vt:variant>
    </vt:vector>
  </HeadingPairs>
  <TitlesOfParts>
    <vt:vector size="11" baseType="lpstr">
      <vt:lpstr>Meiryo</vt:lpstr>
      <vt:lpstr>宋体</vt:lpstr>
      <vt:lpstr>微软雅黑</vt:lpstr>
      <vt:lpstr>Arial</vt:lpstr>
      <vt:lpstr>Calibri</vt:lpstr>
      <vt:lpstr>Calibri Light</vt:lpstr>
      <vt:lpstr>Cordia New</vt:lpstr>
      <vt:lpstr>Office 主题</vt:lpstr>
      <vt:lpstr>Office Theme</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6</cp:revision>
  <dcterms:created xsi:type="dcterms:W3CDTF">2015-07-15T07:19:39Z</dcterms:created>
  <dcterms:modified xsi:type="dcterms:W3CDTF">2016-01-26T06:55:17Z</dcterms:modified>
</cp:coreProperties>
</file>