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defaultTextStyle>
    <a:defPPr>
      <a:defRPr lang="en-US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D235"/>
    <a:srgbClr val="00BBD6"/>
    <a:srgbClr val="16A085"/>
    <a:srgbClr val="937963"/>
    <a:srgbClr val="895881"/>
    <a:srgbClr val="F23B48"/>
    <a:srgbClr val="FFC000"/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41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64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46A57-C232-476A-9F0B-47A012DE272D}" type="datetimeFigureOut">
              <a:rPr lang="zh-CN" altLang="en-US" smtClean="0"/>
              <a:t>2018/11/24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028E1F-5CBA-4C13-B7C2-803E83EFEB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632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6953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832E-26A6-4465-8181-DF230988BFFD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B2D7-6EFD-446D-831A-7B28045AA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16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832E-26A6-4465-8181-DF230988BFFD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B2D7-6EFD-446D-831A-7B28045AA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51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832E-26A6-4465-8181-DF230988BFFD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B2D7-6EFD-446D-831A-7B28045AA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203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26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3176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9898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54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19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435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2896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299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832E-26A6-4465-8181-DF230988BFFD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B2D7-6EFD-446D-831A-7B28045AA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1977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2752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0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94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832E-26A6-4465-8181-DF230988BFFD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B2D7-6EFD-446D-831A-7B28045AA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90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832E-26A6-4465-8181-DF230988BFFD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B2D7-6EFD-446D-831A-7B28045AA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876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832E-26A6-4465-8181-DF230988BFFD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B2D7-6EFD-446D-831A-7B28045AA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330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832E-26A6-4465-8181-DF230988BFFD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B2D7-6EFD-446D-831A-7B28045AA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78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832E-26A6-4465-8181-DF230988BFFD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B2D7-6EFD-446D-831A-7B28045AA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14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832E-26A6-4465-8181-DF230988BFFD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B2D7-6EFD-446D-831A-7B28045AA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635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9832E-26A6-4465-8181-DF230988BFFD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5B2D7-6EFD-446D-831A-7B28045AA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962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9832E-26A6-4465-8181-DF230988BFFD}" type="datetimeFigureOut">
              <a:rPr lang="en-US" smtClean="0"/>
              <a:t>11/24/2018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A5B2D7-6EFD-446D-831A-7B28045AA2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697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2018/11/24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123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8229704" y="2066477"/>
            <a:ext cx="2433815" cy="893271"/>
            <a:chOff x="1603804" y="2220559"/>
            <a:chExt cx="2433815" cy="893271"/>
          </a:xfrm>
        </p:grpSpPr>
        <p:sp>
          <p:nvSpPr>
            <p:cNvPr id="5" name="Text Placeholder 2"/>
            <p:cNvSpPr txBox="1">
              <a:spLocks/>
            </p:cNvSpPr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Clear Sans" panose="020B0503030202020304" pitchFamily="34" charset="0"/>
                </a:rPr>
                <a:t>Accumulation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679271" y="2559832"/>
              <a:ext cx="2358348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err="1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Dorum</a:t>
              </a:r>
              <a:r>
                <a:rPr lang="en-US" sz="1200" dirty="0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ipser</a:t>
              </a:r>
              <a:r>
                <a:rPr lang="en-US" sz="1200" dirty="0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</a:t>
              </a:r>
              <a:r>
                <a:rPr lang="en-US" sz="1200" dirty="0" err="1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olar</a:t>
              </a:r>
              <a:r>
                <a:rPr lang="en-US" sz="1200" dirty="0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sit </a:t>
              </a:r>
              <a:r>
                <a:rPr lang="en-US" sz="1200" dirty="0" err="1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pot </a:t>
              </a:r>
              <a:r>
                <a:rPr lang="en-US" sz="1200" dirty="0" err="1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edipeping</a:t>
              </a:r>
              <a:r>
                <a:rPr lang="en-US" sz="1200" dirty="0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elik</a:t>
              </a:r>
              <a:r>
                <a:rPr lang="en-US" sz="1200" dirty="0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</a:t>
              </a:r>
              <a:r>
                <a:rPr lang="en-US" sz="1200" dirty="0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ed </a:t>
              </a:r>
              <a:r>
                <a:rPr lang="en-US" sz="1200" dirty="0" err="1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imperun</a:t>
              </a:r>
              <a:r>
                <a:rPr lang="en-US" sz="1200" dirty="0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</a:t>
              </a:r>
              <a:r>
                <a:rPr lang="en-US" sz="1200" dirty="0" err="1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lit</a:t>
              </a:r>
              <a:r>
                <a:rPr lang="en-US" sz="1200" dirty="0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paorut</a:t>
              </a:r>
              <a:r>
                <a:rPr lang="en-US" sz="1200" dirty="0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dacilasir</a:t>
              </a:r>
              <a:r>
                <a:rPr lang="en-US" sz="1200" dirty="0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caeten</a:t>
              </a:r>
              <a:r>
                <a:rPr lang="en-US" sz="1200" dirty="0" smtClean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794478" y="3435594"/>
            <a:ext cx="2475438" cy="893271"/>
            <a:chOff x="1603804" y="2220559"/>
            <a:chExt cx="2475438" cy="893271"/>
          </a:xfrm>
        </p:grpSpPr>
        <p:sp>
          <p:nvSpPr>
            <p:cNvPr id="8" name="Text Placeholder 2"/>
            <p:cNvSpPr txBox="1">
              <a:spLocks/>
            </p:cNvSpPr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Clear Sans" panose="020B0503030202020304" pitchFamily="34" charset="0"/>
                </a:rPr>
                <a:t>Warning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79271" y="2559832"/>
              <a:ext cx="2399971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Dorum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ipser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kolar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pot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edipeping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elik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red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paorut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dacilasir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caeten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8229704" y="4768008"/>
            <a:ext cx="2433815" cy="893271"/>
            <a:chOff x="1603804" y="2220559"/>
            <a:chExt cx="2433815" cy="893271"/>
          </a:xfrm>
        </p:grpSpPr>
        <p:sp>
          <p:nvSpPr>
            <p:cNvPr id="11" name="Text Placeholder 2"/>
            <p:cNvSpPr txBox="1">
              <a:spLocks/>
            </p:cNvSpPr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Clear Sans" panose="020B0503030202020304" pitchFamily="34" charset="0"/>
                </a:rPr>
                <a:t>Bearish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679271" y="2559832"/>
              <a:ext cx="2358348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Dorum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ipser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kolar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pot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edipeping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elik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red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paorut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dacilasir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caeten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519519" y="2066477"/>
            <a:ext cx="2427694" cy="893271"/>
            <a:chOff x="1494367" y="2220559"/>
            <a:chExt cx="2427694" cy="893271"/>
          </a:xfrm>
        </p:grpSpPr>
        <p:sp>
          <p:nvSpPr>
            <p:cNvPr id="14" name="Text Placeholder 2"/>
            <p:cNvSpPr txBox="1">
              <a:spLocks/>
            </p:cNvSpPr>
            <p:nvPr/>
          </p:nvSpPr>
          <p:spPr>
            <a:xfrm>
              <a:off x="1908601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Clear Sans" panose="020B0503030202020304" pitchFamily="34" charset="0"/>
                </a:rPr>
                <a:t>Recovery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494367" y="2559832"/>
              <a:ext cx="2324283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Dorum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ipser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kolar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pot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edipeping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elik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red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paorut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dacilasir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caeten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054101" y="3435594"/>
            <a:ext cx="2382128" cy="893271"/>
            <a:chOff x="1539935" y="2220559"/>
            <a:chExt cx="2382128" cy="893271"/>
          </a:xfrm>
        </p:grpSpPr>
        <p:sp>
          <p:nvSpPr>
            <p:cNvPr id="17" name="Text Placeholder 2"/>
            <p:cNvSpPr txBox="1">
              <a:spLocks/>
            </p:cNvSpPr>
            <p:nvPr/>
          </p:nvSpPr>
          <p:spPr>
            <a:xfrm>
              <a:off x="1908603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Clear Sans" panose="020B0503030202020304" pitchFamily="34" charset="0"/>
                </a:rPr>
                <a:t>Bullish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539935" y="2559832"/>
              <a:ext cx="2278716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Dorum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ipser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kolar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pot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edipeping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elik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red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paorut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dacilasir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caeten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519519" y="4768008"/>
            <a:ext cx="2427698" cy="893271"/>
            <a:chOff x="1494367" y="2220559"/>
            <a:chExt cx="2427698" cy="893271"/>
          </a:xfrm>
        </p:grpSpPr>
        <p:sp>
          <p:nvSpPr>
            <p:cNvPr id="20" name="Text Placeholder 2"/>
            <p:cNvSpPr txBox="1">
              <a:spLocks/>
            </p:cNvSpPr>
            <p:nvPr/>
          </p:nvSpPr>
          <p:spPr>
            <a:xfrm>
              <a:off x="1908605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Clear Sans" panose="020B0503030202020304" pitchFamily="34" charset="0"/>
                </a:rPr>
                <a:t>Distribution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494367" y="2559832"/>
              <a:ext cx="2324283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Dorum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ipser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kolar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sit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pot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edipeping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elik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red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imperun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palit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paorut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dacilasir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caeten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</a:t>
              </a:r>
            </a:p>
          </p:txBody>
        </p:sp>
      </p:grpSp>
      <p:sp>
        <p:nvSpPr>
          <p:cNvPr id="78" name="Title 1"/>
          <p:cNvSpPr txBox="1">
            <a:spLocks/>
          </p:cNvSpPr>
          <p:nvPr/>
        </p:nvSpPr>
        <p:spPr>
          <a:xfrm>
            <a:off x="1519519" y="426148"/>
            <a:ext cx="9144000" cy="6294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Clear Sans Light" panose="020B0303030202020304" pitchFamily="34" charset="0"/>
              </a:rPr>
              <a:t>6 Market Phases</a:t>
            </a:r>
            <a:endParaRPr lang="en-GB" sz="4000" b="1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Clear Sans Light" panose="020B0303030202020304" pitchFamily="34" charset="0"/>
            </a:endParaRPr>
          </a:p>
        </p:txBody>
      </p:sp>
      <p:sp>
        <p:nvSpPr>
          <p:cNvPr id="79" name="Subtitle 2"/>
          <p:cNvSpPr txBox="1">
            <a:spLocks/>
          </p:cNvSpPr>
          <p:nvPr/>
        </p:nvSpPr>
        <p:spPr>
          <a:xfrm>
            <a:off x="2444750" y="946710"/>
            <a:ext cx="7308850" cy="338554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algn="ctr" defTabSz="1219050">
              <a:spcBef>
                <a:spcPct val="20000"/>
              </a:spcBef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be successful you have to have your heart in your business.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949950" y="1935228"/>
            <a:ext cx="4292100" cy="3816694"/>
            <a:chOff x="3949950" y="1935228"/>
            <a:chExt cx="4292100" cy="3816694"/>
          </a:xfrm>
        </p:grpSpPr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856115" y="2914246"/>
              <a:ext cx="639249" cy="929328"/>
            </a:xfrm>
            <a:custGeom>
              <a:avLst/>
              <a:gdLst>
                <a:gd name="T0" fmla="*/ 476 w 476"/>
                <a:gd name="T1" fmla="*/ 0 h 692"/>
                <a:gd name="T2" fmla="*/ 0 w 476"/>
                <a:gd name="T3" fmla="*/ 559 h 692"/>
                <a:gd name="T4" fmla="*/ 78 w 476"/>
                <a:gd name="T5" fmla="*/ 692 h 692"/>
                <a:gd name="T6" fmla="*/ 476 w 476"/>
                <a:gd name="T7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2">
                  <a:moveTo>
                    <a:pt x="476" y="0"/>
                  </a:moveTo>
                  <a:lnTo>
                    <a:pt x="0" y="559"/>
                  </a:lnTo>
                  <a:lnTo>
                    <a:pt x="78" y="692"/>
                  </a:lnTo>
                  <a:lnTo>
                    <a:pt x="4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6528433" y="4412990"/>
              <a:ext cx="102065" cy="181300"/>
            </a:xfrm>
            <a:custGeom>
              <a:avLst/>
              <a:gdLst>
                <a:gd name="T0" fmla="*/ 76 w 76"/>
                <a:gd name="T1" fmla="*/ 0 h 135"/>
                <a:gd name="T2" fmla="*/ 0 w 76"/>
                <a:gd name="T3" fmla="*/ 135 h 135"/>
                <a:gd name="T4" fmla="*/ 76 w 76"/>
                <a:gd name="T5" fmla="*/ 0 h 135"/>
                <a:gd name="T6" fmla="*/ 76 w 76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35">
                  <a:moveTo>
                    <a:pt x="76" y="0"/>
                  </a:moveTo>
                  <a:lnTo>
                    <a:pt x="0" y="135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6528433" y="4412990"/>
              <a:ext cx="102065" cy="181300"/>
            </a:xfrm>
            <a:custGeom>
              <a:avLst/>
              <a:gdLst>
                <a:gd name="T0" fmla="*/ 76 w 76"/>
                <a:gd name="T1" fmla="*/ 0 h 135"/>
                <a:gd name="T2" fmla="*/ 0 w 76"/>
                <a:gd name="T3" fmla="*/ 135 h 135"/>
                <a:gd name="T4" fmla="*/ 76 w 76"/>
                <a:gd name="T5" fmla="*/ 0 h 135"/>
                <a:gd name="T6" fmla="*/ 76 w 76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135">
                  <a:moveTo>
                    <a:pt x="76" y="0"/>
                  </a:moveTo>
                  <a:lnTo>
                    <a:pt x="0" y="135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6528433" y="4412990"/>
              <a:ext cx="1071682" cy="181300"/>
            </a:xfrm>
            <a:custGeom>
              <a:avLst/>
              <a:gdLst>
                <a:gd name="T0" fmla="*/ 76 w 798"/>
                <a:gd name="T1" fmla="*/ 0 h 135"/>
                <a:gd name="T2" fmla="*/ 0 w 798"/>
                <a:gd name="T3" fmla="*/ 135 h 135"/>
                <a:gd name="T4" fmla="*/ 798 w 798"/>
                <a:gd name="T5" fmla="*/ 135 h 135"/>
                <a:gd name="T6" fmla="*/ 76 w 798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8" h="135">
                  <a:moveTo>
                    <a:pt x="76" y="0"/>
                  </a:moveTo>
                  <a:lnTo>
                    <a:pt x="0" y="135"/>
                  </a:lnTo>
                  <a:lnTo>
                    <a:pt x="798" y="135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663567" y="4594289"/>
              <a:ext cx="206816" cy="0"/>
            </a:xfrm>
            <a:custGeom>
              <a:avLst/>
              <a:gdLst>
                <a:gd name="T0" fmla="*/ 154 w 154"/>
                <a:gd name="T1" fmla="*/ 0 w 154"/>
                <a:gd name="T2" fmla="*/ 154 w 154"/>
                <a:gd name="T3" fmla="*/ 154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154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5663567" y="4594289"/>
              <a:ext cx="206816" cy="0"/>
            </a:xfrm>
            <a:custGeom>
              <a:avLst/>
              <a:gdLst>
                <a:gd name="T0" fmla="*/ 154 w 154"/>
                <a:gd name="T1" fmla="*/ 0 w 154"/>
                <a:gd name="T2" fmla="*/ 154 w 154"/>
                <a:gd name="T3" fmla="*/ 154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154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5663567" y="4594289"/>
              <a:ext cx="534498" cy="927986"/>
            </a:xfrm>
            <a:custGeom>
              <a:avLst/>
              <a:gdLst>
                <a:gd name="T0" fmla="*/ 0 w 398"/>
                <a:gd name="T1" fmla="*/ 0 h 691"/>
                <a:gd name="T2" fmla="*/ 5 w 398"/>
                <a:gd name="T3" fmla="*/ 7 h 691"/>
                <a:gd name="T4" fmla="*/ 398 w 398"/>
                <a:gd name="T5" fmla="*/ 691 h 691"/>
                <a:gd name="T6" fmla="*/ 154 w 398"/>
                <a:gd name="T7" fmla="*/ 0 h 691"/>
                <a:gd name="T8" fmla="*/ 0 w 398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691">
                  <a:moveTo>
                    <a:pt x="0" y="0"/>
                  </a:moveTo>
                  <a:lnTo>
                    <a:pt x="5" y="7"/>
                  </a:lnTo>
                  <a:lnTo>
                    <a:pt x="398" y="691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4693950" y="3843574"/>
              <a:ext cx="639249" cy="927986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00 w 476"/>
                <a:gd name="T5" fmla="*/ 0 h 691"/>
                <a:gd name="T6" fmla="*/ 476 w 476"/>
                <a:gd name="T7" fmla="*/ 132 h 691"/>
                <a:gd name="T8" fmla="*/ 476 w 476"/>
                <a:gd name="T9" fmla="*/ 132 h 691"/>
                <a:gd name="T10" fmla="*/ 400 w 476"/>
                <a:gd name="T11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00" y="0"/>
                  </a:lnTo>
                  <a:lnTo>
                    <a:pt x="476" y="132"/>
                  </a:lnTo>
                  <a:lnTo>
                    <a:pt x="476" y="132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4693950" y="3843574"/>
              <a:ext cx="639249" cy="927986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00 w 476"/>
                <a:gd name="T5" fmla="*/ 0 h 691"/>
                <a:gd name="T6" fmla="*/ 476 w 476"/>
                <a:gd name="T7" fmla="*/ 132 h 691"/>
                <a:gd name="T8" fmla="*/ 476 w 476"/>
                <a:gd name="T9" fmla="*/ 132 h 691"/>
                <a:gd name="T10" fmla="*/ 400 w 476"/>
                <a:gd name="T11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00" y="0"/>
                  </a:lnTo>
                  <a:lnTo>
                    <a:pt x="476" y="132"/>
                  </a:lnTo>
                  <a:lnTo>
                    <a:pt x="476" y="13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4693950" y="3843574"/>
              <a:ext cx="639249" cy="927986"/>
            </a:xfrm>
            <a:custGeom>
              <a:avLst/>
              <a:gdLst>
                <a:gd name="T0" fmla="*/ 400 w 476"/>
                <a:gd name="T1" fmla="*/ 0 h 691"/>
                <a:gd name="T2" fmla="*/ 0 w 476"/>
                <a:gd name="T3" fmla="*/ 691 h 691"/>
                <a:gd name="T4" fmla="*/ 476 w 476"/>
                <a:gd name="T5" fmla="*/ 132 h 691"/>
                <a:gd name="T6" fmla="*/ 400 w 476"/>
                <a:gd name="T7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6" h="691">
                  <a:moveTo>
                    <a:pt x="400" y="0"/>
                  </a:moveTo>
                  <a:lnTo>
                    <a:pt x="0" y="691"/>
                  </a:lnTo>
                  <a:lnTo>
                    <a:pt x="476" y="13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5558816" y="3095545"/>
              <a:ext cx="104751" cy="178614"/>
            </a:xfrm>
            <a:custGeom>
              <a:avLst/>
              <a:gdLst>
                <a:gd name="T0" fmla="*/ 78 w 78"/>
                <a:gd name="T1" fmla="*/ 0 h 133"/>
                <a:gd name="T2" fmla="*/ 0 w 78"/>
                <a:gd name="T3" fmla="*/ 133 h 133"/>
                <a:gd name="T4" fmla="*/ 0 w 78"/>
                <a:gd name="T5" fmla="*/ 133 h 133"/>
                <a:gd name="T6" fmla="*/ 78 w 78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33">
                  <a:moveTo>
                    <a:pt x="78" y="0"/>
                  </a:moveTo>
                  <a:lnTo>
                    <a:pt x="0" y="133"/>
                  </a:lnTo>
                  <a:lnTo>
                    <a:pt x="0" y="13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5558816" y="3095545"/>
              <a:ext cx="104751" cy="178614"/>
            </a:xfrm>
            <a:custGeom>
              <a:avLst/>
              <a:gdLst>
                <a:gd name="T0" fmla="*/ 78 w 78"/>
                <a:gd name="T1" fmla="*/ 0 h 133"/>
                <a:gd name="T2" fmla="*/ 0 w 78"/>
                <a:gd name="T3" fmla="*/ 133 h 133"/>
                <a:gd name="T4" fmla="*/ 0 w 78"/>
                <a:gd name="T5" fmla="*/ 133 h 133"/>
                <a:gd name="T6" fmla="*/ 78 w 78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33">
                  <a:moveTo>
                    <a:pt x="78" y="0"/>
                  </a:moveTo>
                  <a:lnTo>
                    <a:pt x="0" y="133"/>
                  </a:lnTo>
                  <a:lnTo>
                    <a:pt x="0" y="133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4589199" y="3095545"/>
              <a:ext cx="1074368" cy="178614"/>
            </a:xfrm>
            <a:custGeom>
              <a:avLst/>
              <a:gdLst>
                <a:gd name="T0" fmla="*/ 800 w 800"/>
                <a:gd name="T1" fmla="*/ 0 h 133"/>
                <a:gd name="T2" fmla="*/ 0 w 800"/>
                <a:gd name="T3" fmla="*/ 0 h 133"/>
                <a:gd name="T4" fmla="*/ 722 w 800"/>
                <a:gd name="T5" fmla="*/ 133 h 133"/>
                <a:gd name="T6" fmla="*/ 800 w 800"/>
                <a:gd name="T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0" h="133">
                  <a:moveTo>
                    <a:pt x="800" y="0"/>
                  </a:moveTo>
                  <a:lnTo>
                    <a:pt x="0" y="0"/>
                  </a:lnTo>
                  <a:lnTo>
                    <a:pt x="722" y="133"/>
                  </a:lnTo>
                  <a:lnTo>
                    <a:pt x="8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6321617" y="3095545"/>
              <a:ext cx="206816" cy="0"/>
            </a:xfrm>
            <a:custGeom>
              <a:avLst/>
              <a:gdLst>
                <a:gd name="T0" fmla="*/ 0 w 154"/>
                <a:gd name="T1" fmla="*/ 0 w 154"/>
                <a:gd name="T2" fmla="*/ 154 w 154"/>
                <a:gd name="T3" fmla="*/ 0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0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6321617" y="3095545"/>
              <a:ext cx="206816" cy="0"/>
            </a:xfrm>
            <a:custGeom>
              <a:avLst/>
              <a:gdLst>
                <a:gd name="T0" fmla="*/ 0 w 154"/>
                <a:gd name="T1" fmla="*/ 0 w 154"/>
                <a:gd name="T2" fmla="*/ 154 w 154"/>
                <a:gd name="T3" fmla="*/ 0 w 15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54">
                  <a:moveTo>
                    <a:pt x="0" y="0"/>
                  </a:moveTo>
                  <a:lnTo>
                    <a:pt x="0" y="0"/>
                  </a:lnTo>
                  <a:lnTo>
                    <a:pt x="15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5991249" y="2167560"/>
              <a:ext cx="537184" cy="927986"/>
            </a:xfrm>
            <a:custGeom>
              <a:avLst/>
              <a:gdLst>
                <a:gd name="T0" fmla="*/ 0 w 400"/>
                <a:gd name="T1" fmla="*/ 0 h 691"/>
                <a:gd name="T2" fmla="*/ 246 w 400"/>
                <a:gd name="T3" fmla="*/ 691 h 691"/>
                <a:gd name="T4" fmla="*/ 400 w 400"/>
                <a:gd name="T5" fmla="*/ 691 h 691"/>
                <a:gd name="T6" fmla="*/ 182 w 400"/>
                <a:gd name="T7" fmla="*/ 315 h 691"/>
                <a:gd name="T8" fmla="*/ 0 w 40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691">
                  <a:moveTo>
                    <a:pt x="0" y="0"/>
                  </a:moveTo>
                  <a:lnTo>
                    <a:pt x="246" y="691"/>
                  </a:lnTo>
                  <a:lnTo>
                    <a:pt x="400" y="691"/>
                  </a:lnTo>
                  <a:lnTo>
                    <a:pt x="182" y="31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3949950" y="3095545"/>
              <a:ext cx="1713617" cy="2152765"/>
              <a:chOff x="3949950" y="3095545"/>
              <a:chExt cx="1713617" cy="2152765"/>
            </a:xfrm>
          </p:grpSpPr>
          <p:sp>
            <p:nvSpPr>
              <p:cNvPr id="76" name="Freeform 75"/>
              <p:cNvSpPr>
                <a:spLocks/>
              </p:cNvSpPr>
              <p:nvPr/>
            </p:nvSpPr>
            <p:spPr bwMode="auto">
              <a:xfrm>
                <a:off x="3949950" y="3095545"/>
                <a:ext cx="1713617" cy="2152765"/>
              </a:xfrm>
              <a:custGeom>
                <a:avLst/>
                <a:gdLst>
                  <a:gd name="T0" fmla="*/ 201 w 539"/>
                  <a:gd name="T1" fmla="*/ 0 h 677"/>
                  <a:gd name="T2" fmla="*/ 73 w 539"/>
                  <a:gd name="T3" fmla="*/ 77 h 677"/>
                  <a:gd name="T4" fmla="*/ 22 w 539"/>
                  <a:gd name="T5" fmla="*/ 166 h 677"/>
                  <a:gd name="T6" fmla="*/ 22 w 539"/>
                  <a:gd name="T7" fmla="*/ 304 h 677"/>
                  <a:gd name="T8" fmla="*/ 237 w 539"/>
                  <a:gd name="T9" fmla="*/ 677 h 677"/>
                  <a:gd name="T10" fmla="*/ 234 w 539"/>
                  <a:gd name="T11" fmla="*/ 527 h 677"/>
                  <a:gd name="T12" fmla="*/ 539 w 539"/>
                  <a:gd name="T13" fmla="*/ 0 h 677"/>
                  <a:gd name="T14" fmla="*/ 201 w 539"/>
                  <a:gd name="T15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9" h="677">
                    <a:moveTo>
                      <a:pt x="201" y="0"/>
                    </a:moveTo>
                    <a:cubicBezTo>
                      <a:pt x="150" y="2"/>
                      <a:pt x="101" y="29"/>
                      <a:pt x="73" y="77"/>
                    </a:cubicBezTo>
                    <a:cubicBezTo>
                      <a:pt x="22" y="166"/>
                      <a:pt x="22" y="166"/>
                      <a:pt x="22" y="166"/>
                    </a:cubicBezTo>
                    <a:cubicBezTo>
                      <a:pt x="0" y="204"/>
                      <a:pt x="0" y="266"/>
                      <a:pt x="22" y="304"/>
                    </a:cubicBezTo>
                    <a:cubicBezTo>
                      <a:pt x="237" y="677"/>
                      <a:pt x="237" y="677"/>
                      <a:pt x="237" y="677"/>
                    </a:cubicBezTo>
                    <a:cubicBezTo>
                      <a:pt x="209" y="629"/>
                      <a:pt x="210" y="573"/>
                      <a:pt x="234" y="527"/>
                    </a:cubicBezTo>
                    <a:cubicBezTo>
                      <a:pt x="539" y="0"/>
                      <a:pt x="539" y="0"/>
                      <a:pt x="539" y="0"/>
                    </a:cubicBezTo>
                    <a:cubicBezTo>
                      <a:pt x="201" y="0"/>
                      <a:pt x="201" y="0"/>
                      <a:pt x="201" y="0"/>
                    </a:cubicBezTo>
                  </a:path>
                </a:pathLst>
              </a:custGeom>
              <a:solidFill>
                <a:srgbClr val="16A0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76"/>
              <p:cNvSpPr>
                <a:spLocks/>
              </p:cNvSpPr>
              <p:nvPr/>
            </p:nvSpPr>
            <p:spPr bwMode="auto">
              <a:xfrm>
                <a:off x="4589199" y="3095545"/>
                <a:ext cx="1074368" cy="178614"/>
              </a:xfrm>
              <a:custGeom>
                <a:avLst/>
                <a:gdLst>
                  <a:gd name="T0" fmla="*/ 800 w 800"/>
                  <a:gd name="T1" fmla="*/ 0 h 133"/>
                  <a:gd name="T2" fmla="*/ 0 w 800"/>
                  <a:gd name="T3" fmla="*/ 0 h 133"/>
                  <a:gd name="T4" fmla="*/ 722 w 800"/>
                  <a:gd name="T5" fmla="*/ 133 h 133"/>
                  <a:gd name="T6" fmla="*/ 800 w 800"/>
                  <a:gd name="T7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0" h="133">
                    <a:moveTo>
                      <a:pt x="800" y="0"/>
                    </a:moveTo>
                    <a:lnTo>
                      <a:pt x="0" y="0"/>
                    </a:lnTo>
                    <a:lnTo>
                      <a:pt x="722" y="133"/>
                    </a:lnTo>
                    <a:lnTo>
                      <a:pt x="80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4182282" y="1935228"/>
              <a:ext cx="2346151" cy="1404736"/>
              <a:chOff x="4182282" y="1935228"/>
              <a:chExt cx="2346151" cy="1404736"/>
            </a:xfrm>
          </p:grpSpPr>
          <p:sp>
            <p:nvSpPr>
              <p:cNvPr id="74" name="Freeform 73"/>
              <p:cNvSpPr>
                <a:spLocks/>
              </p:cNvSpPr>
              <p:nvPr/>
            </p:nvSpPr>
            <p:spPr bwMode="auto">
              <a:xfrm>
                <a:off x="4182282" y="1935228"/>
                <a:ext cx="2346151" cy="1404736"/>
              </a:xfrm>
              <a:custGeom>
                <a:avLst/>
                <a:gdLst>
                  <a:gd name="T0" fmla="*/ 569 w 738"/>
                  <a:gd name="T1" fmla="*/ 73 h 442"/>
                  <a:gd name="T2" fmla="*/ 438 w 738"/>
                  <a:gd name="T3" fmla="*/ 0 h 442"/>
                  <a:gd name="T4" fmla="*/ 335 w 738"/>
                  <a:gd name="T5" fmla="*/ 0 h 442"/>
                  <a:gd name="T6" fmla="*/ 215 w 738"/>
                  <a:gd name="T7" fmla="*/ 69 h 442"/>
                  <a:gd name="T8" fmla="*/ 0 w 738"/>
                  <a:gd name="T9" fmla="*/ 442 h 442"/>
                  <a:gd name="T10" fmla="*/ 128 w 738"/>
                  <a:gd name="T11" fmla="*/ 365 h 442"/>
                  <a:gd name="T12" fmla="*/ 738 w 738"/>
                  <a:gd name="T13" fmla="*/ 365 h 442"/>
                  <a:gd name="T14" fmla="*/ 569 w 738"/>
                  <a:gd name="T15" fmla="*/ 73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8" h="442">
                    <a:moveTo>
                      <a:pt x="569" y="73"/>
                    </a:moveTo>
                    <a:cubicBezTo>
                      <a:pt x="542" y="29"/>
                      <a:pt x="493" y="0"/>
                      <a:pt x="438" y="0"/>
                    </a:cubicBezTo>
                    <a:cubicBezTo>
                      <a:pt x="335" y="0"/>
                      <a:pt x="335" y="0"/>
                      <a:pt x="335" y="0"/>
                    </a:cubicBezTo>
                    <a:cubicBezTo>
                      <a:pt x="291" y="0"/>
                      <a:pt x="237" y="31"/>
                      <a:pt x="215" y="69"/>
                    </a:cubicBezTo>
                    <a:cubicBezTo>
                      <a:pt x="0" y="442"/>
                      <a:pt x="0" y="442"/>
                      <a:pt x="0" y="442"/>
                    </a:cubicBezTo>
                    <a:cubicBezTo>
                      <a:pt x="28" y="394"/>
                      <a:pt x="77" y="367"/>
                      <a:pt x="128" y="365"/>
                    </a:cubicBezTo>
                    <a:cubicBezTo>
                      <a:pt x="738" y="365"/>
                      <a:pt x="738" y="365"/>
                      <a:pt x="738" y="365"/>
                    </a:cubicBezTo>
                    <a:cubicBezTo>
                      <a:pt x="569" y="73"/>
                      <a:pt x="569" y="73"/>
                      <a:pt x="569" y="73"/>
                    </a:cubicBezTo>
                  </a:path>
                </a:pathLst>
              </a:custGeom>
              <a:solidFill>
                <a:srgbClr val="B2D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74"/>
              <p:cNvSpPr>
                <a:spLocks/>
              </p:cNvSpPr>
              <p:nvPr/>
            </p:nvSpPr>
            <p:spPr bwMode="auto">
              <a:xfrm>
                <a:off x="5991249" y="2167560"/>
                <a:ext cx="537184" cy="927986"/>
              </a:xfrm>
              <a:custGeom>
                <a:avLst/>
                <a:gdLst>
                  <a:gd name="T0" fmla="*/ 0 w 400"/>
                  <a:gd name="T1" fmla="*/ 0 h 691"/>
                  <a:gd name="T2" fmla="*/ 246 w 400"/>
                  <a:gd name="T3" fmla="*/ 691 h 691"/>
                  <a:gd name="T4" fmla="*/ 400 w 400"/>
                  <a:gd name="T5" fmla="*/ 691 h 691"/>
                  <a:gd name="T6" fmla="*/ 182 w 400"/>
                  <a:gd name="T7" fmla="*/ 315 h 691"/>
                  <a:gd name="T8" fmla="*/ 0 w 400"/>
                  <a:gd name="T9" fmla="*/ 0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691">
                    <a:moveTo>
                      <a:pt x="0" y="0"/>
                    </a:moveTo>
                    <a:lnTo>
                      <a:pt x="246" y="691"/>
                    </a:lnTo>
                    <a:lnTo>
                      <a:pt x="400" y="691"/>
                    </a:lnTo>
                    <a:lnTo>
                      <a:pt x="182" y="3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5663567" y="4345842"/>
              <a:ext cx="2346151" cy="1406079"/>
              <a:chOff x="5663567" y="4345842"/>
              <a:chExt cx="2346151" cy="1406079"/>
            </a:xfrm>
          </p:grpSpPr>
          <p:grpSp>
            <p:nvGrpSpPr>
              <p:cNvPr id="66" name="Group 65"/>
              <p:cNvGrpSpPr/>
              <p:nvPr/>
            </p:nvGrpSpPr>
            <p:grpSpPr>
              <a:xfrm>
                <a:off x="5663567" y="4345842"/>
                <a:ext cx="2346151" cy="1406079"/>
                <a:chOff x="5663567" y="4345842"/>
                <a:chExt cx="2346151" cy="1406079"/>
              </a:xfrm>
            </p:grpSpPr>
            <p:sp>
              <p:nvSpPr>
                <p:cNvPr id="70" name="Freeform 69"/>
                <p:cNvSpPr>
                  <a:spLocks/>
                </p:cNvSpPr>
                <p:nvPr/>
              </p:nvSpPr>
              <p:spPr bwMode="auto">
                <a:xfrm>
                  <a:off x="5663567" y="4345842"/>
                  <a:ext cx="2346151" cy="1406079"/>
                </a:xfrm>
                <a:custGeom>
                  <a:avLst/>
                  <a:gdLst>
                    <a:gd name="T0" fmla="*/ 168 w 738"/>
                    <a:gd name="T1" fmla="*/ 370 h 442"/>
                    <a:gd name="T2" fmla="*/ 300 w 738"/>
                    <a:gd name="T3" fmla="*/ 442 h 442"/>
                    <a:gd name="T4" fmla="*/ 402 w 738"/>
                    <a:gd name="T5" fmla="*/ 442 h 442"/>
                    <a:gd name="T6" fmla="*/ 522 w 738"/>
                    <a:gd name="T7" fmla="*/ 373 h 442"/>
                    <a:gd name="T8" fmla="*/ 738 w 738"/>
                    <a:gd name="T9" fmla="*/ 0 h 442"/>
                    <a:gd name="T10" fmla="*/ 609 w 738"/>
                    <a:gd name="T11" fmla="*/ 78 h 442"/>
                    <a:gd name="T12" fmla="*/ 0 w 738"/>
                    <a:gd name="T13" fmla="*/ 78 h 442"/>
                    <a:gd name="T14" fmla="*/ 168 w 738"/>
                    <a:gd name="T15" fmla="*/ 370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8" h="442">
                      <a:moveTo>
                        <a:pt x="168" y="370"/>
                      </a:moveTo>
                      <a:cubicBezTo>
                        <a:pt x="196" y="413"/>
                        <a:pt x="244" y="442"/>
                        <a:pt x="300" y="442"/>
                      </a:cubicBezTo>
                      <a:cubicBezTo>
                        <a:pt x="402" y="442"/>
                        <a:pt x="402" y="442"/>
                        <a:pt x="402" y="442"/>
                      </a:cubicBezTo>
                      <a:cubicBezTo>
                        <a:pt x="446" y="442"/>
                        <a:pt x="500" y="411"/>
                        <a:pt x="522" y="373"/>
                      </a:cubicBezTo>
                      <a:cubicBezTo>
                        <a:pt x="738" y="0"/>
                        <a:pt x="738" y="0"/>
                        <a:pt x="738" y="0"/>
                      </a:cubicBezTo>
                      <a:cubicBezTo>
                        <a:pt x="710" y="48"/>
                        <a:pt x="661" y="76"/>
                        <a:pt x="609" y="78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68" y="370"/>
                        <a:pt x="168" y="370"/>
                        <a:pt x="168" y="370"/>
                      </a:cubicBezTo>
                    </a:path>
                  </a:pathLst>
                </a:custGeom>
                <a:solidFill>
                  <a:srgbClr val="F23B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1" name="Freeform 70"/>
                <p:cNvSpPr>
                  <a:spLocks/>
                </p:cNvSpPr>
                <p:nvPr/>
              </p:nvSpPr>
              <p:spPr bwMode="auto">
                <a:xfrm>
                  <a:off x="5663567" y="4594289"/>
                  <a:ext cx="534498" cy="927986"/>
                </a:xfrm>
                <a:custGeom>
                  <a:avLst/>
                  <a:gdLst>
                    <a:gd name="T0" fmla="*/ 0 w 398"/>
                    <a:gd name="T1" fmla="*/ 0 h 691"/>
                    <a:gd name="T2" fmla="*/ 5 w 398"/>
                    <a:gd name="T3" fmla="*/ 7 h 691"/>
                    <a:gd name="T4" fmla="*/ 398 w 398"/>
                    <a:gd name="T5" fmla="*/ 691 h 691"/>
                    <a:gd name="T6" fmla="*/ 154 w 398"/>
                    <a:gd name="T7" fmla="*/ 0 h 691"/>
                    <a:gd name="T8" fmla="*/ 0 w 398"/>
                    <a:gd name="T9" fmla="*/ 0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691">
                      <a:moveTo>
                        <a:pt x="0" y="0"/>
                      </a:moveTo>
                      <a:lnTo>
                        <a:pt x="5" y="7"/>
                      </a:lnTo>
                      <a:lnTo>
                        <a:pt x="398" y="691"/>
                      </a:lnTo>
                      <a:lnTo>
                        <a:pt x="15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67" name="Group 66"/>
              <p:cNvGrpSpPr/>
              <p:nvPr/>
            </p:nvGrpSpPr>
            <p:grpSpPr>
              <a:xfrm>
                <a:off x="6674717" y="4979124"/>
                <a:ext cx="362796" cy="338611"/>
                <a:chOff x="4418013" y="3475038"/>
                <a:chExt cx="285750" cy="266701"/>
              </a:xfrm>
              <a:solidFill>
                <a:schemeClr val="bg1"/>
              </a:solidFill>
            </p:grpSpPr>
            <p:sp>
              <p:nvSpPr>
                <p:cNvPr id="68" name="Freeform 105"/>
                <p:cNvSpPr>
                  <a:spLocks/>
                </p:cNvSpPr>
                <p:nvPr/>
              </p:nvSpPr>
              <p:spPr bwMode="auto">
                <a:xfrm>
                  <a:off x="4418013" y="3651251"/>
                  <a:ext cx="98425" cy="90488"/>
                </a:xfrm>
                <a:custGeom>
                  <a:avLst/>
                  <a:gdLst>
                    <a:gd name="T0" fmla="*/ 22 w 26"/>
                    <a:gd name="T1" fmla="*/ 1 h 24"/>
                    <a:gd name="T2" fmla="*/ 20 w 26"/>
                    <a:gd name="T3" fmla="*/ 1 h 24"/>
                    <a:gd name="T4" fmla="*/ 0 w 26"/>
                    <a:gd name="T5" fmla="*/ 20 h 24"/>
                    <a:gd name="T6" fmla="*/ 0 w 26"/>
                    <a:gd name="T7" fmla="*/ 22 h 24"/>
                    <a:gd name="T8" fmla="*/ 1 w 26"/>
                    <a:gd name="T9" fmla="*/ 23 h 24"/>
                    <a:gd name="T10" fmla="*/ 5 w 26"/>
                    <a:gd name="T11" fmla="*/ 24 h 24"/>
                    <a:gd name="T12" fmla="*/ 7 w 26"/>
                    <a:gd name="T13" fmla="*/ 24 h 24"/>
                    <a:gd name="T14" fmla="*/ 25 w 26"/>
                    <a:gd name="T15" fmla="*/ 6 h 24"/>
                    <a:gd name="T16" fmla="*/ 25 w 26"/>
                    <a:gd name="T17" fmla="*/ 3 h 24"/>
                    <a:gd name="T18" fmla="*/ 22 w 26"/>
                    <a:gd name="T19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" h="24">
                      <a:moveTo>
                        <a:pt x="22" y="1"/>
                      </a:moveTo>
                      <a:cubicBezTo>
                        <a:pt x="22" y="0"/>
                        <a:pt x="21" y="0"/>
                        <a:pt x="20" y="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0"/>
                        <a:pt x="0" y="21"/>
                        <a:pt x="0" y="22"/>
                      </a:cubicBezTo>
                      <a:cubicBezTo>
                        <a:pt x="0" y="22"/>
                        <a:pt x="1" y="23"/>
                        <a:pt x="1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6" y="24"/>
                        <a:pt x="7" y="24"/>
                        <a:pt x="7" y="24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6" y="5"/>
                        <a:pt x="26" y="4"/>
                        <a:pt x="25" y="3"/>
                      </a:cubicBezTo>
                      <a:lnTo>
                        <a:pt x="22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" name="Freeform 106"/>
                <p:cNvSpPr>
                  <a:spLocks noEditPoints="1"/>
                </p:cNvSpPr>
                <p:nvPr/>
              </p:nvSpPr>
              <p:spPr bwMode="auto">
                <a:xfrm>
                  <a:off x="4456113" y="3475038"/>
                  <a:ext cx="247650" cy="236538"/>
                </a:xfrm>
                <a:custGeom>
                  <a:avLst/>
                  <a:gdLst>
                    <a:gd name="T0" fmla="*/ 45 w 66"/>
                    <a:gd name="T1" fmla="*/ 1 h 63"/>
                    <a:gd name="T2" fmla="*/ 45 w 66"/>
                    <a:gd name="T3" fmla="*/ 0 h 63"/>
                    <a:gd name="T4" fmla="*/ 45 w 66"/>
                    <a:gd name="T5" fmla="*/ 1 h 63"/>
                    <a:gd name="T6" fmla="*/ 40 w 66"/>
                    <a:gd name="T7" fmla="*/ 1 h 63"/>
                    <a:gd name="T8" fmla="*/ 39 w 66"/>
                    <a:gd name="T9" fmla="*/ 2 h 63"/>
                    <a:gd name="T10" fmla="*/ 37 w 66"/>
                    <a:gd name="T11" fmla="*/ 6 h 63"/>
                    <a:gd name="T12" fmla="*/ 38 w 66"/>
                    <a:gd name="T13" fmla="*/ 9 h 63"/>
                    <a:gd name="T14" fmla="*/ 36 w 66"/>
                    <a:gd name="T15" fmla="*/ 16 h 63"/>
                    <a:gd name="T16" fmla="*/ 21 w 66"/>
                    <a:gd name="T17" fmla="*/ 26 h 63"/>
                    <a:gd name="T18" fmla="*/ 5 w 66"/>
                    <a:gd name="T19" fmla="*/ 26 h 63"/>
                    <a:gd name="T20" fmla="*/ 5 w 66"/>
                    <a:gd name="T21" fmla="*/ 26 h 63"/>
                    <a:gd name="T22" fmla="*/ 5 w 66"/>
                    <a:gd name="T23" fmla="*/ 26 h 63"/>
                    <a:gd name="T24" fmla="*/ 0 w 66"/>
                    <a:gd name="T25" fmla="*/ 29 h 63"/>
                    <a:gd name="T26" fmla="*/ 0 w 66"/>
                    <a:gd name="T27" fmla="*/ 30 h 63"/>
                    <a:gd name="T28" fmla="*/ 0 w 66"/>
                    <a:gd name="T29" fmla="*/ 32 h 63"/>
                    <a:gd name="T30" fmla="*/ 31 w 66"/>
                    <a:gd name="T31" fmla="*/ 62 h 63"/>
                    <a:gd name="T32" fmla="*/ 32 w 66"/>
                    <a:gd name="T33" fmla="*/ 63 h 63"/>
                    <a:gd name="T34" fmla="*/ 33 w 66"/>
                    <a:gd name="T35" fmla="*/ 62 h 63"/>
                    <a:gd name="T36" fmla="*/ 37 w 66"/>
                    <a:gd name="T37" fmla="*/ 42 h 63"/>
                    <a:gd name="T38" fmla="*/ 46 w 66"/>
                    <a:gd name="T39" fmla="*/ 27 h 63"/>
                    <a:gd name="T40" fmla="*/ 54 w 66"/>
                    <a:gd name="T41" fmla="*/ 25 h 63"/>
                    <a:gd name="T42" fmla="*/ 56 w 66"/>
                    <a:gd name="T43" fmla="*/ 25 h 63"/>
                    <a:gd name="T44" fmla="*/ 61 w 66"/>
                    <a:gd name="T45" fmla="*/ 23 h 63"/>
                    <a:gd name="T46" fmla="*/ 61 w 66"/>
                    <a:gd name="T47" fmla="*/ 23 h 63"/>
                    <a:gd name="T48" fmla="*/ 45 w 66"/>
                    <a:gd name="T49" fmla="*/ 1 h 63"/>
                    <a:gd name="T50" fmla="*/ 54 w 66"/>
                    <a:gd name="T51" fmla="*/ 9 h 63"/>
                    <a:gd name="T52" fmla="*/ 52 w 66"/>
                    <a:gd name="T53" fmla="*/ 8 h 63"/>
                    <a:gd name="T54" fmla="*/ 54 w 66"/>
                    <a:gd name="T55" fmla="*/ 9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66" h="63">
                      <a:moveTo>
                        <a:pt x="45" y="1"/>
                      </a:move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1"/>
                        <a:pt x="45" y="1"/>
                        <a:pt x="45" y="1"/>
                      </a:cubicBezTo>
                      <a:cubicBezTo>
                        <a:pt x="43" y="0"/>
                        <a:pt x="41" y="0"/>
                        <a:pt x="40" y="1"/>
                      </a:cubicBezTo>
                      <a:cubicBezTo>
                        <a:pt x="39" y="2"/>
                        <a:pt x="39" y="2"/>
                        <a:pt x="39" y="2"/>
                      </a:cubicBezTo>
                      <a:cubicBezTo>
                        <a:pt x="38" y="3"/>
                        <a:pt x="37" y="5"/>
                        <a:pt x="37" y="6"/>
                      </a:cubicBezTo>
                      <a:cubicBezTo>
                        <a:pt x="37" y="7"/>
                        <a:pt x="37" y="8"/>
                        <a:pt x="38" y="9"/>
                      </a:cubicBezTo>
                      <a:cubicBezTo>
                        <a:pt x="39" y="12"/>
                        <a:pt x="38" y="15"/>
                        <a:pt x="36" y="16"/>
                      </a:cubicBezTo>
                      <a:cubicBezTo>
                        <a:pt x="33" y="19"/>
                        <a:pt x="24" y="28"/>
                        <a:pt x="21" y="26"/>
                      </a:cubicBezTo>
                      <a:cubicBezTo>
                        <a:pt x="16" y="23"/>
                        <a:pt x="10" y="24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3" y="27"/>
                        <a:pt x="2" y="28"/>
                        <a:pt x="0" y="29"/>
                      </a:cubicBezTo>
                      <a:cubicBezTo>
                        <a:pt x="0" y="29"/>
                        <a:pt x="0" y="30"/>
                        <a:pt x="0" y="30"/>
                      </a:cubicBezTo>
                      <a:cubicBezTo>
                        <a:pt x="0" y="31"/>
                        <a:pt x="0" y="31"/>
                        <a:pt x="0" y="32"/>
                      </a:cubicBez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31" y="63"/>
                        <a:pt x="32" y="63"/>
                        <a:pt x="32" y="63"/>
                      </a:cubicBezTo>
                      <a:cubicBezTo>
                        <a:pt x="33" y="63"/>
                        <a:pt x="33" y="63"/>
                        <a:pt x="33" y="62"/>
                      </a:cubicBezTo>
                      <a:cubicBezTo>
                        <a:pt x="38" y="57"/>
                        <a:pt x="41" y="49"/>
                        <a:pt x="37" y="42"/>
                      </a:cubicBezTo>
                      <a:cubicBezTo>
                        <a:pt x="35" y="39"/>
                        <a:pt x="44" y="30"/>
                        <a:pt x="46" y="27"/>
                      </a:cubicBezTo>
                      <a:cubicBezTo>
                        <a:pt x="48" y="25"/>
                        <a:pt x="51" y="24"/>
                        <a:pt x="54" y="25"/>
                      </a:cubicBezTo>
                      <a:cubicBezTo>
                        <a:pt x="54" y="25"/>
                        <a:pt x="55" y="25"/>
                        <a:pt x="56" y="25"/>
                      </a:cubicBezTo>
                      <a:cubicBezTo>
                        <a:pt x="58" y="25"/>
                        <a:pt x="60" y="25"/>
                        <a:pt x="61" y="23"/>
                      </a:cubicBezTo>
                      <a:cubicBezTo>
                        <a:pt x="61" y="23"/>
                        <a:pt x="61" y="23"/>
                        <a:pt x="61" y="23"/>
                      </a:cubicBezTo>
                      <a:cubicBezTo>
                        <a:pt x="66" y="17"/>
                        <a:pt x="54" y="3"/>
                        <a:pt x="45" y="1"/>
                      </a:cubicBezTo>
                      <a:close/>
                      <a:moveTo>
                        <a:pt x="54" y="9"/>
                      </a:moveTo>
                      <a:cubicBezTo>
                        <a:pt x="52" y="8"/>
                        <a:pt x="52" y="8"/>
                        <a:pt x="52" y="8"/>
                      </a:cubicBezTo>
                      <a:cubicBezTo>
                        <a:pt x="53" y="8"/>
                        <a:pt x="53" y="9"/>
                        <a:pt x="54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48" name="Group 47"/>
            <p:cNvGrpSpPr/>
            <p:nvPr/>
          </p:nvGrpSpPr>
          <p:grpSpPr>
            <a:xfrm>
              <a:off x="4614716" y="3843574"/>
              <a:ext cx="2002354" cy="1908348"/>
              <a:chOff x="4614716" y="3843574"/>
              <a:chExt cx="2002354" cy="1908348"/>
            </a:xfrm>
          </p:grpSpPr>
          <p:grpSp>
            <p:nvGrpSpPr>
              <p:cNvPr id="62" name="Group 61"/>
              <p:cNvGrpSpPr/>
              <p:nvPr/>
            </p:nvGrpSpPr>
            <p:grpSpPr>
              <a:xfrm>
                <a:off x="4614716" y="3843574"/>
                <a:ext cx="2002354" cy="1908348"/>
                <a:chOff x="4614716" y="3843574"/>
                <a:chExt cx="2002354" cy="1908348"/>
              </a:xfrm>
            </p:grpSpPr>
            <p:sp>
              <p:nvSpPr>
                <p:cNvPr id="64" name="Freeform 63"/>
                <p:cNvSpPr>
                  <a:spLocks/>
                </p:cNvSpPr>
                <p:nvPr/>
              </p:nvSpPr>
              <p:spPr bwMode="auto">
                <a:xfrm>
                  <a:off x="4614716" y="3843575"/>
                  <a:ext cx="2002354" cy="1908347"/>
                </a:xfrm>
                <a:custGeom>
                  <a:avLst/>
                  <a:gdLst>
                    <a:gd name="T0" fmla="*/ 25 w 630"/>
                    <a:gd name="T1" fmla="*/ 292 h 600"/>
                    <a:gd name="T2" fmla="*/ 28 w 630"/>
                    <a:gd name="T3" fmla="*/ 442 h 600"/>
                    <a:gd name="T4" fmla="*/ 79 w 630"/>
                    <a:gd name="T5" fmla="*/ 531 h 600"/>
                    <a:gd name="T6" fmla="*/ 199 w 630"/>
                    <a:gd name="T7" fmla="*/ 600 h 600"/>
                    <a:gd name="T8" fmla="*/ 630 w 630"/>
                    <a:gd name="T9" fmla="*/ 600 h 600"/>
                    <a:gd name="T10" fmla="*/ 498 w 630"/>
                    <a:gd name="T11" fmla="*/ 528 h 600"/>
                    <a:gd name="T12" fmla="*/ 194 w 630"/>
                    <a:gd name="T13" fmla="*/ 0 h 600"/>
                    <a:gd name="T14" fmla="*/ 25 w 630"/>
                    <a:gd name="T15" fmla="*/ 292 h 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30" h="600">
                      <a:moveTo>
                        <a:pt x="25" y="292"/>
                      </a:moveTo>
                      <a:cubicBezTo>
                        <a:pt x="1" y="338"/>
                        <a:pt x="0" y="394"/>
                        <a:pt x="28" y="442"/>
                      </a:cubicBezTo>
                      <a:cubicBezTo>
                        <a:pt x="79" y="531"/>
                        <a:pt x="79" y="531"/>
                        <a:pt x="79" y="531"/>
                      </a:cubicBezTo>
                      <a:cubicBezTo>
                        <a:pt x="101" y="569"/>
                        <a:pt x="155" y="600"/>
                        <a:pt x="199" y="600"/>
                      </a:cubicBezTo>
                      <a:cubicBezTo>
                        <a:pt x="630" y="600"/>
                        <a:pt x="630" y="600"/>
                        <a:pt x="630" y="600"/>
                      </a:cubicBezTo>
                      <a:cubicBezTo>
                        <a:pt x="574" y="600"/>
                        <a:pt x="526" y="571"/>
                        <a:pt x="498" y="528"/>
                      </a:cubicBezTo>
                      <a:cubicBezTo>
                        <a:pt x="194" y="0"/>
                        <a:pt x="194" y="0"/>
                        <a:pt x="194" y="0"/>
                      </a:cubicBezTo>
                      <a:cubicBezTo>
                        <a:pt x="25" y="292"/>
                        <a:pt x="25" y="292"/>
                        <a:pt x="25" y="292"/>
                      </a:cubicBezTo>
                    </a:path>
                  </a:pathLst>
                </a:custGeom>
                <a:solidFill>
                  <a:srgbClr val="89588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5" name="Freeform 64"/>
                <p:cNvSpPr>
                  <a:spLocks/>
                </p:cNvSpPr>
                <p:nvPr/>
              </p:nvSpPr>
              <p:spPr bwMode="auto">
                <a:xfrm>
                  <a:off x="4693950" y="3843574"/>
                  <a:ext cx="639249" cy="927986"/>
                </a:xfrm>
                <a:custGeom>
                  <a:avLst/>
                  <a:gdLst>
                    <a:gd name="T0" fmla="*/ 400 w 476"/>
                    <a:gd name="T1" fmla="*/ 0 h 691"/>
                    <a:gd name="T2" fmla="*/ 0 w 476"/>
                    <a:gd name="T3" fmla="*/ 691 h 691"/>
                    <a:gd name="T4" fmla="*/ 476 w 476"/>
                    <a:gd name="T5" fmla="*/ 132 h 691"/>
                    <a:gd name="T6" fmla="*/ 400 w 476"/>
                    <a:gd name="T7" fmla="*/ 0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6" h="691">
                      <a:moveTo>
                        <a:pt x="400" y="0"/>
                      </a:moveTo>
                      <a:lnTo>
                        <a:pt x="0" y="691"/>
                      </a:lnTo>
                      <a:lnTo>
                        <a:pt x="476" y="132"/>
                      </a:lnTo>
                      <a:lnTo>
                        <a:pt x="400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  <a:alpha val="1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63" name="Freeform 18"/>
              <p:cNvSpPr>
                <a:spLocks/>
              </p:cNvSpPr>
              <p:nvPr/>
            </p:nvSpPr>
            <p:spPr bwMode="auto">
              <a:xfrm>
                <a:off x="5122816" y="4936315"/>
                <a:ext cx="413624" cy="413623"/>
              </a:xfrm>
              <a:custGeom>
                <a:avLst/>
                <a:gdLst>
                  <a:gd name="T0" fmla="*/ 266 w 360"/>
                  <a:gd name="T1" fmla="*/ 360 h 360"/>
                  <a:gd name="T2" fmla="*/ 294 w 360"/>
                  <a:gd name="T3" fmla="*/ 331 h 360"/>
                  <a:gd name="T4" fmla="*/ 245 w 360"/>
                  <a:gd name="T5" fmla="*/ 155 h 360"/>
                  <a:gd name="T6" fmla="*/ 318 w 360"/>
                  <a:gd name="T7" fmla="*/ 82 h 360"/>
                  <a:gd name="T8" fmla="*/ 340 w 360"/>
                  <a:gd name="T9" fmla="*/ 19 h 360"/>
                  <a:gd name="T10" fmla="*/ 278 w 360"/>
                  <a:gd name="T11" fmla="*/ 42 h 360"/>
                  <a:gd name="T12" fmla="*/ 205 w 360"/>
                  <a:gd name="T13" fmla="*/ 115 h 360"/>
                  <a:gd name="T14" fmla="*/ 28 w 360"/>
                  <a:gd name="T15" fmla="*/ 65 h 360"/>
                  <a:gd name="T16" fmla="*/ 0 w 360"/>
                  <a:gd name="T17" fmla="*/ 94 h 360"/>
                  <a:gd name="T18" fmla="*/ 148 w 360"/>
                  <a:gd name="T19" fmla="*/ 172 h 360"/>
                  <a:gd name="T20" fmla="*/ 98 w 360"/>
                  <a:gd name="T21" fmla="*/ 222 h 360"/>
                  <a:gd name="T22" fmla="*/ 38 w 360"/>
                  <a:gd name="T23" fmla="*/ 226 h 360"/>
                  <a:gd name="T24" fmla="*/ 9 w 360"/>
                  <a:gd name="T25" fmla="*/ 254 h 360"/>
                  <a:gd name="T26" fmla="*/ 80 w 360"/>
                  <a:gd name="T27" fmla="*/ 280 h 360"/>
                  <a:gd name="T28" fmla="*/ 105 w 360"/>
                  <a:gd name="T29" fmla="*/ 350 h 360"/>
                  <a:gd name="T30" fmla="*/ 134 w 360"/>
                  <a:gd name="T31" fmla="*/ 322 h 360"/>
                  <a:gd name="T32" fmla="*/ 137 w 360"/>
                  <a:gd name="T33" fmla="*/ 262 h 360"/>
                  <a:gd name="T34" fmla="*/ 188 w 360"/>
                  <a:gd name="T35" fmla="*/ 211 h 360"/>
                  <a:gd name="T36" fmla="*/ 266 w 360"/>
                  <a:gd name="T37" fmla="*/ 36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0" h="360">
                    <a:moveTo>
                      <a:pt x="266" y="360"/>
                    </a:moveTo>
                    <a:cubicBezTo>
                      <a:pt x="294" y="331"/>
                      <a:pt x="294" y="331"/>
                      <a:pt x="294" y="331"/>
                    </a:cubicBezTo>
                    <a:cubicBezTo>
                      <a:pt x="245" y="155"/>
                      <a:pt x="245" y="155"/>
                      <a:pt x="245" y="155"/>
                    </a:cubicBezTo>
                    <a:cubicBezTo>
                      <a:pt x="318" y="82"/>
                      <a:pt x="318" y="82"/>
                      <a:pt x="318" y="82"/>
                    </a:cubicBezTo>
                    <a:cubicBezTo>
                      <a:pt x="318" y="82"/>
                      <a:pt x="360" y="39"/>
                      <a:pt x="340" y="19"/>
                    </a:cubicBezTo>
                    <a:cubicBezTo>
                      <a:pt x="320" y="0"/>
                      <a:pt x="278" y="42"/>
                      <a:pt x="278" y="42"/>
                    </a:cubicBezTo>
                    <a:cubicBezTo>
                      <a:pt x="205" y="115"/>
                      <a:pt x="205" y="115"/>
                      <a:pt x="205" y="115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148" y="172"/>
                      <a:pt x="148" y="172"/>
                      <a:pt x="148" y="172"/>
                    </a:cubicBezTo>
                    <a:cubicBezTo>
                      <a:pt x="98" y="222"/>
                      <a:pt x="98" y="222"/>
                      <a:pt x="98" y="222"/>
                    </a:cubicBezTo>
                    <a:cubicBezTo>
                      <a:pt x="38" y="226"/>
                      <a:pt x="38" y="226"/>
                      <a:pt x="38" y="226"/>
                    </a:cubicBezTo>
                    <a:cubicBezTo>
                      <a:pt x="9" y="254"/>
                      <a:pt x="9" y="254"/>
                      <a:pt x="9" y="254"/>
                    </a:cubicBezTo>
                    <a:cubicBezTo>
                      <a:pt x="80" y="280"/>
                      <a:pt x="80" y="280"/>
                      <a:pt x="80" y="280"/>
                    </a:cubicBezTo>
                    <a:cubicBezTo>
                      <a:pt x="105" y="350"/>
                      <a:pt x="105" y="350"/>
                      <a:pt x="105" y="350"/>
                    </a:cubicBezTo>
                    <a:cubicBezTo>
                      <a:pt x="134" y="322"/>
                      <a:pt x="134" y="322"/>
                      <a:pt x="134" y="322"/>
                    </a:cubicBezTo>
                    <a:cubicBezTo>
                      <a:pt x="137" y="262"/>
                      <a:pt x="137" y="262"/>
                      <a:pt x="137" y="262"/>
                    </a:cubicBezTo>
                    <a:cubicBezTo>
                      <a:pt x="188" y="211"/>
                      <a:pt x="188" y="211"/>
                      <a:pt x="188" y="211"/>
                    </a:cubicBezTo>
                    <a:lnTo>
                      <a:pt x="266" y="3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5574932" y="1935228"/>
              <a:ext cx="1999668" cy="1908347"/>
              <a:chOff x="5574932" y="1935228"/>
              <a:chExt cx="1999668" cy="1908347"/>
            </a:xfrm>
          </p:grpSpPr>
          <p:sp>
            <p:nvSpPr>
              <p:cNvPr id="60" name="Freeform 59"/>
              <p:cNvSpPr>
                <a:spLocks/>
              </p:cNvSpPr>
              <p:nvPr/>
            </p:nvSpPr>
            <p:spPr bwMode="auto">
              <a:xfrm>
                <a:off x="5574932" y="1935228"/>
                <a:ext cx="1999668" cy="1908347"/>
              </a:xfrm>
              <a:custGeom>
                <a:avLst/>
                <a:gdLst>
                  <a:gd name="T0" fmla="*/ 604 w 629"/>
                  <a:gd name="T1" fmla="*/ 308 h 600"/>
                  <a:gd name="T2" fmla="*/ 602 w 629"/>
                  <a:gd name="T3" fmla="*/ 158 h 600"/>
                  <a:gd name="T4" fmla="*/ 550 w 629"/>
                  <a:gd name="T5" fmla="*/ 69 h 600"/>
                  <a:gd name="T6" fmla="*/ 430 w 629"/>
                  <a:gd name="T7" fmla="*/ 0 h 600"/>
                  <a:gd name="T8" fmla="*/ 0 w 629"/>
                  <a:gd name="T9" fmla="*/ 0 h 600"/>
                  <a:gd name="T10" fmla="*/ 131 w 629"/>
                  <a:gd name="T11" fmla="*/ 73 h 600"/>
                  <a:gd name="T12" fmla="*/ 436 w 629"/>
                  <a:gd name="T13" fmla="*/ 600 h 600"/>
                  <a:gd name="T14" fmla="*/ 604 w 629"/>
                  <a:gd name="T15" fmla="*/ 30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9" h="600">
                    <a:moveTo>
                      <a:pt x="604" y="308"/>
                    </a:moveTo>
                    <a:cubicBezTo>
                      <a:pt x="628" y="262"/>
                      <a:pt x="629" y="206"/>
                      <a:pt x="602" y="158"/>
                    </a:cubicBezTo>
                    <a:cubicBezTo>
                      <a:pt x="550" y="69"/>
                      <a:pt x="550" y="69"/>
                      <a:pt x="550" y="69"/>
                    </a:cubicBezTo>
                    <a:cubicBezTo>
                      <a:pt x="528" y="31"/>
                      <a:pt x="474" y="0"/>
                      <a:pt x="4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5" y="0"/>
                      <a:pt x="104" y="29"/>
                      <a:pt x="131" y="73"/>
                    </a:cubicBezTo>
                    <a:cubicBezTo>
                      <a:pt x="436" y="600"/>
                      <a:pt x="436" y="600"/>
                      <a:pt x="436" y="600"/>
                    </a:cubicBezTo>
                    <a:cubicBezTo>
                      <a:pt x="604" y="308"/>
                      <a:pt x="604" y="308"/>
                      <a:pt x="604" y="308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60"/>
              <p:cNvSpPr>
                <a:spLocks/>
              </p:cNvSpPr>
              <p:nvPr/>
            </p:nvSpPr>
            <p:spPr bwMode="auto">
              <a:xfrm>
                <a:off x="6856115" y="2914246"/>
                <a:ext cx="639249" cy="929328"/>
              </a:xfrm>
              <a:custGeom>
                <a:avLst/>
                <a:gdLst>
                  <a:gd name="T0" fmla="*/ 476 w 476"/>
                  <a:gd name="T1" fmla="*/ 0 h 692"/>
                  <a:gd name="T2" fmla="*/ 0 w 476"/>
                  <a:gd name="T3" fmla="*/ 559 h 692"/>
                  <a:gd name="T4" fmla="*/ 78 w 476"/>
                  <a:gd name="T5" fmla="*/ 692 h 692"/>
                  <a:gd name="T6" fmla="*/ 476 w 476"/>
                  <a:gd name="T7" fmla="*/ 0 h 6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6" h="692">
                    <a:moveTo>
                      <a:pt x="476" y="0"/>
                    </a:moveTo>
                    <a:lnTo>
                      <a:pt x="0" y="559"/>
                    </a:lnTo>
                    <a:lnTo>
                      <a:pt x="78" y="692"/>
                    </a:lnTo>
                    <a:lnTo>
                      <a:pt x="476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6528433" y="2437495"/>
              <a:ext cx="1713617" cy="2156795"/>
              <a:chOff x="6528433" y="2437495"/>
              <a:chExt cx="1713617" cy="2156795"/>
            </a:xfrm>
          </p:grpSpPr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6528433" y="2437495"/>
                <a:ext cx="1713617" cy="2156794"/>
              </a:xfrm>
              <a:custGeom>
                <a:avLst/>
                <a:gdLst>
                  <a:gd name="T0" fmla="*/ 337 w 539"/>
                  <a:gd name="T1" fmla="*/ 678 h 678"/>
                  <a:gd name="T2" fmla="*/ 466 w 539"/>
                  <a:gd name="T3" fmla="*/ 600 h 678"/>
                  <a:gd name="T4" fmla="*/ 517 w 539"/>
                  <a:gd name="T5" fmla="*/ 511 h 678"/>
                  <a:gd name="T6" fmla="*/ 517 w 539"/>
                  <a:gd name="T7" fmla="*/ 373 h 678"/>
                  <a:gd name="T8" fmla="*/ 302 w 539"/>
                  <a:gd name="T9" fmla="*/ 0 h 678"/>
                  <a:gd name="T10" fmla="*/ 304 w 539"/>
                  <a:gd name="T11" fmla="*/ 150 h 678"/>
                  <a:gd name="T12" fmla="*/ 0 w 539"/>
                  <a:gd name="T13" fmla="*/ 678 h 678"/>
                  <a:gd name="T14" fmla="*/ 337 w 539"/>
                  <a:gd name="T15" fmla="*/ 678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9" h="678">
                    <a:moveTo>
                      <a:pt x="337" y="678"/>
                    </a:moveTo>
                    <a:cubicBezTo>
                      <a:pt x="389" y="676"/>
                      <a:pt x="438" y="648"/>
                      <a:pt x="466" y="600"/>
                    </a:cubicBezTo>
                    <a:cubicBezTo>
                      <a:pt x="517" y="511"/>
                      <a:pt x="517" y="511"/>
                      <a:pt x="517" y="511"/>
                    </a:cubicBezTo>
                    <a:cubicBezTo>
                      <a:pt x="539" y="473"/>
                      <a:pt x="539" y="411"/>
                      <a:pt x="517" y="373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29" y="48"/>
                      <a:pt x="328" y="104"/>
                      <a:pt x="304" y="150"/>
                    </a:cubicBezTo>
                    <a:cubicBezTo>
                      <a:pt x="0" y="678"/>
                      <a:pt x="0" y="678"/>
                      <a:pt x="0" y="678"/>
                    </a:cubicBezTo>
                    <a:cubicBezTo>
                      <a:pt x="337" y="678"/>
                      <a:pt x="337" y="678"/>
                      <a:pt x="337" y="678"/>
                    </a:cubicBezTo>
                  </a:path>
                </a:pathLst>
              </a:cu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54"/>
              <p:cNvSpPr>
                <a:spLocks/>
              </p:cNvSpPr>
              <p:nvPr/>
            </p:nvSpPr>
            <p:spPr bwMode="auto">
              <a:xfrm>
                <a:off x="6528433" y="4412990"/>
                <a:ext cx="1071682" cy="181300"/>
              </a:xfrm>
              <a:custGeom>
                <a:avLst/>
                <a:gdLst>
                  <a:gd name="T0" fmla="*/ 76 w 798"/>
                  <a:gd name="T1" fmla="*/ 0 h 135"/>
                  <a:gd name="T2" fmla="*/ 0 w 798"/>
                  <a:gd name="T3" fmla="*/ 135 h 135"/>
                  <a:gd name="T4" fmla="*/ 798 w 798"/>
                  <a:gd name="T5" fmla="*/ 135 h 135"/>
                  <a:gd name="T6" fmla="*/ 76 w 798"/>
                  <a:gd name="T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8" h="135">
                    <a:moveTo>
                      <a:pt x="76" y="0"/>
                    </a:moveTo>
                    <a:lnTo>
                      <a:pt x="0" y="135"/>
                    </a:lnTo>
                    <a:lnTo>
                      <a:pt x="798" y="135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3" name="Shape 222"/>
            <p:cNvSpPr/>
            <p:nvPr/>
          </p:nvSpPr>
          <p:spPr>
            <a:xfrm>
              <a:off x="4445538" y="3585006"/>
              <a:ext cx="328470" cy="4126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5051424" y="2328257"/>
              <a:ext cx="612143" cy="429803"/>
              <a:chOff x="7350125" y="1003300"/>
              <a:chExt cx="522288" cy="366713"/>
            </a:xfrm>
            <a:solidFill>
              <a:schemeClr val="bg1"/>
            </a:solidFill>
          </p:grpSpPr>
          <p:sp>
            <p:nvSpPr>
              <p:cNvPr id="85" name="Freeform 21"/>
              <p:cNvSpPr>
                <a:spLocks noEditPoints="1"/>
              </p:cNvSpPr>
              <p:nvPr/>
            </p:nvSpPr>
            <p:spPr bwMode="auto">
              <a:xfrm>
                <a:off x="7350125" y="1003300"/>
                <a:ext cx="373063" cy="366713"/>
              </a:xfrm>
              <a:custGeom>
                <a:avLst/>
                <a:gdLst>
                  <a:gd name="T0" fmla="*/ 85 w 99"/>
                  <a:gd name="T1" fmla="*/ 60 h 97"/>
                  <a:gd name="T2" fmla="*/ 99 w 99"/>
                  <a:gd name="T3" fmla="*/ 54 h 97"/>
                  <a:gd name="T4" fmla="*/ 99 w 99"/>
                  <a:gd name="T5" fmla="*/ 43 h 97"/>
                  <a:gd name="T6" fmla="*/ 85 w 99"/>
                  <a:gd name="T7" fmla="*/ 38 h 97"/>
                  <a:gd name="T8" fmla="*/ 83 w 99"/>
                  <a:gd name="T9" fmla="*/ 32 h 97"/>
                  <a:gd name="T10" fmla="*/ 88 w 99"/>
                  <a:gd name="T11" fmla="*/ 18 h 97"/>
                  <a:gd name="T12" fmla="*/ 81 w 99"/>
                  <a:gd name="T13" fmla="*/ 11 h 97"/>
                  <a:gd name="T14" fmla="*/ 67 w 99"/>
                  <a:gd name="T15" fmla="*/ 16 h 97"/>
                  <a:gd name="T16" fmla="*/ 61 w 99"/>
                  <a:gd name="T17" fmla="*/ 14 h 97"/>
                  <a:gd name="T18" fmla="*/ 55 w 99"/>
                  <a:gd name="T19" fmla="*/ 0 h 97"/>
                  <a:gd name="T20" fmla="*/ 44 w 99"/>
                  <a:gd name="T21" fmla="*/ 0 h 97"/>
                  <a:gd name="T22" fmla="*/ 38 w 99"/>
                  <a:gd name="T23" fmla="*/ 14 h 97"/>
                  <a:gd name="T24" fmla="*/ 32 w 99"/>
                  <a:gd name="T25" fmla="*/ 16 h 97"/>
                  <a:gd name="T26" fmla="*/ 18 w 99"/>
                  <a:gd name="T27" fmla="*/ 11 h 97"/>
                  <a:gd name="T28" fmla="*/ 10 w 99"/>
                  <a:gd name="T29" fmla="*/ 18 h 97"/>
                  <a:gd name="T30" fmla="*/ 16 w 99"/>
                  <a:gd name="T31" fmla="*/ 32 h 97"/>
                  <a:gd name="T32" fmla="*/ 14 w 99"/>
                  <a:gd name="T33" fmla="*/ 38 h 97"/>
                  <a:gd name="T34" fmla="*/ 0 w 99"/>
                  <a:gd name="T35" fmla="*/ 44 h 97"/>
                  <a:gd name="T36" fmla="*/ 0 w 99"/>
                  <a:gd name="T37" fmla="*/ 54 h 97"/>
                  <a:gd name="T38" fmla="*/ 14 w 99"/>
                  <a:gd name="T39" fmla="*/ 60 h 97"/>
                  <a:gd name="T40" fmla="*/ 16 w 99"/>
                  <a:gd name="T41" fmla="*/ 66 h 97"/>
                  <a:gd name="T42" fmla="*/ 11 w 99"/>
                  <a:gd name="T43" fmla="*/ 79 h 97"/>
                  <a:gd name="T44" fmla="*/ 18 w 99"/>
                  <a:gd name="T45" fmla="*/ 87 h 97"/>
                  <a:gd name="T46" fmla="*/ 32 w 99"/>
                  <a:gd name="T47" fmla="*/ 82 h 97"/>
                  <a:gd name="T48" fmla="*/ 38 w 99"/>
                  <a:gd name="T49" fmla="*/ 84 h 97"/>
                  <a:gd name="T50" fmla="*/ 44 w 99"/>
                  <a:gd name="T51" fmla="*/ 97 h 97"/>
                  <a:gd name="T52" fmla="*/ 55 w 99"/>
                  <a:gd name="T53" fmla="*/ 97 h 97"/>
                  <a:gd name="T54" fmla="*/ 61 w 99"/>
                  <a:gd name="T55" fmla="*/ 84 h 97"/>
                  <a:gd name="T56" fmla="*/ 67 w 99"/>
                  <a:gd name="T57" fmla="*/ 81 h 97"/>
                  <a:gd name="T58" fmla="*/ 81 w 99"/>
                  <a:gd name="T59" fmla="*/ 87 h 97"/>
                  <a:gd name="T60" fmla="*/ 89 w 99"/>
                  <a:gd name="T61" fmla="*/ 79 h 97"/>
                  <a:gd name="T62" fmla="*/ 83 w 99"/>
                  <a:gd name="T63" fmla="*/ 66 h 97"/>
                  <a:gd name="T64" fmla="*/ 85 w 99"/>
                  <a:gd name="T65" fmla="*/ 60 h 97"/>
                  <a:gd name="T66" fmla="*/ 49 w 99"/>
                  <a:gd name="T67" fmla="*/ 64 h 97"/>
                  <a:gd name="T68" fmla="*/ 34 w 99"/>
                  <a:gd name="T69" fmla="*/ 49 h 97"/>
                  <a:gd name="T70" fmla="*/ 49 w 99"/>
                  <a:gd name="T71" fmla="*/ 33 h 97"/>
                  <a:gd name="T72" fmla="*/ 65 w 99"/>
                  <a:gd name="T73" fmla="*/ 49 h 97"/>
                  <a:gd name="T74" fmla="*/ 49 w 99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9" h="97">
                    <a:moveTo>
                      <a:pt x="85" y="60"/>
                    </a:moveTo>
                    <a:cubicBezTo>
                      <a:pt x="85" y="60"/>
                      <a:pt x="99" y="55"/>
                      <a:pt x="99" y="54"/>
                    </a:cubicBezTo>
                    <a:cubicBezTo>
                      <a:pt x="99" y="43"/>
                      <a:pt x="99" y="43"/>
                      <a:pt x="99" y="43"/>
                    </a:cubicBezTo>
                    <a:cubicBezTo>
                      <a:pt x="99" y="42"/>
                      <a:pt x="85" y="38"/>
                      <a:pt x="85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8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5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38" y="14"/>
                      <a:pt x="38" y="14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19" y="10"/>
                      <a:pt x="18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9"/>
                      <a:pt x="16" y="32"/>
                      <a:pt x="16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66"/>
                      <a:pt x="10" y="79"/>
                      <a:pt x="11" y="79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9" y="88"/>
                      <a:pt x="32" y="82"/>
                      <a:pt x="32" y="82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8" y="84"/>
                      <a:pt x="44" y="97"/>
                      <a:pt x="44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81"/>
                      <a:pt x="80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89" y="79"/>
                      <a:pt x="83" y="66"/>
                      <a:pt x="83" y="66"/>
                    </a:cubicBezTo>
                    <a:lnTo>
                      <a:pt x="85" y="60"/>
                    </a:lnTo>
                    <a:close/>
                    <a:moveTo>
                      <a:pt x="49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49" y="33"/>
                    </a:cubicBezTo>
                    <a:cubicBezTo>
                      <a:pt x="58" y="33"/>
                      <a:pt x="65" y="40"/>
                      <a:pt x="65" y="49"/>
                    </a:cubicBezTo>
                    <a:cubicBezTo>
                      <a:pt x="65" y="57"/>
                      <a:pt x="58" y="64"/>
                      <a:pt x="49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86" name="Freeform 22"/>
              <p:cNvSpPr>
                <a:spLocks noEditPoints="1"/>
              </p:cNvSpPr>
              <p:nvPr/>
            </p:nvSpPr>
            <p:spPr bwMode="auto">
              <a:xfrm>
                <a:off x="7699375" y="1189038"/>
                <a:ext cx="173038" cy="176213"/>
              </a:xfrm>
              <a:custGeom>
                <a:avLst/>
                <a:gdLst>
                  <a:gd name="T0" fmla="*/ 41 w 46"/>
                  <a:gd name="T1" fmla="*/ 22 h 47"/>
                  <a:gd name="T2" fmla="*/ 40 w 46"/>
                  <a:gd name="T3" fmla="*/ 19 h 47"/>
                  <a:gd name="T4" fmla="*/ 44 w 46"/>
                  <a:gd name="T5" fmla="*/ 13 h 47"/>
                  <a:gd name="T6" fmla="*/ 42 w 46"/>
                  <a:gd name="T7" fmla="*/ 9 h 47"/>
                  <a:gd name="T8" fmla="*/ 35 w 46"/>
                  <a:gd name="T9" fmla="*/ 10 h 47"/>
                  <a:gd name="T10" fmla="*/ 32 w 46"/>
                  <a:gd name="T11" fmla="*/ 8 h 47"/>
                  <a:gd name="T12" fmla="*/ 31 w 46"/>
                  <a:gd name="T13" fmla="*/ 1 h 47"/>
                  <a:gd name="T14" fmla="*/ 26 w 46"/>
                  <a:gd name="T15" fmla="*/ 0 h 47"/>
                  <a:gd name="T16" fmla="*/ 22 w 46"/>
                  <a:gd name="T17" fmla="*/ 5 h 47"/>
                  <a:gd name="T18" fmla="*/ 19 w 46"/>
                  <a:gd name="T19" fmla="*/ 6 h 47"/>
                  <a:gd name="T20" fmla="*/ 13 w 46"/>
                  <a:gd name="T21" fmla="*/ 2 h 47"/>
                  <a:gd name="T22" fmla="*/ 9 w 46"/>
                  <a:gd name="T23" fmla="*/ 5 h 47"/>
                  <a:gd name="T24" fmla="*/ 10 w 46"/>
                  <a:gd name="T25" fmla="*/ 12 h 47"/>
                  <a:gd name="T26" fmla="*/ 8 w 46"/>
                  <a:gd name="T27" fmla="*/ 14 h 47"/>
                  <a:gd name="T28" fmla="*/ 1 w 46"/>
                  <a:gd name="T29" fmla="*/ 15 h 47"/>
                  <a:gd name="T30" fmla="*/ 0 w 46"/>
                  <a:gd name="T31" fmla="*/ 20 h 47"/>
                  <a:gd name="T32" fmla="*/ 6 w 46"/>
                  <a:gd name="T33" fmla="*/ 25 h 47"/>
                  <a:gd name="T34" fmla="*/ 6 w 46"/>
                  <a:gd name="T35" fmla="*/ 28 h 47"/>
                  <a:gd name="T36" fmla="*/ 2 w 46"/>
                  <a:gd name="T37" fmla="*/ 34 h 47"/>
                  <a:gd name="T38" fmla="*/ 5 w 46"/>
                  <a:gd name="T39" fmla="*/ 38 h 47"/>
                  <a:gd name="T40" fmla="*/ 11 w 46"/>
                  <a:gd name="T41" fmla="*/ 37 h 47"/>
                  <a:gd name="T42" fmla="*/ 14 w 46"/>
                  <a:gd name="T43" fmla="*/ 39 h 47"/>
                  <a:gd name="T44" fmla="*/ 15 w 46"/>
                  <a:gd name="T45" fmla="*/ 46 h 47"/>
                  <a:gd name="T46" fmla="*/ 20 w 46"/>
                  <a:gd name="T47" fmla="*/ 47 h 47"/>
                  <a:gd name="T48" fmla="*/ 24 w 46"/>
                  <a:gd name="T49" fmla="*/ 41 h 47"/>
                  <a:gd name="T50" fmla="*/ 27 w 46"/>
                  <a:gd name="T51" fmla="*/ 41 h 47"/>
                  <a:gd name="T52" fmla="*/ 33 w 46"/>
                  <a:gd name="T53" fmla="*/ 45 h 47"/>
                  <a:gd name="T54" fmla="*/ 37 w 46"/>
                  <a:gd name="T55" fmla="*/ 42 h 47"/>
                  <a:gd name="T56" fmla="*/ 36 w 46"/>
                  <a:gd name="T57" fmla="*/ 35 h 47"/>
                  <a:gd name="T58" fmla="*/ 38 w 46"/>
                  <a:gd name="T59" fmla="*/ 33 h 47"/>
                  <a:gd name="T60" fmla="*/ 45 w 46"/>
                  <a:gd name="T61" fmla="*/ 31 h 47"/>
                  <a:gd name="T62" fmla="*/ 46 w 46"/>
                  <a:gd name="T63" fmla="*/ 26 h 47"/>
                  <a:gd name="T64" fmla="*/ 41 w 46"/>
                  <a:gd name="T65" fmla="*/ 22 h 47"/>
                  <a:gd name="T66" fmla="*/ 30 w 46"/>
                  <a:gd name="T67" fmla="*/ 25 h 47"/>
                  <a:gd name="T68" fmla="*/ 21 w 46"/>
                  <a:gd name="T69" fmla="*/ 31 h 47"/>
                  <a:gd name="T70" fmla="*/ 16 w 46"/>
                  <a:gd name="T71" fmla="*/ 22 h 47"/>
                  <a:gd name="T72" fmla="*/ 25 w 46"/>
                  <a:gd name="T73" fmla="*/ 16 h 47"/>
                  <a:gd name="T74" fmla="*/ 30 w 46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6" h="47">
                    <a:moveTo>
                      <a:pt x="41" y="22"/>
                    </a:move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19"/>
                      <a:pt x="44" y="13"/>
                      <a:pt x="44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1" y="8"/>
                      <a:pt x="35" y="10"/>
                      <a:pt x="35" y="1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1"/>
                      <a:pt x="31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2" y="5"/>
                      <a:pt x="22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4" y="2"/>
                      <a:pt x="13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1" y="15"/>
                      <a:pt x="1" y="1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2" y="33"/>
                      <a:pt x="2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1" y="37"/>
                      <a:pt x="11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5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7"/>
                      <a:pt x="24" y="41"/>
                      <a:pt x="24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33" y="45"/>
                      <a:pt x="33" y="45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38" y="42"/>
                      <a:pt x="36" y="35"/>
                      <a:pt x="36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45" y="32"/>
                      <a:pt x="45" y="31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1" y="22"/>
                      <a:pt x="41" y="22"/>
                    </a:cubicBezTo>
                    <a:close/>
                    <a:moveTo>
                      <a:pt x="30" y="25"/>
                    </a:moveTo>
                    <a:cubicBezTo>
                      <a:pt x="29" y="29"/>
                      <a:pt x="25" y="32"/>
                      <a:pt x="21" y="31"/>
                    </a:cubicBezTo>
                    <a:cubicBezTo>
                      <a:pt x="17" y="30"/>
                      <a:pt x="15" y="26"/>
                      <a:pt x="16" y="22"/>
                    </a:cubicBezTo>
                    <a:cubicBezTo>
                      <a:pt x="17" y="18"/>
                      <a:pt x="21" y="15"/>
                      <a:pt x="25" y="16"/>
                    </a:cubicBezTo>
                    <a:cubicBezTo>
                      <a:pt x="29" y="17"/>
                      <a:pt x="31" y="21"/>
                      <a:pt x="3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sp>
          <p:nvSpPr>
            <p:cNvPr id="87" name="Freeform 71"/>
            <p:cNvSpPr>
              <a:spLocks noEditPoints="1"/>
            </p:cNvSpPr>
            <p:nvPr/>
          </p:nvSpPr>
          <p:spPr bwMode="auto">
            <a:xfrm>
              <a:off x="6760765" y="2349305"/>
              <a:ext cx="252470" cy="383135"/>
            </a:xfrm>
            <a:custGeom>
              <a:avLst/>
              <a:gdLst>
                <a:gd name="T0" fmla="*/ 13 w 48"/>
                <a:gd name="T1" fmla="*/ 59 h 73"/>
                <a:gd name="T2" fmla="*/ 36 w 48"/>
                <a:gd name="T3" fmla="*/ 59 h 73"/>
                <a:gd name="T4" fmla="*/ 36 w 48"/>
                <a:gd name="T5" fmla="*/ 59 h 73"/>
                <a:gd name="T6" fmla="*/ 37 w 48"/>
                <a:gd name="T7" fmla="*/ 59 h 73"/>
                <a:gd name="T8" fmla="*/ 38 w 48"/>
                <a:gd name="T9" fmla="*/ 57 h 73"/>
                <a:gd name="T10" fmla="*/ 24 w 48"/>
                <a:gd name="T11" fmla="*/ 41 h 73"/>
                <a:gd name="T12" fmla="*/ 11 w 48"/>
                <a:gd name="T13" fmla="*/ 57 h 73"/>
                <a:gd name="T14" fmla="*/ 11 w 48"/>
                <a:gd name="T15" fmla="*/ 59 h 73"/>
                <a:gd name="T16" fmla="*/ 13 w 48"/>
                <a:gd name="T17" fmla="*/ 59 h 73"/>
                <a:gd name="T18" fmla="*/ 13 w 48"/>
                <a:gd name="T19" fmla="*/ 59 h 73"/>
                <a:gd name="T20" fmla="*/ 44 w 48"/>
                <a:gd name="T21" fmla="*/ 11 h 73"/>
                <a:gd name="T22" fmla="*/ 48 w 48"/>
                <a:gd name="T23" fmla="*/ 7 h 73"/>
                <a:gd name="T24" fmla="*/ 48 w 48"/>
                <a:gd name="T25" fmla="*/ 5 h 73"/>
                <a:gd name="T26" fmla="*/ 44 w 48"/>
                <a:gd name="T27" fmla="*/ 0 h 73"/>
                <a:gd name="T28" fmla="*/ 5 w 48"/>
                <a:gd name="T29" fmla="*/ 0 h 73"/>
                <a:gd name="T30" fmla="*/ 0 w 48"/>
                <a:gd name="T31" fmla="*/ 5 h 73"/>
                <a:gd name="T32" fmla="*/ 0 w 48"/>
                <a:gd name="T33" fmla="*/ 7 h 73"/>
                <a:gd name="T34" fmla="*/ 4 w 48"/>
                <a:gd name="T35" fmla="*/ 11 h 73"/>
                <a:gd name="T36" fmla="*/ 44 w 48"/>
                <a:gd name="T37" fmla="*/ 11 h 73"/>
                <a:gd name="T38" fmla="*/ 40 w 48"/>
                <a:gd name="T39" fmla="*/ 13 h 73"/>
                <a:gd name="T40" fmla="*/ 44 w 48"/>
                <a:gd name="T41" fmla="*/ 13 h 73"/>
                <a:gd name="T42" fmla="*/ 31 w 48"/>
                <a:gd name="T43" fmla="*/ 36 h 73"/>
                <a:gd name="T44" fmla="*/ 44 w 48"/>
                <a:gd name="T45" fmla="*/ 59 h 73"/>
                <a:gd name="T46" fmla="*/ 40 w 48"/>
                <a:gd name="T47" fmla="*/ 59 h 73"/>
                <a:gd name="T48" fmla="*/ 26 w 48"/>
                <a:gd name="T49" fmla="*/ 38 h 73"/>
                <a:gd name="T50" fmla="*/ 25 w 48"/>
                <a:gd name="T51" fmla="*/ 36 h 73"/>
                <a:gd name="T52" fmla="*/ 26 w 48"/>
                <a:gd name="T53" fmla="*/ 35 h 73"/>
                <a:gd name="T54" fmla="*/ 26 w 48"/>
                <a:gd name="T55" fmla="*/ 35 h 73"/>
                <a:gd name="T56" fmla="*/ 40 w 48"/>
                <a:gd name="T57" fmla="*/ 13 h 73"/>
                <a:gd name="T58" fmla="*/ 4 w 48"/>
                <a:gd name="T59" fmla="*/ 61 h 73"/>
                <a:gd name="T60" fmla="*/ 0 w 48"/>
                <a:gd name="T61" fmla="*/ 66 h 73"/>
                <a:gd name="T62" fmla="*/ 0 w 48"/>
                <a:gd name="T63" fmla="*/ 68 h 73"/>
                <a:gd name="T64" fmla="*/ 5 w 48"/>
                <a:gd name="T65" fmla="*/ 73 h 73"/>
                <a:gd name="T66" fmla="*/ 44 w 48"/>
                <a:gd name="T67" fmla="*/ 73 h 73"/>
                <a:gd name="T68" fmla="*/ 48 w 48"/>
                <a:gd name="T69" fmla="*/ 68 h 73"/>
                <a:gd name="T70" fmla="*/ 48 w 48"/>
                <a:gd name="T71" fmla="*/ 66 h 73"/>
                <a:gd name="T72" fmla="*/ 44 w 48"/>
                <a:gd name="T73" fmla="*/ 61 h 73"/>
                <a:gd name="T74" fmla="*/ 4 w 48"/>
                <a:gd name="T75" fmla="*/ 61 h 73"/>
                <a:gd name="T76" fmla="*/ 8 w 48"/>
                <a:gd name="T77" fmla="*/ 59 h 73"/>
                <a:gd name="T78" fmla="*/ 4 w 48"/>
                <a:gd name="T79" fmla="*/ 59 h 73"/>
                <a:gd name="T80" fmla="*/ 18 w 48"/>
                <a:gd name="T81" fmla="*/ 36 h 73"/>
                <a:gd name="T82" fmla="*/ 4 w 48"/>
                <a:gd name="T83" fmla="*/ 13 h 73"/>
                <a:gd name="T84" fmla="*/ 8 w 48"/>
                <a:gd name="T85" fmla="*/ 13 h 73"/>
                <a:gd name="T86" fmla="*/ 22 w 48"/>
                <a:gd name="T87" fmla="*/ 35 h 73"/>
                <a:gd name="T88" fmla="*/ 24 w 48"/>
                <a:gd name="T89" fmla="*/ 37 h 73"/>
                <a:gd name="T90" fmla="*/ 22 w 48"/>
                <a:gd name="T91" fmla="*/ 38 h 73"/>
                <a:gd name="T92" fmla="*/ 8 w 48"/>
                <a:gd name="T93" fmla="*/ 5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8" h="73">
                  <a:moveTo>
                    <a:pt x="13" y="59"/>
                  </a:move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7" y="59"/>
                    <a:pt x="37" y="59"/>
                  </a:cubicBezTo>
                  <a:cubicBezTo>
                    <a:pt x="38" y="58"/>
                    <a:pt x="38" y="57"/>
                    <a:pt x="38" y="57"/>
                  </a:cubicBezTo>
                  <a:cubicBezTo>
                    <a:pt x="36" y="49"/>
                    <a:pt x="31" y="41"/>
                    <a:pt x="24" y="41"/>
                  </a:cubicBezTo>
                  <a:cubicBezTo>
                    <a:pt x="17" y="41"/>
                    <a:pt x="12" y="49"/>
                    <a:pt x="11" y="57"/>
                  </a:cubicBezTo>
                  <a:cubicBezTo>
                    <a:pt x="11" y="57"/>
                    <a:pt x="11" y="58"/>
                    <a:pt x="11" y="59"/>
                  </a:cubicBezTo>
                  <a:cubicBezTo>
                    <a:pt x="12" y="59"/>
                    <a:pt x="12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44" y="11"/>
                  </a:moveTo>
                  <a:cubicBezTo>
                    <a:pt x="47" y="11"/>
                    <a:pt x="48" y="9"/>
                    <a:pt x="48" y="7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6" y="0"/>
                    <a:pt x="4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4" y="11"/>
                    <a:pt x="44" y="11"/>
                    <a:pt x="44" y="11"/>
                  </a:cubicBezTo>
                  <a:close/>
                  <a:moveTo>
                    <a:pt x="40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22"/>
                    <a:pt x="39" y="31"/>
                    <a:pt x="31" y="36"/>
                  </a:cubicBezTo>
                  <a:cubicBezTo>
                    <a:pt x="39" y="42"/>
                    <a:pt x="43" y="50"/>
                    <a:pt x="44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39" y="51"/>
                    <a:pt x="35" y="41"/>
                    <a:pt x="26" y="38"/>
                  </a:cubicBezTo>
                  <a:cubicBezTo>
                    <a:pt x="25" y="38"/>
                    <a:pt x="25" y="37"/>
                    <a:pt x="25" y="36"/>
                  </a:cubicBezTo>
                  <a:cubicBezTo>
                    <a:pt x="25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4" y="32"/>
                    <a:pt x="39" y="21"/>
                    <a:pt x="40" y="13"/>
                  </a:cubicBezTo>
                  <a:close/>
                  <a:moveTo>
                    <a:pt x="4" y="61"/>
                  </a:moveTo>
                  <a:cubicBezTo>
                    <a:pt x="2" y="62"/>
                    <a:pt x="0" y="64"/>
                    <a:pt x="0" y="6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3"/>
                    <a:pt x="5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3"/>
                    <a:pt x="48" y="70"/>
                    <a:pt x="48" y="68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4"/>
                    <a:pt x="47" y="62"/>
                    <a:pt x="44" y="61"/>
                  </a:cubicBezTo>
                  <a:cubicBezTo>
                    <a:pt x="4" y="61"/>
                    <a:pt x="4" y="61"/>
                    <a:pt x="4" y="61"/>
                  </a:cubicBezTo>
                  <a:close/>
                  <a:moveTo>
                    <a:pt x="8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5" y="50"/>
                    <a:pt x="10" y="42"/>
                    <a:pt x="18" y="36"/>
                  </a:cubicBezTo>
                  <a:cubicBezTo>
                    <a:pt x="10" y="31"/>
                    <a:pt x="5" y="22"/>
                    <a:pt x="4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21"/>
                    <a:pt x="14" y="32"/>
                    <a:pt x="22" y="35"/>
                  </a:cubicBezTo>
                  <a:cubicBezTo>
                    <a:pt x="23" y="35"/>
                    <a:pt x="24" y="36"/>
                    <a:pt x="24" y="37"/>
                  </a:cubicBezTo>
                  <a:cubicBezTo>
                    <a:pt x="23" y="38"/>
                    <a:pt x="23" y="38"/>
                    <a:pt x="22" y="38"/>
                  </a:cubicBezTo>
                  <a:cubicBezTo>
                    <a:pt x="14" y="41"/>
                    <a:pt x="9" y="51"/>
                    <a:pt x="8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Shape 227"/>
            <p:cNvSpPr/>
            <p:nvPr/>
          </p:nvSpPr>
          <p:spPr>
            <a:xfrm>
              <a:off x="7351672" y="3651621"/>
              <a:ext cx="433011" cy="461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1094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40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3592</TotalTime>
  <Words>204</Words>
  <Application>Microsoft Office PowerPoint</Application>
  <PresentationFormat>宽屏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Clear Sans</vt:lpstr>
      <vt:lpstr>Clear Sans Light</vt:lpstr>
      <vt:lpstr>Meiryo</vt:lpstr>
      <vt:lpstr>宋体</vt:lpstr>
      <vt:lpstr>微软雅黑</vt:lpstr>
      <vt:lpstr>Arial</vt:lpstr>
      <vt:lpstr>Calibri</vt:lpstr>
      <vt:lpstr>Calibri Light</vt:lpstr>
      <vt:lpstr>Helvetica</vt:lpstr>
      <vt:lpstr>Open Sans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1100</cp:revision>
  <dcterms:created xsi:type="dcterms:W3CDTF">2015-04-19T15:05:57Z</dcterms:created>
  <dcterms:modified xsi:type="dcterms:W3CDTF">2018-11-24T04:55:51Z</dcterms:modified>
</cp:coreProperties>
</file>