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46" r:id="rId3"/>
    <p:sldId id="447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6314" autoAdjust="0"/>
  </p:normalViewPr>
  <p:slideViewPr>
    <p:cSldViewPr>
      <p:cViewPr>
        <p:scale>
          <a:sx n="80" d="100"/>
          <a:sy n="80" d="100"/>
        </p:scale>
        <p:origin x="1134" y="276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559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5913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0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569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7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4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6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10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9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9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1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303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6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5" y="8008713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33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5pPr>
      <a:lvl6pPr marL="767930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6pPr>
      <a:lvl7pPr marL="1535859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7pPr>
      <a:lvl8pPr marL="2303789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8pPr>
      <a:lvl9pPr marL="3071718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575947" indent="-57594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1pPr>
      <a:lvl2pPr marL="1247886" indent="-47995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666" kern="1200">
          <a:solidFill>
            <a:schemeClr val="tx1"/>
          </a:solidFill>
          <a:latin typeface="+mn-lt"/>
          <a:ea typeface="+mn-ea"/>
          <a:cs typeface="+mn-cs"/>
        </a:defRPr>
      </a:lvl2pPr>
      <a:lvl3pPr marL="1919824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687754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33" kern="1200">
          <a:solidFill>
            <a:schemeClr val="tx1"/>
          </a:solidFill>
          <a:latin typeface="+mn-lt"/>
          <a:ea typeface="+mn-ea"/>
          <a:cs typeface="+mn-cs"/>
        </a:defRPr>
      </a:lvl4pPr>
      <a:lvl5pPr marL="3455683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333" kern="1200">
          <a:solidFill>
            <a:schemeClr val="tx1"/>
          </a:solidFill>
          <a:latin typeface="+mn-lt"/>
          <a:ea typeface="+mn-ea"/>
          <a:cs typeface="+mn-cs"/>
        </a:defRPr>
      </a:lvl5pPr>
      <a:lvl6pPr marL="4223613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6pPr>
      <a:lvl7pPr marL="499154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7pPr>
      <a:lvl8pPr marL="575947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8pPr>
      <a:lvl9pPr marL="652740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1pPr>
      <a:lvl2pPr marL="767930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2pPr>
      <a:lvl3pPr marL="1535859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3pPr>
      <a:lvl4pPr marL="2303789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4pPr>
      <a:lvl5pPr marL="307171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5pPr>
      <a:lvl6pPr marL="383964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6pPr>
      <a:lvl7pPr marL="460757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7pPr>
      <a:lvl8pPr marL="5375507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8pPr>
      <a:lvl9pPr marL="6143437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7589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0986" y="582295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7227783" y="1815809"/>
            <a:ext cx="847673" cy="128308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393302" y="1329711"/>
            <a:ext cx="251665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33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2133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5797991" y="3122010"/>
            <a:ext cx="214517" cy="214517"/>
            <a:chOff x="4705587" y="2597986"/>
            <a:chExt cx="160910" cy="160910"/>
          </a:xfrm>
        </p:grpSpPr>
        <p:sp>
          <p:nvSpPr>
            <p:cNvPr id="11" name="Freeform 108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09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10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1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22"/>
          <p:cNvGrpSpPr/>
          <p:nvPr/>
        </p:nvGrpSpPr>
        <p:grpSpPr>
          <a:xfrm>
            <a:off x="6031035" y="6468490"/>
            <a:ext cx="214517" cy="214518"/>
            <a:chOff x="4880394" y="5108189"/>
            <a:chExt cx="160910" cy="160911"/>
          </a:xfrm>
        </p:grpSpPr>
        <p:sp>
          <p:nvSpPr>
            <p:cNvPr id="16" name="Freeform 112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13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14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5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27"/>
          <p:cNvGrpSpPr/>
          <p:nvPr/>
        </p:nvGrpSpPr>
        <p:grpSpPr>
          <a:xfrm>
            <a:off x="9199073" y="3081061"/>
            <a:ext cx="214517" cy="214518"/>
            <a:chOff x="7256750" y="2567266"/>
            <a:chExt cx="160910" cy="160911"/>
          </a:xfrm>
        </p:grpSpPr>
        <p:sp>
          <p:nvSpPr>
            <p:cNvPr id="21" name="Freeform 116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19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9060609" y="6396331"/>
            <a:ext cx="212568" cy="214517"/>
            <a:chOff x="7152889" y="5054065"/>
            <a:chExt cx="159448" cy="160910"/>
          </a:xfrm>
        </p:grpSpPr>
        <p:sp>
          <p:nvSpPr>
            <p:cNvPr id="26" name="Freeform 120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21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122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123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>
            <a:off x="7124103" y="4785497"/>
            <a:ext cx="2549837" cy="2007691"/>
            <a:chOff x="5700306" y="3845773"/>
            <a:chExt cx="1912641" cy="1505976"/>
          </a:xfrm>
        </p:grpSpPr>
        <p:sp>
          <p:nvSpPr>
            <p:cNvPr id="31" name="Freeform 95"/>
            <p:cNvSpPr>
              <a:spLocks/>
            </p:cNvSpPr>
            <p:nvPr/>
          </p:nvSpPr>
          <p:spPr bwMode="auto">
            <a:xfrm>
              <a:off x="5700306" y="3845773"/>
              <a:ext cx="1912641" cy="1505976"/>
            </a:xfrm>
            <a:custGeom>
              <a:avLst/>
              <a:gdLst>
                <a:gd name="T0" fmla="*/ 771 w 1105"/>
                <a:gd name="T1" fmla="*/ 0 h 870"/>
                <a:gd name="T2" fmla="*/ 792 w 1105"/>
                <a:gd name="T3" fmla="*/ 79 h 870"/>
                <a:gd name="T4" fmla="*/ 635 w 1105"/>
                <a:gd name="T5" fmla="*/ 236 h 870"/>
                <a:gd name="T6" fmla="*/ 478 w 1105"/>
                <a:gd name="T7" fmla="*/ 79 h 870"/>
                <a:gd name="T8" fmla="*/ 499 w 1105"/>
                <a:gd name="T9" fmla="*/ 0 h 870"/>
                <a:gd name="T10" fmla="*/ 235 w 1105"/>
                <a:gd name="T11" fmla="*/ 0 h 870"/>
                <a:gd name="T12" fmla="*/ 235 w 1105"/>
                <a:gd name="T13" fmla="*/ 311 h 870"/>
                <a:gd name="T14" fmla="*/ 140 w 1105"/>
                <a:gd name="T15" fmla="*/ 273 h 870"/>
                <a:gd name="T16" fmla="*/ 0 w 1105"/>
                <a:gd name="T17" fmla="*/ 413 h 870"/>
                <a:gd name="T18" fmla="*/ 140 w 1105"/>
                <a:gd name="T19" fmla="*/ 552 h 870"/>
                <a:gd name="T20" fmla="*/ 235 w 1105"/>
                <a:gd name="T21" fmla="*/ 514 h 870"/>
                <a:gd name="T22" fmla="*/ 235 w 1105"/>
                <a:gd name="T23" fmla="*/ 870 h 870"/>
                <a:gd name="T24" fmla="*/ 1105 w 1105"/>
                <a:gd name="T25" fmla="*/ 0 h 870"/>
                <a:gd name="T26" fmla="*/ 771 w 1105"/>
                <a:gd name="T27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5" h="870">
                  <a:moveTo>
                    <a:pt x="771" y="0"/>
                  </a:moveTo>
                  <a:cubicBezTo>
                    <a:pt x="785" y="23"/>
                    <a:pt x="792" y="50"/>
                    <a:pt x="792" y="79"/>
                  </a:cubicBezTo>
                  <a:cubicBezTo>
                    <a:pt x="792" y="165"/>
                    <a:pt x="722" y="236"/>
                    <a:pt x="635" y="236"/>
                  </a:cubicBezTo>
                  <a:cubicBezTo>
                    <a:pt x="548" y="236"/>
                    <a:pt x="478" y="165"/>
                    <a:pt x="478" y="79"/>
                  </a:cubicBezTo>
                  <a:cubicBezTo>
                    <a:pt x="478" y="50"/>
                    <a:pt x="485" y="23"/>
                    <a:pt x="499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311"/>
                    <a:pt x="235" y="311"/>
                    <a:pt x="235" y="311"/>
                  </a:cubicBezTo>
                  <a:cubicBezTo>
                    <a:pt x="210" y="287"/>
                    <a:pt x="177" y="273"/>
                    <a:pt x="140" y="273"/>
                  </a:cubicBezTo>
                  <a:cubicBezTo>
                    <a:pt x="63" y="273"/>
                    <a:pt x="0" y="335"/>
                    <a:pt x="0" y="413"/>
                  </a:cubicBezTo>
                  <a:cubicBezTo>
                    <a:pt x="0" y="490"/>
                    <a:pt x="63" y="552"/>
                    <a:pt x="140" y="552"/>
                  </a:cubicBezTo>
                  <a:cubicBezTo>
                    <a:pt x="177" y="552"/>
                    <a:pt x="210" y="538"/>
                    <a:pt x="235" y="514"/>
                  </a:cubicBezTo>
                  <a:cubicBezTo>
                    <a:pt x="235" y="870"/>
                    <a:pt x="235" y="870"/>
                    <a:pt x="235" y="870"/>
                  </a:cubicBezTo>
                  <a:cubicBezTo>
                    <a:pt x="714" y="867"/>
                    <a:pt x="1102" y="479"/>
                    <a:pt x="1105" y="0"/>
                  </a:cubicBezTo>
                  <a:cubicBezTo>
                    <a:pt x="771" y="0"/>
                    <a:pt x="771" y="0"/>
                    <a:pt x="771" y="0"/>
                  </a:cubicBezTo>
                </a:path>
              </a:pathLst>
            </a:custGeom>
            <a:solidFill>
              <a:schemeClr val="accent3"/>
            </a:solidFill>
            <a:ln w="952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2" name="Group 39"/>
            <p:cNvGrpSpPr/>
            <p:nvPr/>
          </p:nvGrpSpPr>
          <p:grpSpPr>
            <a:xfrm>
              <a:off x="6434568" y="4389842"/>
              <a:ext cx="518520" cy="519407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33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Group 46"/>
          <p:cNvGrpSpPr/>
          <p:nvPr/>
        </p:nvGrpSpPr>
        <p:grpSpPr>
          <a:xfrm>
            <a:off x="5629306" y="4268704"/>
            <a:ext cx="1995990" cy="2524484"/>
            <a:chOff x="4579053" y="3458125"/>
            <a:chExt cx="1497199" cy="1893624"/>
          </a:xfrm>
        </p:grpSpPr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4579053" y="3458125"/>
              <a:ext cx="1497199" cy="1893624"/>
            </a:xfrm>
            <a:custGeom>
              <a:avLst/>
              <a:gdLst>
                <a:gd name="T0" fmla="*/ 788 w 865"/>
                <a:gd name="T1" fmla="*/ 479 h 1094"/>
                <a:gd name="T2" fmla="*/ 865 w 865"/>
                <a:gd name="T3" fmla="*/ 500 h 1094"/>
                <a:gd name="T4" fmla="*/ 865 w 865"/>
                <a:gd name="T5" fmla="*/ 224 h 1094"/>
                <a:gd name="T6" fmla="*/ 596 w 865"/>
                <a:gd name="T7" fmla="*/ 224 h 1094"/>
                <a:gd name="T8" fmla="*/ 624 w 865"/>
                <a:gd name="T9" fmla="*/ 140 h 1094"/>
                <a:gd name="T10" fmla="*/ 484 w 865"/>
                <a:gd name="T11" fmla="*/ 0 h 1094"/>
                <a:gd name="T12" fmla="*/ 345 w 865"/>
                <a:gd name="T13" fmla="*/ 140 h 1094"/>
                <a:gd name="T14" fmla="*/ 373 w 865"/>
                <a:gd name="T15" fmla="*/ 224 h 1094"/>
                <a:gd name="T16" fmla="*/ 0 w 865"/>
                <a:gd name="T17" fmla="*/ 224 h 1094"/>
                <a:gd name="T18" fmla="*/ 865 w 865"/>
                <a:gd name="T19" fmla="*/ 1094 h 1094"/>
                <a:gd name="T20" fmla="*/ 865 w 865"/>
                <a:gd name="T21" fmla="*/ 773 h 1094"/>
                <a:gd name="T22" fmla="*/ 788 w 865"/>
                <a:gd name="T23" fmla="*/ 794 h 1094"/>
                <a:gd name="T24" fmla="*/ 630 w 865"/>
                <a:gd name="T25" fmla="*/ 637 h 1094"/>
                <a:gd name="T26" fmla="*/ 788 w 865"/>
                <a:gd name="T27" fmla="*/ 479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5" h="1094">
                  <a:moveTo>
                    <a:pt x="788" y="479"/>
                  </a:moveTo>
                  <a:cubicBezTo>
                    <a:pt x="816" y="479"/>
                    <a:pt x="842" y="487"/>
                    <a:pt x="865" y="500"/>
                  </a:cubicBezTo>
                  <a:cubicBezTo>
                    <a:pt x="865" y="224"/>
                    <a:pt x="865" y="224"/>
                    <a:pt x="865" y="224"/>
                  </a:cubicBezTo>
                  <a:cubicBezTo>
                    <a:pt x="596" y="224"/>
                    <a:pt x="596" y="224"/>
                    <a:pt x="596" y="224"/>
                  </a:cubicBezTo>
                  <a:cubicBezTo>
                    <a:pt x="613" y="201"/>
                    <a:pt x="624" y="172"/>
                    <a:pt x="624" y="140"/>
                  </a:cubicBezTo>
                  <a:cubicBezTo>
                    <a:pt x="624" y="63"/>
                    <a:pt x="561" y="0"/>
                    <a:pt x="484" y="0"/>
                  </a:cubicBezTo>
                  <a:cubicBezTo>
                    <a:pt x="407" y="0"/>
                    <a:pt x="345" y="63"/>
                    <a:pt x="345" y="140"/>
                  </a:cubicBezTo>
                  <a:cubicBezTo>
                    <a:pt x="345" y="172"/>
                    <a:pt x="355" y="201"/>
                    <a:pt x="37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" y="702"/>
                    <a:pt x="388" y="1088"/>
                    <a:pt x="865" y="1094"/>
                  </a:cubicBezTo>
                  <a:cubicBezTo>
                    <a:pt x="865" y="773"/>
                    <a:pt x="865" y="773"/>
                    <a:pt x="865" y="773"/>
                  </a:cubicBezTo>
                  <a:cubicBezTo>
                    <a:pt x="842" y="786"/>
                    <a:pt x="816" y="794"/>
                    <a:pt x="788" y="794"/>
                  </a:cubicBezTo>
                  <a:cubicBezTo>
                    <a:pt x="701" y="794"/>
                    <a:pt x="630" y="723"/>
                    <a:pt x="630" y="637"/>
                  </a:cubicBezTo>
                  <a:cubicBezTo>
                    <a:pt x="630" y="550"/>
                    <a:pt x="701" y="479"/>
                    <a:pt x="788" y="479"/>
                  </a:cubicBezTo>
                </a:path>
              </a:pathLst>
            </a:custGeom>
            <a:solidFill>
              <a:schemeClr val="accent4"/>
            </a:solidFill>
            <a:ln w="9525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17"/>
            <p:cNvSpPr>
              <a:spLocks/>
            </p:cNvSpPr>
            <p:nvPr/>
          </p:nvSpPr>
          <p:spPr bwMode="auto">
            <a:xfrm>
              <a:off x="5041304" y="4148943"/>
              <a:ext cx="518520" cy="38911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7" tIns="25397" rIns="25397" bIns="25397" anchor="ctr"/>
            <a:lstStyle/>
            <a:p>
              <a:pPr algn="ctr" defTabSz="304735" hangingPunct="0"/>
              <a:endParaRPr 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9"/>
          <p:cNvGrpSpPr/>
          <p:nvPr/>
        </p:nvGrpSpPr>
        <p:grpSpPr>
          <a:xfrm>
            <a:off x="7667220" y="2748553"/>
            <a:ext cx="2006715" cy="2540085"/>
            <a:chOff x="6107703" y="2317855"/>
            <a:chExt cx="1505244" cy="1905326"/>
          </a:xfrm>
        </p:grpSpPr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6107703" y="2317855"/>
              <a:ext cx="1505244" cy="1905326"/>
            </a:xfrm>
            <a:custGeom>
              <a:avLst/>
              <a:gdLst>
                <a:gd name="T0" fmla="*/ 870 w 870"/>
                <a:gd name="T1" fmla="*/ 865 h 1101"/>
                <a:gd name="T2" fmla="*/ 0 w 870"/>
                <a:gd name="T3" fmla="*/ 0 h 1101"/>
                <a:gd name="T4" fmla="*/ 0 w 870"/>
                <a:gd name="T5" fmla="*/ 333 h 1101"/>
                <a:gd name="T6" fmla="*/ 79 w 870"/>
                <a:gd name="T7" fmla="*/ 312 h 1101"/>
                <a:gd name="T8" fmla="*/ 236 w 870"/>
                <a:gd name="T9" fmla="*/ 469 h 1101"/>
                <a:gd name="T10" fmla="*/ 79 w 870"/>
                <a:gd name="T11" fmla="*/ 627 h 1101"/>
                <a:gd name="T12" fmla="*/ 0 w 870"/>
                <a:gd name="T13" fmla="*/ 606 h 1101"/>
                <a:gd name="T14" fmla="*/ 0 w 870"/>
                <a:gd name="T15" fmla="*/ 865 h 1101"/>
                <a:gd name="T16" fmla="*/ 299 w 870"/>
                <a:gd name="T17" fmla="*/ 865 h 1101"/>
                <a:gd name="T18" fmla="*/ 260 w 870"/>
                <a:gd name="T19" fmla="*/ 962 h 1101"/>
                <a:gd name="T20" fmla="*/ 400 w 870"/>
                <a:gd name="T21" fmla="*/ 1101 h 1101"/>
                <a:gd name="T22" fmla="*/ 540 w 870"/>
                <a:gd name="T23" fmla="*/ 962 h 1101"/>
                <a:gd name="T24" fmla="*/ 501 w 870"/>
                <a:gd name="T25" fmla="*/ 865 h 1101"/>
                <a:gd name="T26" fmla="*/ 870 w 870"/>
                <a:gd name="T27" fmla="*/ 865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0" h="1101">
                  <a:moveTo>
                    <a:pt x="870" y="865"/>
                  </a:moveTo>
                  <a:cubicBezTo>
                    <a:pt x="864" y="388"/>
                    <a:pt x="478" y="3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3" y="320"/>
                    <a:pt x="50" y="312"/>
                    <a:pt x="79" y="312"/>
                  </a:cubicBezTo>
                  <a:cubicBezTo>
                    <a:pt x="165" y="312"/>
                    <a:pt x="236" y="383"/>
                    <a:pt x="236" y="469"/>
                  </a:cubicBezTo>
                  <a:cubicBezTo>
                    <a:pt x="236" y="556"/>
                    <a:pt x="165" y="627"/>
                    <a:pt x="79" y="627"/>
                  </a:cubicBezTo>
                  <a:cubicBezTo>
                    <a:pt x="50" y="627"/>
                    <a:pt x="23" y="619"/>
                    <a:pt x="0" y="606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299" y="865"/>
                    <a:pt x="299" y="865"/>
                    <a:pt x="299" y="865"/>
                  </a:cubicBezTo>
                  <a:cubicBezTo>
                    <a:pt x="275" y="890"/>
                    <a:pt x="260" y="924"/>
                    <a:pt x="260" y="962"/>
                  </a:cubicBezTo>
                  <a:cubicBezTo>
                    <a:pt x="260" y="1039"/>
                    <a:pt x="323" y="1101"/>
                    <a:pt x="400" y="1101"/>
                  </a:cubicBezTo>
                  <a:cubicBezTo>
                    <a:pt x="477" y="1101"/>
                    <a:pt x="540" y="1039"/>
                    <a:pt x="540" y="962"/>
                  </a:cubicBezTo>
                  <a:cubicBezTo>
                    <a:pt x="540" y="924"/>
                    <a:pt x="525" y="890"/>
                    <a:pt x="501" y="865"/>
                  </a:cubicBezTo>
                  <a:cubicBezTo>
                    <a:pt x="870" y="865"/>
                    <a:pt x="870" y="865"/>
                    <a:pt x="870" y="865"/>
                  </a:cubicBezTo>
                </a:path>
              </a:pathLst>
            </a:custGeom>
            <a:solidFill>
              <a:schemeClr val="accent2"/>
            </a:solidFill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4" name="Group 51"/>
            <p:cNvGrpSpPr/>
            <p:nvPr/>
          </p:nvGrpSpPr>
          <p:grpSpPr>
            <a:xfrm>
              <a:off x="6645078" y="3043618"/>
              <a:ext cx="518520" cy="518520"/>
              <a:chOff x="4427654" y="3049909"/>
              <a:chExt cx="464344" cy="464344"/>
            </a:xfrm>
            <a:solidFill>
              <a:schemeClr val="bg1"/>
            </a:solidFill>
          </p:grpSpPr>
          <p:sp>
            <p:nvSpPr>
              <p:cNvPr id="45" name="AutoShape 123"/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AutoShape 124"/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AutoShape 125"/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Group 55"/>
          <p:cNvGrpSpPr/>
          <p:nvPr/>
        </p:nvGrpSpPr>
        <p:grpSpPr>
          <a:xfrm>
            <a:off x="5629302" y="2748557"/>
            <a:ext cx="2540085" cy="1995990"/>
            <a:chOff x="4579053" y="2317855"/>
            <a:chExt cx="1905326" cy="1497199"/>
          </a:xfrm>
        </p:grpSpPr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4579053" y="2317855"/>
              <a:ext cx="1905326" cy="1497199"/>
            </a:xfrm>
            <a:custGeom>
              <a:avLst/>
              <a:gdLst>
                <a:gd name="T0" fmla="*/ 962 w 1101"/>
                <a:gd name="T1" fmla="*/ 330 h 865"/>
                <a:gd name="T2" fmla="*/ 865 w 1101"/>
                <a:gd name="T3" fmla="*/ 369 h 865"/>
                <a:gd name="T4" fmla="*/ 865 w 1101"/>
                <a:gd name="T5" fmla="*/ 0 h 865"/>
                <a:gd name="T6" fmla="*/ 0 w 1101"/>
                <a:gd name="T7" fmla="*/ 865 h 865"/>
                <a:gd name="T8" fmla="*/ 342 w 1101"/>
                <a:gd name="T9" fmla="*/ 865 h 865"/>
                <a:gd name="T10" fmla="*/ 327 w 1101"/>
                <a:gd name="T11" fmla="*/ 799 h 865"/>
                <a:gd name="T12" fmla="*/ 484 w 1101"/>
                <a:gd name="T13" fmla="*/ 642 h 865"/>
                <a:gd name="T14" fmla="*/ 642 w 1101"/>
                <a:gd name="T15" fmla="*/ 799 h 865"/>
                <a:gd name="T16" fmla="*/ 627 w 1101"/>
                <a:gd name="T17" fmla="*/ 865 h 865"/>
                <a:gd name="T18" fmla="*/ 865 w 1101"/>
                <a:gd name="T19" fmla="*/ 865 h 865"/>
                <a:gd name="T20" fmla="*/ 865 w 1101"/>
                <a:gd name="T21" fmla="*/ 570 h 865"/>
                <a:gd name="T22" fmla="*/ 962 w 1101"/>
                <a:gd name="T23" fmla="*/ 609 h 865"/>
                <a:gd name="T24" fmla="*/ 1101 w 1101"/>
                <a:gd name="T25" fmla="*/ 469 h 865"/>
                <a:gd name="T26" fmla="*/ 962 w 1101"/>
                <a:gd name="T27" fmla="*/ 33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1" h="865">
                  <a:moveTo>
                    <a:pt x="962" y="330"/>
                  </a:moveTo>
                  <a:cubicBezTo>
                    <a:pt x="924" y="330"/>
                    <a:pt x="890" y="345"/>
                    <a:pt x="865" y="369"/>
                  </a:cubicBezTo>
                  <a:cubicBezTo>
                    <a:pt x="865" y="0"/>
                    <a:pt x="865" y="0"/>
                    <a:pt x="865" y="0"/>
                  </a:cubicBezTo>
                  <a:cubicBezTo>
                    <a:pt x="390" y="6"/>
                    <a:pt x="6" y="390"/>
                    <a:pt x="0" y="865"/>
                  </a:cubicBezTo>
                  <a:cubicBezTo>
                    <a:pt x="342" y="865"/>
                    <a:pt x="342" y="865"/>
                    <a:pt x="342" y="865"/>
                  </a:cubicBezTo>
                  <a:cubicBezTo>
                    <a:pt x="332" y="845"/>
                    <a:pt x="327" y="823"/>
                    <a:pt x="327" y="799"/>
                  </a:cubicBezTo>
                  <a:cubicBezTo>
                    <a:pt x="327" y="712"/>
                    <a:pt x="398" y="642"/>
                    <a:pt x="484" y="642"/>
                  </a:cubicBezTo>
                  <a:cubicBezTo>
                    <a:pt x="571" y="642"/>
                    <a:pt x="642" y="712"/>
                    <a:pt x="642" y="799"/>
                  </a:cubicBezTo>
                  <a:cubicBezTo>
                    <a:pt x="642" y="823"/>
                    <a:pt x="636" y="845"/>
                    <a:pt x="627" y="865"/>
                  </a:cubicBezTo>
                  <a:cubicBezTo>
                    <a:pt x="865" y="865"/>
                    <a:pt x="865" y="865"/>
                    <a:pt x="865" y="865"/>
                  </a:cubicBezTo>
                  <a:cubicBezTo>
                    <a:pt x="865" y="570"/>
                    <a:pt x="865" y="570"/>
                    <a:pt x="865" y="570"/>
                  </a:cubicBezTo>
                  <a:cubicBezTo>
                    <a:pt x="890" y="594"/>
                    <a:pt x="924" y="609"/>
                    <a:pt x="962" y="609"/>
                  </a:cubicBezTo>
                  <a:cubicBezTo>
                    <a:pt x="1039" y="609"/>
                    <a:pt x="1101" y="547"/>
                    <a:pt x="1101" y="469"/>
                  </a:cubicBezTo>
                  <a:cubicBezTo>
                    <a:pt x="1101" y="392"/>
                    <a:pt x="1039" y="330"/>
                    <a:pt x="962" y="33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0" name="Group 57"/>
            <p:cNvGrpSpPr/>
            <p:nvPr/>
          </p:nvGrpSpPr>
          <p:grpSpPr>
            <a:xfrm>
              <a:off x="5240086" y="2829750"/>
              <a:ext cx="518520" cy="454702"/>
              <a:chOff x="1640798" y="2149003"/>
              <a:chExt cx="464344" cy="407194"/>
            </a:xfrm>
            <a:solidFill>
              <a:schemeClr val="bg1"/>
            </a:solidFill>
          </p:grpSpPr>
          <p:sp>
            <p:nvSpPr>
              <p:cNvPr id="51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304735" hangingPunct="0"/>
                <a:endParaRPr 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3" name="Rectangle 60"/>
          <p:cNvSpPr/>
          <p:nvPr/>
        </p:nvSpPr>
        <p:spPr>
          <a:xfrm>
            <a:off x="10851204" y="2639262"/>
            <a:ext cx="1003240" cy="10032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4799" b="1">
                <a:cs typeface="+mn-ea"/>
                <a:sym typeface="+mn-lt"/>
              </a:rPr>
              <a:t>02</a:t>
            </a:r>
            <a:endParaRPr lang="en-US" sz="4799" b="1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114206" y="2413590"/>
            <a:ext cx="96372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133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Gears</a:t>
            </a:r>
            <a:endParaRPr lang="en-US" sz="2133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114211" y="2800041"/>
            <a:ext cx="2494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Rectangle 63"/>
          <p:cNvSpPr/>
          <p:nvPr/>
        </p:nvSpPr>
        <p:spPr>
          <a:xfrm>
            <a:off x="10851204" y="5887745"/>
            <a:ext cx="1003240" cy="100324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4799" b="1">
                <a:cs typeface="+mn-ea"/>
                <a:sym typeface="+mn-lt"/>
              </a:rPr>
              <a:t>04</a:t>
            </a:r>
            <a:endParaRPr lang="en-US" sz="4799" b="1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114211" y="5662073"/>
            <a:ext cx="101822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133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Bottle</a:t>
            </a:r>
            <a:endParaRPr lang="en-US" sz="2133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114211" y="6048524"/>
            <a:ext cx="2494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Rectangle 66"/>
          <p:cNvSpPr/>
          <p:nvPr/>
        </p:nvSpPr>
        <p:spPr>
          <a:xfrm flipH="1">
            <a:off x="3522491" y="2639262"/>
            <a:ext cx="1003240" cy="10032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4799" b="1">
                <a:cs typeface="+mn-ea"/>
                <a:sym typeface="+mn-lt"/>
              </a:rPr>
              <a:t>01</a:t>
            </a:r>
            <a:endParaRPr lang="en-US" sz="4799" b="1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2163971" y="2413590"/>
            <a:ext cx="109876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z="2133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Hearts</a:t>
            </a:r>
            <a:endParaRPr lang="en-US" sz="2133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768513" y="2800041"/>
            <a:ext cx="2494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Rectangle 69"/>
          <p:cNvSpPr/>
          <p:nvPr/>
        </p:nvSpPr>
        <p:spPr>
          <a:xfrm flipH="1">
            <a:off x="3522491" y="5887745"/>
            <a:ext cx="1003240" cy="100324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4799" b="1">
                <a:cs typeface="+mn-ea"/>
                <a:sym typeface="+mn-lt"/>
              </a:rPr>
              <a:t>03</a:t>
            </a:r>
            <a:endParaRPr lang="en-US" sz="4799" b="1"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1814901" y="5662073"/>
            <a:ext cx="144783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z="2133" b="1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Diamond</a:t>
            </a:r>
            <a:endParaRPr lang="en-US" sz="2133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768513" y="6048524"/>
            <a:ext cx="2494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0488637" y="582295"/>
            <a:ext cx="264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720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23088</TotalTime>
  <Words>147</Words>
  <Application>Microsoft Office PowerPoint</Application>
  <PresentationFormat>自定义</PresentationFormat>
  <Paragraphs>26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1400</cp:revision>
  <dcterms:created xsi:type="dcterms:W3CDTF">2009-02-11T05:37:22Z</dcterms:created>
  <dcterms:modified xsi:type="dcterms:W3CDTF">2021-04-08T00:48:17Z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