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713" r:id="rId2"/>
  </p:sldMasterIdLst>
  <p:notesMasterIdLst>
    <p:notesMasterId r:id="rId5"/>
  </p:notesMasterIdLst>
  <p:handoutMasterIdLst>
    <p:handoutMasterId r:id="rId6"/>
  </p:handoutMasterIdLst>
  <p:sldIdLst>
    <p:sldId id="446" r:id="rId3"/>
    <p:sldId id="447" r:id="rId4"/>
  </p:sldIdLst>
  <p:sldSz cx="15360650" cy="864076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576072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1152144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728216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230428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880360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3456432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4032504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4608576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722" userDrawn="1">
          <p15:clr>
            <a:srgbClr val="A4A3A4"/>
          </p15:clr>
        </p15:guide>
        <p15:guide id="2" pos="483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02060"/>
    <a:srgbClr val="FF6600"/>
    <a:srgbClr val="990099"/>
    <a:srgbClr val="FF3399"/>
    <a:srgbClr val="66FF33"/>
    <a:srgbClr val="99FF66"/>
    <a:srgbClr val="FFCC66"/>
    <a:srgbClr val="FF9900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696" autoAdjust="0"/>
    <p:restoredTop sz="96314" autoAdjust="0"/>
  </p:normalViewPr>
  <p:slideViewPr>
    <p:cSldViewPr>
      <p:cViewPr>
        <p:scale>
          <a:sx n="80" d="100"/>
          <a:sy n="80" d="100"/>
        </p:scale>
        <p:origin x="1134" y="276"/>
      </p:cViewPr>
      <p:guideLst>
        <p:guide orient="horz" pos="2722"/>
        <p:guide pos="483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  <a:pPr>
                <a:defRPr/>
              </a:pPr>
              <a:t>2021/4/8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72935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  <a:pPr/>
              <a:t>2021/4/8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6444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607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214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821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4288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036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643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250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0857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/>
              <a:t>https://www.ypppt.com/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0DEE79-D6A9-404B-B2E7-14B1D3548937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4955977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1859139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87400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30277" y="1244111"/>
            <a:ext cx="7776329" cy="6140542"/>
          </a:xfrm>
        </p:spPr>
        <p:txBody>
          <a:bodyPr anchor="t"/>
          <a:lstStyle>
            <a:lvl1pPr marL="0" indent="0">
              <a:buNone/>
              <a:defRPr sz="4032"/>
            </a:lvl1pPr>
            <a:lvl2pPr marL="576026" indent="0">
              <a:buNone/>
              <a:defRPr sz="3528"/>
            </a:lvl2pPr>
            <a:lvl3pPr marL="1152053" indent="0">
              <a:buNone/>
              <a:defRPr sz="3024"/>
            </a:lvl3pPr>
            <a:lvl4pPr marL="1728079" indent="0">
              <a:buNone/>
              <a:defRPr sz="2520"/>
            </a:lvl4pPr>
            <a:lvl5pPr marL="2304105" indent="0">
              <a:buNone/>
              <a:defRPr sz="2520"/>
            </a:lvl5pPr>
            <a:lvl6pPr marL="2880131" indent="0">
              <a:buNone/>
              <a:defRPr sz="2520"/>
            </a:lvl6pPr>
            <a:lvl7pPr marL="3456158" indent="0">
              <a:buNone/>
              <a:defRPr sz="2520"/>
            </a:lvl7pPr>
            <a:lvl8pPr marL="4032184" indent="0">
              <a:buNone/>
              <a:defRPr sz="2520"/>
            </a:lvl8pPr>
            <a:lvl9pPr marL="4608210" indent="0">
              <a:buNone/>
              <a:defRPr sz="252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06039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956918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992465" y="460041"/>
            <a:ext cx="3312140" cy="7322647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6045" y="460041"/>
            <a:ext cx="9744412" cy="7322647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07768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20081" y="1414125"/>
            <a:ext cx="11520488" cy="3008266"/>
          </a:xfrm>
        </p:spPr>
        <p:txBody>
          <a:bodyPr anchor="b"/>
          <a:lstStyle>
            <a:lvl1pPr algn="ctr"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20081" y="4538401"/>
            <a:ext cx="11520488" cy="2086184"/>
          </a:xfrm>
        </p:spPr>
        <p:txBody>
          <a:bodyPr/>
          <a:lstStyle>
            <a:lvl1pPr marL="0" indent="0" algn="ctr">
              <a:buNone/>
              <a:defRPr sz="3024"/>
            </a:lvl1pPr>
            <a:lvl2pPr marL="576026" indent="0" algn="ctr">
              <a:buNone/>
              <a:defRPr sz="2520"/>
            </a:lvl2pPr>
            <a:lvl3pPr marL="1152053" indent="0" algn="ctr">
              <a:buNone/>
              <a:defRPr sz="2268"/>
            </a:lvl3pPr>
            <a:lvl4pPr marL="1728079" indent="0" algn="ctr">
              <a:buNone/>
              <a:defRPr sz="2016"/>
            </a:lvl4pPr>
            <a:lvl5pPr marL="2304105" indent="0" algn="ctr">
              <a:buNone/>
              <a:defRPr sz="2016"/>
            </a:lvl5pPr>
            <a:lvl6pPr marL="2880131" indent="0" algn="ctr">
              <a:buNone/>
              <a:defRPr sz="2016"/>
            </a:lvl6pPr>
            <a:lvl7pPr marL="3456158" indent="0" algn="ctr">
              <a:buNone/>
              <a:defRPr sz="2016"/>
            </a:lvl7pPr>
            <a:lvl8pPr marL="4032184" indent="0" algn="ctr">
              <a:buNone/>
              <a:defRPr sz="2016"/>
            </a:lvl8pPr>
            <a:lvl9pPr marL="4608210" indent="0" algn="ctr">
              <a:buNone/>
              <a:defRPr sz="2016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88480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00640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8044" y="2154191"/>
            <a:ext cx="13248561" cy="3594317"/>
          </a:xfrm>
        </p:spPr>
        <p:txBody>
          <a:bodyPr anchor="b"/>
          <a:lstStyle>
            <a:lvl1pPr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8044" y="5782512"/>
            <a:ext cx="13248561" cy="1890166"/>
          </a:xfrm>
        </p:spPr>
        <p:txBody>
          <a:bodyPr/>
          <a:lstStyle>
            <a:lvl1pPr marL="0" indent="0">
              <a:buNone/>
              <a:defRPr sz="3024">
                <a:solidFill>
                  <a:schemeClr val="tx1">
                    <a:tint val="75000"/>
                  </a:schemeClr>
                </a:solidFill>
              </a:defRPr>
            </a:lvl1pPr>
            <a:lvl2pPr marL="576026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2pPr>
            <a:lvl3pPr marL="1152053" indent="0">
              <a:buNone/>
              <a:defRPr sz="2268">
                <a:solidFill>
                  <a:schemeClr val="tx1">
                    <a:tint val="75000"/>
                  </a:schemeClr>
                </a:solidFill>
              </a:defRPr>
            </a:lvl3pPr>
            <a:lvl4pPr marL="1728079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4pPr>
            <a:lvl5pPr marL="2304105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5pPr>
            <a:lvl6pPr marL="2880131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6pPr>
            <a:lvl7pPr marL="3456158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7pPr>
            <a:lvl8pPr marL="4032184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8pPr>
            <a:lvl9pPr marL="4608210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71095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56045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76329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40935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5" y="460041"/>
            <a:ext cx="13248561" cy="1670148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8046" y="2118188"/>
            <a:ext cx="6498274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58046" y="3156278"/>
            <a:ext cx="6498274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776329" y="2118188"/>
            <a:ext cx="6530277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776329" y="3156278"/>
            <a:ext cx="6530277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03954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87917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6619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30277" y="1244111"/>
            <a:ext cx="7776329" cy="6140542"/>
          </a:xfrm>
        </p:spPr>
        <p:txBody>
          <a:bodyPr/>
          <a:lstStyle>
            <a:lvl1pPr>
              <a:defRPr sz="4032"/>
            </a:lvl1pPr>
            <a:lvl2pPr>
              <a:defRPr sz="3528"/>
            </a:lvl2pPr>
            <a:lvl3pPr>
              <a:defRPr sz="3024"/>
            </a:lvl3pPr>
            <a:lvl4pPr>
              <a:defRPr sz="2520"/>
            </a:lvl4pPr>
            <a:lvl5pPr>
              <a:defRPr sz="2520"/>
            </a:lvl5pPr>
            <a:lvl6pPr>
              <a:defRPr sz="2520"/>
            </a:lvl6pPr>
            <a:lvl7pPr>
              <a:defRPr sz="2520"/>
            </a:lvl7pPr>
            <a:lvl8pPr>
              <a:defRPr sz="2520"/>
            </a:lvl8pPr>
            <a:lvl9pPr>
              <a:defRPr sz="252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943035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768033" y="346036"/>
            <a:ext cx="13824586" cy="14401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768033" y="2016179"/>
            <a:ext cx="13824586" cy="57025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768033" y="8008713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20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E97B707-22D4-4B06-9A8A-89EF284804D8}" type="datetimeFigureOut">
              <a:rPr lang="zh-CN" altLang="en-US"/>
              <a:pPr>
                <a:defRPr/>
              </a:pPr>
              <a:t>2021/4/8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248225" y="8008713"/>
            <a:ext cx="4864206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20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1008466" y="8008713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20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F49717-76DA-4DAA-9161-16E5D566D9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7332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5pPr>
      <a:lvl6pPr marL="767930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6pPr>
      <a:lvl7pPr marL="1535859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7pPr>
      <a:lvl8pPr marL="2303789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8pPr>
      <a:lvl9pPr marL="3071718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575947" indent="-575947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5332" kern="1200">
          <a:solidFill>
            <a:schemeClr val="tx1"/>
          </a:solidFill>
          <a:latin typeface="+mn-lt"/>
          <a:ea typeface="+mn-ea"/>
          <a:cs typeface="+mn-cs"/>
        </a:defRPr>
      </a:lvl1pPr>
      <a:lvl2pPr marL="1247886" indent="-47995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4666" kern="1200">
          <a:solidFill>
            <a:schemeClr val="tx1"/>
          </a:solidFill>
          <a:latin typeface="+mn-lt"/>
          <a:ea typeface="+mn-ea"/>
          <a:cs typeface="+mn-cs"/>
        </a:defRPr>
      </a:lvl2pPr>
      <a:lvl3pPr marL="1919824" indent="-38396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999" kern="1200">
          <a:solidFill>
            <a:schemeClr val="tx1"/>
          </a:solidFill>
          <a:latin typeface="+mn-lt"/>
          <a:ea typeface="+mn-ea"/>
          <a:cs typeface="+mn-cs"/>
        </a:defRPr>
      </a:lvl3pPr>
      <a:lvl4pPr marL="2687754" indent="-38396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3333" kern="1200">
          <a:solidFill>
            <a:schemeClr val="tx1"/>
          </a:solidFill>
          <a:latin typeface="+mn-lt"/>
          <a:ea typeface="+mn-ea"/>
          <a:cs typeface="+mn-cs"/>
        </a:defRPr>
      </a:lvl4pPr>
      <a:lvl5pPr marL="3455683" indent="-38396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3333" kern="1200">
          <a:solidFill>
            <a:schemeClr val="tx1"/>
          </a:solidFill>
          <a:latin typeface="+mn-lt"/>
          <a:ea typeface="+mn-ea"/>
          <a:cs typeface="+mn-cs"/>
        </a:defRPr>
      </a:lvl5pPr>
      <a:lvl6pPr marL="4223613" indent="-383965" algn="l" defTabSz="1535859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6pPr>
      <a:lvl7pPr marL="4991542" indent="-383965" algn="l" defTabSz="1535859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7pPr>
      <a:lvl8pPr marL="5759472" indent="-383965" algn="l" defTabSz="1535859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8pPr>
      <a:lvl9pPr marL="6527402" indent="-383965" algn="l" defTabSz="1535859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1pPr>
      <a:lvl2pPr marL="767930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2pPr>
      <a:lvl3pPr marL="1535859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3pPr>
      <a:lvl4pPr marL="2303789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4pPr>
      <a:lvl5pPr marL="3071718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5pPr>
      <a:lvl6pPr marL="3839648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6pPr>
      <a:lvl7pPr marL="4607578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7pPr>
      <a:lvl8pPr marL="5375507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8pPr>
      <a:lvl9pPr marL="6143437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6045" y="460041"/>
            <a:ext cx="13248561" cy="167014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6045" y="2300203"/>
            <a:ext cx="13248561" cy="54824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6045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2021/4/8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88216" y="8008708"/>
            <a:ext cx="5184219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48459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37758936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xStyles>
    <p:titleStyle>
      <a:lvl1pPr algn="l" defTabSz="1152053" rtl="0" eaLnBrk="1" latinLnBrk="0" hangingPunct="1">
        <a:lnSpc>
          <a:spcPct val="90000"/>
        </a:lnSpc>
        <a:spcBef>
          <a:spcPct val="0"/>
        </a:spcBef>
        <a:buNone/>
        <a:defRPr sz="554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88013" indent="-288013" algn="l" defTabSz="1152053" rtl="0" eaLnBrk="1" latinLnBrk="0" hangingPunct="1">
        <a:lnSpc>
          <a:spcPct val="90000"/>
        </a:lnSpc>
        <a:spcBef>
          <a:spcPts val="1260"/>
        </a:spcBef>
        <a:buFont typeface="Arial" panose="020B0604020202020204" pitchFamily="34" charset="0"/>
        <a:buChar char="•"/>
        <a:defRPr sz="3528" kern="1200">
          <a:solidFill>
            <a:schemeClr val="tx1"/>
          </a:solidFill>
          <a:latin typeface="+mn-lt"/>
          <a:ea typeface="+mn-ea"/>
          <a:cs typeface="+mn-cs"/>
        </a:defRPr>
      </a:lvl1pPr>
      <a:lvl2pPr marL="864039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2pPr>
      <a:lvl3pPr marL="1440066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2016092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592118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3168145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744171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320197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896223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1pPr>
      <a:lvl2pPr marL="576026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2pPr>
      <a:lvl3pPr marL="1152053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728079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304105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2880131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456158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032184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60821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50986" y="582295"/>
            <a:ext cx="480131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40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</a:t>
            </a:r>
            <a:r>
              <a:rPr lang="zh-CN" altLang="en-US" sz="40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信息可视化图表</a:t>
            </a:r>
            <a:endParaRPr lang="en-US" sz="40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3" name="Group 10"/>
          <p:cNvGrpSpPr/>
          <p:nvPr/>
        </p:nvGrpSpPr>
        <p:grpSpPr>
          <a:xfrm>
            <a:off x="7227783" y="1815809"/>
            <a:ext cx="847673" cy="128308"/>
            <a:chOff x="5925320" y="1387851"/>
            <a:chExt cx="585169" cy="88574"/>
          </a:xfrm>
        </p:grpSpPr>
        <p:sp>
          <p:nvSpPr>
            <p:cNvPr id="4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5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6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7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8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9" name="TextBox 8"/>
          <p:cNvSpPr txBox="1"/>
          <p:nvPr/>
        </p:nvSpPr>
        <p:spPr>
          <a:xfrm>
            <a:off x="6393302" y="1329711"/>
            <a:ext cx="2516651" cy="4205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133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2133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10" name="Group 17"/>
          <p:cNvGrpSpPr/>
          <p:nvPr/>
        </p:nvGrpSpPr>
        <p:grpSpPr>
          <a:xfrm>
            <a:off x="5797991" y="3122010"/>
            <a:ext cx="214517" cy="214517"/>
            <a:chOff x="4705587" y="2597986"/>
            <a:chExt cx="160910" cy="160910"/>
          </a:xfrm>
        </p:grpSpPr>
        <p:sp>
          <p:nvSpPr>
            <p:cNvPr id="11" name="Freeform 108"/>
            <p:cNvSpPr>
              <a:spLocks/>
            </p:cNvSpPr>
            <p:nvPr/>
          </p:nvSpPr>
          <p:spPr bwMode="auto">
            <a:xfrm>
              <a:off x="4705587" y="2597986"/>
              <a:ext cx="160910" cy="160910"/>
            </a:xfrm>
            <a:custGeom>
              <a:avLst/>
              <a:gdLst>
                <a:gd name="T0" fmla="*/ 220 w 220"/>
                <a:gd name="T1" fmla="*/ 220 h 220"/>
                <a:gd name="T2" fmla="*/ 0 w 220"/>
                <a:gd name="T3" fmla="*/ 112 h 220"/>
                <a:gd name="T4" fmla="*/ 220 w 220"/>
                <a:gd name="T5" fmla="*/ 0 h 220"/>
                <a:gd name="T6" fmla="*/ 220 w 220"/>
                <a:gd name="T7" fmla="*/ 22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220">
                  <a:moveTo>
                    <a:pt x="220" y="220"/>
                  </a:moveTo>
                  <a:lnTo>
                    <a:pt x="0" y="112"/>
                  </a:lnTo>
                  <a:lnTo>
                    <a:pt x="220" y="0"/>
                  </a:lnTo>
                  <a:lnTo>
                    <a:pt x="220" y="220"/>
                  </a:lnTo>
                  <a:close/>
                </a:path>
              </a:pathLst>
            </a:custGeom>
            <a:solidFill>
              <a:srgbClr val="CC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2" name="Freeform 109"/>
            <p:cNvSpPr>
              <a:spLocks/>
            </p:cNvSpPr>
            <p:nvPr/>
          </p:nvSpPr>
          <p:spPr bwMode="auto">
            <a:xfrm>
              <a:off x="4705587" y="2597986"/>
              <a:ext cx="160910" cy="160910"/>
            </a:xfrm>
            <a:custGeom>
              <a:avLst/>
              <a:gdLst>
                <a:gd name="T0" fmla="*/ 220 w 220"/>
                <a:gd name="T1" fmla="*/ 220 h 220"/>
                <a:gd name="T2" fmla="*/ 0 w 220"/>
                <a:gd name="T3" fmla="*/ 112 h 220"/>
                <a:gd name="T4" fmla="*/ 220 w 220"/>
                <a:gd name="T5" fmla="*/ 0 h 220"/>
                <a:gd name="T6" fmla="*/ 220 w 220"/>
                <a:gd name="T7" fmla="*/ 22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220">
                  <a:moveTo>
                    <a:pt x="220" y="220"/>
                  </a:moveTo>
                  <a:lnTo>
                    <a:pt x="0" y="112"/>
                  </a:lnTo>
                  <a:lnTo>
                    <a:pt x="220" y="0"/>
                  </a:lnTo>
                  <a:lnTo>
                    <a:pt x="220" y="220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3" name="Freeform 110"/>
            <p:cNvSpPr>
              <a:spLocks/>
            </p:cNvSpPr>
            <p:nvPr/>
          </p:nvSpPr>
          <p:spPr bwMode="auto">
            <a:xfrm>
              <a:off x="4705587" y="2679904"/>
              <a:ext cx="160910" cy="78992"/>
            </a:xfrm>
            <a:custGeom>
              <a:avLst/>
              <a:gdLst>
                <a:gd name="T0" fmla="*/ 220 w 220"/>
                <a:gd name="T1" fmla="*/ 0 h 108"/>
                <a:gd name="T2" fmla="*/ 0 w 220"/>
                <a:gd name="T3" fmla="*/ 0 h 108"/>
                <a:gd name="T4" fmla="*/ 220 w 220"/>
                <a:gd name="T5" fmla="*/ 108 h 108"/>
                <a:gd name="T6" fmla="*/ 220 w 220"/>
                <a:gd name="T7" fmla="*/ 0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108">
                  <a:moveTo>
                    <a:pt x="220" y="0"/>
                  </a:moveTo>
                  <a:lnTo>
                    <a:pt x="0" y="0"/>
                  </a:lnTo>
                  <a:lnTo>
                    <a:pt x="220" y="108"/>
                  </a:lnTo>
                  <a:lnTo>
                    <a:pt x="22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4" name="Freeform 111"/>
            <p:cNvSpPr>
              <a:spLocks/>
            </p:cNvSpPr>
            <p:nvPr/>
          </p:nvSpPr>
          <p:spPr bwMode="auto">
            <a:xfrm>
              <a:off x="4705587" y="2679904"/>
              <a:ext cx="160910" cy="78992"/>
            </a:xfrm>
            <a:custGeom>
              <a:avLst/>
              <a:gdLst>
                <a:gd name="T0" fmla="*/ 220 w 220"/>
                <a:gd name="T1" fmla="*/ 0 h 108"/>
                <a:gd name="T2" fmla="*/ 0 w 220"/>
                <a:gd name="T3" fmla="*/ 0 h 108"/>
                <a:gd name="T4" fmla="*/ 220 w 220"/>
                <a:gd name="T5" fmla="*/ 108 h 108"/>
                <a:gd name="T6" fmla="*/ 220 w 220"/>
                <a:gd name="T7" fmla="*/ 0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108">
                  <a:moveTo>
                    <a:pt x="220" y="0"/>
                  </a:moveTo>
                  <a:lnTo>
                    <a:pt x="0" y="0"/>
                  </a:lnTo>
                  <a:lnTo>
                    <a:pt x="220" y="108"/>
                  </a:lnTo>
                  <a:lnTo>
                    <a:pt x="22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5" name="Group 22"/>
          <p:cNvGrpSpPr/>
          <p:nvPr/>
        </p:nvGrpSpPr>
        <p:grpSpPr>
          <a:xfrm>
            <a:off x="6031035" y="6468490"/>
            <a:ext cx="214517" cy="214518"/>
            <a:chOff x="4880394" y="5108189"/>
            <a:chExt cx="160910" cy="160911"/>
          </a:xfrm>
        </p:grpSpPr>
        <p:sp>
          <p:nvSpPr>
            <p:cNvPr id="16" name="Freeform 112"/>
            <p:cNvSpPr>
              <a:spLocks/>
            </p:cNvSpPr>
            <p:nvPr/>
          </p:nvSpPr>
          <p:spPr bwMode="auto">
            <a:xfrm>
              <a:off x="4880394" y="5108189"/>
              <a:ext cx="160910" cy="160910"/>
            </a:xfrm>
            <a:custGeom>
              <a:avLst/>
              <a:gdLst>
                <a:gd name="T0" fmla="*/ 220 w 220"/>
                <a:gd name="T1" fmla="*/ 220 h 220"/>
                <a:gd name="T2" fmla="*/ 0 w 220"/>
                <a:gd name="T3" fmla="*/ 111 h 220"/>
                <a:gd name="T4" fmla="*/ 220 w 220"/>
                <a:gd name="T5" fmla="*/ 0 h 220"/>
                <a:gd name="T6" fmla="*/ 220 w 220"/>
                <a:gd name="T7" fmla="*/ 22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220">
                  <a:moveTo>
                    <a:pt x="220" y="220"/>
                  </a:moveTo>
                  <a:lnTo>
                    <a:pt x="0" y="111"/>
                  </a:lnTo>
                  <a:lnTo>
                    <a:pt x="220" y="0"/>
                  </a:lnTo>
                  <a:lnTo>
                    <a:pt x="220" y="22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7" name="Freeform 113"/>
            <p:cNvSpPr>
              <a:spLocks/>
            </p:cNvSpPr>
            <p:nvPr/>
          </p:nvSpPr>
          <p:spPr bwMode="auto">
            <a:xfrm>
              <a:off x="4880394" y="5108189"/>
              <a:ext cx="160910" cy="160910"/>
            </a:xfrm>
            <a:custGeom>
              <a:avLst/>
              <a:gdLst>
                <a:gd name="T0" fmla="*/ 220 w 220"/>
                <a:gd name="T1" fmla="*/ 220 h 220"/>
                <a:gd name="T2" fmla="*/ 0 w 220"/>
                <a:gd name="T3" fmla="*/ 111 h 220"/>
                <a:gd name="T4" fmla="*/ 220 w 220"/>
                <a:gd name="T5" fmla="*/ 0 h 220"/>
                <a:gd name="T6" fmla="*/ 220 w 220"/>
                <a:gd name="T7" fmla="*/ 22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220">
                  <a:moveTo>
                    <a:pt x="220" y="220"/>
                  </a:moveTo>
                  <a:lnTo>
                    <a:pt x="0" y="111"/>
                  </a:lnTo>
                  <a:lnTo>
                    <a:pt x="220" y="0"/>
                  </a:lnTo>
                  <a:lnTo>
                    <a:pt x="220" y="22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8" name="Freeform 114"/>
            <p:cNvSpPr>
              <a:spLocks/>
            </p:cNvSpPr>
            <p:nvPr/>
          </p:nvSpPr>
          <p:spPr bwMode="auto">
            <a:xfrm>
              <a:off x="4880394" y="5189376"/>
              <a:ext cx="160910" cy="79724"/>
            </a:xfrm>
            <a:custGeom>
              <a:avLst/>
              <a:gdLst>
                <a:gd name="T0" fmla="*/ 220 w 220"/>
                <a:gd name="T1" fmla="*/ 0 h 109"/>
                <a:gd name="T2" fmla="*/ 0 w 220"/>
                <a:gd name="T3" fmla="*/ 0 h 109"/>
                <a:gd name="T4" fmla="*/ 220 w 220"/>
                <a:gd name="T5" fmla="*/ 109 h 109"/>
                <a:gd name="T6" fmla="*/ 220 w 220"/>
                <a:gd name="T7" fmla="*/ 0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109">
                  <a:moveTo>
                    <a:pt x="220" y="0"/>
                  </a:moveTo>
                  <a:lnTo>
                    <a:pt x="0" y="0"/>
                  </a:lnTo>
                  <a:lnTo>
                    <a:pt x="220" y="109"/>
                  </a:lnTo>
                  <a:lnTo>
                    <a:pt x="220" y="0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9" name="Freeform 115"/>
            <p:cNvSpPr>
              <a:spLocks/>
            </p:cNvSpPr>
            <p:nvPr/>
          </p:nvSpPr>
          <p:spPr bwMode="auto">
            <a:xfrm>
              <a:off x="4880394" y="5189376"/>
              <a:ext cx="160910" cy="79724"/>
            </a:xfrm>
            <a:custGeom>
              <a:avLst/>
              <a:gdLst>
                <a:gd name="T0" fmla="*/ 220 w 220"/>
                <a:gd name="T1" fmla="*/ 0 h 109"/>
                <a:gd name="T2" fmla="*/ 0 w 220"/>
                <a:gd name="T3" fmla="*/ 0 h 109"/>
                <a:gd name="T4" fmla="*/ 220 w 220"/>
                <a:gd name="T5" fmla="*/ 109 h 109"/>
                <a:gd name="T6" fmla="*/ 220 w 220"/>
                <a:gd name="T7" fmla="*/ 0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109">
                  <a:moveTo>
                    <a:pt x="220" y="0"/>
                  </a:moveTo>
                  <a:lnTo>
                    <a:pt x="0" y="0"/>
                  </a:lnTo>
                  <a:lnTo>
                    <a:pt x="220" y="109"/>
                  </a:lnTo>
                  <a:lnTo>
                    <a:pt x="22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20" name="Group 27"/>
          <p:cNvGrpSpPr/>
          <p:nvPr/>
        </p:nvGrpSpPr>
        <p:grpSpPr>
          <a:xfrm>
            <a:off x="9199073" y="3081061"/>
            <a:ext cx="214517" cy="214518"/>
            <a:chOff x="7256750" y="2567266"/>
            <a:chExt cx="160910" cy="160911"/>
          </a:xfrm>
        </p:grpSpPr>
        <p:sp>
          <p:nvSpPr>
            <p:cNvPr id="21" name="Freeform 116"/>
            <p:cNvSpPr>
              <a:spLocks/>
            </p:cNvSpPr>
            <p:nvPr/>
          </p:nvSpPr>
          <p:spPr bwMode="auto">
            <a:xfrm>
              <a:off x="7256750" y="2567266"/>
              <a:ext cx="160910" cy="160910"/>
            </a:xfrm>
            <a:custGeom>
              <a:avLst/>
              <a:gdLst>
                <a:gd name="T0" fmla="*/ 0 w 220"/>
                <a:gd name="T1" fmla="*/ 220 h 220"/>
                <a:gd name="T2" fmla="*/ 220 w 220"/>
                <a:gd name="T3" fmla="*/ 111 h 220"/>
                <a:gd name="T4" fmla="*/ 0 w 220"/>
                <a:gd name="T5" fmla="*/ 0 h 220"/>
                <a:gd name="T6" fmla="*/ 0 w 220"/>
                <a:gd name="T7" fmla="*/ 22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220">
                  <a:moveTo>
                    <a:pt x="0" y="220"/>
                  </a:moveTo>
                  <a:lnTo>
                    <a:pt x="220" y="111"/>
                  </a:lnTo>
                  <a:lnTo>
                    <a:pt x="0" y="0"/>
                  </a:lnTo>
                  <a:lnTo>
                    <a:pt x="0" y="22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2" name="Freeform 117"/>
            <p:cNvSpPr>
              <a:spLocks/>
            </p:cNvSpPr>
            <p:nvPr/>
          </p:nvSpPr>
          <p:spPr bwMode="auto">
            <a:xfrm>
              <a:off x="7256750" y="2567266"/>
              <a:ext cx="160910" cy="160910"/>
            </a:xfrm>
            <a:custGeom>
              <a:avLst/>
              <a:gdLst>
                <a:gd name="T0" fmla="*/ 0 w 220"/>
                <a:gd name="T1" fmla="*/ 220 h 220"/>
                <a:gd name="T2" fmla="*/ 220 w 220"/>
                <a:gd name="T3" fmla="*/ 111 h 220"/>
                <a:gd name="T4" fmla="*/ 0 w 220"/>
                <a:gd name="T5" fmla="*/ 0 h 220"/>
                <a:gd name="T6" fmla="*/ 0 w 220"/>
                <a:gd name="T7" fmla="*/ 22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220">
                  <a:moveTo>
                    <a:pt x="0" y="220"/>
                  </a:moveTo>
                  <a:lnTo>
                    <a:pt x="220" y="111"/>
                  </a:lnTo>
                  <a:lnTo>
                    <a:pt x="0" y="0"/>
                  </a:lnTo>
                  <a:lnTo>
                    <a:pt x="0" y="22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3" name="Freeform 118"/>
            <p:cNvSpPr>
              <a:spLocks/>
            </p:cNvSpPr>
            <p:nvPr/>
          </p:nvSpPr>
          <p:spPr bwMode="auto">
            <a:xfrm>
              <a:off x="7256750" y="2648453"/>
              <a:ext cx="160910" cy="79724"/>
            </a:xfrm>
            <a:custGeom>
              <a:avLst/>
              <a:gdLst>
                <a:gd name="T0" fmla="*/ 220 w 220"/>
                <a:gd name="T1" fmla="*/ 0 h 109"/>
                <a:gd name="T2" fmla="*/ 0 w 220"/>
                <a:gd name="T3" fmla="*/ 0 h 109"/>
                <a:gd name="T4" fmla="*/ 0 w 220"/>
                <a:gd name="T5" fmla="*/ 109 h 109"/>
                <a:gd name="T6" fmla="*/ 220 w 220"/>
                <a:gd name="T7" fmla="*/ 0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109">
                  <a:moveTo>
                    <a:pt x="220" y="0"/>
                  </a:moveTo>
                  <a:lnTo>
                    <a:pt x="0" y="0"/>
                  </a:lnTo>
                  <a:lnTo>
                    <a:pt x="0" y="109"/>
                  </a:lnTo>
                  <a:lnTo>
                    <a:pt x="22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4" name="Freeform 119"/>
            <p:cNvSpPr>
              <a:spLocks/>
            </p:cNvSpPr>
            <p:nvPr/>
          </p:nvSpPr>
          <p:spPr bwMode="auto">
            <a:xfrm>
              <a:off x="7256750" y="2648453"/>
              <a:ext cx="160910" cy="79724"/>
            </a:xfrm>
            <a:custGeom>
              <a:avLst/>
              <a:gdLst>
                <a:gd name="T0" fmla="*/ 220 w 220"/>
                <a:gd name="T1" fmla="*/ 0 h 109"/>
                <a:gd name="T2" fmla="*/ 0 w 220"/>
                <a:gd name="T3" fmla="*/ 0 h 109"/>
                <a:gd name="T4" fmla="*/ 0 w 220"/>
                <a:gd name="T5" fmla="*/ 109 h 109"/>
                <a:gd name="T6" fmla="*/ 220 w 220"/>
                <a:gd name="T7" fmla="*/ 0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0" h="109">
                  <a:moveTo>
                    <a:pt x="220" y="0"/>
                  </a:moveTo>
                  <a:lnTo>
                    <a:pt x="0" y="0"/>
                  </a:lnTo>
                  <a:lnTo>
                    <a:pt x="0" y="109"/>
                  </a:lnTo>
                  <a:lnTo>
                    <a:pt x="22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25" name="Group 32"/>
          <p:cNvGrpSpPr/>
          <p:nvPr/>
        </p:nvGrpSpPr>
        <p:grpSpPr>
          <a:xfrm>
            <a:off x="9060609" y="6396331"/>
            <a:ext cx="212568" cy="214517"/>
            <a:chOff x="7152889" y="5054065"/>
            <a:chExt cx="159448" cy="160910"/>
          </a:xfrm>
        </p:grpSpPr>
        <p:sp>
          <p:nvSpPr>
            <p:cNvPr id="26" name="Freeform 120"/>
            <p:cNvSpPr>
              <a:spLocks/>
            </p:cNvSpPr>
            <p:nvPr/>
          </p:nvSpPr>
          <p:spPr bwMode="auto">
            <a:xfrm>
              <a:off x="7152889" y="5054065"/>
              <a:ext cx="159448" cy="160910"/>
            </a:xfrm>
            <a:custGeom>
              <a:avLst/>
              <a:gdLst>
                <a:gd name="T0" fmla="*/ 0 w 218"/>
                <a:gd name="T1" fmla="*/ 220 h 220"/>
                <a:gd name="T2" fmla="*/ 218 w 218"/>
                <a:gd name="T3" fmla="*/ 109 h 220"/>
                <a:gd name="T4" fmla="*/ 0 w 218"/>
                <a:gd name="T5" fmla="*/ 0 h 220"/>
                <a:gd name="T6" fmla="*/ 0 w 218"/>
                <a:gd name="T7" fmla="*/ 22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8" h="220">
                  <a:moveTo>
                    <a:pt x="0" y="220"/>
                  </a:moveTo>
                  <a:lnTo>
                    <a:pt x="218" y="109"/>
                  </a:lnTo>
                  <a:lnTo>
                    <a:pt x="0" y="0"/>
                  </a:lnTo>
                  <a:lnTo>
                    <a:pt x="0" y="22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7" name="Freeform 121"/>
            <p:cNvSpPr>
              <a:spLocks/>
            </p:cNvSpPr>
            <p:nvPr/>
          </p:nvSpPr>
          <p:spPr bwMode="auto">
            <a:xfrm>
              <a:off x="7152889" y="5054065"/>
              <a:ext cx="159448" cy="160910"/>
            </a:xfrm>
            <a:custGeom>
              <a:avLst/>
              <a:gdLst>
                <a:gd name="T0" fmla="*/ 0 w 218"/>
                <a:gd name="T1" fmla="*/ 220 h 220"/>
                <a:gd name="T2" fmla="*/ 218 w 218"/>
                <a:gd name="T3" fmla="*/ 109 h 220"/>
                <a:gd name="T4" fmla="*/ 0 w 218"/>
                <a:gd name="T5" fmla="*/ 0 h 220"/>
                <a:gd name="T6" fmla="*/ 0 w 218"/>
                <a:gd name="T7" fmla="*/ 22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8" h="220">
                  <a:moveTo>
                    <a:pt x="0" y="220"/>
                  </a:moveTo>
                  <a:lnTo>
                    <a:pt x="218" y="109"/>
                  </a:lnTo>
                  <a:lnTo>
                    <a:pt x="0" y="0"/>
                  </a:lnTo>
                  <a:lnTo>
                    <a:pt x="0" y="22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8" name="Freeform 122"/>
            <p:cNvSpPr>
              <a:spLocks/>
            </p:cNvSpPr>
            <p:nvPr/>
          </p:nvSpPr>
          <p:spPr bwMode="auto">
            <a:xfrm>
              <a:off x="7152889" y="5133788"/>
              <a:ext cx="159448" cy="81187"/>
            </a:xfrm>
            <a:custGeom>
              <a:avLst/>
              <a:gdLst>
                <a:gd name="T0" fmla="*/ 218 w 218"/>
                <a:gd name="T1" fmla="*/ 0 h 111"/>
                <a:gd name="T2" fmla="*/ 0 w 218"/>
                <a:gd name="T3" fmla="*/ 0 h 111"/>
                <a:gd name="T4" fmla="*/ 0 w 218"/>
                <a:gd name="T5" fmla="*/ 111 h 111"/>
                <a:gd name="T6" fmla="*/ 218 w 218"/>
                <a:gd name="T7" fmla="*/ 0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8" h="111">
                  <a:moveTo>
                    <a:pt x="218" y="0"/>
                  </a:moveTo>
                  <a:lnTo>
                    <a:pt x="0" y="0"/>
                  </a:lnTo>
                  <a:lnTo>
                    <a:pt x="0" y="111"/>
                  </a:lnTo>
                  <a:lnTo>
                    <a:pt x="218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9" name="Freeform 123"/>
            <p:cNvSpPr>
              <a:spLocks/>
            </p:cNvSpPr>
            <p:nvPr/>
          </p:nvSpPr>
          <p:spPr bwMode="auto">
            <a:xfrm>
              <a:off x="7152889" y="5133788"/>
              <a:ext cx="159448" cy="81187"/>
            </a:xfrm>
            <a:custGeom>
              <a:avLst/>
              <a:gdLst>
                <a:gd name="T0" fmla="*/ 218 w 218"/>
                <a:gd name="T1" fmla="*/ 0 h 111"/>
                <a:gd name="T2" fmla="*/ 0 w 218"/>
                <a:gd name="T3" fmla="*/ 0 h 111"/>
                <a:gd name="T4" fmla="*/ 0 w 218"/>
                <a:gd name="T5" fmla="*/ 111 h 111"/>
                <a:gd name="T6" fmla="*/ 218 w 218"/>
                <a:gd name="T7" fmla="*/ 0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8" h="111">
                  <a:moveTo>
                    <a:pt x="218" y="0"/>
                  </a:moveTo>
                  <a:lnTo>
                    <a:pt x="0" y="0"/>
                  </a:lnTo>
                  <a:lnTo>
                    <a:pt x="0" y="111"/>
                  </a:lnTo>
                  <a:lnTo>
                    <a:pt x="21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30" name="Group 37"/>
          <p:cNvGrpSpPr/>
          <p:nvPr/>
        </p:nvGrpSpPr>
        <p:grpSpPr>
          <a:xfrm>
            <a:off x="7124103" y="4785497"/>
            <a:ext cx="2549837" cy="2007691"/>
            <a:chOff x="5700306" y="3845773"/>
            <a:chExt cx="1912641" cy="1505976"/>
          </a:xfrm>
        </p:grpSpPr>
        <p:sp>
          <p:nvSpPr>
            <p:cNvPr id="31" name="Freeform 95"/>
            <p:cNvSpPr>
              <a:spLocks/>
            </p:cNvSpPr>
            <p:nvPr/>
          </p:nvSpPr>
          <p:spPr bwMode="auto">
            <a:xfrm>
              <a:off x="5700306" y="3845773"/>
              <a:ext cx="1912641" cy="1505976"/>
            </a:xfrm>
            <a:custGeom>
              <a:avLst/>
              <a:gdLst>
                <a:gd name="T0" fmla="*/ 771 w 1105"/>
                <a:gd name="T1" fmla="*/ 0 h 870"/>
                <a:gd name="T2" fmla="*/ 792 w 1105"/>
                <a:gd name="T3" fmla="*/ 79 h 870"/>
                <a:gd name="T4" fmla="*/ 635 w 1105"/>
                <a:gd name="T5" fmla="*/ 236 h 870"/>
                <a:gd name="T6" fmla="*/ 478 w 1105"/>
                <a:gd name="T7" fmla="*/ 79 h 870"/>
                <a:gd name="T8" fmla="*/ 499 w 1105"/>
                <a:gd name="T9" fmla="*/ 0 h 870"/>
                <a:gd name="T10" fmla="*/ 235 w 1105"/>
                <a:gd name="T11" fmla="*/ 0 h 870"/>
                <a:gd name="T12" fmla="*/ 235 w 1105"/>
                <a:gd name="T13" fmla="*/ 311 h 870"/>
                <a:gd name="T14" fmla="*/ 140 w 1105"/>
                <a:gd name="T15" fmla="*/ 273 h 870"/>
                <a:gd name="T16" fmla="*/ 0 w 1105"/>
                <a:gd name="T17" fmla="*/ 413 h 870"/>
                <a:gd name="T18" fmla="*/ 140 w 1105"/>
                <a:gd name="T19" fmla="*/ 552 h 870"/>
                <a:gd name="T20" fmla="*/ 235 w 1105"/>
                <a:gd name="T21" fmla="*/ 514 h 870"/>
                <a:gd name="T22" fmla="*/ 235 w 1105"/>
                <a:gd name="T23" fmla="*/ 870 h 870"/>
                <a:gd name="T24" fmla="*/ 1105 w 1105"/>
                <a:gd name="T25" fmla="*/ 0 h 870"/>
                <a:gd name="T26" fmla="*/ 771 w 1105"/>
                <a:gd name="T27" fmla="*/ 0 h 8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105" h="870">
                  <a:moveTo>
                    <a:pt x="771" y="0"/>
                  </a:moveTo>
                  <a:cubicBezTo>
                    <a:pt x="785" y="23"/>
                    <a:pt x="792" y="50"/>
                    <a:pt x="792" y="79"/>
                  </a:cubicBezTo>
                  <a:cubicBezTo>
                    <a:pt x="792" y="165"/>
                    <a:pt x="722" y="236"/>
                    <a:pt x="635" y="236"/>
                  </a:cubicBezTo>
                  <a:cubicBezTo>
                    <a:pt x="548" y="236"/>
                    <a:pt x="478" y="165"/>
                    <a:pt x="478" y="79"/>
                  </a:cubicBezTo>
                  <a:cubicBezTo>
                    <a:pt x="478" y="50"/>
                    <a:pt x="485" y="23"/>
                    <a:pt x="499" y="0"/>
                  </a:cubicBezTo>
                  <a:cubicBezTo>
                    <a:pt x="235" y="0"/>
                    <a:pt x="235" y="0"/>
                    <a:pt x="235" y="0"/>
                  </a:cubicBezTo>
                  <a:cubicBezTo>
                    <a:pt x="235" y="311"/>
                    <a:pt x="235" y="311"/>
                    <a:pt x="235" y="311"/>
                  </a:cubicBezTo>
                  <a:cubicBezTo>
                    <a:pt x="210" y="287"/>
                    <a:pt x="177" y="273"/>
                    <a:pt x="140" y="273"/>
                  </a:cubicBezTo>
                  <a:cubicBezTo>
                    <a:pt x="63" y="273"/>
                    <a:pt x="0" y="335"/>
                    <a:pt x="0" y="413"/>
                  </a:cubicBezTo>
                  <a:cubicBezTo>
                    <a:pt x="0" y="490"/>
                    <a:pt x="63" y="552"/>
                    <a:pt x="140" y="552"/>
                  </a:cubicBezTo>
                  <a:cubicBezTo>
                    <a:pt x="177" y="552"/>
                    <a:pt x="210" y="538"/>
                    <a:pt x="235" y="514"/>
                  </a:cubicBezTo>
                  <a:cubicBezTo>
                    <a:pt x="235" y="870"/>
                    <a:pt x="235" y="870"/>
                    <a:pt x="235" y="870"/>
                  </a:cubicBezTo>
                  <a:cubicBezTo>
                    <a:pt x="714" y="867"/>
                    <a:pt x="1102" y="479"/>
                    <a:pt x="1105" y="0"/>
                  </a:cubicBezTo>
                  <a:cubicBezTo>
                    <a:pt x="771" y="0"/>
                    <a:pt x="771" y="0"/>
                    <a:pt x="771" y="0"/>
                  </a:cubicBezTo>
                </a:path>
              </a:pathLst>
            </a:custGeom>
            <a:solidFill>
              <a:schemeClr val="accent3"/>
            </a:solidFill>
            <a:ln w="9525">
              <a:solidFill>
                <a:schemeClr val="accent3">
                  <a:lumMod val="75000"/>
                </a:schemeClr>
              </a:solidFill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grpSp>
          <p:nvGrpSpPr>
            <p:cNvPr id="32" name="Group 39"/>
            <p:cNvGrpSpPr/>
            <p:nvPr/>
          </p:nvGrpSpPr>
          <p:grpSpPr>
            <a:xfrm>
              <a:off x="6434568" y="4389842"/>
              <a:ext cx="518520" cy="519407"/>
              <a:chOff x="7275629" y="3973834"/>
              <a:chExt cx="464344" cy="465138"/>
            </a:xfrm>
            <a:solidFill>
              <a:schemeClr val="bg1"/>
            </a:solidFill>
          </p:grpSpPr>
          <p:sp>
            <p:nvSpPr>
              <p:cNvPr id="33" name="AutoShape 37"/>
              <p:cNvSpPr>
                <a:spLocks/>
              </p:cNvSpPr>
              <p:nvPr/>
            </p:nvSpPr>
            <p:spPr bwMode="auto">
              <a:xfrm>
                <a:off x="7275629" y="4017490"/>
                <a:ext cx="423069" cy="421482"/>
              </a:xfrm>
              <a:custGeom>
                <a:avLst/>
                <a:gdLst>
                  <a:gd name="T0" fmla="+- 0 10849 98"/>
                  <a:gd name="T1" fmla="*/ T0 w 21502"/>
                  <a:gd name="T2" fmla="*/ 10800 h 21600"/>
                  <a:gd name="T3" fmla="+- 0 10849 98"/>
                  <a:gd name="T4" fmla="*/ T3 w 21502"/>
                  <a:gd name="T5" fmla="*/ 10800 h 21600"/>
                  <a:gd name="T6" fmla="+- 0 10849 98"/>
                  <a:gd name="T7" fmla="*/ T6 w 21502"/>
                  <a:gd name="T8" fmla="*/ 10800 h 21600"/>
                  <a:gd name="T9" fmla="+- 0 10849 98"/>
                  <a:gd name="T10" fmla="*/ T9 w 21502"/>
                  <a:gd name="T11" fmla="*/ 10800 h 21600"/>
                </a:gdLst>
                <a:ahLst/>
                <a:cxnLst>
                  <a:cxn ang="0">
                    <a:pos x="T1" y="T2"/>
                  </a:cxn>
                  <a:cxn ang="0">
                    <a:pos x="T4" y="T5"/>
                  </a:cxn>
                  <a:cxn ang="0">
                    <a:pos x="T7" y="T8"/>
                  </a:cxn>
                  <a:cxn ang="0">
                    <a:pos x="T10" y="T11"/>
                  </a:cxn>
                </a:cxnLst>
                <a:rect l="0" t="0" r="r" b="b"/>
                <a:pathLst>
                  <a:path w="21502" h="21600">
                    <a:moveTo>
                      <a:pt x="19917" y="7880"/>
                    </a:moveTo>
                    <a:lnTo>
                      <a:pt x="18875" y="8932"/>
                    </a:lnTo>
                    <a:cubicBezTo>
                      <a:pt x="18730" y="9079"/>
                      <a:pt x="18497" y="9079"/>
                      <a:pt x="18353" y="8932"/>
                    </a:cubicBezTo>
                    <a:lnTo>
                      <a:pt x="17048" y="7617"/>
                    </a:lnTo>
                    <a:lnTo>
                      <a:pt x="15991" y="10290"/>
                    </a:lnTo>
                    <a:lnTo>
                      <a:pt x="16080" y="10064"/>
                    </a:lnTo>
                    <a:cubicBezTo>
                      <a:pt x="13859" y="7826"/>
                      <a:pt x="11601" y="7544"/>
                      <a:pt x="9565" y="7291"/>
                    </a:cubicBezTo>
                    <a:cubicBezTo>
                      <a:pt x="8910" y="7210"/>
                      <a:pt x="8276" y="7126"/>
                      <a:pt x="7652" y="6990"/>
                    </a:cubicBezTo>
                    <a:lnTo>
                      <a:pt x="13918" y="4456"/>
                    </a:lnTo>
                    <a:lnTo>
                      <a:pt x="12652" y="3179"/>
                    </a:lnTo>
                    <a:cubicBezTo>
                      <a:pt x="12508" y="3033"/>
                      <a:pt x="12508" y="2798"/>
                      <a:pt x="12652" y="2652"/>
                    </a:cubicBezTo>
                    <a:lnTo>
                      <a:pt x="13695" y="1598"/>
                    </a:lnTo>
                    <a:cubicBezTo>
                      <a:pt x="13840" y="1453"/>
                      <a:pt x="14073" y="1453"/>
                      <a:pt x="14217" y="1598"/>
                    </a:cubicBezTo>
                    <a:lnTo>
                      <a:pt x="19917" y="7353"/>
                    </a:lnTo>
                    <a:cubicBezTo>
                      <a:pt x="20062" y="7499"/>
                      <a:pt x="20062" y="7734"/>
                      <a:pt x="19917" y="7880"/>
                    </a:cubicBezTo>
                    <a:moveTo>
                      <a:pt x="12292" y="19639"/>
                    </a:moveTo>
                    <a:cubicBezTo>
                      <a:pt x="12200" y="19872"/>
                      <a:pt x="11999" y="20044"/>
                      <a:pt x="11756" y="20095"/>
                    </a:cubicBezTo>
                    <a:cubicBezTo>
                      <a:pt x="11700" y="20106"/>
                      <a:pt x="11643" y="20111"/>
                      <a:pt x="11587" y="20110"/>
                    </a:cubicBezTo>
                    <a:cubicBezTo>
                      <a:pt x="11400" y="20105"/>
                      <a:pt x="11219" y="20030"/>
                      <a:pt x="11084" y="19892"/>
                    </a:cubicBezTo>
                    <a:lnTo>
                      <a:pt x="1692" y="10517"/>
                    </a:lnTo>
                    <a:cubicBezTo>
                      <a:pt x="1519" y="10343"/>
                      <a:pt x="1443" y="10094"/>
                      <a:pt x="1488" y="9852"/>
                    </a:cubicBezTo>
                    <a:cubicBezTo>
                      <a:pt x="1533" y="9610"/>
                      <a:pt x="1695" y="9407"/>
                      <a:pt x="1917" y="9308"/>
                    </a:cubicBezTo>
                    <a:lnTo>
                      <a:pt x="6505" y="7453"/>
                    </a:lnTo>
                    <a:cubicBezTo>
                      <a:pt x="9597" y="8490"/>
                      <a:pt x="12689" y="7491"/>
                      <a:pt x="15781" y="10821"/>
                    </a:cubicBezTo>
                    <a:cubicBezTo>
                      <a:pt x="15781" y="10821"/>
                      <a:pt x="12292" y="19639"/>
                      <a:pt x="12292" y="19639"/>
                    </a:cubicBezTo>
                    <a:close/>
                    <a:moveTo>
                      <a:pt x="15260" y="545"/>
                    </a:moveTo>
                    <a:cubicBezTo>
                      <a:pt x="14912" y="193"/>
                      <a:pt x="14449" y="0"/>
                      <a:pt x="13956" y="0"/>
                    </a:cubicBezTo>
                    <a:cubicBezTo>
                      <a:pt x="13463" y="0"/>
                      <a:pt x="13000" y="193"/>
                      <a:pt x="12651" y="546"/>
                    </a:cubicBezTo>
                    <a:lnTo>
                      <a:pt x="11610" y="1598"/>
                    </a:lnTo>
                    <a:cubicBezTo>
                      <a:pt x="11261" y="1949"/>
                      <a:pt x="11068" y="2417"/>
                      <a:pt x="11068" y="2915"/>
                    </a:cubicBezTo>
                    <a:cubicBezTo>
                      <a:pt x="11068" y="3265"/>
                      <a:pt x="11164" y="3601"/>
                      <a:pt x="11342" y="3893"/>
                    </a:cubicBezTo>
                    <a:lnTo>
                      <a:pt x="1324" y="7944"/>
                    </a:lnTo>
                    <a:cubicBezTo>
                      <a:pt x="654" y="8241"/>
                      <a:pt x="173" y="8851"/>
                      <a:pt x="38" y="9575"/>
                    </a:cubicBezTo>
                    <a:cubicBezTo>
                      <a:pt x="-98" y="10302"/>
                      <a:pt x="130" y="11048"/>
                      <a:pt x="654" y="11576"/>
                    </a:cubicBezTo>
                    <a:lnTo>
                      <a:pt x="10041" y="20946"/>
                    </a:lnTo>
                    <a:cubicBezTo>
                      <a:pt x="10445" y="21354"/>
                      <a:pt x="10982" y="21586"/>
                      <a:pt x="11549" y="21599"/>
                    </a:cubicBezTo>
                    <a:cubicBezTo>
                      <a:pt x="11562" y="21599"/>
                      <a:pt x="11593" y="21599"/>
                      <a:pt x="11605" y="21599"/>
                    </a:cubicBezTo>
                    <a:cubicBezTo>
                      <a:pt x="11754" y="21599"/>
                      <a:pt x="11906" y="21584"/>
                      <a:pt x="12056" y="21553"/>
                    </a:cubicBezTo>
                    <a:cubicBezTo>
                      <a:pt x="12789" y="21399"/>
                      <a:pt x="13390" y="20888"/>
                      <a:pt x="13662" y="20191"/>
                    </a:cubicBezTo>
                    <a:lnTo>
                      <a:pt x="17604" y="10229"/>
                    </a:lnTo>
                    <a:cubicBezTo>
                      <a:pt x="17902" y="10426"/>
                      <a:pt x="18250" y="10532"/>
                      <a:pt x="18613" y="10532"/>
                    </a:cubicBezTo>
                    <a:cubicBezTo>
                      <a:pt x="19107" y="10532"/>
                      <a:pt x="19570" y="10338"/>
                      <a:pt x="19918" y="9986"/>
                    </a:cubicBezTo>
                    <a:lnTo>
                      <a:pt x="20957" y="8937"/>
                    </a:lnTo>
                    <a:cubicBezTo>
                      <a:pt x="21308" y="8585"/>
                      <a:pt x="21502" y="8116"/>
                      <a:pt x="21502" y="7617"/>
                    </a:cubicBezTo>
                    <a:cubicBezTo>
                      <a:pt x="21502" y="7117"/>
                      <a:pt x="21308" y="6648"/>
                      <a:pt x="20961" y="6300"/>
                    </a:cubicBezTo>
                    <a:cubicBezTo>
                      <a:pt x="20961" y="6300"/>
                      <a:pt x="15260" y="545"/>
                      <a:pt x="15260" y="545"/>
                    </a:cubicBezTo>
                    <a:close/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4" name="AutoShape 38"/>
              <p:cNvSpPr>
                <a:spLocks/>
              </p:cNvSpPr>
              <p:nvPr/>
            </p:nvSpPr>
            <p:spPr bwMode="auto">
              <a:xfrm>
                <a:off x="7478829" y="4206403"/>
                <a:ext cx="72231" cy="73025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0800" y="4320"/>
                    </a:moveTo>
                    <a:cubicBezTo>
                      <a:pt x="14381" y="4320"/>
                      <a:pt x="17279" y="7222"/>
                      <a:pt x="17279" y="10800"/>
                    </a:cubicBezTo>
                    <a:cubicBezTo>
                      <a:pt x="17279" y="14377"/>
                      <a:pt x="14381" y="17279"/>
                      <a:pt x="10800" y="17279"/>
                    </a:cubicBezTo>
                    <a:cubicBezTo>
                      <a:pt x="7218" y="17279"/>
                      <a:pt x="4319" y="14377"/>
                      <a:pt x="4319" y="10800"/>
                    </a:cubicBezTo>
                    <a:cubicBezTo>
                      <a:pt x="4319" y="7222"/>
                      <a:pt x="7218" y="4320"/>
                      <a:pt x="10800" y="4320"/>
                    </a:cubicBezTo>
                    <a:moveTo>
                      <a:pt x="10800" y="21599"/>
                    </a:moveTo>
                    <a:cubicBezTo>
                      <a:pt x="16752" y="21599"/>
                      <a:pt x="21600" y="16756"/>
                      <a:pt x="21600" y="10800"/>
                    </a:cubicBezTo>
                    <a:cubicBezTo>
                      <a:pt x="21600" y="4843"/>
                      <a:pt x="16752" y="0"/>
                      <a:pt x="10800" y="0"/>
                    </a:cubicBezTo>
                    <a:cubicBezTo>
                      <a:pt x="4847" y="0"/>
                      <a:pt x="0" y="4843"/>
                      <a:pt x="0" y="10800"/>
                    </a:cubicBezTo>
                    <a:cubicBezTo>
                      <a:pt x="0" y="16756"/>
                      <a:pt x="4847" y="21599"/>
                      <a:pt x="10800" y="21599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5" name="AutoShape 39"/>
              <p:cNvSpPr>
                <a:spLocks/>
              </p:cNvSpPr>
              <p:nvPr/>
            </p:nvSpPr>
            <p:spPr bwMode="auto">
              <a:xfrm>
                <a:off x="7667742" y="3973834"/>
                <a:ext cx="72231" cy="73025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0800" y="17279"/>
                    </a:moveTo>
                    <a:cubicBezTo>
                      <a:pt x="7218" y="17279"/>
                      <a:pt x="4320" y="14377"/>
                      <a:pt x="4320" y="10800"/>
                    </a:cubicBezTo>
                    <a:cubicBezTo>
                      <a:pt x="4320" y="7222"/>
                      <a:pt x="7218" y="4320"/>
                      <a:pt x="10800" y="4320"/>
                    </a:cubicBezTo>
                    <a:cubicBezTo>
                      <a:pt x="14381" y="4320"/>
                      <a:pt x="17280" y="7222"/>
                      <a:pt x="17280" y="10800"/>
                    </a:cubicBezTo>
                    <a:cubicBezTo>
                      <a:pt x="17280" y="14377"/>
                      <a:pt x="14381" y="17279"/>
                      <a:pt x="10800" y="17279"/>
                    </a:cubicBezTo>
                    <a:moveTo>
                      <a:pt x="10800" y="0"/>
                    </a:moveTo>
                    <a:cubicBezTo>
                      <a:pt x="4847" y="0"/>
                      <a:pt x="0" y="4843"/>
                      <a:pt x="0" y="10800"/>
                    </a:cubicBezTo>
                    <a:cubicBezTo>
                      <a:pt x="0" y="16756"/>
                      <a:pt x="4847" y="21599"/>
                      <a:pt x="10800" y="21599"/>
                    </a:cubicBezTo>
                    <a:cubicBezTo>
                      <a:pt x="16752" y="21599"/>
                      <a:pt x="21600" y="16756"/>
                      <a:pt x="21600" y="10800"/>
                    </a:cubicBezTo>
                    <a:cubicBezTo>
                      <a:pt x="21600" y="4843"/>
                      <a:pt x="16752" y="0"/>
                      <a:pt x="10800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6" name="AutoShape 40"/>
              <p:cNvSpPr>
                <a:spLocks/>
              </p:cNvSpPr>
              <p:nvPr/>
            </p:nvSpPr>
            <p:spPr bwMode="auto">
              <a:xfrm>
                <a:off x="7391517" y="4192115"/>
                <a:ext cx="57944" cy="57944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0800" y="5400"/>
                    </a:moveTo>
                    <a:cubicBezTo>
                      <a:pt x="13779" y="5400"/>
                      <a:pt x="16199" y="7815"/>
                      <a:pt x="16199" y="10800"/>
                    </a:cubicBezTo>
                    <a:cubicBezTo>
                      <a:pt x="16199" y="13784"/>
                      <a:pt x="13779" y="16200"/>
                      <a:pt x="10800" y="16200"/>
                    </a:cubicBezTo>
                    <a:cubicBezTo>
                      <a:pt x="7820" y="16200"/>
                      <a:pt x="5399" y="13784"/>
                      <a:pt x="5399" y="10800"/>
                    </a:cubicBezTo>
                    <a:cubicBezTo>
                      <a:pt x="5399" y="7815"/>
                      <a:pt x="7820" y="5400"/>
                      <a:pt x="10800" y="5400"/>
                    </a:cubicBezTo>
                    <a:moveTo>
                      <a:pt x="0" y="10800"/>
                    </a:moveTo>
                    <a:cubicBezTo>
                      <a:pt x="0" y="16753"/>
                      <a:pt x="4843" y="21599"/>
                      <a:pt x="10800" y="21599"/>
                    </a:cubicBezTo>
                    <a:cubicBezTo>
                      <a:pt x="16756" y="21599"/>
                      <a:pt x="21600" y="16753"/>
                      <a:pt x="21600" y="10800"/>
                    </a:cubicBezTo>
                    <a:cubicBezTo>
                      <a:pt x="21600" y="4846"/>
                      <a:pt x="16756" y="0"/>
                      <a:pt x="10800" y="0"/>
                    </a:cubicBezTo>
                    <a:cubicBezTo>
                      <a:pt x="4843" y="0"/>
                      <a:pt x="0" y="4846"/>
                      <a:pt x="0" y="1080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7" name="AutoShape 41"/>
              <p:cNvSpPr>
                <a:spLocks/>
              </p:cNvSpPr>
              <p:nvPr/>
            </p:nvSpPr>
            <p:spPr bwMode="auto">
              <a:xfrm>
                <a:off x="7449460" y="4293715"/>
                <a:ext cx="29369" cy="28575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0800" y="21599"/>
                    </a:moveTo>
                    <a:cubicBezTo>
                      <a:pt x="16758" y="21599"/>
                      <a:pt x="21600" y="16769"/>
                      <a:pt x="21600" y="10800"/>
                    </a:cubicBezTo>
                    <a:cubicBezTo>
                      <a:pt x="21600" y="4830"/>
                      <a:pt x="16758" y="0"/>
                      <a:pt x="10800" y="0"/>
                    </a:cubicBezTo>
                    <a:cubicBezTo>
                      <a:pt x="4841" y="0"/>
                      <a:pt x="0" y="4830"/>
                      <a:pt x="0" y="10800"/>
                    </a:cubicBezTo>
                    <a:cubicBezTo>
                      <a:pt x="0" y="16769"/>
                      <a:pt x="4841" y="21599"/>
                      <a:pt x="10800" y="21599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8" name="AutoShape 42"/>
              <p:cNvSpPr>
                <a:spLocks/>
              </p:cNvSpPr>
              <p:nvPr/>
            </p:nvSpPr>
            <p:spPr bwMode="auto">
              <a:xfrm>
                <a:off x="7682029" y="4075434"/>
                <a:ext cx="28575" cy="29369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0800" y="0"/>
                    </a:moveTo>
                    <a:cubicBezTo>
                      <a:pt x="4841" y="0"/>
                      <a:pt x="0" y="4830"/>
                      <a:pt x="0" y="10800"/>
                    </a:cubicBezTo>
                    <a:cubicBezTo>
                      <a:pt x="0" y="16769"/>
                      <a:pt x="4841" y="21599"/>
                      <a:pt x="10800" y="21599"/>
                    </a:cubicBezTo>
                    <a:cubicBezTo>
                      <a:pt x="16758" y="21599"/>
                      <a:pt x="21600" y="16769"/>
                      <a:pt x="21600" y="10800"/>
                    </a:cubicBezTo>
                    <a:cubicBezTo>
                      <a:pt x="21600" y="4830"/>
                      <a:pt x="16758" y="0"/>
                      <a:pt x="10800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</p:grpSp>
      </p:grpSp>
      <p:grpSp>
        <p:nvGrpSpPr>
          <p:cNvPr id="39" name="Group 46"/>
          <p:cNvGrpSpPr/>
          <p:nvPr/>
        </p:nvGrpSpPr>
        <p:grpSpPr>
          <a:xfrm>
            <a:off x="5629306" y="4268704"/>
            <a:ext cx="1995990" cy="2524484"/>
            <a:chOff x="4579053" y="3458125"/>
            <a:chExt cx="1497199" cy="1893624"/>
          </a:xfrm>
        </p:grpSpPr>
        <p:sp>
          <p:nvSpPr>
            <p:cNvPr id="40" name="Freeform 90"/>
            <p:cNvSpPr>
              <a:spLocks/>
            </p:cNvSpPr>
            <p:nvPr/>
          </p:nvSpPr>
          <p:spPr bwMode="auto">
            <a:xfrm>
              <a:off x="4579053" y="3458125"/>
              <a:ext cx="1497199" cy="1893624"/>
            </a:xfrm>
            <a:custGeom>
              <a:avLst/>
              <a:gdLst>
                <a:gd name="T0" fmla="*/ 788 w 865"/>
                <a:gd name="T1" fmla="*/ 479 h 1094"/>
                <a:gd name="T2" fmla="*/ 865 w 865"/>
                <a:gd name="T3" fmla="*/ 500 h 1094"/>
                <a:gd name="T4" fmla="*/ 865 w 865"/>
                <a:gd name="T5" fmla="*/ 224 h 1094"/>
                <a:gd name="T6" fmla="*/ 596 w 865"/>
                <a:gd name="T7" fmla="*/ 224 h 1094"/>
                <a:gd name="T8" fmla="*/ 624 w 865"/>
                <a:gd name="T9" fmla="*/ 140 h 1094"/>
                <a:gd name="T10" fmla="*/ 484 w 865"/>
                <a:gd name="T11" fmla="*/ 0 h 1094"/>
                <a:gd name="T12" fmla="*/ 345 w 865"/>
                <a:gd name="T13" fmla="*/ 140 h 1094"/>
                <a:gd name="T14" fmla="*/ 373 w 865"/>
                <a:gd name="T15" fmla="*/ 224 h 1094"/>
                <a:gd name="T16" fmla="*/ 0 w 865"/>
                <a:gd name="T17" fmla="*/ 224 h 1094"/>
                <a:gd name="T18" fmla="*/ 865 w 865"/>
                <a:gd name="T19" fmla="*/ 1094 h 1094"/>
                <a:gd name="T20" fmla="*/ 865 w 865"/>
                <a:gd name="T21" fmla="*/ 773 h 1094"/>
                <a:gd name="T22" fmla="*/ 788 w 865"/>
                <a:gd name="T23" fmla="*/ 794 h 1094"/>
                <a:gd name="T24" fmla="*/ 630 w 865"/>
                <a:gd name="T25" fmla="*/ 637 h 1094"/>
                <a:gd name="T26" fmla="*/ 788 w 865"/>
                <a:gd name="T27" fmla="*/ 479 h 10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65" h="1094">
                  <a:moveTo>
                    <a:pt x="788" y="479"/>
                  </a:moveTo>
                  <a:cubicBezTo>
                    <a:pt x="816" y="479"/>
                    <a:pt x="842" y="487"/>
                    <a:pt x="865" y="500"/>
                  </a:cubicBezTo>
                  <a:cubicBezTo>
                    <a:pt x="865" y="224"/>
                    <a:pt x="865" y="224"/>
                    <a:pt x="865" y="224"/>
                  </a:cubicBezTo>
                  <a:cubicBezTo>
                    <a:pt x="596" y="224"/>
                    <a:pt x="596" y="224"/>
                    <a:pt x="596" y="224"/>
                  </a:cubicBezTo>
                  <a:cubicBezTo>
                    <a:pt x="613" y="201"/>
                    <a:pt x="624" y="172"/>
                    <a:pt x="624" y="140"/>
                  </a:cubicBezTo>
                  <a:cubicBezTo>
                    <a:pt x="624" y="63"/>
                    <a:pt x="561" y="0"/>
                    <a:pt x="484" y="0"/>
                  </a:cubicBezTo>
                  <a:cubicBezTo>
                    <a:pt x="407" y="0"/>
                    <a:pt x="345" y="63"/>
                    <a:pt x="345" y="140"/>
                  </a:cubicBezTo>
                  <a:cubicBezTo>
                    <a:pt x="345" y="172"/>
                    <a:pt x="355" y="201"/>
                    <a:pt x="373" y="224"/>
                  </a:cubicBezTo>
                  <a:cubicBezTo>
                    <a:pt x="0" y="224"/>
                    <a:pt x="0" y="224"/>
                    <a:pt x="0" y="224"/>
                  </a:cubicBezTo>
                  <a:cubicBezTo>
                    <a:pt x="3" y="702"/>
                    <a:pt x="388" y="1088"/>
                    <a:pt x="865" y="1094"/>
                  </a:cubicBezTo>
                  <a:cubicBezTo>
                    <a:pt x="865" y="773"/>
                    <a:pt x="865" y="773"/>
                    <a:pt x="865" y="773"/>
                  </a:cubicBezTo>
                  <a:cubicBezTo>
                    <a:pt x="842" y="786"/>
                    <a:pt x="816" y="794"/>
                    <a:pt x="788" y="794"/>
                  </a:cubicBezTo>
                  <a:cubicBezTo>
                    <a:pt x="701" y="794"/>
                    <a:pt x="630" y="723"/>
                    <a:pt x="630" y="637"/>
                  </a:cubicBezTo>
                  <a:cubicBezTo>
                    <a:pt x="630" y="550"/>
                    <a:pt x="701" y="479"/>
                    <a:pt x="788" y="479"/>
                  </a:cubicBezTo>
                </a:path>
              </a:pathLst>
            </a:custGeom>
            <a:solidFill>
              <a:schemeClr val="accent4"/>
            </a:solidFill>
            <a:ln w="9525">
              <a:solidFill>
                <a:schemeClr val="accent4">
                  <a:lumMod val="75000"/>
                </a:schemeClr>
              </a:solidFill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1" name="AutoShape 117"/>
            <p:cNvSpPr>
              <a:spLocks/>
            </p:cNvSpPr>
            <p:nvPr/>
          </p:nvSpPr>
          <p:spPr bwMode="auto">
            <a:xfrm>
              <a:off x="5041304" y="4148943"/>
              <a:ext cx="518520" cy="389111"/>
            </a:xfrm>
            <a:custGeom>
              <a:avLst/>
              <a:gdLst>
                <a:gd name="T0" fmla="+- 0 10799 1"/>
                <a:gd name="T1" fmla="*/ T0 w 21596"/>
                <a:gd name="T2" fmla="*/ 10800 h 21600"/>
                <a:gd name="T3" fmla="+- 0 10799 1"/>
                <a:gd name="T4" fmla="*/ T3 w 21596"/>
                <a:gd name="T5" fmla="*/ 10800 h 21600"/>
                <a:gd name="T6" fmla="+- 0 10799 1"/>
                <a:gd name="T7" fmla="*/ T6 w 21596"/>
                <a:gd name="T8" fmla="*/ 10800 h 21600"/>
                <a:gd name="T9" fmla="+- 0 10799 1"/>
                <a:gd name="T10" fmla="*/ T9 w 21596"/>
                <a:gd name="T11" fmla="*/ 10800 h 21600"/>
              </a:gdLst>
              <a:ahLst/>
              <a:cxnLst>
                <a:cxn ang="0">
                  <a:pos x="T1" y="T2"/>
                </a:cxn>
                <a:cxn ang="0">
                  <a:pos x="T4" y="T5"/>
                </a:cxn>
                <a:cxn ang="0">
                  <a:pos x="T7" y="T8"/>
                </a:cxn>
                <a:cxn ang="0">
                  <a:pos x="T10" y="T11"/>
                </a:cxn>
              </a:cxnLst>
              <a:rect l="0" t="0" r="r" b="b"/>
              <a:pathLst>
                <a:path w="21596" h="21600">
                  <a:moveTo>
                    <a:pt x="4511" y="2151"/>
                  </a:moveTo>
                  <a:lnTo>
                    <a:pt x="6064" y="3877"/>
                  </a:lnTo>
                  <a:lnTo>
                    <a:pt x="4246" y="6302"/>
                  </a:lnTo>
                  <a:lnTo>
                    <a:pt x="1353" y="6302"/>
                  </a:lnTo>
                  <a:cubicBezTo>
                    <a:pt x="1353" y="6302"/>
                    <a:pt x="4511" y="2151"/>
                    <a:pt x="4511" y="2151"/>
                  </a:cubicBezTo>
                  <a:close/>
                  <a:moveTo>
                    <a:pt x="17348" y="6302"/>
                  </a:moveTo>
                  <a:lnTo>
                    <a:pt x="15531" y="3877"/>
                  </a:lnTo>
                  <a:lnTo>
                    <a:pt x="17082" y="2153"/>
                  </a:lnTo>
                  <a:lnTo>
                    <a:pt x="20191" y="6302"/>
                  </a:lnTo>
                  <a:cubicBezTo>
                    <a:pt x="20191" y="6302"/>
                    <a:pt x="17348" y="6302"/>
                    <a:pt x="17348" y="6302"/>
                  </a:cubicBezTo>
                  <a:close/>
                  <a:moveTo>
                    <a:pt x="17264" y="7202"/>
                  </a:moveTo>
                  <a:lnTo>
                    <a:pt x="19663" y="7202"/>
                  </a:lnTo>
                  <a:lnTo>
                    <a:pt x="13021" y="16638"/>
                  </a:lnTo>
                  <a:cubicBezTo>
                    <a:pt x="13021" y="16638"/>
                    <a:pt x="17264" y="7202"/>
                    <a:pt x="17264" y="7202"/>
                  </a:cubicBezTo>
                  <a:close/>
                  <a:moveTo>
                    <a:pt x="8574" y="16637"/>
                  </a:moveTo>
                  <a:lnTo>
                    <a:pt x="1933" y="7202"/>
                  </a:lnTo>
                  <a:lnTo>
                    <a:pt x="4330" y="7202"/>
                  </a:lnTo>
                  <a:cubicBezTo>
                    <a:pt x="4330" y="7202"/>
                    <a:pt x="8574" y="16637"/>
                    <a:pt x="8574" y="16637"/>
                  </a:cubicBezTo>
                  <a:close/>
                  <a:moveTo>
                    <a:pt x="8429" y="7202"/>
                  </a:moveTo>
                  <a:lnTo>
                    <a:pt x="10084" y="18249"/>
                  </a:lnTo>
                  <a:lnTo>
                    <a:pt x="5117" y="7202"/>
                  </a:lnTo>
                  <a:cubicBezTo>
                    <a:pt x="5117" y="7202"/>
                    <a:pt x="8429" y="7202"/>
                    <a:pt x="8429" y="7202"/>
                  </a:cubicBezTo>
                  <a:close/>
                  <a:moveTo>
                    <a:pt x="6584" y="4456"/>
                  </a:moveTo>
                  <a:lnTo>
                    <a:pt x="8246" y="6302"/>
                  </a:lnTo>
                  <a:lnTo>
                    <a:pt x="5200" y="6302"/>
                  </a:lnTo>
                  <a:cubicBezTo>
                    <a:pt x="5200" y="6302"/>
                    <a:pt x="6584" y="4456"/>
                    <a:pt x="6584" y="4456"/>
                  </a:cubicBezTo>
                  <a:close/>
                  <a:moveTo>
                    <a:pt x="6543" y="3238"/>
                  </a:moveTo>
                  <a:lnTo>
                    <a:pt x="5250" y="1800"/>
                  </a:lnTo>
                  <a:lnTo>
                    <a:pt x="7621" y="1800"/>
                  </a:lnTo>
                  <a:cubicBezTo>
                    <a:pt x="7621" y="1800"/>
                    <a:pt x="6543" y="3238"/>
                    <a:pt x="6543" y="3238"/>
                  </a:cubicBezTo>
                  <a:close/>
                  <a:moveTo>
                    <a:pt x="10797" y="3466"/>
                  </a:moveTo>
                  <a:lnTo>
                    <a:pt x="9299" y="1800"/>
                  </a:lnTo>
                  <a:lnTo>
                    <a:pt x="12296" y="1800"/>
                  </a:lnTo>
                  <a:cubicBezTo>
                    <a:pt x="12296" y="1800"/>
                    <a:pt x="10797" y="3466"/>
                    <a:pt x="10797" y="3466"/>
                  </a:cubicBezTo>
                  <a:close/>
                  <a:moveTo>
                    <a:pt x="13974" y="1800"/>
                  </a:moveTo>
                  <a:lnTo>
                    <a:pt x="16345" y="1800"/>
                  </a:lnTo>
                  <a:lnTo>
                    <a:pt x="15052" y="3238"/>
                  </a:lnTo>
                  <a:cubicBezTo>
                    <a:pt x="15052" y="3238"/>
                    <a:pt x="13974" y="1800"/>
                    <a:pt x="13974" y="1800"/>
                  </a:cubicBezTo>
                  <a:close/>
                  <a:moveTo>
                    <a:pt x="13349" y="6302"/>
                  </a:moveTo>
                  <a:lnTo>
                    <a:pt x="15011" y="4456"/>
                  </a:lnTo>
                  <a:lnTo>
                    <a:pt x="16394" y="6302"/>
                  </a:lnTo>
                  <a:cubicBezTo>
                    <a:pt x="16394" y="6302"/>
                    <a:pt x="13349" y="6302"/>
                    <a:pt x="13349" y="6302"/>
                  </a:cubicBezTo>
                  <a:close/>
                  <a:moveTo>
                    <a:pt x="13166" y="7202"/>
                  </a:moveTo>
                  <a:lnTo>
                    <a:pt x="16478" y="7202"/>
                  </a:lnTo>
                  <a:lnTo>
                    <a:pt x="11511" y="18249"/>
                  </a:lnTo>
                  <a:cubicBezTo>
                    <a:pt x="11511" y="18249"/>
                    <a:pt x="13166" y="7202"/>
                    <a:pt x="13166" y="7202"/>
                  </a:cubicBezTo>
                  <a:close/>
                  <a:moveTo>
                    <a:pt x="12478" y="7202"/>
                  </a:moveTo>
                  <a:lnTo>
                    <a:pt x="10797" y="18414"/>
                  </a:lnTo>
                  <a:lnTo>
                    <a:pt x="9117" y="7202"/>
                  </a:lnTo>
                  <a:cubicBezTo>
                    <a:pt x="9117" y="7202"/>
                    <a:pt x="12478" y="7202"/>
                    <a:pt x="12478" y="7202"/>
                  </a:cubicBezTo>
                  <a:close/>
                  <a:moveTo>
                    <a:pt x="8773" y="5716"/>
                  </a:moveTo>
                  <a:lnTo>
                    <a:pt x="7064" y="3817"/>
                  </a:lnTo>
                  <a:lnTo>
                    <a:pt x="8426" y="2000"/>
                  </a:lnTo>
                  <a:lnTo>
                    <a:pt x="10270" y="4051"/>
                  </a:lnTo>
                  <a:cubicBezTo>
                    <a:pt x="10270" y="4051"/>
                    <a:pt x="8773" y="5716"/>
                    <a:pt x="8773" y="5716"/>
                  </a:cubicBezTo>
                  <a:close/>
                  <a:moveTo>
                    <a:pt x="11325" y="4051"/>
                  </a:moveTo>
                  <a:lnTo>
                    <a:pt x="13169" y="2000"/>
                  </a:lnTo>
                  <a:lnTo>
                    <a:pt x="14531" y="3817"/>
                  </a:lnTo>
                  <a:lnTo>
                    <a:pt x="12822" y="5716"/>
                  </a:lnTo>
                  <a:cubicBezTo>
                    <a:pt x="12822" y="5716"/>
                    <a:pt x="11325" y="4051"/>
                    <a:pt x="11325" y="4051"/>
                  </a:cubicBezTo>
                  <a:close/>
                  <a:moveTo>
                    <a:pt x="12296" y="6302"/>
                  </a:moveTo>
                  <a:lnTo>
                    <a:pt x="9299" y="6302"/>
                  </a:lnTo>
                  <a:lnTo>
                    <a:pt x="10797" y="4638"/>
                  </a:lnTo>
                  <a:cubicBezTo>
                    <a:pt x="10797" y="4638"/>
                    <a:pt x="12296" y="6302"/>
                    <a:pt x="12296" y="6302"/>
                  </a:cubicBezTo>
                  <a:close/>
                  <a:moveTo>
                    <a:pt x="21200" y="5102"/>
                  </a:moveTo>
                  <a:lnTo>
                    <a:pt x="17771" y="527"/>
                  </a:lnTo>
                  <a:cubicBezTo>
                    <a:pt x="17518" y="189"/>
                    <a:pt x="17176" y="0"/>
                    <a:pt x="16817" y="0"/>
                  </a:cubicBezTo>
                  <a:lnTo>
                    <a:pt x="4779" y="0"/>
                  </a:lnTo>
                  <a:cubicBezTo>
                    <a:pt x="4420" y="0"/>
                    <a:pt x="4077" y="189"/>
                    <a:pt x="3824" y="527"/>
                  </a:cubicBezTo>
                  <a:lnTo>
                    <a:pt x="395" y="5102"/>
                  </a:lnTo>
                  <a:cubicBezTo>
                    <a:pt x="131" y="5455"/>
                    <a:pt x="-1" y="5921"/>
                    <a:pt x="-1" y="6387"/>
                  </a:cubicBezTo>
                  <a:cubicBezTo>
                    <a:pt x="1" y="6810"/>
                    <a:pt x="114" y="7233"/>
                    <a:pt x="341" y="7573"/>
                  </a:cubicBezTo>
                  <a:lnTo>
                    <a:pt x="9788" y="20995"/>
                  </a:lnTo>
                  <a:cubicBezTo>
                    <a:pt x="10045" y="21379"/>
                    <a:pt x="10412" y="21599"/>
                    <a:pt x="10797" y="21599"/>
                  </a:cubicBezTo>
                  <a:cubicBezTo>
                    <a:pt x="11183" y="21599"/>
                    <a:pt x="11550" y="21379"/>
                    <a:pt x="11807" y="20995"/>
                  </a:cubicBezTo>
                  <a:lnTo>
                    <a:pt x="21255" y="7573"/>
                  </a:lnTo>
                  <a:cubicBezTo>
                    <a:pt x="21485" y="7226"/>
                    <a:pt x="21598" y="6791"/>
                    <a:pt x="21595" y="6359"/>
                  </a:cubicBezTo>
                  <a:cubicBezTo>
                    <a:pt x="21593" y="5902"/>
                    <a:pt x="21459" y="5449"/>
                    <a:pt x="21200" y="5102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25397" tIns="25397" rIns="25397" bIns="25397" anchor="ctr"/>
            <a:lstStyle/>
            <a:p>
              <a:pPr algn="ctr" defTabSz="304735" hangingPunct="0"/>
              <a:endParaRPr lang="en-US" sz="20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42" name="Group 49"/>
          <p:cNvGrpSpPr/>
          <p:nvPr/>
        </p:nvGrpSpPr>
        <p:grpSpPr>
          <a:xfrm>
            <a:off x="7667220" y="2748553"/>
            <a:ext cx="2006715" cy="2540085"/>
            <a:chOff x="6107703" y="2317855"/>
            <a:chExt cx="1505244" cy="1905326"/>
          </a:xfrm>
        </p:grpSpPr>
        <p:sp>
          <p:nvSpPr>
            <p:cNvPr id="43" name="Freeform 83"/>
            <p:cNvSpPr>
              <a:spLocks/>
            </p:cNvSpPr>
            <p:nvPr/>
          </p:nvSpPr>
          <p:spPr bwMode="auto">
            <a:xfrm>
              <a:off x="6107703" y="2317855"/>
              <a:ext cx="1505244" cy="1905326"/>
            </a:xfrm>
            <a:custGeom>
              <a:avLst/>
              <a:gdLst>
                <a:gd name="T0" fmla="*/ 870 w 870"/>
                <a:gd name="T1" fmla="*/ 865 h 1101"/>
                <a:gd name="T2" fmla="*/ 0 w 870"/>
                <a:gd name="T3" fmla="*/ 0 h 1101"/>
                <a:gd name="T4" fmla="*/ 0 w 870"/>
                <a:gd name="T5" fmla="*/ 333 h 1101"/>
                <a:gd name="T6" fmla="*/ 79 w 870"/>
                <a:gd name="T7" fmla="*/ 312 h 1101"/>
                <a:gd name="T8" fmla="*/ 236 w 870"/>
                <a:gd name="T9" fmla="*/ 469 h 1101"/>
                <a:gd name="T10" fmla="*/ 79 w 870"/>
                <a:gd name="T11" fmla="*/ 627 h 1101"/>
                <a:gd name="T12" fmla="*/ 0 w 870"/>
                <a:gd name="T13" fmla="*/ 606 h 1101"/>
                <a:gd name="T14" fmla="*/ 0 w 870"/>
                <a:gd name="T15" fmla="*/ 865 h 1101"/>
                <a:gd name="T16" fmla="*/ 299 w 870"/>
                <a:gd name="T17" fmla="*/ 865 h 1101"/>
                <a:gd name="T18" fmla="*/ 260 w 870"/>
                <a:gd name="T19" fmla="*/ 962 h 1101"/>
                <a:gd name="T20" fmla="*/ 400 w 870"/>
                <a:gd name="T21" fmla="*/ 1101 h 1101"/>
                <a:gd name="T22" fmla="*/ 540 w 870"/>
                <a:gd name="T23" fmla="*/ 962 h 1101"/>
                <a:gd name="T24" fmla="*/ 501 w 870"/>
                <a:gd name="T25" fmla="*/ 865 h 1101"/>
                <a:gd name="T26" fmla="*/ 870 w 870"/>
                <a:gd name="T27" fmla="*/ 865 h 1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70" h="1101">
                  <a:moveTo>
                    <a:pt x="870" y="865"/>
                  </a:moveTo>
                  <a:cubicBezTo>
                    <a:pt x="864" y="388"/>
                    <a:pt x="478" y="3"/>
                    <a:pt x="0" y="0"/>
                  </a:cubicBezTo>
                  <a:cubicBezTo>
                    <a:pt x="0" y="333"/>
                    <a:pt x="0" y="333"/>
                    <a:pt x="0" y="333"/>
                  </a:cubicBezTo>
                  <a:cubicBezTo>
                    <a:pt x="23" y="320"/>
                    <a:pt x="50" y="312"/>
                    <a:pt x="79" y="312"/>
                  </a:cubicBezTo>
                  <a:cubicBezTo>
                    <a:pt x="165" y="312"/>
                    <a:pt x="236" y="383"/>
                    <a:pt x="236" y="469"/>
                  </a:cubicBezTo>
                  <a:cubicBezTo>
                    <a:pt x="236" y="556"/>
                    <a:pt x="165" y="627"/>
                    <a:pt x="79" y="627"/>
                  </a:cubicBezTo>
                  <a:cubicBezTo>
                    <a:pt x="50" y="627"/>
                    <a:pt x="23" y="619"/>
                    <a:pt x="0" y="606"/>
                  </a:cubicBezTo>
                  <a:cubicBezTo>
                    <a:pt x="0" y="865"/>
                    <a:pt x="0" y="865"/>
                    <a:pt x="0" y="865"/>
                  </a:cubicBezTo>
                  <a:cubicBezTo>
                    <a:pt x="299" y="865"/>
                    <a:pt x="299" y="865"/>
                    <a:pt x="299" y="865"/>
                  </a:cubicBezTo>
                  <a:cubicBezTo>
                    <a:pt x="275" y="890"/>
                    <a:pt x="260" y="924"/>
                    <a:pt x="260" y="962"/>
                  </a:cubicBezTo>
                  <a:cubicBezTo>
                    <a:pt x="260" y="1039"/>
                    <a:pt x="323" y="1101"/>
                    <a:pt x="400" y="1101"/>
                  </a:cubicBezTo>
                  <a:cubicBezTo>
                    <a:pt x="477" y="1101"/>
                    <a:pt x="540" y="1039"/>
                    <a:pt x="540" y="962"/>
                  </a:cubicBezTo>
                  <a:cubicBezTo>
                    <a:pt x="540" y="924"/>
                    <a:pt x="525" y="890"/>
                    <a:pt x="501" y="865"/>
                  </a:cubicBezTo>
                  <a:cubicBezTo>
                    <a:pt x="870" y="865"/>
                    <a:pt x="870" y="865"/>
                    <a:pt x="870" y="865"/>
                  </a:cubicBezTo>
                </a:path>
              </a:pathLst>
            </a:custGeom>
            <a:solidFill>
              <a:schemeClr val="accent2"/>
            </a:solidFill>
            <a:ln w="9525">
              <a:solidFill>
                <a:schemeClr val="accent2">
                  <a:lumMod val="75000"/>
                </a:schemeClr>
              </a:solidFill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grpSp>
          <p:nvGrpSpPr>
            <p:cNvPr id="44" name="Group 51"/>
            <p:cNvGrpSpPr/>
            <p:nvPr/>
          </p:nvGrpSpPr>
          <p:grpSpPr>
            <a:xfrm>
              <a:off x="6645078" y="3043618"/>
              <a:ext cx="518520" cy="518520"/>
              <a:chOff x="4427654" y="3049909"/>
              <a:chExt cx="464344" cy="464344"/>
            </a:xfrm>
            <a:solidFill>
              <a:schemeClr val="bg1"/>
            </a:solidFill>
          </p:grpSpPr>
          <p:sp>
            <p:nvSpPr>
              <p:cNvPr id="45" name="AutoShape 123"/>
              <p:cNvSpPr>
                <a:spLocks/>
              </p:cNvSpPr>
              <p:nvPr/>
            </p:nvSpPr>
            <p:spPr bwMode="auto">
              <a:xfrm>
                <a:off x="4427654" y="3049909"/>
                <a:ext cx="464344" cy="464344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8180" y="12132"/>
                    </a:moveTo>
                    <a:cubicBezTo>
                      <a:pt x="17710" y="12226"/>
                      <a:pt x="17327" y="12561"/>
                      <a:pt x="17170" y="13012"/>
                    </a:cubicBezTo>
                    <a:cubicBezTo>
                      <a:pt x="17083" y="13261"/>
                      <a:pt x="16981" y="13503"/>
                      <a:pt x="16868" y="13738"/>
                    </a:cubicBezTo>
                    <a:cubicBezTo>
                      <a:pt x="16658" y="14169"/>
                      <a:pt x="16694" y="14677"/>
                      <a:pt x="16959" y="15075"/>
                    </a:cubicBezTo>
                    <a:lnTo>
                      <a:pt x="18131" y="16833"/>
                    </a:lnTo>
                    <a:lnTo>
                      <a:pt x="16832" y="18132"/>
                    </a:lnTo>
                    <a:lnTo>
                      <a:pt x="15075" y="16960"/>
                    </a:lnTo>
                    <a:cubicBezTo>
                      <a:pt x="14850" y="16810"/>
                      <a:pt x="14589" y="16733"/>
                      <a:pt x="14326" y="16733"/>
                    </a:cubicBezTo>
                    <a:cubicBezTo>
                      <a:pt x="14126" y="16733"/>
                      <a:pt x="13924" y="16778"/>
                      <a:pt x="13738" y="16868"/>
                    </a:cubicBezTo>
                    <a:cubicBezTo>
                      <a:pt x="13504" y="16981"/>
                      <a:pt x="13262" y="17083"/>
                      <a:pt x="13012" y="17170"/>
                    </a:cubicBezTo>
                    <a:cubicBezTo>
                      <a:pt x="12561" y="17327"/>
                      <a:pt x="12226" y="17712"/>
                      <a:pt x="12133" y="18180"/>
                    </a:cubicBezTo>
                    <a:lnTo>
                      <a:pt x="11717" y="20249"/>
                    </a:lnTo>
                    <a:lnTo>
                      <a:pt x="9881" y="20249"/>
                    </a:lnTo>
                    <a:lnTo>
                      <a:pt x="9467" y="18180"/>
                    </a:lnTo>
                    <a:cubicBezTo>
                      <a:pt x="9373" y="17712"/>
                      <a:pt x="9039" y="17327"/>
                      <a:pt x="8588" y="17170"/>
                    </a:cubicBezTo>
                    <a:cubicBezTo>
                      <a:pt x="8339" y="17083"/>
                      <a:pt x="8096" y="16983"/>
                      <a:pt x="7861" y="16869"/>
                    </a:cubicBezTo>
                    <a:cubicBezTo>
                      <a:pt x="7675" y="16778"/>
                      <a:pt x="7474" y="16733"/>
                      <a:pt x="7273" y="16733"/>
                    </a:cubicBezTo>
                    <a:cubicBezTo>
                      <a:pt x="7011" y="16733"/>
                      <a:pt x="6750" y="16810"/>
                      <a:pt x="6525" y="16960"/>
                    </a:cubicBezTo>
                    <a:lnTo>
                      <a:pt x="4767" y="18132"/>
                    </a:lnTo>
                    <a:lnTo>
                      <a:pt x="3468" y="16833"/>
                    </a:lnTo>
                    <a:lnTo>
                      <a:pt x="4639" y="15075"/>
                    </a:lnTo>
                    <a:cubicBezTo>
                      <a:pt x="4904" y="14677"/>
                      <a:pt x="4939" y="14169"/>
                      <a:pt x="4732" y="13738"/>
                    </a:cubicBezTo>
                    <a:cubicBezTo>
                      <a:pt x="4618" y="13504"/>
                      <a:pt x="4516" y="13263"/>
                      <a:pt x="4429" y="13013"/>
                    </a:cubicBezTo>
                    <a:cubicBezTo>
                      <a:pt x="4273" y="12561"/>
                      <a:pt x="3888" y="12227"/>
                      <a:pt x="3419" y="12133"/>
                    </a:cubicBezTo>
                    <a:lnTo>
                      <a:pt x="1350" y="11718"/>
                    </a:lnTo>
                    <a:lnTo>
                      <a:pt x="1349" y="9882"/>
                    </a:lnTo>
                    <a:lnTo>
                      <a:pt x="3419" y="9468"/>
                    </a:lnTo>
                    <a:cubicBezTo>
                      <a:pt x="3888" y="9374"/>
                      <a:pt x="4273" y="9039"/>
                      <a:pt x="4429" y="8588"/>
                    </a:cubicBezTo>
                    <a:cubicBezTo>
                      <a:pt x="4516" y="8338"/>
                      <a:pt x="4617" y="8096"/>
                      <a:pt x="4731" y="7862"/>
                    </a:cubicBezTo>
                    <a:cubicBezTo>
                      <a:pt x="4940" y="7431"/>
                      <a:pt x="4905" y="6923"/>
                      <a:pt x="4639" y="6524"/>
                    </a:cubicBezTo>
                    <a:lnTo>
                      <a:pt x="3468" y="4767"/>
                    </a:lnTo>
                    <a:lnTo>
                      <a:pt x="4767" y="3468"/>
                    </a:lnTo>
                    <a:lnTo>
                      <a:pt x="6525" y="4639"/>
                    </a:lnTo>
                    <a:cubicBezTo>
                      <a:pt x="6750" y="4790"/>
                      <a:pt x="7011" y="4866"/>
                      <a:pt x="7273" y="4866"/>
                    </a:cubicBezTo>
                    <a:cubicBezTo>
                      <a:pt x="7474" y="4866"/>
                      <a:pt x="7674" y="4822"/>
                      <a:pt x="7861" y="4732"/>
                    </a:cubicBezTo>
                    <a:cubicBezTo>
                      <a:pt x="8095" y="4619"/>
                      <a:pt x="8337" y="4517"/>
                      <a:pt x="8586" y="4430"/>
                    </a:cubicBezTo>
                    <a:cubicBezTo>
                      <a:pt x="9039" y="4272"/>
                      <a:pt x="9373" y="3888"/>
                      <a:pt x="9467" y="3420"/>
                    </a:cubicBezTo>
                    <a:lnTo>
                      <a:pt x="9881" y="1350"/>
                    </a:lnTo>
                    <a:lnTo>
                      <a:pt x="11717" y="1350"/>
                    </a:lnTo>
                    <a:lnTo>
                      <a:pt x="12131" y="3420"/>
                    </a:lnTo>
                    <a:cubicBezTo>
                      <a:pt x="12225" y="3888"/>
                      <a:pt x="12560" y="4272"/>
                      <a:pt x="13012" y="4430"/>
                    </a:cubicBezTo>
                    <a:cubicBezTo>
                      <a:pt x="13261" y="4517"/>
                      <a:pt x="13502" y="4617"/>
                      <a:pt x="13737" y="4731"/>
                    </a:cubicBezTo>
                    <a:cubicBezTo>
                      <a:pt x="13924" y="4822"/>
                      <a:pt x="14125" y="4866"/>
                      <a:pt x="14326" y="4866"/>
                    </a:cubicBezTo>
                    <a:cubicBezTo>
                      <a:pt x="14589" y="4866"/>
                      <a:pt x="14850" y="4790"/>
                      <a:pt x="15075" y="4639"/>
                    </a:cubicBezTo>
                    <a:lnTo>
                      <a:pt x="16832" y="3468"/>
                    </a:lnTo>
                    <a:lnTo>
                      <a:pt x="18131" y="4767"/>
                    </a:lnTo>
                    <a:lnTo>
                      <a:pt x="16959" y="6524"/>
                    </a:lnTo>
                    <a:cubicBezTo>
                      <a:pt x="16694" y="6923"/>
                      <a:pt x="16660" y="7431"/>
                      <a:pt x="16867" y="7861"/>
                    </a:cubicBezTo>
                    <a:cubicBezTo>
                      <a:pt x="16980" y="8096"/>
                      <a:pt x="17083" y="8337"/>
                      <a:pt x="17170" y="8587"/>
                    </a:cubicBezTo>
                    <a:cubicBezTo>
                      <a:pt x="17327" y="9039"/>
                      <a:pt x="17710" y="9373"/>
                      <a:pt x="18180" y="9467"/>
                    </a:cubicBezTo>
                    <a:lnTo>
                      <a:pt x="20248" y="9882"/>
                    </a:lnTo>
                    <a:lnTo>
                      <a:pt x="20250" y="11718"/>
                    </a:lnTo>
                    <a:cubicBezTo>
                      <a:pt x="20250" y="11718"/>
                      <a:pt x="18180" y="12132"/>
                      <a:pt x="18180" y="12132"/>
                    </a:cubicBezTo>
                    <a:close/>
                    <a:moveTo>
                      <a:pt x="20513" y="8558"/>
                    </a:moveTo>
                    <a:lnTo>
                      <a:pt x="18445" y="8143"/>
                    </a:lnTo>
                    <a:cubicBezTo>
                      <a:pt x="18341" y="7844"/>
                      <a:pt x="18218" y="7554"/>
                      <a:pt x="18082" y="7273"/>
                    </a:cubicBezTo>
                    <a:lnTo>
                      <a:pt x="19254" y="5516"/>
                    </a:lnTo>
                    <a:cubicBezTo>
                      <a:pt x="19611" y="4980"/>
                      <a:pt x="19540" y="4268"/>
                      <a:pt x="19085" y="3813"/>
                    </a:cubicBezTo>
                    <a:lnTo>
                      <a:pt x="17787" y="2514"/>
                    </a:lnTo>
                    <a:cubicBezTo>
                      <a:pt x="17526" y="2253"/>
                      <a:pt x="17181" y="2118"/>
                      <a:pt x="16831" y="2118"/>
                    </a:cubicBezTo>
                    <a:cubicBezTo>
                      <a:pt x="16573" y="2118"/>
                      <a:pt x="16312" y="2193"/>
                      <a:pt x="16084" y="2345"/>
                    </a:cubicBezTo>
                    <a:lnTo>
                      <a:pt x="14326" y="3516"/>
                    </a:lnTo>
                    <a:cubicBezTo>
                      <a:pt x="14044" y="3380"/>
                      <a:pt x="13754" y="3258"/>
                      <a:pt x="13455" y="3155"/>
                    </a:cubicBezTo>
                    <a:lnTo>
                      <a:pt x="13041" y="1085"/>
                    </a:lnTo>
                    <a:cubicBezTo>
                      <a:pt x="12916" y="454"/>
                      <a:pt x="12361" y="0"/>
                      <a:pt x="11717" y="0"/>
                    </a:cubicBezTo>
                    <a:lnTo>
                      <a:pt x="9881" y="0"/>
                    </a:lnTo>
                    <a:cubicBezTo>
                      <a:pt x="9238" y="0"/>
                      <a:pt x="8684" y="454"/>
                      <a:pt x="8557" y="1085"/>
                    </a:cubicBezTo>
                    <a:lnTo>
                      <a:pt x="8143" y="3155"/>
                    </a:lnTo>
                    <a:cubicBezTo>
                      <a:pt x="7843" y="3258"/>
                      <a:pt x="7554" y="3381"/>
                      <a:pt x="7273" y="3516"/>
                    </a:cubicBezTo>
                    <a:lnTo>
                      <a:pt x="5516" y="2345"/>
                    </a:lnTo>
                    <a:cubicBezTo>
                      <a:pt x="5287" y="2193"/>
                      <a:pt x="5026" y="2118"/>
                      <a:pt x="4767" y="2118"/>
                    </a:cubicBezTo>
                    <a:cubicBezTo>
                      <a:pt x="4419" y="2118"/>
                      <a:pt x="4073" y="2253"/>
                      <a:pt x="3812" y="2514"/>
                    </a:cubicBezTo>
                    <a:lnTo>
                      <a:pt x="2514" y="3813"/>
                    </a:lnTo>
                    <a:cubicBezTo>
                      <a:pt x="2059" y="4268"/>
                      <a:pt x="1988" y="4980"/>
                      <a:pt x="2345" y="5516"/>
                    </a:cubicBezTo>
                    <a:lnTo>
                      <a:pt x="3516" y="7273"/>
                    </a:lnTo>
                    <a:cubicBezTo>
                      <a:pt x="3380" y="7555"/>
                      <a:pt x="3258" y="7844"/>
                      <a:pt x="3154" y="8144"/>
                    </a:cubicBezTo>
                    <a:lnTo>
                      <a:pt x="1085" y="8558"/>
                    </a:lnTo>
                    <a:cubicBezTo>
                      <a:pt x="454" y="8684"/>
                      <a:pt x="0" y="9238"/>
                      <a:pt x="0" y="9882"/>
                    </a:cubicBezTo>
                    <a:lnTo>
                      <a:pt x="0" y="11718"/>
                    </a:lnTo>
                    <a:cubicBezTo>
                      <a:pt x="0" y="12361"/>
                      <a:pt x="454" y="12916"/>
                      <a:pt x="1085" y="13042"/>
                    </a:cubicBezTo>
                    <a:lnTo>
                      <a:pt x="3154" y="13456"/>
                    </a:lnTo>
                    <a:cubicBezTo>
                      <a:pt x="3258" y="13755"/>
                      <a:pt x="3380" y="14046"/>
                      <a:pt x="3516" y="14326"/>
                    </a:cubicBezTo>
                    <a:lnTo>
                      <a:pt x="2345" y="16083"/>
                    </a:lnTo>
                    <a:cubicBezTo>
                      <a:pt x="1988" y="16619"/>
                      <a:pt x="2059" y="17332"/>
                      <a:pt x="2514" y="17787"/>
                    </a:cubicBezTo>
                    <a:lnTo>
                      <a:pt x="3812" y="19086"/>
                    </a:lnTo>
                    <a:cubicBezTo>
                      <a:pt x="4073" y="19346"/>
                      <a:pt x="4419" y="19482"/>
                      <a:pt x="4767" y="19482"/>
                    </a:cubicBezTo>
                    <a:cubicBezTo>
                      <a:pt x="5026" y="19482"/>
                      <a:pt x="5287" y="19406"/>
                      <a:pt x="5516" y="19254"/>
                    </a:cubicBezTo>
                    <a:lnTo>
                      <a:pt x="7273" y="18083"/>
                    </a:lnTo>
                    <a:cubicBezTo>
                      <a:pt x="7554" y="18220"/>
                      <a:pt x="7843" y="18341"/>
                      <a:pt x="8143" y="18445"/>
                    </a:cubicBezTo>
                    <a:lnTo>
                      <a:pt x="8557" y="20514"/>
                    </a:lnTo>
                    <a:cubicBezTo>
                      <a:pt x="8684" y="21146"/>
                      <a:pt x="9238" y="21599"/>
                      <a:pt x="9881" y="21599"/>
                    </a:cubicBezTo>
                    <a:lnTo>
                      <a:pt x="11717" y="21599"/>
                    </a:lnTo>
                    <a:cubicBezTo>
                      <a:pt x="12361" y="21599"/>
                      <a:pt x="12916" y="21146"/>
                      <a:pt x="13041" y="20514"/>
                    </a:cubicBezTo>
                    <a:lnTo>
                      <a:pt x="13456" y="18445"/>
                    </a:lnTo>
                    <a:cubicBezTo>
                      <a:pt x="13755" y="18341"/>
                      <a:pt x="14046" y="18219"/>
                      <a:pt x="14326" y="18083"/>
                    </a:cubicBezTo>
                    <a:lnTo>
                      <a:pt x="16084" y="19254"/>
                    </a:lnTo>
                    <a:cubicBezTo>
                      <a:pt x="16312" y="19406"/>
                      <a:pt x="16573" y="19482"/>
                      <a:pt x="16831" y="19482"/>
                    </a:cubicBezTo>
                    <a:cubicBezTo>
                      <a:pt x="17181" y="19482"/>
                      <a:pt x="17526" y="19346"/>
                      <a:pt x="17787" y="19086"/>
                    </a:cubicBezTo>
                    <a:lnTo>
                      <a:pt x="19085" y="17787"/>
                    </a:lnTo>
                    <a:cubicBezTo>
                      <a:pt x="19540" y="17332"/>
                      <a:pt x="19611" y="16619"/>
                      <a:pt x="19254" y="16083"/>
                    </a:cubicBezTo>
                    <a:lnTo>
                      <a:pt x="18082" y="14326"/>
                    </a:lnTo>
                    <a:cubicBezTo>
                      <a:pt x="18219" y="14045"/>
                      <a:pt x="18341" y="13755"/>
                      <a:pt x="18445" y="13456"/>
                    </a:cubicBezTo>
                    <a:lnTo>
                      <a:pt x="20513" y="13042"/>
                    </a:lnTo>
                    <a:cubicBezTo>
                      <a:pt x="21145" y="12916"/>
                      <a:pt x="21599" y="12361"/>
                      <a:pt x="21599" y="11718"/>
                    </a:cubicBezTo>
                    <a:lnTo>
                      <a:pt x="21599" y="9882"/>
                    </a:lnTo>
                    <a:cubicBezTo>
                      <a:pt x="21599" y="9238"/>
                      <a:pt x="21145" y="8684"/>
                      <a:pt x="20513" y="8558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6" name="AutoShape 124"/>
              <p:cNvSpPr>
                <a:spLocks/>
              </p:cNvSpPr>
              <p:nvPr/>
            </p:nvSpPr>
            <p:spPr bwMode="auto">
              <a:xfrm>
                <a:off x="4558623" y="3180084"/>
                <a:ext cx="203200" cy="203200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0800" y="20250"/>
                    </a:moveTo>
                    <a:cubicBezTo>
                      <a:pt x="5580" y="20250"/>
                      <a:pt x="1350" y="16017"/>
                      <a:pt x="1350" y="10800"/>
                    </a:cubicBezTo>
                    <a:cubicBezTo>
                      <a:pt x="1350" y="5582"/>
                      <a:pt x="5580" y="1349"/>
                      <a:pt x="10800" y="1349"/>
                    </a:cubicBezTo>
                    <a:cubicBezTo>
                      <a:pt x="16016" y="1349"/>
                      <a:pt x="20250" y="5582"/>
                      <a:pt x="20250" y="10800"/>
                    </a:cubicBezTo>
                    <a:cubicBezTo>
                      <a:pt x="20250" y="16017"/>
                      <a:pt x="16016" y="20250"/>
                      <a:pt x="10800" y="20250"/>
                    </a:cubicBezTo>
                    <a:moveTo>
                      <a:pt x="10800" y="0"/>
                    </a:moveTo>
                    <a:cubicBezTo>
                      <a:pt x="4836" y="0"/>
                      <a:pt x="0" y="4836"/>
                      <a:pt x="0" y="10800"/>
                    </a:cubicBezTo>
                    <a:cubicBezTo>
                      <a:pt x="0" y="16763"/>
                      <a:pt x="4836" y="21600"/>
                      <a:pt x="10800" y="21600"/>
                    </a:cubicBezTo>
                    <a:cubicBezTo>
                      <a:pt x="16763" y="21600"/>
                      <a:pt x="21599" y="16763"/>
                      <a:pt x="21599" y="10800"/>
                    </a:cubicBezTo>
                    <a:cubicBezTo>
                      <a:pt x="21599" y="4836"/>
                      <a:pt x="16763" y="0"/>
                      <a:pt x="10800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7" name="AutoShape 125"/>
              <p:cNvSpPr>
                <a:spLocks/>
              </p:cNvSpPr>
              <p:nvPr/>
            </p:nvSpPr>
            <p:spPr bwMode="auto">
              <a:xfrm>
                <a:off x="4601485" y="3223740"/>
                <a:ext cx="116682" cy="116682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0800" y="18900"/>
                    </a:moveTo>
                    <a:cubicBezTo>
                      <a:pt x="6328" y="18900"/>
                      <a:pt x="2699" y="15271"/>
                      <a:pt x="2699" y="10800"/>
                    </a:cubicBezTo>
                    <a:cubicBezTo>
                      <a:pt x="2699" y="6329"/>
                      <a:pt x="6328" y="2700"/>
                      <a:pt x="10800" y="2700"/>
                    </a:cubicBezTo>
                    <a:cubicBezTo>
                      <a:pt x="15271" y="2700"/>
                      <a:pt x="18899" y="6329"/>
                      <a:pt x="18899" y="10800"/>
                    </a:cubicBezTo>
                    <a:cubicBezTo>
                      <a:pt x="18899" y="15271"/>
                      <a:pt x="15271" y="18900"/>
                      <a:pt x="10800" y="18900"/>
                    </a:cubicBezTo>
                    <a:moveTo>
                      <a:pt x="10800" y="0"/>
                    </a:moveTo>
                    <a:cubicBezTo>
                      <a:pt x="4830" y="0"/>
                      <a:pt x="0" y="4833"/>
                      <a:pt x="0" y="10800"/>
                    </a:cubicBezTo>
                    <a:cubicBezTo>
                      <a:pt x="0" y="16766"/>
                      <a:pt x="4830" y="21599"/>
                      <a:pt x="10800" y="21599"/>
                    </a:cubicBezTo>
                    <a:cubicBezTo>
                      <a:pt x="16764" y="21599"/>
                      <a:pt x="21600" y="16766"/>
                      <a:pt x="21600" y="10800"/>
                    </a:cubicBezTo>
                    <a:cubicBezTo>
                      <a:pt x="21600" y="4833"/>
                      <a:pt x="16764" y="0"/>
                      <a:pt x="10800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</p:grpSp>
      </p:grpSp>
      <p:grpSp>
        <p:nvGrpSpPr>
          <p:cNvPr id="48" name="Group 55"/>
          <p:cNvGrpSpPr/>
          <p:nvPr/>
        </p:nvGrpSpPr>
        <p:grpSpPr>
          <a:xfrm>
            <a:off x="5629302" y="2748557"/>
            <a:ext cx="2540085" cy="1995990"/>
            <a:chOff x="4579053" y="2317855"/>
            <a:chExt cx="1905326" cy="1497199"/>
          </a:xfrm>
        </p:grpSpPr>
        <p:sp>
          <p:nvSpPr>
            <p:cNvPr id="49" name="Freeform 66"/>
            <p:cNvSpPr>
              <a:spLocks/>
            </p:cNvSpPr>
            <p:nvPr/>
          </p:nvSpPr>
          <p:spPr bwMode="auto">
            <a:xfrm>
              <a:off x="4579053" y="2317855"/>
              <a:ext cx="1905326" cy="1497199"/>
            </a:xfrm>
            <a:custGeom>
              <a:avLst/>
              <a:gdLst>
                <a:gd name="T0" fmla="*/ 962 w 1101"/>
                <a:gd name="T1" fmla="*/ 330 h 865"/>
                <a:gd name="T2" fmla="*/ 865 w 1101"/>
                <a:gd name="T3" fmla="*/ 369 h 865"/>
                <a:gd name="T4" fmla="*/ 865 w 1101"/>
                <a:gd name="T5" fmla="*/ 0 h 865"/>
                <a:gd name="T6" fmla="*/ 0 w 1101"/>
                <a:gd name="T7" fmla="*/ 865 h 865"/>
                <a:gd name="T8" fmla="*/ 342 w 1101"/>
                <a:gd name="T9" fmla="*/ 865 h 865"/>
                <a:gd name="T10" fmla="*/ 327 w 1101"/>
                <a:gd name="T11" fmla="*/ 799 h 865"/>
                <a:gd name="T12" fmla="*/ 484 w 1101"/>
                <a:gd name="T13" fmla="*/ 642 h 865"/>
                <a:gd name="T14" fmla="*/ 642 w 1101"/>
                <a:gd name="T15" fmla="*/ 799 h 865"/>
                <a:gd name="T16" fmla="*/ 627 w 1101"/>
                <a:gd name="T17" fmla="*/ 865 h 865"/>
                <a:gd name="T18" fmla="*/ 865 w 1101"/>
                <a:gd name="T19" fmla="*/ 865 h 865"/>
                <a:gd name="T20" fmla="*/ 865 w 1101"/>
                <a:gd name="T21" fmla="*/ 570 h 865"/>
                <a:gd name="T22" fmla="*/ 962 w 1101"/>
                <a:gd name="T23" fmla="*/ 609 h 865"/>
                <a:gd name="T24" fmla="*/ 1101 w 1101"/>
                <a:gd name="T25" fmla="*/ 469 h 865"/>
                <a:gd name="T26" fmla="*/ 962 w 1101"/>
                <a:gd name="T27" fmla="*/ 330 h 8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101" h="865">
                  <a:moveTo>
                    <a:pt x="962" y="330"/>
                  </a:moveTo>
                  <a:cubicBezTo>
                    <a:pt x="924" y="330"/>
                    <a:pt x="890" y="345"/>
                    <a:pt x="865" y="369"/>
                  </a:cubicBezTo>
                  <a:cubicBezTo>
                    <a:pt x="865" y="0"/>
                    <a:pt x="865" y="0"/>
                    <a:pt x="865" y="0"/>
                  </a:cubicBezTo>
                  <a:cubicBezTo>
                    <a:pt x="390" y="6"/>
                    <a:pt x="6" y="390"/>
                    <a:pt x="0" y="865"/>
                  </a:cubicBezTo>
                  <a:cubicBezTo>
                    <a:pt x="342" y="865"/>
                    <a:pt x="342" y="865"/>
                    <a:pt x="342" y="865"/>
                  </a:cubicBezTo>
                  <a:cubicBezTo>
                    <a:pt x="332" y="845"/>
                    <a:pt x="327" y="823"/>
                    <a:pt x="327" y="799"/>
                  </a:cubicBezTo>
                  <a:cubicBezTo>
                    <a:pt x="327" y="712"/>
                    <a:pt x="398" y="642"/>
                    <a:pt x="484" y="642"/>
                  </a:cubicBezTo>
                  <a:cubicBezTo>
                    <a:pt x="571" y="642"/>
                    <a:pt x="642" y="712"/>
                    <a:pt x="642" y="799"/>
                  </a:cubicBezTo>
                  <a:cubicBezTo>
                    <a:pt x="642" y="823"/>
                    <a:pt x="636" y="845"/>
                    <a:pt x="627" y="865"/>
                  </a:cubicBezTo>
                  <a:cubicBezTo>
                    <a:pt x="865" y="865"/>
                    <a:pt x="865" y="865"/>
                    <a:pt x="865" y="865"/>
                  </a:cubicBezTo>
                  <a:cubicBezTo>
                    <a:pt x="865" y="570"/>
                    <a:pt x="865" y="570"/>
                    <a:pt x="865" y="570"/>
                  </a:cubicBezTo>
                  <a:cubicBezTo>
                    <a:pt x="890" y="594"/>
                    <a:pt x="924" y="609"/>
                    <a:pt x="962" y="609"/>
                  </a:cubicBezTo>
                  <a:cubicBezTo>
                    <a:pt x="1039" y="609"/>
                    <a:pt x="1101" y="547"/>
                    <a:pt x="1101" y="469"/>
                  </a:cubicBezTo>
                  <a:cubicBezTo>
                    <a:pt x="1101" y="392"/>
                    <a:pt x="1039" y="330"/>
                    <a:pt x="962" y="330"/>
                  </a:cubicBezTo>
                </a:path>
              </a:pathLst>
            </a:custGeom>
            <a:solidFill>
              <a:schemeClr val="accent1"/>
            </a:solidFill>
            <a:ln w="9525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grpSp>
          <p:nvGrpSpPr>
            <p:cNvPr id="50" name="Group 57"/>
            <p:cNvGrpSpPr/>
            <p:nvPr/>
          </p:nvGrpSpPr>
          <p:grpSpPr>
            <a:xfrm>
              <a:off x="5240086" y="2829750"/>
              <a:ext cx="518520" cy="454702"/>
              <a:chOff x="1640798" y="2149003"/>
              <a:chExt cx="464344" cy="407194"/>
            </a:xfrm>
            <a:solidFill>
              <a:schemeClr val="bg1"/>
            </a:solidFill>
          </p:grpSpPr>
          <p:sp>
            <p:nvSpPr>
              <p:cNvPr id="51" name="AutoShape 147"/>
              <p:cNvSpPr>
                <a:spLocks/>
              </p:cNvSpPr>
              <p:nvPr/>
            </p:nvSpPr>
            <p:spPr bwMode="auto">
              <a:xfrm>
                <a:off x="1640798" y="2149003"/>
                <a:ext cx="464344" cy="407194"/>
              </a:xfrm>
              <a:custGeom>
                <a:avLst/>
                <a:gdLst>
                  <a:gd name="T0" fmla="+- 0 10800 597"/>
                  <a:gd name="T1" fmla="*/ T0 w 20407"/>
                  <a:gd name="T2" fmla="+- 0 11028 672"/>
                  <a:gd name="T3" fmla="*/ 11028 h 20712"/>
                  <a:gd name="T4" fmla="+- 0 10800 597"/>
                  <a:gd name="T5" fmla="*/ T4 w 20407"/>
                  <a:gd name="T6" fmla="+- 0 11028 672"/>
                  <a:gd name="T7" fmla="*/ 11028 h 20712"/>
                  <a:gd name="T8" fmla="+- 0 10800 597"/>
                  <a:gd name="T9" fmla="*/ T8 w 20407"/>
                  <a:gd name="T10" fmla="+- 0 11028 672"/>
                  <a:gd name="T11" fmla="*/ 11028 h 20712"/>
                  <a:gd name="T12" fmla="+- 0 10800 597"/>
                  <a:gd name="T13" fmla="*/ T12 w 20407"/>
                  <a:gd name="T14" fmla="+- 0 11028 672"/>
                  <a:gd name="T15" fmla="*/ 11028 h 20712"/>
                </a:gdLst>
                <a:ahLst/>
                <a:cxnLst>
                  <a:cxn ang="0">
                    <a:pos x="T1" y="T3"/>
                  </a:cxn>
                  <a:cxn ang="0">
                    <a:pos x="T5" y="T7"/>
                  </a:cxn>
                  <a:cxn ang="0">
                    <a:pos x="T9" y="T11"/>
                  </a:cxn>
                  <a:cxn ang="0">
                    <a:pos x="T13" y="T15"/>
                  </a:cxn>
                </a:cxnLst>
                <a:rect l="0" t="0" r="r" b="b"/>
                <a:pathLst>
                  <a:path w="20407" h="20712">
                    <a:moveTo>
                      <a:pt x="17706" y="10922"/>
                    </a:moveTo>
                    <a:lnTo>
                      <a:pt x="10657" y="19017"/>
                    </a:lnTo>
                    <a:cubicBezTo>
                      <a:pt x="10407" y="19305"/>
                      <a:pt x="9998" y="19305"/>
                      <a:pt x="9748" y="19017"/>
                    </a:cubicBezTo>
                    <a:lnTo>
                      <a:pt x="2699" y="10922"/>
                    </a:lnTo>
                    <a:cubicBezTo>
                      <a:pt x="817" y="8762"/>
                      <a:pt x="817" y="5247"/>
                      <a:pt x="2699" y="3087"/>
                    </a:cubicBezTo>
                    <a:cubicBezTo>
                      <a:pt x="4512" y="1004"/>
                      <a:pt x="7429" y="931"/>
                      <a:pt x="9338" y="2923"/>
                    </a:cubicBezTo>
                    <a:lnTo>
                      <a:pt x="10202" y="3825"/>
                    </a:lnTo>
                    <a:lnTo>
                      <a:pt x="11067" y="2923"/>
                    </a:lnTo>
                    <a:cubicBezTo>
                      <a:pt x="12976" y="931"/>
                      <a:pt x="15893" y="1004"/>
                      <a:pt x="17706" y="3087"/>
                    </a:cubicBezTo>
                    <a:cubicBezTo>
                      <a:pt x="19588" y="5247"/>
                      <a:pt x="19588" y="8762"/>
                      <a:pt x="17706" y="10922"/>
                    </a:cubicBezTo>
                    <a:moveTo>
                      <a:pt x="18616" y="2043"/>
                    </a:moveTo>
                    <a:cubicBezTo>
                      <a:pt x="16301" y="-617"/>
                      <a:pt x="12601" y="-672"/>
                      <a:pt x="10202" y="1830"/>
                    </a:cubicBezTo>
                    <a:cubicBezTo>
                      <a:pt x="7805" y="-672"/>
                      <a:pt x="4104" y="-617"/>
                      <a:pt x="1789" y="2043"/>
                    </a:cubicBezTo>
                    <a:cubicBezTo>
                      <a:pt x="-597" y="4783"/>
                      <a:pt x="-597" y="9226"/>
                      <a:pt x="1789" y="11967"/>
                    </a:cubicBezTo>
                    <a:cubicBezTo>
                      <a:pt x="2470" y="12750"/>
                      <a:pt x="8838" y="20061"/>
                      <a:pt x="8838" y="20061"/>
                    </a:cubicBezTo>
                    <a:cubicBezTo>
                      <a:pt x="9592" y="20928"/>
                      <a:pt x="10812" y="20928"/>
                      <a:pt x="11567" y="20061"/>
                    </a:cubicBezTo>
                    <a:cubicBezTo>
                      <a:pt x="11567" y="20061"/>
                      <a:pt x="18539" y="12056"/>
                      <a:pt x="18616" y="11967"/>
                    </a:cubicBezTo>
                    <a:cubicBezTo>
                      <a:pt x="21003" y="9226"/>
                      <a:pt x="21003" y="4783"/>
                      <a:pt x="18616" y="2043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52" name="AutoShape 148"/>
              <p:cNvSpPr>
                <a:spLocks/>
              </p:cNvSpPr>
              <p:nvPr/>
            </p:nvSpPr>
            <p:spPr bwMode="auto">
              <a:xfrm>
                <a:off x="1713029" y="2222028"/>
                <a:ext cx="69056" cy="69057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9326" y="0"/>
                    </a:moveTo>
                    <a:cubicBezTo>
                      <a:pt x="19317" y="0"/>
                      <a:pt x="19317" y="4"/>
                      <a:pt x="19308" y="4"/>
                    </a:cubicBezTo>
                    <a:cubicBezTo>
                      <a:pt x="8643" y="13"/>
                      <a:pt x="0" y="8659"/>
                      <a:pt x="0" y="19326"/>
                    </a:cubicBezTo>
                    <a:cubicBezTo>
                      <a:pt x="0" y="20580"/>
                      <a:pt x="1019" y="21600"/>
                      <a:pt x="2273" y="21600"/>
                    </a:cubicBezTo>
                    <a:cubicBezTo>
                      <a:pt x="3528" y="21600"/>
                      <a:pt x="4547" y="20580"/>
                      <a:pt x="4547" y="19326"/>
                    </a:cubicBezTo>
                    <a:lnTo>
                      <a:pt x="4547" y="19321"/>
                    </a:lnTo>
                    <a:cubicBezTo>
                      <a:pt x="4547" y="11164"/>
                      <a:pt x="11164" y="4547"/>
                      <a:pt x="19321" y="4547"/>
                    </a:cubicBezTo>
                    <a:lnTo>
                      <a:pt x="19326" y="4547"/>
                    </a:lnTo>
                    <a:cubicBezTo>
                      <a:pt x="20580" y="4547"/>
                      <a:pt x="21599" y="3528"/>
                      <a:pt x="21599" y="2273"/>
                    </a:cubicBezTo>
                    <a:cubicBezTo>
                      <a:pt x="21599" y="1019"/>
                      <a:pt x="20580" y="0"/>
                      <a:pt x="19326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lIns="25397" tIns="25397" rIns="25397" bIns="25397" anchor="ctr"/>
              <a:lstStyle/>
              <a:p>
                <a:pPr algn="ctr" defTabSz="304735" hangingPunct="0"/>
                <a:endParaRPr lang="en-US" sz="2000">
                  <a:solidFill>
                    <a:srgbClr val="FFFFFF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</p:grpSp>
      </p:grpSp>
      <p:sp>
        <p:nvSpPr>
          <p:cNvPr id="53" name="Rectangle 60"/>
          <p:cNvSpPr/>
          <p:nvPr/>
        </p:nvSpPr>
        <p:spPr>
          <a:xfrm>
            <a:off x="10851204" y="2639262"/>
            <a:ext cx="1003240" cy="1003240"/>
          </a:xfrm>
          <a:prstGeom prst="rect">
            <a:avLst/>
          </a:prstGeom>
          <a:solidFill>
            <a:schemeClr val="accent2"/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vi-VN" sz="4799" b="1">
                <a:cs typeface="+mn-ea"/>
                <a:sym typeface="+mn-lt"/>
              </a:rPr>
              <a:t>02</a:t>
            </a:r>
            <a:endParaRPr lang="en-US" sz="4799" b="1">
              <a:cs typeface="+mn-ea"/>
              <a:sym typeface="+mn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12114206" y="2413590"/>
            <a:ext cx="963725" cy="4205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vi-VN" sz="2133" b="1">
                <a:solidFill>
                  <a:schemeClr val="accent2"/>
                </a:solidFill>
                <a:latin typeface="+mn-lt"/>
                <a:ea typeface="+mn-ea"/>
                <a:cs typeface="+mn-ea"/>
                <a:sym typeface="+mn-lt"/>
              </a:rPr>
              <a:t>Gears</a:t>
            </a:r>
            <a:endParaRPr lang="en-US" sz="2133" b="1" dirty="0">
              <a:solidFill>
                <a:schemeClr val="accent2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12114211" y="2800041"/>
            <a:ext cx="249422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amet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, cons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ectetur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adipiscing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elit</a:t>
            </a: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6" name="Rectangle 63"/>
          <p:cNvSpPr/>
          <p:nvPr/>
        </p:nvSpPr>
        <p:spPr>
          <a:xfrm>
            <a:off x="10851204" y="5887745"/>
            <a:ext cx="1003240" cy="1003240"/>
          </a:xfrm>
          <a:prstGeom prst="rect">
            <a:avLst/>
          </a:prstGeom>
          <a:solidFill>
            <a:schemeClr val="accent3"/>
          </a:solidFill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vi-VN" sz="4799" b="1">
                <a:cs typeface="+mn-ea"/>
                <a:sym typeface="+mn-lt"/>
              </a:rPr>
              <a:t>04</a:t>
            </a:r>
            <a:endParaRPr lang="en-US" sz="4799" b="1">
              <a:cs typeface="+mn-ea"/>
              <a:sym typeface="+mn-lt"/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12114211" y="5662073"/>
            <a:ext cx="1018227" cy="4205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vi-VN" sz="2133" b="1">
                <a:solidFill>
                  <a:schemeClr val="accent3"/>
                </a:solidFill>
                <a:latin typeface="+mn-lt"/>
                <a:ea typeface="+mn-ea"/>
                <a:cs typeface="+mn-ea"/>
                <a:sym typeface="+mn-lt"/>
              </a:rPr>
              <a:t>Bottle</a:t>
            </a:r>
            <a:endParaRPr lang="en-US" sz="2133" b="1" dirty="0">
              <a:solidFill>
                <a:schemeClr val="accent3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12114211" y="6048524"/>
            <a:ext cx="249422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amet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, cons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ectetur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adipiscing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elit</a:t>
            </a: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9" name="Rectangle 66"/>
          <p:cNvSpPr/>
          <p:nvPr/>
        </p:nvSpPr>
        <p:spPr>
          <a:xfrm flipH="1">
            <a:off x="3522491" y="2639262"/>
            <a:ext cx="1003240" cy="1003240"/>
          </a:xfrm>
          <a:prstGeom prst="rect">
            <a:avLst/>
          </a:prstGeom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vi-VN" sz="4799" b="1">
                <a:cs typeface="+mn-ea"/>
                <a:sym typeface="+mn-lt"/>
              </a:rPr>
              <a:t>01</a:t>
            </a:r>
            <a:endParaRPr lang="en-US" sz="4799" b="1">
              <a:cs typeface="+mn-ea"/>
              <a:sym typeface="+mn-lt"/>
            </a:endParaRPr>
          </a:p>
        </p:txBody>
      </p:sp>
      <p:sp>
        <p:nvSpPr>
          <p:cNvPr id="60" name="TextBox 59"/>
          <p:cNvSpPr txBox="1"/>
          <p:nvPr/>
        </p:nvSpPr>
        <p:spPr>
          <a:xfrm flipH="1">
            <a:off x="2163971" y="2413590"/>
            <a:ext cx="1098762" cy="4205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vi-VN" sz="2133" b="1">
                <a:solidFill>
                  <a:schemeClr val="accent1"/>
                </a:solidFill>
                <a:latin typeface="+mn-lt"/>
                <a:ea typeface="+mn-ea"/>
                <a:cs typeface="+mn-ea"/>
                <a:sym typeface="+mn-lt"/>
              </a:rPr>
              <a:t>Hearts</a:t>
            </a:r>
            <a:endParaRPr lang="en-US" sz="2133" b="1" dirty="0">
              <a:solidFill>
                <a:schemeClr val="accent1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1" name="TextBox 60"/>
          <p:cNvSpPr txBox="1"/>
          <p:nvPr/>
        </p:nvSpPr>
        <p:spPr>
          <a:xfrm flipH="1">
            <a:off x="768513" y="2800041"/>
            <a:ext cx="249422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amet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, cons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ectetur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adipiscing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elit</a:t>
            </a: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2" name="Rectangle 69"/>
          <p:cNvSpPr/>
          <p:nvPr/>
        </p:nvSpPr>
        <p:spPr>
          <a:xfrm flipH="1">
            <a:off x="3522491" y="5887745"/>
            <a:ext cx="1003240" cy="1003240"/>
          </a:xfrm>
          <a:prstGeom prst="rect">
            <a:avLst/>
          </a:prstGeom>
          <a:solidFill>
            <a:schemeClr val="accent4"/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vi-VN" sz="4799" b="1">
                <a:cs typeface="+mn-ea"/>
                <a:sym typeface="+mn-lt"/>
              </a:rPr>
              <a:t>03</a:t>
            </a:r>
            <a:endParaRPr lang="en-US" sz="4799" b="1">
              <a:cs typeface="+mn-ea"/>
              <a:sym typeface="+mn-lt"/>
            </a:endParaRPr>
          </a:p>
        </p:txBody>
      </p:sp>
      <p:sp>
        <p:nvSpPr>
          <p:cNvPr id="63" name="TextBox 62"/>
          <p:cNvSpPr txBox="1"/>
          <p:nvPr/>
        </p:nvSpPr>
        <p:spPr>
          <a:xfrm flipH="1">
            <a:off x="1814901" y="5662073"/>
            <a:ext cx="1447832" cy="4205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vi-VN" sz="2133" b="1">
                <a:solidFill>
                  <a:schemeClr val="accent4"/>
                </a:solidFill>
                <a:latin typeface="+mn-lt"/>
                <a:ea typeface="+mn-ea"/>
                <a:cs typeface="+mn-ea"/>
                <a:sym typeface="+mn-lt"/>
              </a:rPr>
              <a:t>Diamond</a:t>
            </a:r>
            <a:endParaRPr lang="en-US" sz="2133" b="1" dirty="0">
              <a:solidFill>
                <a:schemeClr val="accent4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4" name="TextBox 63"/>
          <p:cNvSpPr txBox="1"/>
          <p:nvPr/>
        </p:nvSpPr>
        <p:spPr>
          <a:xfrm flipH="1">
            <a:off x="768513" y="6048524"/>
            <a:ext cx="249422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amet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, cons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ectetur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adipiscing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elit</a:t>
            </a: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5" name="文本框 64"/>
          <p:cNvSpPr txBox="1"/>
          <p:nvPr/>
        </p:nvSpPr>
        <p:spPr>
          <a:xfrm>
            <a:off x="10488637" y="582295"/>
            <a:ext cx="264380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>
                <a:solidFill>
                  <a:srgbClr val="FFFFFF"/>
                </a:solidFill>
              </a:rPr>
              <a:t>https://www.ypppt.com/</a:t>
            </a:r>
            <a:endParaRPr lang="zh-CN" alt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465766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1" fill="hold">
                                <p:stCondLst>
                                  <p:cond delay="500"/>
                                </p:stCondLst>
                                <p:childTnLst>
                                  <p:par>
                                    <p:cTn id="12" presetID="16" presetClass="entr" presetSubtype="37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5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6" presetID="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2" fill="hold">
                                <p:stCondLst>
                                  <p:cond delay="2250"/>
                                </p:stCondLst>
                                <p:childTnLst>
                                  <p:par>
                                    <p:cTn id="33" presetID="12" presetClass="entr" presetSubtype="2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500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1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40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1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3" dur="500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44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2" presetClass="entr" presetSubtype="2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500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48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49" fill="hold">
                                <p:stCondLst>
                                  <p:cond delay="2750"/>
                                </p:stCondLst>
                                <p:childTnLst>
                                  <p:par>
                                    <p:cTn id="50" presetID="2" presetClass="entr" presetSubtype="8" fill="hold" grpId="0" nodeType="after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6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2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12" presetClass="entr" presetSubtype="2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500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12" presetClass="entr" presetSubtype="2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500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3" dur="5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2" presetClass="entr" presetSubtype="8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500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77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12" presetClass="entr" presetSubtype="8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500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81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12" presetClass="entr" presetSubtype="8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500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85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12" presetClass="entr" presetSubtype="8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500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89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2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500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93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12" presetClass="entr" presetSubtype="2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500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97" dur="5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9" grpId="0"/>
          <p:bldP spid="53" grpId="0" animBg="1"/>
          <p:bldP spid="54" grpId="0"/>
          <p:bldP spid="55" grpId="0"/>
          <p:bldP spid="56" grpId="0" animBg="1"/>
          <p:bldP spid="57" grpId="0"/>
          <p:bldP spid="58" grpId="0"/>
          <p:bldP spid="59" grpId="0" animBg="1"/>
          <p:bldP spid="60" grpId="0"/>
          <p:bldP spid="61" grpId="0"/>
          <p:bldP spid="62" grpId="0" animBg="1"/>
          <p:bldP spid="63" grpId="0"/>
          <p:bldP spid="64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1" fill="hold">
                                <p:stCondLst>
                                  <p:cond delay="500"/>
                                </p:stCondLst>
                                <p:childTnLst>
                                  <p:par>
                                    <p:cTn id="12" presetID="16" presetClass="entr" presetSubtype="37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5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6" presetID="2" presetClass="entr" presetSubtype="4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32" fill="hold">
                                <p:stCondLst>
                                  <p:cond delay="2250"/>
                                </p:stCondLst>
                                <p:childTnLst>
                                  <p:par>
                                    <p:cTn id="33" presetID="12" presetClass="entr" presetSubtype="2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500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1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40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1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3" dur="500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44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12" presetClass="entr" presetSubtype="2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500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48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49" fill="hold">
                                <p:stCondLst>
                                  <p:cond delay="2750"/>
                                </p:stCondLst>
                                <p:childTnLst>
                                  <p:par>
                                    <p:cTn id="50" presetID="2" presetClass="entr" presetSubtype="8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12" presetClass="entr" presetSubtype="2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500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12" presetClass="entr" presetSubtype="2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500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3" dur="5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2" presetClass="entr" presetSubtype="8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500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77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12" presetClass="entr" presetSubtype="8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500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81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12" presetClass="entr" presetSubtype="8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500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85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12" presetClass="entr" presetSubtype="8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500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-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right)">
                                          <p:cBhvr>
                                            <p:cTn id="89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2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500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93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12" presetClass="entr" presetSubtype="2" fill="hold" grpId="0" nodeType="withEffect">
                                      <p:stCondLst>
                                        <p:cond delay="4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500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97" dur="5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9" grpId="0"/>
          <p:bldP spid="53" grpId="0" animBg="1"/>
          <p:bldP spid="54" grpId="0"/>
          <p:bldP spid="55" grpId="0"/>
          <p:bldP spid="56" grpId="0" animBg="1"/>
          <p:bldP spid="57" grpId="0"/>
          <p:bldP spid="58" grpId="0"/>
          <p:bldP spid="59" grpId="0" animBg="1"/>
          <p:bldP spid="60" grpId="0"/>
          <p:bldP spid="61" grpId="0"/>
          <p:bldP spid="62" grpId="0" animBg="1"/>
          <p:bldP spid="63" grpId="0"/>
          <p:bldP spid="64" grpId="0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2" y="3716721"/>
            <a:ext cx="15360649" cy="82803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26781" tIns="0" rIns="226781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3528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3528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749408"/>
            <a:ext cx="15360649" cy="97676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3252837" y="4940278"/>
            <a:ext cx="8701356" cy="2132715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957205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模板网：www.1ppt.com">
  <a:themeElements>
    <a:clrScheme name="Office">
      <a:dk1>
        <a:srgbClr val="000000"/>
      </a:dk1>
      <a:lt1>
        <a:srgbClr val="FFFFFF"/>
      </a:lt1>
      <a:dk2>
        <a:srgbClr val="778495"/>
      </a:dk2>
      <a:lt2>
        <a:srgbClr val="F0F0F0"/>
      </a:lt2>
      <a:accent1>
        <a:srgbClr val="226BAB"/>
      </a:accent1>
      <a:accent2>
        <a:srgbClr val="2E9273"/>
      </a:accent2>
      <a:accent3>
        <a:srgbClr val="83AC3F"/>
      </a:accent3>
      <a:accent4>
        <a:srgbClr val="EE852A"/>
      </a:accent4>
      <a:accent5>
        <a:srgbClr val="B02521"/>
      </a:accent5>
      <a:accent6>
        <a:srgbClr val="9069A1"/>
      </a:accent6>
      <a:hlink>
        <a:srgbClr val="226BAB"/>
      </a:hlink>
      <a:folHlink>
        <a:srgbClr val="BFBFBF"/>
      </a:folHlink>
    </a:clrScheme>
    <a:fontScheme name="sktpt1ka">
      <a:majorFont>
        <a:latin typeface="微软雅黑"/>
        <a:ea typeface="微软雅黑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>
          <a:solidFill>
            <a:schemeClr val="bg1">
              <a:lumMod val="75000"/>
            </a:schemeClr>
          </a:solidFill>
        </a:ln>
        <a:effectLst/>
        <a:scene3d>
          <a:camera prst="orthographicFront"/>
          <a:lightRig rig="flat" dir="t"/>
        </a:scene3d>
        <a:sp3d>
          <a:extrusionClr>
            <a:schemeClr val="bg1"/>
          </a:extrusionClr>
          <a:contourClr>
            <a:schemeClr val="bg1"/>
          </a:contourClr>
        </a:sp3d>
      </a:spPr>
      <a:bodyPr rtlCol="0" anchor="ctr"/>
      <a:lstStyle>
        <a:defPPr marL="0" algn="ctr" eaLnBrk="0" fontAlgn="ctr" hangingPunct="0">
          <a:spcBef>
            <a:spcPts val="0"/>
          </a:spcBef>
          <a:spcAft>
            <a:spcPts val="0"/>
          </a:spcAft>
          <a:buClr>
            <a:srgbClr val="FF0000"/>
          </a:buClr>
          <a:buSzPct val="70000"/>
          <a:tabLst>
            <a:tab pos="136525" algn="l"/>
          </a:tabLst>
          <a:defRPr sz="1400">
            <a:latin typeface="微软雅黑" pitchFamily="34" charset="-122"/>
            <a:ea typeface="微软雅黑" pitchFamily="34" charset="-122"/>
          </a:defRPr>
        </a:defPPr>
      </a:lstStyle>
      <a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226BAB"/>
    </a:accent1>
    <a:accent2>
      <a:srgbClr val="2E9273"/>
    </a:accent2>
    <a:accent3>
      <a:srgbClr val="83AC3F"/>
    </a:accent3>
    <a:accent4>
      <a:srgbClr val="EE852A"/>
    </a:accent4>
    <a:accent5>
      <a:srgbClr val="B02521"/>
    </a:accent5>
    <a:accent6>
      <a:srgbClr val="9069A1"/>
    </a:accent6>
    <a:hlink>
      <a:srgbClr val="226BAB"/>
    </a:hlink>
    <a:folHlink>
      <a:srgbClr val="BFBFB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23088</TotalTime>
  <Words>147</Words>
  <Application>Microsoft Office PowerPoint</Application>
  <PresentationFormat>自定义</PresentationFormat>
  <Paragraphs>26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0" baseType="lpstr">
      <vt:lpstr>Meiryo</vt:lpstr>
      <vt:lpstr>宋体</vt:lpstr>
      <vt:lpstr>微软雅黑</vt:lpstr>
      <vt:lpstr>Arial</vt:lpstr>
      <vt:lpstr>Calibri</vt:lpstr>
      <vt:lpstr>Calibri Light</vt:lpstr>
      <vt:lpstr>第一PPT模板网：www.1ppt.com</vt:lpstr>
      <vt:lpstr>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dc:description/>
  <cp:lastModifiedBy>kan</cp:lastModifiedBy>
  <cp:revision>1400</cp:revision>
  <dcterms:created xsi:type="dcterms:W3CDTF">2009-02-11T05:37:22Z</dcterms:created>
  <dcterms:modified xsi:type="dcterms:W3CDTF">2021-04-08T00:48:17Z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</Properties>
</file>

<file path=docProps/thumbnail.jpeg>
</file>