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281" r:id="rId3"/>
    <p:sldId id="282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B7"/>
    <a:srgbClr val="B9D51F"/>
    <a:srgbClr val="45C1A4"/>
    <a:srgbClr val="F26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94660"/>
  </p:normalViewPr>
  <p:slideViewPr>
    <p:cSldViewPr>
      <p:cViewPr varScale="1">
        <p:scale>
          <a:sx n="145" d="100"/>
          <a:sy n="145" d="100"/>
        </p:scale>
        <p:origin x="60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E7FB7"/>
              </a:solidFill>
            </c:spPr>
          </c:dPt>
          <c:dPt>
            <c:idx val="1"/>
            <c:bubble3D val="0"/>
            <c:spPr>
              <a:solidFill>
                <a:srgbClr val="F2685A"/>
              </a:solidFill>
            </c:spPr>
          </c:dPt>
          <c:dPt>
            <c:idx val="2"/>
            <c:bubble3D val="0"/>
            <c:spPr>
              <a:solidFill>
                <a:srgbClr val="B9D51F"/>
              </a:solidFill>
            </c:spPr>
          </c:dPt>
          <c:dPt>
            <c:idx val="3"/>
            <c:bubble3D val="0"/>
            <c:spPr>
              <a:solidFill>
                <a:srgbClr val="45C1A4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D415-CAD4-4010-82F8-D06B85EB5818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AC5B-BB50-402A-BEC3-F143D98CD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85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00569-685A-4BDA-B28B-035309B2045B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2DDED-3E2C-4902-B6AF-83316DAF6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4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4069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04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1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1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91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45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1830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785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9943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401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42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18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62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4753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8501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065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6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5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98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9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6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4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5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722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808880" y="361950"/>
            <a:ext cx="3450048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3600" spc="-150" smtClean="0">
                <a:solidFill>
                  <a:schemeClr val="bg1">
                    <a:lumMod val="50000"/>
                  </a:schemeClr>
                </a:solidFill>
                <a:ea typeface="Open Sans" pitchFamily="34" charset="0"/>
                <a:cs typeface="Open Sans" pitchFamily="34" charset="0"/>
              </a:rPr>
              <a:t>Outlet Performance</a:t>
            </a:r>
            <a:endParaRPr lang="en-CA" sz="3600" spc="-150">
              <a:solidFill>
                <a:schemeClr val="bg1">
                  <a:lumMod val="50000"/>
                </a:schemeClr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09600" y="958393"/>
            <a:ext cx="78486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 anchor="ctr">
            <a:spAutoFit/>
          </a:bodyPr>
          <a:lstStyle/>
          <a:p>
            <a:pPr algn="ctr" defTabSz="1088232"/>
            <a:r>
              <a:rPr lang="en-US" sz="1100" i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Aliquam euismod commodo nisl, vel luctus lorem fermentum quis. Duis quis purus adipiscing mi scelerisque dictum quis vel eros. </a:t>
            </a:r>
            <a:endParaRPr lang="en-US" sz="1100" i="1" smtClean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034058559"/>
              </p:ext>
            </p:extLst>
          </p:nvPr>
        </p:nvGraphicFramePr>
        <p:xfrm>
          <a:off x="723900" y="1504950"/>
          <a:ext cx="3390900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5801486" y="1581150"/>
            <a:ext cx="22427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0E7FB7"/>
                </a:solidFill>
                <a:ea typeface="Open Sans" pitchFamily="34" charset="0"/>
                <a:cs typeface="Open Sans" pitchFamily="34" charset="0"/>
              </a:rPr>
              <a:t>Outlook</a:t>
            </a:r>
            <a:endParaRPr lang="en-US" sz="1050">
              <a:solidFill>
                <a:srgbClr val="0E7FB7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01486" y="2452866"/>
            <a:ext cx="22427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45C1A4"/>
                </a:solidFill>
                <a:ea typeface="Open Sans" pitchFamily="34" charset="0"/>
                <a:cs typeface="Open Sans" pitchFamily="34" charset="0"/>
              </a:rPr>
              <a:t>Outcome</a:t>
            </a:r>
            <a:endParaRPr lang="en-US" sz="1050">
              <a:solidFill>
                <a:srgbClr val="45C1A4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01486" y="3214866"/>
            <a:ext cx="22427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B9D51F"/>
                </a:solidFill>
                <a:ea typeface="Open Sans" pitchFamily="34" charset="0"/>
                <a:cs typeface="Open Sans" pitchFamily="34" charset="0"/>
              </a:rPr>
              <a:t>Parent Shop</a:t>
            </a:r>
            <a:endParaRPr lang="en-US" sz="1050">
              <a:solidFill>
                <a:srgbClr val="B9D51F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01486" y="4053066"/>
            <a:ext cx="224275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smtClean="0">
                <a:solidFill>
                  <a:srgbClr val="F2685A"/>
                </a:solidFill>
                <a:ea typeface="Open Sans" pitchFamily="34" charset="0"/>
                <a:cs typeface="Open Sans" pitchFamily="34" charset="0"/>
              </a:rPr>
              <a:t>Subsidiary</a:t>
            </a:r>
            <a:endParaRPr lang="en-US" sz="1050">
              <a:solidFill>
                <a:srgbClr val="F2685A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r>
              <a:rPr lang="en-US" sz="105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</a:t>
            </a:r>
            <a:r>
              <a:rPr lang="en-US" sz="1050" smtClean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porta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105400" y="1581150"/>
            <a:ext cx="652843" cy="630942"/>
          </a:xfrm>
          <a:prstGeom prst="roundRect">
            <a:avLst/>
          </a:prstGeom>
          <a:solidFill>
            <a:srgbClr val="0E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latin typeface="Open Sans" pitchFamily="34" charset="0"/>
                <a:ea typeface="Open Sans" pitchFamily="34" charset="0"/>
                <a:cs typeface="Open Sans" pitchFamily="34" charset="0"/>
              </a:rPr>
              <a:t>6</a:t>
            </a:r>
            <a:r>
              <a:rPr lang="en-US" sz="16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0%</a:t>
            </a:r>
            <a:endParaRPr lang="en-US" sz="16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105400" y="2419350"/>
            <a:ext cx="652843" cy="630942"/>
          </a:xfrm>
          <a:prstGeom prst="roundRect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10%</a:t>
            </a:r>
            <a:endParaRPr lang="en-US" sz="16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105400" y="3236208"/>
            <a:ext cx="652843" cy="630942"/>
          </a:xfrm>
          <a:prstGeom prst="roundRect">
            <a:avLst/>
          </a:prstGeom>
          <a:solidFill>
            <a:srgbClr val="B9D5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10%</a:t>
            </a:r>
            <a:endParaRPr lang="en-US" sz="16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105400" y="4074408"/>
            <a:ext cx="652843" cy="630942"/>
          </a:xfrm>
          <a:prstGeom prst="roundRect">
            <a:avLst/>
          </a:prstGeom>
          <a:solidFill>
            <a:srgbClr val="F2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20%</a:t>
            </a:r>
            <a:endParaRPr lang="en-US" sz="16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78483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Graphic spid="2" grpId="0">
        <p:bldAsOne/>
      </p:bldGraphic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3240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8079</TotalTime>
  <Words>168</Words>
  <Application>Microsoft Office PowerPoint</Application>
  <PresentationFormat>全屏显示(16:9)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Open Sans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kan</cp:lastModifiedBy>
  <cp:revision>558</cp:revision>
  <dcterms:created xsi:type="dcterms:W3CDTF">2014-03-20T10:23:30Z</dcterms:created>
  <dcterms:modified xsi:type="dcterms:W3CDTF">2016-04-01T13:40:02Z</dcterms:modified>
</cp:coreProperties>
</file>