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850" r:id="rId2"/>
  </p:sldMasterIdLst>
  <p:notesMasterIdLst>
    <p:notesMasterId r:id="rId5"/>
  </p:notesMasterIdLst>
  <p:handoutMasterIdLst>
    <p:handoutMasterId r:id="rId6"/>
  </p:handoutMasterIdLst>
  <p:sldIdLst>
    <p:sldId id="462" r:id="rId3"/>
    <p:sldId id="463" r:id="rId4"/>
  </p:sldIdLst>
  <p:sldSz cx="24387175" cy="13716000"/>
  <p:notesSz cx="6858000" cy="9144000"/>
  <p:defaultTextStyle>
    <a:defPPr>
      <a:defRPr lang="en-US"/>
    </a:defPPr>
    <a:lvl1pPr marL="0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1pPr>
    <a:lvl2pPr marL="1038596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2pPr>
    <a:lvl3pPr marL="2077192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3pPr>
    <a:lvl4pPr marL="3115788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4pPr>
    <a:lvl5pPr marL="4154381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5pPr>
    <a:lvl6pPr marL="5192977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6pPr>
    <a:lvl7pPr marL="6231570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7pPr>
    <a:lvl8pPr marL="7270169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8pPr>
    <a:lvl9pPr marL="8308762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145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58" autoAdjust="0"/>
    <p:restoredTop sz="96926" autoAdjust="0"/>
  </p:normalViewPr>
  <p:slideViewPr>
    <p:cSldViewPr snapToGrid="0" snapToObjects="1">
      <p:cViewPr varScale="1">
        <p:scale>
          <a:sx n="55" d="100"/>
          <a:sy n="55" d="100"/>
        </p:scale>
        <p:origin x="624" y="108"/>
      </p:cViewPr>
      <p:guideLst>
        <p:guide orient="horz"/>
        <p:guide pos="145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3120"/>
    </p:cViewPr>
  </p:sorterViewPr>
  <p:notesViewPr>
    <p:cSldViewPr snapToGrid="0" snapToObjects="1">
      <p:cViewPr varScale="1">
        <p:scale>
          <a:sx n="70" d="100"/>
          <a:sy n="70" d="100"/>
        </p:scale>
        <p:origin x="-3336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AD1F4-EB9B-8D4C-8330-A7FD24F71DA8}" type="datetimeFigureOut">
              <a:rPr lang="en-US" smtClean="0"/>
              <a:t>10/13/2018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FAAED-601C-2E42-A5D2-7D875446EB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7862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B5DB0-7631-C740-8B9A-54252701A623}" type="datetimeFigureOut">
              <a:rPr lang="en-US" smtClean="0"/>
              <a:t>10/13/2018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955A8-62FB-E247-BFB6-6D96B50CB5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0409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1038596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2077192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3115788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4154381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5192977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6231570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7270169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8308762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7033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924417" y="525271"/>
            <a:ext cx="20976147" cy="863560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YOUR TITLE HERE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1924417" y="1613308"/>
            <a:ext cx="20976147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4000" b="0" smtClean="0">
                <a:solidFill>
                  <a:schemeClr val="accent3"/>
                </a:solidFill>
                <a:effectLst/>
              </a:defRPr>
            </a:lvl1pPr>
          </a:lstStyle>
          <a:p>
            <a:pPr lvl="0"/>
            <a:r>
              <a:rPr lang="en-US" dirty="0" err="1" smtClean="0">
                <a:effectLst/>
                <a:latin typeface="Arial"/>
              </a:rPr>
              <a:t>Lorem</a:t>
            </a:r>
            <a:r>
              <a:rPr lang="en-US" dirty="0" smtClean="0">
                <a:effectLst/>
                <a:latin typeface="Arial"/>
              </a:rPr>
              <a:t> </a:t>
            </a:r>
            <a:r>
              <a:rPr lang="en-US" dirty="0" err="1" smtClean="0">
                <a:effectLst/>
                <a:latin typeface="Arial"/>
              </a:rPr>
              <a:t>ipsum</a:t>
            </a:r>
            <a:r>
              <a:rPr lang="en-US" dirty="0" smtClean="0">
                <a:effectLst/>
                <a:latin typeface="Arial"/>
              </a:rPr>
              <a:t> dolor sit </a:t>
            </a:r>
            <a:r>
              <a:rPr lang="en-US" dirty="0" err="1" smtClean="0">
                <a:effectLst/>
                <a:latin typeface="Arial"/>
              </a:rPr>
              <a:t>amet</a:t>
            </a:r>
            <a:r>
              <a:rPr lang="en-US" dirty="0" smtClean="0">
                <a:effectLst/>
                <a:latin typeface="Arial"/>
              </a:rPr>
              <a:t>, </a:t>
            </a:r>
            <a:r>
              <a:rPr lang="en-US" dirty="0" err="1" smtClean="0">
                <a:effectLst/>
                <a:latin typeface="Arial"/>
              </a:rPr>
              <a:t>consectetur</a:t>
            </a:r>
            <a:r>
              <a:rPr lang="en-US" dirty="0" smtClean="0">
                <a:effectLst/>
                <a:latin typeface="Arial"/>
              </a:rPr>
              <a:t> </a:t>
            </a:r>
            <a:r>
              <a:rPr lang="en-US" dirty="0" err="1" smtClean="0">
                <a:effectLst/>
                <a:latin typeface="Arial"/>
              </a:rPr>
              <a:t>adipiscing</a:t>
            </a:r>
            <a:r>
              <a:rPr lang="en-US" dirty="0" smtClean="0">
                <a:effectLst/>
                <a:latin typeface="Arial"/>
              </a:rPr>
              <a:t> </a:t>
            </a:r>
            <a:r>
              <a:rPr lang="en-US" dirty="0" err="1" smtClean="0">
                <a:effectLst/>
                <a:latin typeface="Arial"/>
              </a:rPr>
              <a:t>elit</a:t>
            </a:r>
            <a:r>
              <a:rPr lang="en-US" dirty="0" smtClean="0">
                <a:effectLst/>
                <a:latin typeface="Arial"/>
              </a:rPr>
              <a:t>. Nam </a:t>
            </a:r>
            <a:r>
              <a:rPr lang="en-US" dirty="0" err="1" smtClean="0">
                <a:effectLst/>
                <a:latin typeface="Arial"/>
              </a:rPr>
              <a:t>massa</a:t>
            </a:r>
            <a:r>
              <a:rPr lang="en-US" dirty="0" smtClean="0">
                <a:effectLst/>
                <a:latin typeface="Arial"/>
              </a:rPr>
              <a:t> </a:t>
            </a:r>
            <a:r>
              <a:rPr lang="en-US" dirty="0" err="1" smtClean="0">
                <a:effectLst/>
                <a:latin typeface="Arial"/>
              </a:rPr>
              <a:t>justo</a:t>
            </a:r>
            <a:r>
              <a:rPr lang="en-US" dirty="0" smtClean="0">
                <a:effectLst/>
                <a:latin typeface="Arial"/>
              </a:rPr>
              <a:t>, </a:t>
            </a:r>
            <a:r>
              <a:rPr lang="en-US" dirty="0" err="1" smtClean="0">
                <a:effectLst/>
                <a:latin typeface="Arial"/>
              </a:rPr>
              <a:t>dignis</a:t>
            </a:r>
            <a:r>
              <a:rPr lang="en-US" dirty="0" smtClean="0">
                <a:effectLst/>
                <a:latin typeface="Arial"/>
              </a:rPr>
              <a:t>.</a:t>
            </a:r>
            <a:endParaRPr lang="es-ES_tradnl" dirty="0" smtClean="0"/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8340749" y="2740253"/>
            <a:ext cx="8181974" cy="0"/>
          </a:xfrm>
          <a:prstGeom prst="line">
            <a:avLst/>
          </a:prstGeom>
          <a:ln w="1270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7"/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7772853" y="4272175"/>
            <a:ext cx="1476104" cy="1439999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103861" rIns="0" bIns="10386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1924422" y="4353927"/>
            <a:ext cx="5603649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924418" y="5314675"/>
            <a:ext cx="5603651" cy="16408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9" name="Text Placeholder 7"/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15613080" y="4387639"/>
            <a:ext cx="1476104" cy="1439999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103861" rIns="0" bIns="10386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7296913" y="4353927"/>
            <a:ext cx="5603649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7296913" y="5314675"/>
            <a:ext cx="5603651" cy="16408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2" name="Text Placeholder 7"/>
          <p:cNvSpPr>
            <a:spLocks noGrp="1" noChangeAspect="1"/>
          </p:cNvSpPr>
          <p:nvPr>
            <p:ph type="body" sz="quarter" idx="24" hasCustomPrompt="1"/>
          </p:nvPr>
        </p:nvSpPr>
        <p:spPr>
          <a:xfrm>
            <a:off x="7772853" y="9561722"/>
            <a:ext cx="1476104" cy="1439999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103861" rIns="0" bIns="10386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924422" y="9643479"/>
            <a:ext cx="5603649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1924418" y="10604222"/>
            <a:ext cx="5603651" cy="16408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5" name="Text Placeholder 7"/>
          <p:cNvSpPr>
            <a:spLocks noGrp="1" noChangeAspect="1"/>
          </p:cNvSpPr>
          <p:nvPr>
            <p:ph type="body" sz="quarter" idx="27" hasCustomPrompt="1"/>
          </p:nvPr>
        </p:nvSpPr>
        <p:spPr>
          <a:xfrm>
            <a:off x="15613080" y="9677186"/>
            <a:ext cx="1476104" cy="1439999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103861" rIns="0" bIns="10386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04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7296913" y="9643479"/>
            <a:ext cx="5603649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7296913" y="10604222"/>
            <a:ext cx="5603651" cy="16408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57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 animBg="1">
        <p:tmplLst>
          <p:tmpl lvl="1">
            <p:tnLst>
              <p:par>
                <p:cTn presetID="53" presetClass="entr" presetSubtype="16" fill="hold" nodeType="click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 animBg="1">
        <p:tmplLst>
          <p:tmpl lvl="1">
            <p:tnLst>
              <p:par>
                <p:cTn presetID="53" presetClass="entr" presetSubtype="16" fill="hold" nodeType="click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 animBg="1">
        <p:tmplLst>
          <p:tmpl lvl="1">
            <p:tnLst>
              <p:par>
                <p:cTn presetID="53" presetClass="entr" presetSubtype="16" fill="hold" nodeType="click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 animBg="1">
        <p:tmplLst>
          <p:tmpl lvl="1">
            <p:tnLst>
              <p:par>
                <p:cTn presetID="53" presetClass="entr" presetSubtype="16" fill="hold" nodeType="click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18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071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707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108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514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565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284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788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252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06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54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4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038596" rtl="0" eaLnBrk="1" latinLnBrk="0" hangingPunct="1">
        <a:spcBef>
          <a:spcPct val="0"/>
        </a:spcBef>
        <a:buNone/>
        <a:defRPr sz="9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8946" indent="-778946" algn="l" defTabSz="1038596" rtl="0" eaLnBrk="1" latinLnBrk="0" hangingPunct="1">
        <a:spcBef>
          <a:spcPct val="20000"/>
        </a:spcBef>
        <a:buFont typeface="Arial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1pPr>
      <a:lvl2pPr marL="1687719" indent="-649120" algn="l" defTabSz="1038596" rtl="0" eaLnBrk="1" latinLnBrk="0" hangingPunct="1">
        <a:spcBef>
          <a:spcPct val="20000"/>
        </a:spcBef>
        <a:buFont typeface="Arial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2596490" indent="-519298" algn="l" defTabSz="1038596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3pPr>
      <a:lvl4pPr marL="3635083" indent="-519298" algn="l" defTabSz="1038596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4pPr>
      <a:lvl5pPr marL="4673679" indent="-519298" algn="l" defTabSz="1038596" rtl="0" eaLnBrk="1" latinLnBrk="0" hangingPunct="1">
        <a:spcBef>
          <a:spcPct val="20000"/>
        </a:spcBef>
        <a:buFont typeface="Arial"/>
        <a:buChar char="»"/>
        <a:defRPr sz="4500" kern="1200">
          <a:solidFill>
            <a:schemeClr val="tx1"/>
          </a:solidFill>
          <a:latin typeface="+mn-lt"/>
          <a:ea typeface="+mn-ea"/>
          <a:cs typeface="+mn-cs"/>
        </a:defRPr>
      </a:lvl5pPr>
      <a:lvl6pPr marL="5712275" indent="-519298" algn="l" defTabSz="1038596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6pPr>
      <a:lvl7pPr marL="6750871" indent="-519298" algn="l" defTabSz="1038596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7pPr>
      <a:lvl8pPr marL="7789467" indent="-519298" algn="l" defTabSz="1038596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8pPr>
      <a:lvl9pPr marL="8828060" indent="-519298" algn="l" defTabSz="1038596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1038596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2077192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115788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54381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192977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6231570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7270169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8308762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2018/10/13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6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 Placeholder 4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Main idea</a:t>
            </a:r>
            <a:endParaRPr lang="en-US" dirty="0"/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>
                <a:latin typeface="Arial"/>
              </a:rPr>
              <a:t>Lorem</a:t>
            </a:r>
            <a:r>
              <a:rPr lang="en-US" dirty="0">
                <a:latin typeface="Arial"/>
              </a:rPr>
              <a:t> </a:t>
            </a:r>
            <a:r>
              <a:rPr lang="en-US" dirty="0" err="1">
                <a:latin typeface="Arial"/>
              </a:rPr>
              <a:t>ipsum</a:t>
            </a:r>
            <a:r>
              <a:rPr lang="en-US" dirty="0">
                <a:latin typeface="Arial"/>
              </a:rPr>
              <a:t> dolor sit </a:t>
            </a:r>
            <a:r>
              <a:rPr lang="en-US" dirty="0" err="1">
                <a:latin typeface="Arial"/>
              </a:rPr>
              <a:t>amet</a:t>
            </a:r>
            <a:r>
              <a:rPr lang="en-US" dirty="0">
                <a:latin typeface="Arial"/>
              </a:rPr>
              <a:t>, </a:t>
            </a:r>
            <a:r>
              <a:rPr lang="en-US" dirty="0" err="1">
                <a:latin typeface="Arial"/>
              </a:rPr>
              <a:t>consectetur</a:t>
            </a:r>
            <a:r>
              <a:rPr lang="en-US" dirty="0">
                <a:latin typeface="Arial"/>
              </a:rPr>
              <a:t> </a:t>
            </a:r>
            <a:r>
              <a:rPr lang="en-US" dirty="0" err="1">
                <a:latin typeface="Arial"/>
              </a:rPr>
              <a:t>adipiscing</a:t>
            </a:r>
            <a:r>
              <a:rPr lang="en-US" dirty="0">
                <a:latin typeface="Arial"/>
              </a:rPr>
              <a:t> </a:t>
            </a:r>
            <a:endParaRPr lang="en-US" dirty="0"/>
          </a:p>
        </p:txBody>
      </p:sp>
      <p:sp>
        <p:nvSpPr>
          <p:cNvPr id="48" name="Text Placeholder 4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smtClean="0"/>
              <a:t>Title Example</a:t>
            </a:r>
            <a:endParaRPr lang="en-US" dirty="0"/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ac lacus </a:t>
            </a:r>
            <a:r>
              <a:rPr lang="en-US" dirty="0" err="1" smtClean="0"/>
              <a:t>arcur</a:t>
            </a:r>
            <a:r>
              <a:rPr lang="en-US" dirty="0" smtClean="0"/>
              <a:t> </a:t>
            </a:r>
            <a:r>
              <a:rPr lang="en-US" dirty="0"/>
              <a:t>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smtClean="0"/>
              <a:t>no.</a:t>
            </a:r>
            <a:endParaRPr lang="en-US" dirty="0"/>
          </a:p>
        </p:txBody>
      </p:sp>
      <p:sp>
        <p:nvSpPr>
          <p:cNvPr id="50" name="Text Placeholder 4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smtClean="0"/>
              <a:t>02</a:t>
            </a:r>
            <a:endParaRPr lang="en-US" dirty="0"/>
          </a:p>
        </p:txBody>
      </p:sp>
      <p:sp>
        <p:nvSpPr>
          <p:cNvPr id="51" name="Text Placeholder 5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Title Example</a:t>
            </a:r>
          </a:p>
        </p:txBody>
      </p:sp>
      <p:sp>
        <p:nvSpPr>
          <p:cNvPr id="52" name="Text Placeholder 5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ac lacus </a:t>
            </a:r>
            <a:r>
              <a:rPr lang="en-US" dirty="0" err="1"/>
              <a:t>arcur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no.</a:t>
            </a: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03</a:t>
            </a:r>
            <a:endParaRPr lang="en-US" dirty="0"/>
          </a:p>
        </p:txBody>
      </p:sp>
      <p:sp>
        <p:nvSpPr>
          <p:cNvPr id="54" name="Text Placeholder 5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Title Example</a:t>
            </a:r>
          </a:p>
        </p:txBody>
      </p:sp>
      <p:sp>
        <p:nvSpPr>
          <p:cNvPr id="55" name="Text Placeholder 5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ac lacus </a:t>
            </a:r>
            <a:r>
              <a:rPr lang="en-US" dirty="0" err="1"/>
              <a:t>arcur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no.</a:t>
            </a:r>
          </a:p>
        </p:txBody>
      </p:sp>
      <p:sp>
        <p:nvSpPr>
          <p:cNvPr id="56" name="Text Placeholder 5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smtClean="0"/>
              <a:t>04</a:t>
            </a:r>
            <a:endParaRPr lang="en-US" dirty="0"/>
          </a:p>
        </p:txBody>
      </p:sp>
      <p:sp>
        <p:nvSpPr>
          <p:cNvPr id="57" name="Text Placeholder 5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Title Example</a:t>
            </a:r>
          </a:p>
        </p:txBody>
      </p:sp>
      <p:sp>
        <p:nvSpPr>
          <p:cNvPr id="58" name="Text Placeholder 57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ac lacus </a:t>
            </a:r>
            <a:r>
              <a:rPr lang="en-US" dirty="0" err="1"/>
              <a:t>arcur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no.</a:t>
            </a:r>
          </a:p>
        </p:txBody>
      </p:sp>
      <p:grpSp>
        <p:nvGrpSpPr>
          <p:cNvPr id="25" name="Group 24"/>
          <p:cNvGrpSpPr/>
          <p:nvPr/>
        </p:nvGrpSpPr>
        <p:grpSpPr>
          <a:xfrm rot="10800000">
            <a:off x="9435324" y="3463879"/>
            <a:ext cx="5936859" cy="9645384"/>
            <a:chOff x="1928773" y="4699114"/>
            <a:chExt cx="2935287" cy="4768850"/>
          </a:xfrm>
        </p:grpSpPr>
        <p:sp>
          <p:nvSpPr>
            <p:cNvPr id="12" name="Freeform 19"/>
            <p:cNvSpPr>
              <a:spLocks/>
            </p:cNvSpPr>
            <p:nvPr/>
          </p:nvSpPr>
          <p:spPr bwMode="auto">
            <a:xfrm rot="10800000">
              <a:off x="2366922" y="6362813"/>
              <a:ext cx="1174751" cy="1339851"/>
            </a:xfrm>
            <a:custGeom>
              <a:avLst/>
              <a:gdLst>
                <a:gd name="T0" fmla="*/ 336 w 423"/>
                <a:gd name="T1" fmla="*/ 0 h 483"/>
                <a:gd name="T2" fmla="*/ 313 w 423"/>
                <a:gd name="T3" fmla="*/ 42 h 483"/>
                <a:gd name="T4" fmla="*/ 262 w 423"/>
                <a:gd name="T5" fmla="*/ 62 h 483"/>
                <a:gd name="T6" fmla="*/ 210 w 423"/>
                <a:gd name="T7" fmla="*/ 42 h 483"/>
                <a:gd name="T8" fmla="*/ 187 w 423"/>
                <a:gd name="T9" fmla="*/ 0 h 483"/>
                <a:gd name="T10" fmla="*/ 63 w 423"/>
                <a:gd name="T11" fmla="*/ 0 h 483"/>
                <a:gd name="T12" fmla="*/ 63 w 423"/>
                <a:gd name="T13" fmla="*/ 190 h 483"/>
                <a:gd name="T14" fmla="*/ 55 w 423"/>
                <a:gd name="T15" fmla="*/ 190 h 483"/>
                <a:gd name="T16" fmla="*/ 0 w 423"/>
                <a:gd name="T17" fmla="*/ 250 h 483"/>
                <a:gd name="T18" fmla="*/ 55 w 423"/>
                <a:gd name="T19" fmla="*/ 309 h 483"/>
                <a:gd name="T20" fmla="*/ 63 w 423"/>
                <a:gd name="T21" fmla="*/ 310 h 483"/>
                <a:gd name="T22" fmla="*/ 63 w 423"/>
                <a:gd name="T23" fmla="*/ 483 h 483"/>
                <a:gd name="T24" fmla="*/ 216 w 423"/>
                <a:gd name="T25" fmla="*/ 483 h 483"/>
                <a:gd name="T26" fmla="*/ 319 w 423"/>
                <a:gd name="T27" fmla="*/ 195 h 483"/>
                <a:gd name="T28" fmla="*/ 356 w 423"/>
                <a:gd name="T29" fmla="*/ 127 h 483"/>
                <a:gd name="T30" fmla="*/ 423 w 423"/>
                <a:gd name="T31" fmla="*/ 0 h 483"/>
                <a:gd name="T32" fmla="*/ 336 w 423"/>
                <a:gd name="T3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3" h="483">
                  <a:moveTo>
                    <a:pt x="336" y="0"/>
                  </a:moveTo>
                  <a:cubicBezTo>
                    <a:pt x="334" y="16"/>
                    <a:pt x="326" y="31"/>
                    <a:pt x="313" y="42"/>
                  </a:cubicBezTo>
                  <a:cubicBezTo>
                    <a:pt x="299" y="55"/>
                    <a:pt x="281" y="62"/>
                    <a:pt x="262" y="62"/>
                  </a:cubicBezTo>
                  <a:cubicBezTo>
                    <a:pt x="242" y="62"/>
                    <a:pt x="224" y="55"/>
                    <a:pt x="210" y="42"/>
                  </a:cubicBezTo>
                  <a:cubicBezTo>
                    <a:pt x="198" y="31"/>
                    <a:pt x="190" y="16"/>
                    <a:pt x="18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90"/>
                    <a:pt x="63" y="190"/>
                    <a:pt x="63" y="190"/>
                  </a:cubicBezTo>
                  <a:cubicBezTo>
                    <a:pt x="55" y="190"/>
                    <a:pt x="55" y="190"/>
                    <a:pt x="55" y="190"/>
                  </a:cubicBezTo>
                  <a:cubicBezTo>
                    <a:pt x="24" y="193"/>
                    <a:pt x="0" y="219"/>
                    <a:pt x="0" y="250"/>
                  </a:cubicBezTo>
                  <a:cubicBezTo>
                    <a:pt x="0" y="281"/>
                    <a:pt x="24" y="307"/>
                    <a:pt x="55" y="309"/>
                  </a:cubicBezTo>
                  <a:cubicBezTo>
                    <a:pt x="63" y="310"/>
                    <a:pt x="63" y="310"/>
                    <a:pt x="63" y="310"/>
                  </a:cubicBezTo>
                  <a:cubicBezTo>
                    <a:pt x="63" y="483"/>
                    <a:pt x="63" y="483"/>
                    <a:pt x="63" y="483"/>
                  </a:cubicBezTo>
                  <a:cubicBezTo>
                    <a:pt x="216" y="483"/>
                    <a:pt x="216" y="483"/>
                    <a:pt x="216" y="483"/>
                  </a:cubicBezTo>
                  <a:cubicBezTo>
                    <a:pt x="231" y="419"/>
                    <a:pt x="260" y="321"/>
                    <a:pt x="319" y="195"/>
                  </a:cubicBezTo>
                  <a:cubicBezTo>
                    <a:pt x="328" y="175"/>
                    <a:pt x="341" y="153"/>
                    <a:pt x="356" y="127"/>
                  </a:cubicBezTo>
                  <a:cubicBezTo>
                    <a:pt x="378" y="90"/>
                    <a:pt x="404" y="45"/>
                    <a:pt x="423" y="0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0800000">
              <a:off x="2753236" y="7006981"/>
              <a:ext cx="542491" cy="349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chemeClr val="bg1"/>
                  </a:solidFill>
                  <a:latin typeface="+mj-lt"/>
                </a:rPr>
                <a:t>15</a:t>
              </a:r>
              <a:endParaRPr lang="en-US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 rot="10800000">
              <a:off x="3413085" y="6362815"/>
              <a:ext cx="1012825" cy="1511300"/>
            </a:xfrm>
            <a:custGeom>
              <a:avLst/>
              <a:gdLst>
                <a:gd name="T0" fmla="*/ 365 w 365"/>
                <a:gd name="T1" fmla="*/ 387 h 545"/>
                <a:gd name="T2" fmla="*/ 323 w 365"/>
                <a:gd name="T3" fmla="*/ 363 h 545"/>
                <a:gd name="T4" fmla="*/ 303 w 365"/>
                <a:gd name="T5" fmla="*/ 312 h 545"/>
                <a:gd name="T6" fmla="*/ 323 w 365"/>
                <a:gd name="T7" fmla="*/ 260 h 545"/>
                <a:gd name="T8" fmla="*/ 365 w 365"/>
                <a:gd name="T9" fmla="*/ 237 h 545"/>
                <a:gd name="T10" fmla="*/ 365 w 365"/>
                <a:gd name="T11" fmla="*/ 62 h 545"/>
                <a:gd name="T12" fmla="*/ 231 w 365"/>
                <a:gd name="T13" fmla="*/ 62 h 545"/>
                <a:gd name="T14" fmla="*/ 230 w 365"/>
                <a:gd name="T15" fmla="*/ 55 h 545"/>
                <a:gd name="T16" fmla="*/ 170 w 365"/>
                <a:gd name="T17" fmla="*/ 0 h 545"/>
                <a:gd name="T18" fmla="*/ 111 w 365"/>
                <a:gd name="T19" fmla="*/ 55 h 545"/>
                <a:gd name="T20" fmla="*/ 110 w 365"/>
                <a:gd name="T21" fmla="*/ 62 h 545"/>
                <a:gd name="T22" fmla="*/ 0 w 365"/>
                <a:gd name="T23" fmla="*/ 62 h 545"/>
                <a:gd name="T24" fmla="*/ 66 w 365"/>
                <a:gd name="T25" fmla="*/ 189 h 545"/>
                <a:gd name="T26" fmla="*/ 103 w 365"/>
                <a:gd name="T27" fmla="*/ 257 h 545"/>
                <a:gd name="T28" fmla="*/ 206 w 365"/>
                <a:gd name="T29" fmla="*/ 545 h 545"/>
                <a:gd name="T30" fmla="*/ 365 w 365"/>
                <a:gd name="T31" fmla="*/ 545 h 545"/>
                <a:gd name="T32" fmla="*/ 365 w 365"/>
                <a:gd name="T33" fmla="*/ 38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5" h="545">
                  <a:moveTo>
                    <a:pt x="365" y="387"/>
                  </a:moveTo>
                  <a:cubicBezTo>
                    <a:pt x="349" y="384"/>
                    <a:pt x="335" y="376"/>
                    <a:pt x="323" y="363"/>
                  </a:cubicBezTo>
                  <a:cubicBezTo>
                    <a:pt x="310" y="349"/>
                    <a:pt x="303" y="331"/>
                    <a:pt x="303" y="312"/>
                  </a:cubicBezTo>
                  <a:cubicBezTo>
                    <a:pt x="303" y="293"/>
                    <a:pt x="310" y="274"/>
                    <a:pt x="323" y="260"/>
                  </a:cubicBezTo>
                  <a:cubicBezTo>
                    <a:pt x="335" y="248"/>
                    <a:pt x="349" y="240"/>
                    <a:pt x="365" y="237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55"/>
                    <a:pt x="230" y="55"/>
                    <a:pt x="230" y="55"/>
                  </a:cubicBezTo>
                  <a:cubicBezTo>
                    <a:pt x="228" y="24"/>
                    <a:pt x="201" y="0"/>
                    <a:pt x="170" y="0"/>
                  </a:cubicBezTo>
                  <a:cubicBezTo>
                    <a:pt x="140" y="0"/>
                    <a:pt x="113" y="24"/>
                    <a:pt x="111" y="55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" y="107"/>
                    <a:pt x="45" y="152"/>
                    <a:pt x="66" y="189"/>
                  </a:cubicBezTo>
                  <a:cubicBezTo>
                    <a:pt x="81" y="215"/>
                    <a:pt x="94" y="237"/>
                    <a:pt x="103" y="257"/>
                  </a:cubicBezTo>
                  <a:cubicBezTo>
                    <a:pt x="162" y="383"/>
                    <a:pt x="192" y="481"/>
                    <a:pt x="206" y="545"/>
                  </a:cubicBezTo>
                  <a:cubicBezTo>
                    <a:pt x="365" y="545"/>
                    <a:pt x="365" y="545"/>
                    <a:pt x="365" y="545"/>
                  </a:cubicBezTo>
                  <a:lnTo>
                    <a:pt x="365" y="3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0800000">
              <a:off x="3573772" y="7006981"/>
              <a:ext cx="542491" cy="349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chemeClr val="bg1"/>
                  </a:solidFill>
                  <a:latin typeface="+mj-lt"/>
                </a:rPr>
                <a:t>14</a:t>
              </a:r>
              <a:endParaRPr lang="en-US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 rot="10800000">
              <a:off x="2295485" y="7574078"/>
              <a:ext cx="1069975" cy="1527175"/>
            </a:xfrm>
            <a:custGeom>
              <a:avLst/>
              <a:gdLst>
                <a:gd name="T0" fmla="*/ 0 w 386"/>
                <a:gd name="T1" fmla="*/ 164 h 551"/>
                <a:gd name="T2" fmla="*/ 42 w 386"/>
                <a:gd name="T3" fmla="*/ 187 h 551"/>
                <a:gd name="T4" fmla="*/ 62 w 386"/>
                <a:gd name="T5" fmla="*/ 239 h 551"/>
                <a:gd name="T6" fmla="*/ 42 w 386"/>
                <a:gd name="T7" fmla="*/ 291 h 551"/>
                <a:gd name="T8" fmla="*/ 0 w 386"/>
                <a:gd name="T9" fmla="*/ 314 h 551"/>
                <a:gd name="T10" fmla="*/ 0 w 386"/>
                <a:gd name="T11" fmla="*/ 488 h 551"/>
                <a:gd name="T12" fmla="*/ 139 w 386"/>
                <a:gd name="T13" fmla="*/ 488 h 551"/>
                <a:gd name="T14" fmla="*/ 139 w 386"/>
                <a:gd name="T15" fmla="*/ 496 h 551"/>
                <a:gd name="T16" fmla="*/ 199 w 386"/>
                <a:gd name="T17" fmla="*/ 551 h 551"/>
                <a:gd name="T18" fmla="*/ 258 w 386"/>
                <a:gd name="T19" fmla="*/ 496 h 551"/>
                <a:gd name="T20" fmla="*/ 259 w 386"/>
                <a:gd name="T21" fmla="*/ 488 h 551"/>
                <a:gd name="T22" fmla="*/ 366 w 386"/>
                <a:gd name="T23" fmla="*/ 488 h 551"/>
                <a:gd name="T24" fmla="*/ 386 w 386"/>
                <a:gd name="T25" fmla="*/ 397 h 551"/>
                <a:gd name="T26" fmla="*/ 0 w 386"/>
                <a:gd name="T27" fmla="*/ 0 h 551"/>
                <a:gd name="T28" fmla="*/ 0 w 386"/>
                <a:gd name="T29" fmla="*/ 164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6" h="551">
                  <a:moveTo>
                    <a:pt x="0" y="164"/>
                  </a:moveTo>
                  <a:cubicBezTo>
                    <a:pt x="16" y="167"/>
                    <a:pt x="31" y="175"/>
                    <a:pt x="42" y="187"/>
                  </a:cubicBezTo>
                  <a:cubicBezTo>
                    <a:pt x="55" y="201"/>
                    <a:pt x="62" y="220"/>
                    <a:pt x="62" y="239"/>
                  </a:cubicBezTo>
                  <a:cubicBezTo>
                    <a:pt x="62" y="258"/>
                    <a:pt x="55" y="276"/>
                    <a:pt x="42" y="291"/>
                  </a:cubicBezTo>
                  <a:cubicBezTo>
                    <a:pt x="31" y="303"/>
                    <a:pt x="16" y="311"/>
                    <a:pt x="0" y="314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139" y="488"/>
                    <a:pt x="139" y="488"/>
                    <a:pt x="139" y="488"/>
                  </a:cubicBezTo>
                  <a:cubicBezTo>
                    <a:pt x="139" y="496"/>
                    <a:pt x="139" y="496"/>
                    <a:pt x="139" y="496"/>
                  </a:cubicBezTo>
                  <a:cubicBezTo>
                    <a:pt x="142" y="527"/>
                    <a:pt x="168" y="551"/>
                    <a:pt x="199" y="551"/>
                  </a:cubicBezTo>
                  <a:cubicBezTo>
                    <a:pt x="230" y="551"/>
                    <a:pt x="256" y="527"/>
                    <a:pt x="258" y="496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366" y="488"/>
                    <a:pt x="366" y="488"/>
                    <a:pt x="366" y="488"/>
                  </a:cubicBezTo>
                  <a:cubicBezTo>
                    <a:pt x="378" y="457"/>
                    <a:pt x="386" y="426"/>
                    <a:pt x="386" y="397"/>
                  </a:cubicBezTo>
                  <a:cubicBezTo>
                    <a:pt x="386" y="182"/>
                    <a:pt x="214" y="6"/>
                    <a:pt x="0" y="0"/>
                  </a:cubicBezTo>
                  <a:lnTo>
                    <a:pt x="0" y="16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0800000">
              <a:off x="2490424" y="8137691"/>
              <a:ext cx="542491" cy="349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chemeClr val="bg1"/>
                  </a:solidFill>
                  <a:latin typeface="+mj-lt"/>
                </a:rPr>
                <a:t>13</a:t>
              </a:r>
              <a:endParaRPr lang="en-US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 rot="10800000">
              <a:off x="3238460" y="7747113"/>
              <a:ext cx="1260475" cy="1354139"/>
            </a:xfrm>
            <a:custGeom>
              <a:avLst/>
              <a:gdLst>
                <a:gd name="T0" fmla="*/ 122 w 454"/>
                <a:gd name="T1" fmla="*/ 489 h 489"/>
                <a:gd name="T2" fmla="*/ 145 w 454"/>
                <a:gd name="T3" fmla="*/ 447 h 489"/>
                <a:gd name="T4" fmla="*/ 196 w 454"/>
                <a:gd name="T5" fmla="*/ 426 h 489"/>
                <a:gd name="T6" fmla="*/ 248 w 454"/>
                <a:gd name="T7" fmla="*/ 447 h 489"/>
                <a:gd name="T8" fmla="*/ 271 w 454"/>
                <a:gd name="T9" fmla="*/ 489 h 489"/>
                <a:gd name="T10" fmla="*/ 391 w 454"/>
                <a:gd name="T11" fmla="*/ 489 h 489"/>
                <a:gd name="T12" fmla="*/ 391 w 454"/>
                <a:gd name="T13" fmla="*/ 299 h 489"/>
                <a:gd name="T14" fmla="*/ 399 w 454"/>
                <a:gd name="T15" fmla="*/ 298 h 489"/>
                <a:gd name="T16" fmla="*/ 454 w 454"/>
                <a:gd name="T17" fmla="*/ 239 h 489"/>
                <a:gd name="T18" fmla="*/ 399 w 454"/>
                <a:gd name="T19" fmla="*/ 179 h 489"/>
                <a:gd name="T20" fmla="*/ 391 w 454"/>
                <a:gd name="T21" fmla="*/ 179 h 489"/>
                <a:gd name="T22" fmla="*/ 391 w 454"/>
                <a:gd name="T23" fmla="*/ 0 h 489"/>
                <a:gd name="T24" fmla="*/ 0 w 454"/>
                <a:gd name="T25" fmla="*/ 397 h 489"/>
                <a:gd name="T26" fmla="*/ 19 w 454"/>
                <a:gd name="T27" fmla="*/ 489 h 489"/>
                <a:gd name="T28" fmla="*/ 122 w 454"/>
                <a:gd name="T2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4" h="489">
                  <a:moveTo>
                    <a:pt x="122" y="489"/>
                  </a:moveTo>
                  <a:cubicBezTo>
                    <a:pt x="125" y="473"/>
                    <a:pt x="133" y="458"/>
                    <a:pt x="145" y="447"/>
                  </a:cubicBezTo>
                  <a:cubicBezTo>
                    <a:pt x="159" y="434"/>
                    <a:pt x="177" y="426"/>
                    <a:pt x="196" y="426"/>
                  </a:cubicBezTo>
                  <a:cubicBezTo>
                    <a:pt x="216" y="426"/>
                    <a:pt x="234" y="434"/>
                    <a:pt x="248" y="447"/>
                  </a:cubicBezTo>
                  <a:cubicBezTo>
                    <a:pt x="260" y="458"/>
                    <a:pt x="268" y="473"/>
                    <a:pt x="271" y="489"/>
                  </a:cubicBezTo>
                  <a:cubicBezTo>
                    <a:pt x="391" y="489"/>
                    <a:pt x="391" y="489"/>
                    <a:pt x="391" y="489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30" y="296"/>
                    <a:pt x="454" y="270"/>
                    <a:pt x="454" y="239"/>
                  </a:cubicBezTo>
                  <a:cubicBezTo>
                    <a:pt x="454" y="208"/>
                    <a:pt x="430" y="182"/>
                    <a:pt x="399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175" y="3"/>
                    <a:pt x="0" y="180"/>
                    <a:pt x="0" y="397"/>
                  </a:cubicBezTo>
                  <a:cubicBezTo>
                    <a:pt x="0" y="426"/>
                    <a:pt x="7" y="457"/>
                    <a:pt x="19" y="489"/>
                  </a:cubicBezTo>
                  <a:lnTo>
                    <a:pt x="122" y="4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10800000">
              <a:off x="3725634" y="8137691"/>
              <a:ext cx="542491" cy="349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chemeClr val="bg1"/>
                  </a:solidFill>
                  <a:latin typeface="+mj-lt"/>
                </a:rPr>
                <a:t>12</a:t>
              </a:r>
              <a:endParaRPr lang="en-US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928773" y="4699114"/>
              <a:ext cx="2935287" cy="4768850"/>
              <a:chOff x="4649788" y="967712"/>
              <a:chExt cx="2935287" cy="4768850"/>
            </a:xfrm>
            <a:solidFill>
              <a:schemeClr val="tx2"/>
            </a:solidFill>
          </p:grpSpPr>
          <p:sp>
            <p:nvSpPr>
              <p:cNvPr id="23" name="Freeform 13"/>
              <p:cNvSpPr>
                <a:spLocks noEditPoints="1"/>
              </p:cNvSpPr>
              <p:nvPr/>
            </p:nvSpPr>
            <p:spPr bwMode="auto">
              <a:xfrm rot="10800000">
                <a:off x="4649788" y="2266287"/>
                <a:ext cx="2935287" cy="3470275"/>
              </a:xfrm>
              <a:custGeom>
                <a:avLst/>
                <a:gdLst>
                  <a:gd name="T0" fmla="*/ 774 w 1058"/>
                  <a:gd name="T1" fmla="*/ 1252 h 1252"/>
                  <a:gd name="T2" fmla="*/ 283 w 1058"/>
                  <a:gd name="T3" fmla="*/ 1252 h 1252"/>
                  <a:gd name="T4" fmla="*/ 248 w 1058"/>
                  <a:gd name="T5" fmla="*/ 1218 h 1252"/>
                  <a:gd name="T6" fmla="*/ 142 w 1058"/>
                  <a:gd name="T7" fmla="*/ 887 h 1252"/>
                  <a:gd name="T8" fmla="*/ 110 w 1058"/>
                  <a:gd name="T9" fmla="*/ 831 h 1252"/>
                  <a:gd name="T10" fmla="*/ 0 w 1058"/>
                  <a:gd name="T11" fmla="*/ 529 h 1252"/>
                  <a:gd name="T12" fmla="*/ 529 w 1058"/>
                  <a:gd name="T13" fmla="*/ 0 h 1252"/>
                  <a:gd name="T14" fmla="*/ 1058 w 1058"/>
                  <a:gd name="T15" fmla="*/ 529 h 1252"/>
                  <a:gd name="T16" fmla="*/ 947 w 1058"/>
                  <a:gd name="T17" fmla="*/ 831 h 1252"/>
                  <a:gd name="T18" fmla="*/ 916 w 1058"/>
                  <a:gd name="T19" fmla="*/ 887 h 1252"/>
                  <a:gd name="T20" fmla="*/ 810 w 1058"/>
                  <a:gd name="T21" fmla="*/ 1218 h 1252"/>
                  <a:gd name="T22" fmla="*/ 774 w 1058"/>
                  <a:gd name="T23" fmla="*/ 1252 h 1252"/>
                  <a:gd name="T24" fmla="*/ 315 w 1058"/>
                  <a:gd name="T25" fmla="*/ 1180 h 1252"/>
                  <a:gd name="T26" fmla="*/ 742 w 1058"/>
                  <a:gd name="T27" fmla="*/ 1180 h 1252"/>
                  <a:gd name="T28" fmla="*/ 851 w 1058"/>
                  <a:gd name="T29" fmla="*/ 857 h 1252"/>
                  <a:gd name="T30" fmla="*/ 885 w 1058"/>
                  <a:gd name="T31" fmla="*/ 794 h 1252"/>
                  <a:gd name="T32" fmla="*/ 986 w 1058"/>
                  <a:gd name="T33" fmla="*/ 529 h 1252"/>
                  <a:gd name="T34" fmla="*/ 529 w 1058"/>
                  <a:gd name="T35" fmla="*/ 72 h 1252"/>
                  <a:gd name="T36" fmla="*/ 72 w 1058"/>
                  <a:gd name="T37" fmla="*/ 529 h 1252"/>
                  <a:gd name="T38" fmla="*/ 172 w 1058"/>
                  <a:gd name="T39" fmla="*/ 794 h 1252"/>
                  <a:gd name="T40" fmla="*/ 207 w 1058"/>
                  <a:gd name="T41" fmla="*/ 857 h 1252"/>
                  <a:gd name="T42" fmla="*/ 315 w 1058"/>
                  <a:gd name="T43" fmla="*/ 1180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8" h="1252">
                    <a:moveTo>
                      <a:pt x="774" y="1252"/>
                    </a:moveTo>
                    <a:cubicBezTo>
                      <a:pt x="283" y="1252"/>
                      <a:pt x="283" y="1252"/>
                      <a:pt x="283" y="1252"/>
                    </a:cubicBezTo>
                    <a:cubicBezTo>
                      <a:pt x="264" y="1252"/>
                      <a:pt x="249" y="1237"/>
                      <a:pt x="248" y="1218"/>
                    </a:cubicBezTo>
                    <a:cubicBezTo>
                      <a:pt x="247" y="1217"/>
                      <a:pt x="239" y="1097"/>
                      <a:pt x="142" y="887"/>
                    </a:cubicBezTo>
                    <a:cubicBezTo>
                      <a:pt x="135" y="873"/>
                      <a:pt x="123" y="853"/>
                      <a:pt x="110" y="831"/>
                    </a:cubicBezTo>
                    <a:cubicBezTo>
                      <a:pt x="66" y="755"/>
                      <a:pt x="0" y="640"/>
                      <a:pt x="0" y="529"/>
                    </a:cubicBezTo>
                    <a:cubicBezTo>
                      <a:pt x="0" y="238"/>
                      <a:pt x="237" y="0"/>
                      <a:pt x="529" y="0"/>
                    </a:cubicBezTo>
                    <a:cubicBezTo>
                      <a:pt x="820" y="0"/>
                      <a:pt x="1058" y="238"/>
                      <a:pt x="1058" y="529"/>
                    </a:cubicBezTo>
                    <a:cubicBezTo>
                      <a:pt x="1058" y="640"/>
                      <a:pt x="991" y="755"/>
                      <a:pt x="947" y="831"/>
                    </a:cubicBezTo>
                    <a:cubicBezTo>
                      <a:pt x="934" y="853"/>
                      <a:pt x="923" y="873"/>
                      <a:pt x="916" y="887"/>
                    </a:cubicBezTo>
                    <a:cubicBezTo>
                      <a:pt x="818" y="1097"/>
                      <a:pt x="810" y="1217"/>
                      <a:pt x="810" y="1218"/>
                    </a:cubicBezTo>
                    <a:cubicBezTo>
                      <a:pt x="809" y="1237"/>
                      <a:pt x="793" y="1252"/>
                      <a:pt x="774" y="1252"/>
                    </a:cubicBezTo>
                    <a:close/>
                    <a:moveTo>
                      <a:pt x="315" y="1180"/>
                    </a:moveTo>
                    <a:cubicBezTo>
                      <a:pt x="742" y="1180"/>
                      <a:pt x="742" y="1180"/>
                      <a:pt x="742" y="1180"/>
                    </a:cubicBezTo>
                    <a:cubicBezTo>
                      <a:pt x="751" y="1127"/>
                      <a:pt x="776" y="1017"/>
                      <a:pt x="851" y="857"/>
                    </a:cubicBezTo>
                    <a:cubicBezTo>
                      <a:pt x="859" y="840"/>
                      <a:pt x="871" y="819"/>
                      <a:pt x="885" y="794"/>
                    </a:cubicBezTo>
                    <a:cubicBezTo>
                      <a:pt x="928" y="721"/>
                      <a:pt x="986" y="621"/>
                      <a:pt x="986" y="529"/>
                    </a:cubicBezTo>
                    <a:cubicBezTo>
                      <a:pt x="986" y="277"/>
                      <a:pt x="781" y="72"/>
                      <a:pt x="529" y="72"/>
                    </a:cubicBezTo>
                    <a:cubicBezTo>
                      <a:pt x="277" y="72"/>
                      <a:pt x="72" y="277"/>
                      <a:pt x="72" y="529"/>
                    </a:cubicBezTo>
                    <a:cubicBezTo>
                      <a:pt x="72" y="621"/>
                      <a:pt x="130" y="721"/>
                      <a:pt x="172" y="794"/>
                    </a:cubicBezTo>
                    <a:cubicBezTo>
                      <a:pt x="187" y="819"/>
                      <a:pt x="199" y="840"/>
                      <a:pt x="207" y="857"/>
                    </a:cubicBezTo>
                    <a:cubicBezTo>
                      <a:pt x="281" y="1017"/>
                      <a:pt x="307" y="1127"/>
                      <a:pt x="315" y="11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Freeform 16"/>
              <p:cNvSpPr>
                <a:spLocks noEditPoints="1"/>
              </p:cNvSpPr>
              <p:nvPr/>
            </p:nvSpPr>
            <p:spPr bwMode="auto">
              <a:xfrm rot="10800000">
                <a:off x="5346701" y="967712"/>
                <a:ext cx="1500187" cy="1203325"/>
              </a:xfrm>
              <a:custGeom>
                <a:avLst/>
                <a:gdLst>
                  <a:gd name="T0" fmla="*/ 495 w 541"/>
                  <a:gd name="T1" fmla="*/ 223 h 434"/>
                  <a:gd name="T2" fmla="*/ 540 w 541"/>
                  <a:gd name="T3" fmla="*/ 168 h 434"/>
                  <a:gd name="T4" fmla="*/ 494 w 541"/>
                  <a:gd name="T5" fmla="*/ 112 h 434"/>
                  <a:gd name="T6" fmla="*/ 540 w 541"/>
                  <a:gd name="T7" fmla="*/ 57 h 434"/>
                  <a:gd name="T8" fmla="*/ 483 w 541"/>
                  <a:gd name="T9" fmla="*/ 0 h 434"/>
                  <a:gd name="T10" fmla="*/ 56 w 541"/>
                  <a:gd name="T11" fmla="*/ 0 h 434"/>
                  <a:gd name="T12" fmla="*/ 0 w 541"/>
                  <a:gd name="T13" fmla="*/ 56 h 434"/>
                  <a:gd name="T14" fmla="*/ 46 w 541"/>
                  <a:gd name="T15" fmla="*/ 112 h 434"/>
                  <a:gd name="T16" fmla="*/ 0 w 541"/>
                  <a:gd name="T17" fmla="*/ 167 h 434"/>
                  <a:gd name="T18" fmla="*/ 46 w 541"/>
                  <a:gd name="T19" fmla="*/ 223 h 434"/>
                  <a:gd name="T20" fmla="*/ 1 w 541"/>
                  <a:gd name="T21" fmla="*/ 278 h 434"/>
                  <a:gd name="T22" fmla="*/ 57 w 541"/>
                  <a:gd name="T23" fmla="*/ 334 h 434"/>
                  <a:gd name="T24" fmla="*/ 157 w 541"/>
                  <a:gd name="T25" fmla="*/ 334 h 434"/>
                  <a:gd name="T26" fmla="*/ 161 w 541"/>
                  <a:gd name="T27" fmla="*/ 351 h 434"/>
                  <a:gd name="T28" fmla="*/ 272 w 541"/>
                  <a:gd name="T29" fmla="*/ 433 h 434"/>
                  <a:gd name="T30" fmla="*/ 383 w 541"/>
                  <a:gd name="T31" fmla="*/ 335 h 434"/>
                  <a:gd name="T32" fmla="*/ 484 w 541"/>
                  <a:gd name="T33" fmla="*/ 335 h 434"/>
                  <a:gd name="T34" fmla="*/ 541 w 541"/>
                  <a:gd name="T35" fmla="*/ 278 h 434"/>
                  <a:gd name="T36" fmla="*/ 495 w 541"/>
                  <a:gd name="T37" fmla="*/ 223 h 434"/>
                  <a:gd name="T38" fmla="*/ 423 w 541"/>
                  <a:gd name="T39" fmla="*/ 241 h 434"/>
                  <a:gd name="T40" fmla="*/ 118 w 541"/>
                  <a:gd name="T41" fmla="*/ 241 h 434"/>
                  <a:gd name="T42" fmla="*/ 104 w 541"/>
                  <a:gd name="T43" fmla="*/ 227 h 434"/>
                  <a:gd name="T44" fmla="*/ 118 w 541"/>
                  <a:gd name="T45" fmla="*/ 213 h 434"/>
                  <a:gd name="T46" fmla="*/ 423 w 541"/>
                  <a:gd name="T47" fmla="*/ 213 h 434"/>
                  <a:gd name="T48" fmla="*/ 437 w 541"/>
                  <a:gd name="T49" fmla="*/ 227 h 434"/>
                  <a:gd name="T50" fmla="*/ 423 w 541"/>
                  <a:gd name="T51" fmla="*/ 241 h 434"/>
                  <a:gd name="T52" fmla="*/ 423 w 541"/>
                  <a:gd name="T53" fmla="*/ 116 h 434"/>
                  <a:gd name="T54" fmla="*/ 118 w 541"/>
                  <a:gd name="T55" fmla="*/ 116 h 434"/>
                  <a:gd name="T56" fmla="*/ 104 w 541"/>
                  <a:gd name="T57" fmla="*/ 102 h 434"/>
                  <a:gd name="T58" fmla="*/ 118 w 541"/>
                  <a:gd name="T59" fmla="*/ 88 h 434"/>
                  <a:gd name="T60" fmla="*/ 423 w 541"/>
                  <a:gd name="T61" fmla="*/ 88 h 434"/>
                  <a:gd name="T62" fmla="*/ 437 w 541"/>
                  <a:gd name="T63" fmla="*/ 102 h 434"/>
                  <a:gd name="T64" fmla="*/ 423 w 541"/>
                  <a:gd name="T65" fmla="*/ 116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1" h="434">
                    <a:moveTo>
                      <a:pt x="495" y="223"/>
                    </a:moveTo>
                    <a:cubicBezTo>
                      <a:pt x="521" y="218"/>
                      <a:pt x="540" y="195"/>
                      <a:pt x="540" y="168"/>
                    </a:cubicBezTo>
                    <a:cubicBezTo>
                      <a:pt x="540" y="140"/>
                      <a:pt x="520" y="117"/>
                      <a:pt x="494" y="112"/>
                    </a:cubicBezTo>
                    <a:cubicBezTo>
                      <a:pt x="520" y="107"/>
                      <a:pt x="540" y="84"/>
                      <a:pt x="540" y="57"/>
                    </a:cubicBezTo>
                    <a:cubicBezTo>
                      <a:pt x="540" y="26"/>
                      <a:pt x="514" y="0"/>
                      <a:pt x="48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84"/>
                      <a:pt x="20" y="107"/>
                      <a:pt x="46" y="112"/>
                    </a:cubicBezTo>
                    <a:cubicBezTo>
                      <a:pt x="20" y="117"/>
                      <a:pt x="0" y="140"/>
                      <a:pt x="0" y="167"/>
                    </a:cubicBezTo>
                    <a:cubicBezTo>
                      <a:pt x="0" y="195"/>
                      <a:pt x="20" y="218"/>
                      <a:pt x="46" y="223"/>
                    </a:cubicBezTo>
                    <a:cubicBezTo>
                      <a:pt x="20" y="228"/>
                      <a:pt x="1" y="250"/>
                      <a:pt x="1" y="278"/>
                    </a:cubicBezTo>
                    <a:cubicBezTo>
                      <a:pt x="1" y="309"/>
                      <a:pt x="26" y="334"/>
                      <a:pt x="57" y="334"/>
                    </a:cubicBezTo>
                    <a:cubicBezTo>
                      <a:pt x="157" y="334"/>
                      <a:pt x="157" y="334"/>
                      <a:pt x="157" y="334"/>
                    </a:cubicBezTo>
                    <a:cubicBezTo>
                      <a:pt x="158" y="340"/>
                      <a:pt x="159" y="345"/>
                      <a:pt x="161" y="351"/>
                    </a:cubicBezTo>
                    <a:cubicBezTo>
                      <a:pt x="175" y="399"/>
                      <a:pt x="219" y="434"/>
                      <a:pt x="272" y="433"/>
                    </a:cubicBezTo>
                    <a:cubicBezTo>
                      <a:pt x="331" y="433"/>
                      <a:pt x="380" y="392"/>
                      <a:pt x="383" y="335"/>
                    </a:cubicBezTo>
                    <a:cubicBezTo>
                      <a:pt x="484" y="335"/>
                      <a:pt x="484" y="335"/>
                      <a:pt x="484" y="335"/>
                    </a:cubicBezTo>
                    <a:cubicBezTo>
                      <a:pt x="515" y="335"/>
                      <a:pt x="541" y="309"/>
                      <a:pt x="541" y="278"/>
                    </a:cubicBezTo>
                    <a:cubicBezTo>
                      <a:pt x="541" y="251"/>
                      <a:pt x="521" y="228"/>
                      <a:pt x="495" y="223"/>
                    </a:cubicBezTo>
                    <a:close/>
                    <a:moveTo>
                      <a:pt x="423" y="241"/>
                    </a:moveTo>
                    <a:cubicBezTo>
                      <a:pt x="118" y="241"/>
                      <a:pt x="118" y="241"/>
                      <a:pt x="118" y="241"/>
                    </a:cubicBezTo>
                    <a:cubicBezTo>
                      <a:pt x="110" y="241"/>
                      <a:pt x="104" y="234"/>
                      <a:pt x="104" y="227"/>
                    </a:cubicBezTo>
                    <a:cubicBezTo>
                      <a:pt x="104" y="219"/>
                      <a:pt x="110" y="213"/>
                      <a:pt x="118" y="213"/>
                    </a:cubicBezTo>
                    <a:cubicBezTo>
                      <a:pt x="423" y="213"/>
                      <a:pt x="423" y="213"/>
                      <a:pt x="423" y="213"/>
                    </a:cubicBezTo>
                    <a:cubicBezTo>
                      <a:pt x="431" y="213"/>
                      <a:pt x="437" y="219"/>
                      <a:pt x="437" y="227"/>
                    </a:cubicBezTo>
                    <a:cubicBezTo>
                      <a:pt x="437" y="234"/>
                      <a:pt x="431" y="241"/>
                      <a:pt x="423" y="241"/>
                    </a:cubicBezTo>
                    <a:close/>
                    <a:moveTo>
                      <a:pt x="423" y="116"/>
                    </a:moveTo>
                    <a:cubicBezTo>
                      <a:pt x="118" y="116"/>
                      <a:pt x="118" y="116"/>
                      <a:pt x="118" y="116"/>
                    </a:cubicBezTo>
                    <a:cubicBezTo>
                      <a:pt x="110" y="116"/>
                      <a:pt x="104" y="110"/>
                      <a:pt x="104" y="102"/>
                    </a:cubicBezTo>
                    <a:cubicBezTo>
                      <a:pt x="104" y="95"/>
                      <a:pt x="110" y="88"/>
                      <a:pt x="118" y="88"/>
                    </a:cubicBezTo>
                    <a:cubicBezTo>
                      <a:pt x="423" y="88"/>
                      <a:pt x="423" y="88"/>
                      <a:pt x="423" y="88"/>
                    </a:cubicBezTo>
                    <a:cubicBezTo>
                      <a:pt x="431" y="88"/>
                      <a:pt x="437" y="95"/>
                      <a:pt x="437" y="102"/>
                    </a:cubicBezTo>
                    <a:cubicBezTo>
                      <a:pt x="437" y="110"/>
                      <a:pt x="431" y="116"/>
                      <a:pt x="423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402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6621" y="5892517"/>
            <a:ext cx="1193800" cy="131358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5787" y="5899731"/>
            <a:ext cx="18719800" cy="1314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0" rIns="360000" bIns="0" anchor="ctr"/>
          <a:lstStyle/>
          <a:p>
            <a:pPr algn="ctr" defTabSz="1828800">
              <a:defRPr/>
            </a:pPr>
            <a:r>
              <a:rPr lang="en-US" altLang="zh-CN" sz="5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6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4364185"/>
            <a:ext cx="18624552" cy="15505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800">
              <a:defRPr/>
            </a:pPr>
            <a:r>
              <a:rPr lang="zh-CN" altLang="en-US" sz="6400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26138" y="4356105"/>
            <a:ext cx="1707402" cy="155863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5248" y="7842045"/>
            <a:ext cx="13812818" cy="33855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10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uncher">
  <a:themeElements>
    <a:clrScheme name="Colored">
      <a:dk1>
        <a:sysClr val="windowText" lastClr="000000"/>
      </a:dk1>
      <a:lt1>
        <a:sysClr val="window" lastClr="FFFFFF"/>
      </a:lt1>
      <a:dk2>
        <a:srgbClr val="122C4D"/>
      </a:dk2>
      <a:lt2>
        <a:srgbClr val="FFFCFF"/>
      </a:lt2>
      <a:accent1>
        <a:srgbClr val="46556A"/>
      </a:accent1>
      <a:accent2>
        <a:srgbClr val="1487B1"/>
      </a:accent2>
      <a:accent3>
        <a:srgbClr val="44BE9B"/>
      </a:accent3>
      <a:accent4>
        <a:srgbClr val="9CB833"/>
      </a:accent4>
      <a:accent5>
        <a:srgbClr val="F98634"/>
      </a:accent5>
      <a:accent6>
        <a:srgbClr val="D4402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xmlns="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sz="10000" dirty="0">
            <a:solidFill>
              <a:srgbClr val="FFFFFF"/>
            </a:solidFill>
            <a:latin typeface="Lato Black"/>
            <a:cs typeface="Lato Black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4941</TotalTime>
  <Words>198</Words>
  <Application>Microsoft Office PowerPoint</Application>
  <PresentationFormat>自定义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Lato Light</vt:lpstr>
      <vt:lpstr>Lato Regular</vt:lpstr>
      <vt:lpstr>Launcher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1460</cp:revision>
  <dcterms:created xsi:type="dcterms:W3CDTF">2015-06-05T17:51:08Z</dcterms:created>
  <dcterms:modified xsi:type="dcterms:W3CDTF">2018-10-13T05:28:03Z</dcterms:modified>
</cp:coreProperties>
</file>