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sldIdLst>
    <p:sldId id="264" r:id="rId3"/>
    <p:sldId id="27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3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29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2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170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4000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5269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7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8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4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69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1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8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5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583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154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4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2675" y="1085132"/>
            <a:ext cx="5247300" cy="4658443"/>
            <a:chOff x="3073416" y="1202879"/>
            <a:chExt cx="3446804" cy="3060000"/>
          </a:xfrm>
        </p:grpSpPr>
        <p:grpSp>
          <p:nvGrpSpPr>
            <p:cNvPr id="3" name="组合 2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TextBox 9"/>
              <p:cNvSpPr txBox="1"/>
              <p:nvPr/>
            </p:nvSpPr>
            <p:spPr>
              <a:xfrm>
                <a:off x="2616918" y="2408766"/>
                <a:ext cx="963676" cy="667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请在此处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添加关键字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3" name="下箭头 12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0" name="下箭头 9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7" name="下箭头 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02008" y="1006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3065" y="1365492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1923" y="44010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92981" y="4760250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1077" y="451649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750" y="4885829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70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61600810"/>
      </p:ext>
    </p:extLst>
  </p:cSld>
  <p:clrMapOvr>
    <a:masterClrMapping/>
  </p:clrMapOvr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225</Words>
  <Application>Microsoft Office PowerPoint</Application>
  <PresentationFormat>宽屏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宋体</vt:lpstr>
      <vt:lpstr>微软雅黑</vt:lpstr>
      <vt:lpstr>幼圆</vt:lpstr>
      <vt:lpstr>Arial</vt:lpstr>
      <vt:lpstr>Calibri</vt:lpstr>
      <vt:lpstr>Calibri Light</vt:lpstr>
      <vt:lpstr>版式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32</cp:revision>
  <dcterms:created xsi:type="dcterms:W3CDTF">2014-12-24T03:19:07Z</dcterms:created>
  <dcterms:modified xsi:type="dcterms:W3CDTF">2016-03-01T01:36:08Z</dcterms:modified>
</cp:coreProperties>
</file>