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291" r:id="rId3"/>
    <p:sldId id="292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3278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6565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5455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573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2030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5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7764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095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387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05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595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02/12/2021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2021/12/2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3705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36892" name="Rectangle 22"/>
            <p:cNvSpPr>
              <a:spLocks noChangeArrowheads="1"/>
            </p:cNvSpPr>
            <p:nvPr/>
          </p:nvSpPr>
          <p:spPr bwMode="auto">
            <a:xfrm>
              <a:off x="3228052" y="306306"/>
              <a:ext cx="275626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>
                  <a:latin typeface="Lato Light" panose="020F0502020204030203" pitchFamily="34" charset="0"/>
                  <a:cs typeface="Arial" panose="020B0604020202020204" pitchFamily="34" charset="0"/>
                </a:rPr>
                <a:t>Key for Success</a:t>
              </a:r>
              <a:endParaRPr lang="en-US" altLang="zh-CN" sz="3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93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6871" name="Group 4"/>
          <p:cNvGrpSpPr>
            <a:grpSpLocks noChangeAspect="1"/>
          </p:cNvGrpSpPr>
          <p:nvPr/>
        </p:nvGrpSpPr>
        <p:grpSpPr bwMode="auto">
          <a:xfrm>
            <a:off x="1274763" y="1946279"/>
            <a:ext cx="9677400" cy="2062163"/>
            <a:chOff x="806" y="677"/>
            <a:chExt cx="3071" cy="711"/>
          </a:xfrm>
        </p:grpSpPr>
        <p:sp>
          <p:nvSpPr>
            <p:cNvPr id="36880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720 w 395"/>
                <a:gd name="T1" fmla="*/ 675 h 298"/>
                <a:gd name="T2" fmla="*/ 649 w 395"/>
                <a:gd name="T3" fmla="*/ 711 h 298"/>
                <a:gd name="T4" fmla="*/ 31 w 395"/>
                <a:gd name="T5" fmla="*/ 711 h 298"/>
                <a:gd name="T6" fmla="*/ 14 w 395"/>
                <a:gd name="T7" fmla="*/ 675 h 298"/>
                <a:gd name="T8" fmla="*/ 218 w 395"/>
                <a:gd name="T9" fmla="*/ 391 h 298"/>
                <a:gd name="T10" fmla="*/ 218 w 395"/>
                <a:gd name="T11" fmla="*/ 320 h 298"/>
                <a:gd name="T12" fmla="*/ 14 w 395"/>
                <a:gd name="T13" fmla="*/ 36 h 298"/>
                <a:gd name="T14" fmla="*/ 31 w 395"/>
                <a:gd name="T15" fmla="*/ 0 h 298"/>
                <a:gd name="T16" fmla="*/ 649 w 395"/>
                <a:gd name="T17" fmla="*/ 0 h 298"/>
                <a:gd name="T18" fmla="*/ 720 w 395"/>
                <a:gd name="T19" fmla="*/ 36 h 298"/>
                <a:gd name="T20" fmla="*/ 923 w 395"/>
                <a:gd name="T21" fmla="*/ 320 h 298"/>
                <a:gd name="T22" fmla="*/ 923 w 395"/>
                <a:gd name="T23" fmla="*/ 391 h 298"/>
                <a:gd name="T24" fmla="*/ 720 w 395"/>
                <a:gd name="T25" fmla="*/ 675 h 2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bg2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1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720 w 396"/>
                <a:gd name="T1" fmla="*/ 675 h 298"/>
                <a:gd name="T2" fmla="*/ 651 w 396"/>
                <a:gd name="T3" fmla="*/ 711 h 298"/>
                <a:gd name="T4" fmla="*/ 33 w 396"/>
                <a:gd name="T5" fmla="*/ 711 h 298"/>
                <a:gd name="T6" fmla="*/ 14 w 396"/>
                <a:gd name="T7" fmla="*/ 675 h 298"/>
                <a:gd name="T8" fmla="*/ 218 w 396"/>
                <a:gd name="T9" fmla="*/ 391 h 298"/>
                <a:gd name="T10" fmla="*/ 218 w 396"/>
                <a:gd name="T11" fmla="*/ 320 h 298"/>
                <a:gd name="T12" fmla="*/ 14 w 396"/>
                <a:gd name="T13" fmla="*/ 36 h 298"/>
                <a:gd name="T14" fmla="*/ 33 w 396"/>
                <a:gd name="T15" fmla="*/ 0 h 298"/>
                <a:gd name="T16" fmla="*/ 651 w 396"/>
                <a:gd name="T17" fmla="*/ 0 h 298"/>
                <a:gd name="T18" fmla="*/ 720 w 396"/>
                <a:gd name="T19" fmla="*/ 36 h 298"/>
                <a:gd name="T20" fmla="*/ 924 w 396"/>
                <a:gd name="T21" fmla="*/ 320 h 298"/>
                <a:gd name="T22" fmla="*/ 924 w 396"/>
                <a:gd name="T23" fmla="*/ 391 h 298"/>
                <a:gd name="T24" fmla="*/ 720 w 396"/>
                <a:gd name="T25" fmla="*/ 675 h 2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2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719 w 396"/>
                <a:gd name="T1" fmla="*/ 675 h 298"/>
                <a:gd name="T2" fmla="*/ 651 w 396"/>
                <a:gd name="T3" fmla="*/ 711 h 298"/>
                <a:gd name="T4" fmla="*/ 33 w 396"/>
                <a:gd name="T5" fmla="*/ 711 h 298"/>
                <a:gd name="T6" fmla="*/ 14 w 396"/>
                <a:gd name="T7" fmla="*/ 675 h 298"/>
                <a:gd name="T8" fmla="*/ 218 w 396"/>
                <a:gd name="T9" fmla="*/ 391 h 298"/>
                <a:gd name="T10" fmla="*/ 218 w 396"/>
                <a:gd name="T11" fmla="*/ 320 h 298"/>
                <a:gd name="T12" fmla="*/ 14 w 396"/>
                <a:gd name="T13" fmla="*/ 36 h 298"/>
                <a:gd name="T14" fmla="*/ 33 w 396"/>
                <a:gd name="T15" fmla="*/ 0 h 298"/>
                <a:gd name="T16" fmla="*/ 651 w 396"/>
                <a:gd name="T17" fmla="*/ 0 h 298"/>
                <a:gd name="T18" fmla="*/ 719 w 396"/>
                <a:gd name="T19" fmla="*/ 36 h 298"/>
                <a:gd name="T20" fmla="*/ 923 w 396"/>
                <a:gd name="T21" fmla="*/ 320 h 298"/>
                <a:gd name="T22" fmla="*/ 923 w 396"/>
                <a:gd name="T23" fmla="*/ 391 h 298"/>
                <a:gd name="T24" fmla="*/ 719 w 396"/>
                <a:gd name="T25" fmla="*/ 675 h 29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3810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2615373" y="2587963"/>
            <a:ext cx="713070" cy="713070"/>
            <a:chOff x="4570491" y="4810943"/>
            <a:chExt cx="356535" cy="356535"/>
          </a:xfrm>
          <a:solidFill>
            <a:schemeClr val="bg1"/>
          </a:solidFill>
        </p:grpSpPr>
        <p:sp>
          <p:nvSpPr>
            <p:cNvPr id="50" name="Freeform 57"/>
            <p:cNvSpPr>
              <a:spLocks noEditPoints="1"/>
            </p:cNvSpPr>
            <p:nvPr/>
          </p:nvSpPr>
          <p:spPr bwMode="auto">
            <a:xfrm>
              <a:off x="4570491" y="4810943"/>
              <a:ext cx="111935" cy="356535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4815091" y="4810943"/>
              <a:ext cx="111935" cy="356535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2" name="Freeform 59"/>
            <p:cNvSpPr>
              <a:spLocks noEditPoints="1"/>
            </p:cNvSpPr>
            <p:nvPr/>
          </p:nvSpPr>
          <p:spPr bwMode="auto">
            <a:xfrm>
              <a:off x="4693482" y="4810943"/>
              <a:ext cx="110554" cy="356535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36873" name="Freeform 113"/>
          <p:cNvSpPr>
            <a:spLocks noChangeAspect="1" noEditPoints="1"/>
          </p:cNvSpPr>
          <p:nvPr/>
        </p:nvSpPr>
        <p:spPr bwMode="auto">
          <a:xfrm>
            <a:off x="4768850" y="2586042"/>
            <a:ext cx="735013" cy="714375"/>
          </a:xfrm>
          <a:custGeom>
            <a:avLst/>
            <a:gdLst>
              <a:gd name="T0" fmla="*/ 523539 w 132"/>
              <a:gd name="T1" fmla="*/ 0 h 128"/>
              <a:gd name="T2" fmla="*/ 311895 w 132"/>
              <a:gd name="T3" fmla="*/ 150413 h 128"/>
              <a:gd name="T4" fmla="*/ 306326 w 132"/>
              <a:gd name="T5" fmla="*/ 150413 h 128"/>
              <a:gd name="T6" fmla="*/ 77974 w 132"/>
              <a:gd name="T7" fmla="*/ 384389 h 128"/>
              <a:gd name="T8" fmla="*/ 5570 w 132"/>
              <a:gd name="T9" fmla="*/ 612795 h 128"/>
              <a:gd name="T10" fmla="*/ 77974 w 132"/>
              <a:gd name="T11" fmla="*/ 713070 h 128"/>
              <a:gd name="T12" fmla="*/ 295187 w 132"/>
              <a:gd name="T13" fmla="*/ 657361 h 128"/>
              <a:gd name="T14" fmla="*/ 668347 w 132"/>
              <a:gd name="T15" fmla="*/ 295256 h 128"/>
              <a:gd name="T16" fmla="*/ 356452 w 132"/>
              <a:gd name="T17" fmla="*/ 529232 h 128"/>
              <a:gd name="T18" fmla="*/ 551387 w 132"/>
              <a:gd name="T19" fmla="*/ 261830 h 128"/>
              <a:gd name="T20" fmla="*/ 529108 w 132"/>
              <a:gd name="T21" fmla="*/ 373248 h 128"/>
              <a:gd name="T22" fmla="*/ 356452 w 132"/>
              <a:gd name="T23" fmla="*/ 545944 h 128"/>
              <a:gd name="T24" fmla="*/ 328604 w 132"/>
              <a:gd name="T25" fmla="*/ 451240 h 128"/>
              <a:gd name="T26" fmla="*/ 256200 w 132"/>
              <a:gd name="T27" fmla="*/ 378818 h 128"/>
              <a:gd name="T28" fmla="*/ 512400 w 132"/>
              <a:gd name="T29" fmla="*/ 200551 h 128"/>
              <a:gd name="T30" fmla="*/ 328604 w 132"/>
              <a:gd name="T31" fmla="*/ 451240 h 128"/>
              <a:gd name="T32" fmla="*/ 167087 w 132"/>
              <a:gd name="T33" fmla="*/ 356535 h 128"/>
              <a:gd name="T34" fmla="*/ 445565 w 132"/>
              <a:gd name="T35" fmla="*/ 161555 h 128"/>
              <a:gd name="T36" fmla="*/ 94683 w 132"/>
              <a:gd name="T37" fmla="*/ 662932 h 128"/>
              <a:gd name="T38" fmla="*/ 44556 w 132"/>
              <a:gd name="T39" fmla="*/ 635078 h 128"/>
              <a:gd name="T40" fmla="*/ 72404 w 132"/>
              <a:gd name="T41" fmla="*/ 534803 h 128"/>
              <a:gd name="T42" fmla="*/ 178226 w 132"/>
              <a:gd name="T43" fmla="*/ 646220 h 128"/>
              <a:gd name="T44" fmla="*/ 194935 w 132"/>
              <a:gd name="T45" fmla="*/ 640649 h 128"/>
              <a:gd name="T46" fmla="*/ 77974 w 132"/>
              <a:gd name="T47" fmla="*/ 512519 h 128"/>
              <a:gd name="T48" fmla="*/ 105822 w 132"/>
              <a:gd name="T49" fmla="*/ 417814 h 128"/>
              <a:gd name="T50" fmla="*/ 289617 w 132"/>
              <a:gd name="T51" fmla="*/ 612795 h 128"/>
              <a:gd name="T52" fmla="*/ 194935 w 132"/>
              <a:gd name="T53" fmla="*/ 640649 h 128"/>
              <a:gd name="T54" fmla="*/ 601513 w 132"/>
              <a:gd name="T55" fmla="*/ 300826 h 128"/>
              <a:gd name="T56" fmla="*/ 545817 w 132"/>
              <a:gd name="T57" fmla="*/ 167126 h 128"/>
              <a:gd name="T58" fmla="*/ 451134 w 132"/>
              <a:gd name="T59" fmla="*/ 72421 h 128"/>
              <a:gd name="T60" fmla="*/ 623791 w 132"/>
              <a:gd name="T61" fmla="*/ 89134 h 128"/>
              <a:gd name="T62" fmla="*/ 640499 w 132"/>
              <a:gd name="T63" fmla="*/ 261830 h 128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4" name="Group 53"/>
          <p:cNvGrpSpPr>
            <a:grpSpLocks noChangeAspect="1"/>
          </p:cNvGrpSpPr>
          <p:nvPr/>
        </p:nvGrpSpPr>
        <p:grpSpPr>
          <a:xfrm>
            <a:off x="6851331" y="2479371"/>
            <a:ext cx="852380" cy="855684"/>
            <a:chOff x="5284944" y="1955897"/>
            <a:chExt cx="356535" cy="357917"/>
          </a:xfrm>
          <a:solidFill>
            <a:schemeClr val="bg1"/>
          </a:solidFill>
        </p:grpSpPr>
        <p:sp>
          <p:nvSpPr>
            <p:cNvPr id="55" name="Freeform 129"/>
            <p:cNvSpPr>
              <a:spLocks noEditPoints="1"/>
            </p:cNvSpPr>
            <p:nvPr/>
          </p:nvSpPr>
          <p:spPr bwMode="auto">
            <a:xfrm>
              <a:off x="5284944" y="1955897"/>
              <a:ext cx="356535" cy="357917"/>
            </a:xfrm>
            <a:custGeom>
              <a:avLst/>
              <a:gdLst>
                <a:gd name="T0" fmla="*/ 88 w 128"/>
                <a:gd name="T1" fmla="*/ 0 h 128"/>
                <a:gd name="T2" fmla="*/ 48 w 128"/>
                <a:gd name="T3" fmla="*/ 40 h 128"/>
                <a:gd name="T4" fmla="*/ 51 w 128"/>
                <a:gd name="T5" fmla="*/ 55 h 128"/>
                <a:gd name="T6" fmla="*/ 2 w 128"/>
                <a:gd name="T7" fmla="*/ 103 h 128"/>
                <a:gd name="T8" fmla="*/ 0 w 128"/>
                <a:gd name="T9" fmla="*/ 108 h 128"/>
                <a:gd name="T10" fmla="*/ 0 w 128"/>
                <a:gd name="T11" fmla="*/ 120 h 128"/>
                <a:gd name="T12" fmla="*/ 8 w 128"/>
                <a:gd name="T13" fmla="*/ 128 h 128"/>
                <a:gd name="T14" fmla="*/ 20 w 128"/>
                <a:gd name="T15" fmla="*/ 128 h 128"/>
                <a:gd name="T16" fmla="*/ 25 w 128"/>
                <a:gd name="T17" fmla="*/ 126 h 128"/>
                <a:gd name="T18" fmla="*/ 31 w 128"/>
                <a:gd name="T19" fmla="*/ 120 h 128"/>
                <a:gd name="T20" fmla="*/ 40 w 128"/>
                <a:gd name="T21" fmla="*/ 120 h 128"/>
                <a:gd name="T22" fmla="*/ 48 w 128"/>
                <a:gd name="T23" fmla="*/ 112 h 128"/>
                <a:gd name="T24" fmla="*/ 48 w 128"/>
                <a:gd name="T25" fmla="*/ 104 h 128"/>
                <a:gd name="T26" fmla="*/ 56 w 128"/>
                <a:gd name="T27" fmla="*/ 104 h 128"/>
                <a:gd name="T28" fmla="*/ 64 w 128"/>
                <a:gd name="T29" fmla="*/ 96 h 128"/>
                <a:gd name="T30" fmla="*/ 64 w 128"/>
                <a:gd name="T31" fmla="*/ 87 h 128"/>
                <a:gd name="T32" fmla="*/ 73 w 128"/>
                <a:gd name="T33" fmla="*/ 77 h 128"/>
                <a:gd name="T34" fmla="*/ 88 w 128"/>
                <a:gd name="T35" fmla="*/ 80 h 128"/>
                <a:gd name="T36" fmla="*/ 128 w 128"/>
                <a:gd name="T37" fmla="*/ 40 h 128"/>
                <a:gd name="T38" fmla="*/ 88 w 128"/>
                <a:gd name="T39" fmla="*/ 0 h 128"/>
                <a:gd name="T40" fmla="*/ 88 w 128"/>
                <a:gd name="T41" fmla="*/ 72 h 128"/>
                <a:gd name="T42" fmla="*/ 72 w 128"/>
                <a:gd name="T43" fmla="*/ 67 h 128"/>
                <a:gd name="T44" fmla="*/ 70 w 128"/>
                <a:gd name="T45" fmla="*/ 69 h 128"/>
                <a:gd name="T46" fmla="*/ 66 w 128"/>
                <a:gd name="T47" fmla="*/ 73 h 128"/>
                <a:gd name="T48" fmla="*/ 58 w 128"/>
                <a:gd name="T49" fmla="*/ 81 h 128"/>
                <a:gd name="T50" fmla="*/ 56 w 128"/>
                <a:gd name="T51" fmla="*/ 87 h 128"/>
                <a:gd name="T52" fmla="*/ 56 w 128"/>
                <a:gd name="T53" fmla="*/ 96 h 128"/>
                <a:gd name="T54" fmla="*/ 48 w 128"/>
                <a:gd name="T55" fmla="*/ 96 h 128"/>
                <a:gd name="T56" fmla="*/ 40 w 128"/>
                <a:gd name="T57" fmla="*/ 104 h 128"/>
                <a:gd name="T58" fmla="*/ 40 w 128"/>
                <a:gd name="T59" fmla="*/ 112 h 128"/>
                <a:gd name="T60" fmla="*/ 31 w 128"/>
                <a:gd name="T61" fmla="*/ 112 h 128"/>
                <a:gd name="T62" fmla="*/ 25 w 128"/>
                <a:gd name="T63" fmla="*/ 114 h 128"/>
                <a:gd name="T64" fmla="*/ 19 w 128"/>
                <a:gd name="T65" fmla="*/ 120 h 128"/>
                <a:gd name="T66" fmla="*/ 8 w 128"/>
                <a:gd name="T67" fmla="*/ 120 h 128"/>
                <a:gd name="T68" fmla="*/ 8 w 128"/>
                <a:gd name="T69" fmla="*/ 109 h 128"/>
                <a:gd name="T70" fmla="*/ 55 w 128"/>
                <a:gd name="T71" fmla="*/ 62 h 128"/>
                <a:gd name="T72" fmla="*/ 55 w 128"/>
                <a:gd name="T73" fmla="*/ 62 h 128"/>
                <a:gd name="T74" fmla="*/ 61 w 128"/>
                <a:gd name="T75" fmla="*/ 56 h 128"/>
                <a:gd name="T76" fmla="*/ 56 w 128"/>
                <a:gd name="T77" fmla="*/ 40 h 128"/>
                <a:gd name="T78" fmla="*/ 88 w 128"/>
                <a:gd name="T79" fmla="*/ 8 h 128"/>
                <a:gd name="T80" fmla="*/ 120 w 128"/>
                <a:gd name="T81" fmla="*/ 40 h 128"/>
                <a:gd name="T82" fmla="*/ 88 w 128"/>
                <a:gd name="T83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8" h="128">
                  <a:moveTo>
                    <a:pt x="88" y="0"/>
                  </a:moveTo>
                  <a:cubicBezTo>
                    <a:pt x="66" y="0"/>
                    <a:pt x="48" y="18"/>
                    <a:pt x="48" y="40"/>
                  </a:cubicBezTo>
                  <a:cubicBezTo>
                    <a:pt x="48" y="45"/>
                    <a:pt x="49" y="50"/>
                    <a:pt x="51" y="55"/>
                  </a:cubicBezTo>
                  <a:cubicBezTo>
                    <a:pt x="2" y="103"/>
                    <a:pt x="2" y="103"/>
                    <a:pt x="2" y="103"/>
                  </a:cubicBezTo>
                  <a:cubicBezTo>
                    <a:pt x="1" y="105"/>
                    <a:pt x="0" y="106"/>
                    <a:pt x="0" y="108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4"/>
                    <a:pt x="4" y="128"/>
                    <a:pt x="8" y="128"/>
                  </a:cubicBezTo>
                  <a:cubicBezTo>
                    <a:pt x="20" y="128"/>
                    <a:pt x="20" y="128"/>
                    <a:pt x="20" y="128"/>
                  </a:cubicBezTo>
                  <a:cubicBezTo>
                    <a:pt x="22" y="128"/>
                    <a:pt x="23" y="127"/>
                    <a:pt x="25" y="126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44" y="120"/>
                    <a:pt x="48" y="116"/>
                    <a:pt x="48" y="112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60" y="104"/>
                    <a:pt x="64" y="100"/>
                    <a:pt x="64" y="96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8" y="79"/>
                    <a:pt x="83" y="80"/>
                    <a:pt x="88" y="80"/>
                  </a:cubicBezTo>
                  <a:cubicBezTo>
                    <a:pt x="110" y="80"/>
                    <a:pt x="128" y="62"/>
                    <a:pt x="128" y="40"/>
                  </a:cubicBezTo>
                  <a:cubicBezTo>
                    <a:pt x="128" y="18"/>
                    <a:pt x="110" y="0"/>
                    <a:pt x="88" y="0"/>
                  </a:cubicBezTo>
                  <a:close/>
                  <a:moveTo>
                    <a:pt x="88" y="72"/>
                  </a:moveTo>
                  <a:cubicBezTo>
                    <a:pt x="82" y="72"/>
                    <a:pt x="77" y="70"/>
                    <a:pt x="72" y="67"/>
                  </a:cubicBezTo>
                  <a:cubicBezTo>
                    <a:pt x="70" y="69"/>
                    <a:pt x="70" y="69"/>
                    <a:pt x="70" y="69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58" y="81"/>
                    <a:pt x="58" y="81"/>
                    <a:pt x="58" y="81"/>
                  </a:cubicBezTo>
                  <a:cubicBezTo>
                    <a:pt x="57" y="82"/>
                    <a:pt x="56" y="85"/>
                    <a:pt x="56" y="8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44" y="96"/>
                    <a:pt x="40" y="100"/>
                    <a:pt x="40" y="104"/>
                  </a:cubicBezTo>
                  <a:cubicBezTo>
                    <a:pt x="40" y="112"/>
                    <a:pt x="40" y="112"/>
                    <a:pt x="40" y="112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9" y="112"/>
                    <a:pt x="26" y="113"/>
                    <a:pt x="25" y="114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09"/>
                    <a:pt x="8" y="109"/>
                    <a:pt x="8" y="109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58" y="51"/>
                    <a:pt x="56" y="46"/>
                    <a:pt x="56" y="40"/>
                  </a:cubicBezTo>
                  <a:cubicBezTo>
                    <a:pt x="56" y="22"/>
                    <a:pt x="70" y="8"/>
                    <a:pt x="88" y="8"/>
                  </a:cubicBezTo>
                  <a:cubicBezTo>
                    <a:pt x="106" y="8"/>
                    <a:pt x="120" y="22"/>
                    <a:pt x="120" y="40"/>
                  </a:cubicBezTo>
                  <a:cubicBezTo>
                    <a:pt x="120" y="58"/>
                    <a:pt x="106" y="72"/>
                    <a:pt x="8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6" name="Freeform 130"/>
            <p:cNvSpPr>
              <a:spLocks noEditPoints="1"/>
            </p:cNvSpPr>
            <p:nvPr/>
          </p:nvSpPr>
          <p:spPr bwMode="auto">
            <a:xfrm>
              <a:off x="5507433" y="2001501"/>
              <a:ext cx="89825" cy="88443"/>
            </a:xfrm>
            <a:custGeom>
              <a:avLst/>
              <a:gdLst>
                <a:gd name="T0" fmla="*/ 31 w 32"/>
                <a:gd name="T1" fmla="*/ 17 h 32"/>
                <a:gd name="T2" fmla="*/ 15 w 32"/>
                <a:gd name="T3" fmla="*/ 1 h 32"/>
                <a:gd name="T4" fmla="*/ 12 w 32"/>
                <a:gd name="T5" fmla="*/ 0 h 32"/>
                <a:gd name="T6" fmla="*/ 0 w 32"/>
                <a:gd name="T7" fmla="*/ 12 h 32"/>
                <a:gd name="T8" fmla="*/ 0 w 32"/>
                <a:gd name="T9" fmla="*/ 13 h 32"/>
                <a:gd name="T10" fmla="*/ 1 w 32"/>
                <a:gd name="T11" fmla="*/ 15 h 32"/>
                <a:gd name="T12" fmla="*/ 17 w 32"/>
                <a:gd name="T13" fmla="*/ 31 h 32"/>
                <a:gd name="T14" fmla="*/ 20 w 32"/>
                <a:gd name="T15" fmla="*/ 32 h 32"/>
                <a:gd name="T16" fmla="*/ 32 w 32"/>
                <a:gd name="T17" fmla="*/ 20 h 32"/>
                <a:gd name="T18" fmla="*/ 32 w 32"/>
                <a:gd name="T19" fmla="*/ 19 h 32"/>
                <a:gd name="T20" fmla="*/ 31 w 32"/>
                <a:gd name="T21" fmla="*/ 17 h 32"/>
                <a:gd name="T22" fmla="*/ 19 w 32"/>
                <a:gd name="T23" fmla="*/ 28 h 32"/>
                <a:gd name="T24" fmla="*/ 4 w 32"/>
                <a:gd name="T25" fmla="*/ 13 h 32"/>
                <a:gd name="T26" fmla="*/ 13 w 32"/>
                <a:gd name="T27" fmla="*/ 4 h 32"/>
                <a:gd name="T28" fmla="*/ 28 w 32"/>
                <a:gd name="T29" fmla="*/ 19 h 32"/>
                <a:gd name="T30" fmla="*/ 19 w 32"/>
                <a:gd name="T31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" h="32">
                  <a:moveTo>
                    <a:pt x="31" y="17"/>
                  </a:moveTo>
                  <a:cubicBezTo>
                    <a:pt x="27" y="11"/>
                    <a:pt x="21" y="5"/>
                    <a:pt x="15" y="1"/>
                  </a:cubicBezTo>
                  <a:cubicBezTo>
                    <a:pt x="14" y="0"/>
                    <a:pt x="13" y="0"/>
                    <a:pt x="12" y="0"/>
                  </a:cubicBezTo>
                  <a:cubicBezTo>
                    <a:pt x="6" y="2"/>
                    <a:pt x="2" y="6"/>
                    <a:pt x="0" y="12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5" y="21"/>
                    <a:pt x="11" y="27"/>
                    <a:pt x="17" y="31"/>
                  </a:cubicBezTo>
                  <a:cubicBezTo>
                    <a:pt x="18" y="32"/>
                    <a:pt x="19" y="32"/>
                    <a:pt x="20" y="32"/>
                  </a:cubicBezTo>
                  <a:cubicBezTo>
                    <a:pt x="26" y="30"/>
                    <a:pt x="30" y="26"/>
                    <a:pt x="32" y="20"/>
                  </a:cubicBezTo>
                  <a:cubicBezTo>
                    <a:pt x="32" y="20"/>
                    <a:pt x="32" y="20"/>
                    <a:pt x="32" y="19"/>
                  </a:cubicBezTo>
                  <a:cubicBezTo>
                    <a:pt x="32" y="18"/>
                    <a:pt x="32" y="18"/>
                    <a:pt x="31" y="17"/>
                  </a:cubicBezTo>
                  <a:close/>
                  <a:moveTo>
                    <a:pt x="19" y="28"/>
                  </a:moveTo>
                  <a:cubicBezTo>
                    <a:pt x="13" y="24"/>
                    <a:pt x="8" y="19"/>
                    <a:pt x="4" y="13"/>
                  </a:cubicBezTo>
                  <a:cubicBezTo>
                    <a:pt x="6" y="8"/>
                    <a:pt x="8" y="6"/>
                    <a:pt x="13" y="4"/>
                  </a:cubicBezTo>
                  <a:cubicBezTo>
                    <a:pt x="19" y="8"/>
                    <a:pt x="24" y="13"/>
                    <a:pt x="28" y="19"/>
                  </a:cubicBezTo>
                  <a:cubicBezTo>
                    <a:pt x="26" y="24"/>
                    <a:pt x="24" y="26"/>
                    <a:pt x="1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grpSp>
        <p:nvGrpSpPr>
          <p:cNvPr id="57" name="Group 56"/>
          <p:cNvGrpSpPr>
            <a:grpSpLocks noChangeAspect="1"/>
          </p:cNvGrpSpPr>
          <p:nvPr/>
        </p:nvGrpSpPr>
        <p:grpSpPr>
          <a:xfrm>
            <a:off x="9064448" y="2515275"/>
            <a:ext cx="684437" cy="784377"/>
            <a:chOff x="3878150" y="1955897"/>
            <a:chExt cx="312314" cy="357917"/>
          </a:xfrm>
          <a:solidFill>
            <a:schemeClr val="bg1"/>
          </a:solidFill>
        </p:grpSpPr>
        <p:sp>
          <p:nvSpPr>
            <p:cNvPr id="58" name="Freeform 132"/>
            <p:cNvSpPr>
              <a:spLocks noEditPoints="1"/>
            </p:cNvSpPr>
            <p:nvPr/>
          </p:nvSpPr>
          <p:spPr bwMode="auto">
            <a:xfrm>
              <a:off x="3878150" y="1955897"/>
              <a:ext cx="312314" cy="357917"/>
            </a:xfrm>
            <a:custGeom>
              <a:avLst/>
              <a:gdLst>
                <a:gd name="T0" fmla="*/ 112 w 112"/>
                <a:gd name="T1" fmla="*/ 27 h 128"/>
                <a:gd name="T2" fmla="*/ 100 w 112"/>
                <a:gd name="T3" fmla="*/ 16 h 128"/>
                <a:gd name="T4" fmla="*/ 88 w 112"/>
                <a:gd name="T5" fmla="*/ 16 h 128"/>
                <a:gd name="T6" fmla="*/ 88 w 112"/>
                <a:gd name="T7" fmla="*/ 12 h 128"/>
                <a:gd name="T8" fmla="*/ 88 w 112"/>
                <a:gd name="T9" fmla="*/ 12 h 128"/>
                <a:gd name="T10" fmla="*/ 76 w 112"/>
                <a:gd name="T11" fmla="*/ 0 h 128"/>
                <a:gd name="T12" fmla="*/ 36 w 112"/>
                <a:gd name="T13" fmla="*/ 0 h 128"/>
                <a:gd name="T14" fmla="*/ 24 w 112"/>
                <a:gd name="T15" fmla="*/ 12 h 128"/>
                <a:gd name="T16" fmla="*/ 24 w 112"/>
                <a:gd name="T17" fmla="*/ 12 h 128"/>
                <a:gd name="T18" fmla="*/ 24 w 112"/>
                <a:gd name="T19" fmla="*/ 16 h 128"/>
                <a:gd name="T20" fmla="*/ 12 w 112"/>
                <a:gd name="T21" fmla="*/ 16 h 128"/>
                <a:gd name="T22" fmla="*/ 0 w 112"/>
                <a:gd name="T23" fmla="*/ 27 h 128"/>
                <a:gd name="T24" fmla="*/ 0 w 112"/>
                <a:gd name="T25" fmla="*/ 27 h 128"/>
                <a:gd name="T26" fmla="*/ 0 w 112"/>
                <a:gd name="T27" fmla="*/ 32 h 128"/>
                <a:gd name="T28" fmla="*/ 0 w 112"/>
                <a:gd name="T29" fmla="*/ 36 h 128"/>
                <a:gd name="T30" fmla="*/ 8 w 112"/>
                <a:gd name="T31" fmla="*/ 44 h 128"/>
                <a:gd name="T32" fmla="*/ 8 w 112"/>
                <a:gd name="T33" fmla="*/ 44 h 128"/>
                <a:gd name="T34" fmla="*/ 8 w 112"/>
                <a:gd name="T35" fmla="*/ 112 h 128"/>
                <a:gd name="T36" fmla="*/ 24 w 112"/>
                <a:gd name="T37" fmla="*/ 128 h 128"/>
                <a:gd name="T38" fmla="*/ 88 w 112"/>
                <a:gd name="T39" fmla="*/ 128 h 128"/>
                <a:gd name="T40" fmla="*/ 104 w 112"/>
                <a:gd name="T41" fmla="*/ 112 h 128"/>
                <a:gd name="T42" fmla="*/ 104 w 112"/>
                <a:gd name="T43" fmla="*/ 44 h 128"/>
                <a:gd name="T44" fmla="*/ 104 w 112"/>
                <a:gd name="T45" fmla="*/ 44 h 128"/>
                <a:gd name="T46" fmla="*/ 112 w 112"/>
                <a:gd name="T47" fmla="*/ 36 h 128"/>
                <a:gd name="T48" fmla="*/ 112 w 112"/>
                <a:gd name="T49" fmla="*/ 32 h 128"/>
                <a:gd name="T50" fmla="*/ 112 w 112"/>
                <a:gd name="T51" fmla="*/ 27 h 128"/>
                <a:gd name="T52" fmla="*/ 32 w 112"/>
                <a:gd name="T53" fmla="*/ 12 h 128"/>
                <a:gd name="T54" fmla="*/ 36 w 112"/>
                <a:gd name="T55" fmla="*/ 8 h 128"/>
                <a:gd name="T56" fmla="*/ 76 w 112"/>
                <a:gd name="T57" fmla="*/ 8 h 128"/>
                <a:gd name="T58" fmla="*/ 80 w 112"/>
                <a:gd name="T59" fmla="*/ 12 h 128"/>
                <a:gd name="T60" fmla="*/ 80 w 112"/>
                <a:gd name="T61" fmla="*/ 16 h 128"/>
                <a:gd name="T62" fmla="*/ 32 w 112"/>
                <a:gd name="T63" fmla="*/ 16 h 128"/>
                <a:gd name="T64" fmla="*/ 32 w 112"/>
                <a:gd name="T65" fmla="*/ 12 h 128"/>
                <a:gd name="T66" fmla="*/ 96 w 112"/>
                <a:gd name="T67" fmla="*/ 112 h 128"/>
                <a:gd name="T68" fmla="*/ 88 w 112"/>
                <a:gd name="T69" fmla="*/ 120 h 128"/>
                <a:gd name="T70" fmla="*/ 24 w 112"/>
                <a:gd name="T71" fmla="*/ 120 h 128"/>
                <a:gd name="T72" fmla="*/ 16 w 112"/>
                <a:gd name="T73" fmla="*/ 112 h 128"/>
                <a:gd name="T74" fmla="*/ 16 w 112"/>
                <a:gd name="T75" fmla="*/ 44 h 128"/>
                <a:gd name="T76" fmla="*/ 96 w 112"/>
                <a:gd name="T77" fmla="*/ 44 h 128"/>
                <a:gd name="T78" fmla="*/ 96 w 112"/>
                <a:gd name="T79" fmla="*/ 112 h 128"/>
                <a:gd name="T80" fmla="*/ 104 w 112"/>
                <a:gd name="T81" fmla="*/ 32 h 128"/>
                <a:gd name="T82" fmla="*/ 104 w 112"/>
                <a:gd name="T83" fmla="*/ 36 h 128"/>
                <a:gd name="T84" fmla="*/ 8 w 112"/>
                <a:gd name="T85" fmla="*/ 36 h 128"/>
                <a:gd name="T86" fmla="*/ 8 w 112"/>
                <a:gd name="T87" fmla="*/ 32 h 128"/>
                <a:gd name="T88" fmla="*/ 8 w 112"/>
                <a:gd name="T89" fmla="*/ 28 h 128"/>
                <a:gd name="T90" fmla="*/ 12 w 112"/>
                <a:gd name="T91" fmla="*/ 24 h 128"/>
                <a:gd name="T92" fmla="*/ 100 w 112"/>
                <a:gd name="T93" fmla="*/ 24 h 128"/>
                <a:gd name="T94" fmla="*/ 104 w 112"/>
                <a:gd name="T95" fmla="*/ 28 h 128"/>
                <a:gd name="T96" fmla="*/ 104 w 112"/>
                <a:gd name="T97" fmla="*/ 3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2" h="128">
                  <a:moveTo>
                    <a:pt x="112" y="27"/>
                  </a:moveTo>
                  <a:cubicBezTo>
                    <a:pt x="112" y="21"/>
                    <a:pt x="106" y="16"/>
                    <a:pt x="10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9" y="0"/>
                    <a:pt x="24" y="5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6" y="16"/>
                    <a:pt x="0" y="21"/>
                    <a:pt x="0" y="27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40"/>
                    <a:pt x="4" y="44"/>
                    <a:pt x="8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8" y="121"/>
                    <a:pt x="15" y="128"/>
                    <a:pt x="24" y="128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97" y="128"/>
                    <a:pt x="104" y="121"/>
                    <a:pt x="104" y="11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8" y="44"/>
                    <a:pt x="112" y="40"/>
                    <a:pt x="112" y="36"/>
                  </a:cubicBezTo>
                  <a:cubicBezTo>
                    <a:pt x="112" y="32"/>
                    <a:pt x="112" y="32"/>
                    <a:pt x="112" y="32"/>
                  </a:cubicBezTo>
                  <a:cubicBezTo>
                    <a:pt x="112" y="27"/>
                    <a:pt x="112" y="27"/>
                    <a:pt x="112" y="27"/>
                  </a:cubicBezTo>
                  <a:close/>
                  <a:moveTo>
                    <a:pt x="32" y="12"/>
                  </a:moveTo>
                  <a:cubicBezTo>
                    <a:pt x="32" y="10"/>
                    <a:pt x="34" y="8"/>
                    <a:pt x="36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8" y="8"/>
                    <a:pt x="80" y="10"/>
                    <a:pt x="80" y="12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12"/>
                  </a:lnTo>
                  <a:close/>
                  <a:moveTo>
                    <a:pt x="96" y="112"/>
                  </a:moveTo>
                  <a:cubicBezTo>
                    <a:pt x="96" y="116"/>
                    <a:pt x="92" y="120"/>
                    <a:pt x="88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0" y="120"/>
                    <a:pt x="16" y="116"/>
                    <a:pt x="16" y="112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96" y="44"/>
                    <a:pt x="96" y="44"/>
                    <a:pt x="96" y="44"/>
                  </a:cubicBezTo>
                  <a:lnTo>
                    <a:pt x="96" y="112"/>
                  </a:lnTo>
                  <a:close/>
                  <a:moveTo>
                    <a:pt x="104" y="32"/>
                  </a:moveTo>
                  <a:cubicBezTo>
                    <a:pt x="104" y="36"/>
                    <a:pt x="104" y="36"/>
                    <a:pt x="104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10" y="24"/>
                    <a:pt x="12" y="24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2" y="24"/>
                    <a:pt x="104" y="26"/>
                    <a:pt x="104" y="28"/>
                  </a:cubicBezTo>
                  <a:lnTo>
                    <a:pt x="104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59" name="Freeform 133"/>
            <p:cNvSpPr>
              <a:spLocks noEditPoints="1"/>
            </p:cNvSpPr>
            <p:nvPr/>
          </p:nvSpPr>
          <p:spPr bwMode="auto">
            <a:xfrm>
              <a:off x="3945864" y="2100999"/>
              <a:ext cx="44221" cy="167212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0" name="Freeform 134"/>
            <p:cNvSpPr>
              <a:spLocks noEditPoints="1"/>
            </p:cNvSpPr>
            <p:nvPr/>
          </p:nvSpPr>
          <p:spPr bwMode="auto">
            <a:xfrm>
              <a:off x="4012196" y="2100999"/>
              <a:ext cx="44221" cy="167212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61" name="Freeform 135"/>
            <p:cNvSpPr>
              <a:spLocks noEditPoints="1"/>
            </p:cNvSpPr>
            <p:nvPr/>
          </p:nvSpPr>
          <p:spPr bwMode="auto">
            <a:xfrm>
              <a:off x="4079910" y="2100999"/>
              <a:ext cx="44221" cy="167212"/>
            </a:xfrm>
            <a:custGeom>
              <a:avLst/>
              <a:gdLst>
                <a:gd name="T0" fmla="*/ 4 w 16"/>
                <a:gd name="T1" fmla="*/ 60 h 60"/>
                <a:gd name="T2" fmla="*/ 12 w 16"/>
                <a:gd name="T3" fmla="*/ 60 h 60"/>
                <a:gd name="T4" fmla="*/ 16 w 16"/>
                <a:gd name="T5" fmla="*/ 56 h 60"/>
                <a:gd name="T6" fmla="*/ 16 w 16"/>
                <a:gd name="T7" fmla="*/ 4 h 60"/>
                <a:gd name="T8" fmla="*/ 12 w 16"/>
                <a:gd name="T9" fmla="*/ 0 h 60"/>
                <a:gd name="T10" fmla="*/ 4 w 16"/>
                <a:gd name="T11" fmla="*/ 0 h 60"/>
                <a:gd name="T12" fmla="*/ 0 w 16"/>
                <a:gd name="T13" fmla="*/ 4 h 60"/>
                <a:gd name="T14" fmla="*/ 0 w 16"/>
                <a:gd name="T15" fmla="*/ 56 h 60"/>
                <a:gd name="T16" fmla="*/ 4 w 16"/>
                <a:gd name="T17" fmla="*/ 60 h 60"/>
                <a:gd name="T18" fmla="*/ 4 w 16"/>
                <a:gd name="T19" fmla="*/ 4 h 60"/>
                <a:gd name="T20" fmla="*/ 12 w 16"/>
                <a:gd name="T21" fmla="*/ 4 h 60"/>
                <a:gd name="T22" fmla="*/ 12 w 16"/>
                <a:gd name="T23" fmla="*/ 56 h 60"/>
                <a:gd name="T24" fmla="*/ 4 w 16"/>
                <a:gd name="T25" fmla="*/ 56 h 60"/>
                <a:gd name="T26" fmla="*/ 4 w 16"/>
                <a:gd name="T27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60">
                  <a:moveTo>
                    <a:pt x="4" y="60"/>
                  </a:moveTo>
                  <a:cubicBezTo>
                    <a:pt x="12" y="60"/>
                    <a:pt x="12" y="60"/>
                    <a:pt x="12" y="60"/>
                  </a:cubicBezTo>
                  <a:cubicBezTo>
                    <a:pt x="14" y="60"/>
                    <a:pt x="16" y="58"/>
                    <a:pt x="16" y="56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2"/>
                    <a:pt x="14" y="0"/>
                    <a:pt x="1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8"/>
                    <a:pt x="2" y="60"/>
                    <a:pt x="4" y="60"/>
                  </a:cubicBezTo>
                  <a:close/>
                  <a:moveTo>
                    <a:pt x="4" y="4"/>
                  </a:moveTo>
                  <a:cubicBezTo>
                    <a:pt x="12" y="4"/>
                    <a:pt x="12" y="4"/>
                    <a:pt x="12" y="4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62" name="Content Placeholder 2"/>
          <p:cNvSpPr txBox="1">
            <a:spLocks/>
          </p:cNvSpPr>
          <p:nvPr/>
        </p:nvSpPr>
        <p:spPr>
          <a:xfrm>
            <a:off x="1468438" y="4295779"/>
            <a:ext cx="1747837" cy="16716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000" b="1" smtClean="0">
                <a:solidFill>
                  <a:schemeClr val="accent5"/>
                </a:solidFill>
              </a:rPr>
              <a:t>Commitment</a:t>
            </a:r>
            <a:r>
              <a:rPr lang="en-US" sz="2000" b="1" smtClean="0">
                <a:solidFill>
                  <a:schemeClr val="accent5"/>
                </a:solidFill>
              </a:rPr>
              <a:t/>
            </a:r>
            <a:br>
              <a:rPr lang="en-US" sz="2000" b="1" smtClean="0">
                <a:solidFill>
                  <a:schemeClr val="accent5"/>
                </a:solidFill>
              </a:rPr>
            </a:br>
            <a:r>
              <a:rPr lang="en-US" smtClean="0">
                <a:solidFill>
                  <a:schemeClr val="accent6"/>
                </a:solidFill>
              </a:rPr>
              <a:t>Lorem </a:t>
            </a:r>
            <a:r>
              <a:rPr lang="en-US" dirty="0">
                <a:solidFill>
                  <a:schemeClr val="accent6"/>
                </a:solidFill>
              </a:rPr>
              <a:t>ipsum dolor sit amet, consectetur adipiscing elit. Curabitur elementum posuere pretium. </a:t>
            </a: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3754438" y="4295779"/>
            <a:ext cx="1749425" cy="16716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000" b="1" smtClean="0">
                <a:solidFill>
                  <a:schemeClr val="accent5"/>
                </a:solidFill>
              </a:rPr>
              <a:t>Design</a:t>
            </a:r>
            <a:r>
              <a:rPr lang="en-US" sz="2000" b="1" smtClean="0">
                <a:solidFill>
                  <a:schemeClr val="accent5"/>
                </a:solidFill>
              </a:rPr>
              <a:t/>
            </a:r>
            <a:br>
              <a:rPr lang="en-US" sz="2000" b="1" smtClean="0">
                <a:solidFill>
                  <a:schemeClr val="accent5"/>
                </a:solidFill>
              </a:rPr>
            </a:br>
            <a:r>
              <a:rPr lang="en-US" smtClean="0">
                <a:solidFill>
                  <a:schemeClr val="accent6"/>
                </a:solidFill>
              </a:rPr>
              <a:t>Lorem </a:t>
            </a:r>
            <a:r>
              <a:rPr lang="en-US" dirty="0">
                <a:solidFill>
                  <a:schemeClr val="accent6"/>
                </a:solidFill>
              </a:rPr>
              <a:t>ipsum dolor sit amet, consectetur adipiscing elit. Curabitur elementum posuere pretium. </a:t>
            </a: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6038850" y="4295779"/>
            <a:ext cx="1747838" cy="16716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000" b="1" smtClean="0">
                <a:solidFill>
                  <a:schemeClr val="accent5"/>
                </a:solidFill>
              </a:rPr>
              <a:t>Keys</a:t>
            </a:r>
            <a:r>
              <a:rPr lang="en-US" sz="2000" b="1" smtClean="0">
                <a:solidFill>
                  <a:schemeClr val="accent5"/>
                </a:solidFill>
              </a:rPr>
              <a:t/>
            </a:r>
            <a:br>
              <a:rPr lang="en-US" sz="2000" b="1" smtClean="0">
                <a:solidFill>
                  <a:schemeClr val="accent5"/>
                </a:solidFill>
              </a:rPr>
            </a:br>
            <a:r>
              <a:rPr lang="en-US" smtClean="0">
                <a:solidFill>
                  <a:schemeClr val="accent6"/>
                </a:solidFill>
              </a:rPr>
              <a:t>Lorem </a:t>
            </a:r>
            <a:r>
              <a:rPr lang="en-US" dirty="0">
                <a:solidFill>
                  <a:schemeClr val="accent6"/>
                </a:solidFill>
              </a:rPr>
              <a:t>ipsum dolor sit amet, consectetur adipiscing elit. Curabitur elementum posuere pretium. </a:t>
            </a: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8321675" y="4295779"/>
            <a:ext cx="1747838" cy="167163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id-ID" sz="2000" b="1" smtClean="0">
                <a:solidFill>
                  <a:schemeClr val="accent5"/>
                </a:solidFill>
              </a:rPr>
              <a:t>Success</a:t>
            </a:r>
            <a:r>
              <a:rPr lang="en-US" sz="2000" b="1" smtClean="0">
                <a:solidFill>
                  <a:schemeClr val="accent5"/>
                </a:solidFill>
              </a:rPr>
              <a:t/>
            </a:r>
            <a:br>
              <a:rPr lang="en-US" sz="2000" b="1" smtClean="0">
                <a:solidFill>
                  <a:schemeClr val="accent5"/>
                </a:solidFill>
              </a:rPr>
            </a:br>
            <a:r>
              <a:rPr lang="en-US" smtClean="0">
                <a:solidFill>
                  <a:schemeClr val="accent6"/>
                </a:solidFill>
              </a:rPr>
              <a:t>Lorem </a:t>
            </a:r>
            <a:r>
              <a:rPr lang="en-US" dirty="0">
                <a:solidFill>
                  <a:schemeClr val="accent6"/>
                </a:solidFill>
              </a:rPr>
              <a:t>ipsum dolor sit amet, consectetur adipiscing elit. Curabitur elementum posuere pretium.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284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9645</TotalTime>
  <Words>91</Words>
  <Application>Microsoft Office PowerPoint</Application>
  <PresentationFormat>宽屏</PresentationFormat>
  <Paragraphs>15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1844</cp:revision>
  <dcterms:created xsi:type="dcterms:W3CDTF">2015-07-15T11:32:36Z</dcterms:created>
  <dcterms:modified xsi:type="dcterms:W3CDTF">2021-12-02T10:51:55Z</dcterms:modified>
</cp:coreProperties>
</file>