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712" r:id="rId2"/>
  </p:sldMasterIdLst>
  <p:notesMasterIdLst>
    <p:notesMasterId r:id="rId5"/>
  </p:notesMasterIdLst>
  <p:sldIdLst>
    <p:sldId id="337" r:id="rId3"/>
    <p:sldId id="430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A68"/>
    <a:srgbClr val="0E6254"/>
    <a:srgbClr val="5AC8AD"/>
    <a:srgbClr val="28967B"/>
    <a:srgbClr val="409486"/>
    <a:srgbClr val="32BB99"/>
    <a:srgbClr val="189E79"/>
    <a:srgbClr val="63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5" autoAdjust="0"/>
    <p:restoredTop sz="94660"/>
  </p:normalViewPr>
  <p:slideViewPr>
    <p:cSldViewPr snapToGrid="0">
      <p:cViewPr varScale="1">
        <p:scale>
          <a:sx n="87" d="100"/>
          <a:sy n="87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FDDFD52B-EA8C-431E-A4F0-37E758CCB8BB}" type="datetimeFigureOut">
              <a:rPr lang="zh-CN" altLang="en-US"/>
              <a:pPr>
                <a:defRPr/>
              </a:pPr>
              <a:t>2016/3/22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45E0B53C-16D9-49D8-BFDC-C10B08B0FD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72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EBEFCB92-616A-4CAB-8BAA-80C8BC55AB93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941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171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505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73104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25610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35605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3974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41770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1132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646166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581204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8091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0138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60782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88520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54220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2963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74044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76228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5995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01286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3834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264996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64554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79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稻壳儿小白白(http://dwz.cn/Wu2UP)"/>
          <p:cNvSpPr>
            <a:spLocks noChangeArrowheads="1"/>
          </p:cNvSpPr>
          <p:nvPr/>
        </p:nvSpPr>
        <p:spPr bwMode="auto">
          <a:xfrm>
            <a:off x="8128000" y="2713038"/>
            <a:ext cx="581025" cy="5842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3" name="稻壳儿小白白(http://dwz.cn/Wu2UP)"/>
          <p:cNvSpPr>
            <a:spLocks/>
          </p:cNvSpPr>
          <p:nvPr/>
        </p:nvSpPr>
        <p:spPr bwMode="auto">
          <a:xfrm>
            <a:off x="2825750" y="2855913"/>
            <a:ext cx="2228850" cy="765175"/>
          </a:xfrm>
          <a:custGeom>
            <a:avLst/>
            <a:gdLst>
              <a:gd name="T0" fmla="*/ 900595039 w 1245"/>
              <a:gd name="T1" fmla="*/ 0 h 427"/>
              <a:gd name="T2" fmla="*/ 0 w 1245"/>
              <a:gd name="T3" fmla="*/ 1371177472 h 427"/>
              <a:gd name="T4" fmla="*/ 2147483646 w 1245"/>
              <a:gd name="T5" fmla="*/ 1371177472 h 427"/>
              <a:gd name="T6" fmla="*/ 2147483646 w 1245"/>
              <a:gd name="T7" fmla="*/ 0 h 427"/>
              <a:gd name="T8" fmla="*/ 900595039 w 1245"/>
              <a:gd name="T9" fmla="*/ 0 h 4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稻壳儿小白白(http://dwz.cn/Wu2UP)"/>
          <p:cNvSpPr>
            <a:spLocks/>
          </p:cNvSpPr>
          <p:nvPr/>
        </p:nvSpPr>
        <p:spPr bwMode="auto">
          <a:xfrm>
            <a:off x="2319338" y="3621088"/>
            <a:ext cx="3240087" cy="762000"/>
          </a:xfrm>
          <a:custGeom>
            <a:avLst/>
            <a:gdLst>
              <a:gd name="T0" fmla="*/ 906864549 w 1810"/>
              <a:gd name="T1" fmla="*/ 0 h 426"/>
              <a:gd name="T2" fmla="*/ 0 w 1810"/>
              <a:gd name="T3" fmla="*/ 1363014085 h 426"/>
              <a:gd name="T4" fmla="*/ 2147483646 w 1810"/>
              <a:gd name="T5" fmla="*/ 1363014085 h 426"/>
              <a:gd name="T6" fmla="*/ 2147483646 w 1810"/>
              <a:gd name="T7" fmla="*/ 0 h 426"/>
              <a:gd name="T8" fmla="*/ 906864549 w 1810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稻壳儿小白白(http://dwz.cn/Wu2UP)"/>
          <p:cNvSpPr>
            <a:spLocks/>
          </p:cNvSpPr>
          <p:nvPr/>
        </p:nvSpPr>
        <p:spPr bwMode="auto">
          <a:xfrm>
            <a:off x="1816100" y="4383088"/>
            <a:ext cx="4246563" cy="762000"/>
          </a:xfrm>
          <a:custGeom>
            <a:avLst/>
            <a:gdLst>
              <a:gd name="T0" fmla="*/ 900641946 w 2372"/>
              <a:gd name="T1" fmla="*/ 0 h 425"/>
              <a:gd name="T2" fmla="*/ 0 w 2372"/>
              <a:gd name="T3" fmla="*/ 1366221176 h 425"/>
              <a:gd name="T4" fmla="*/ 2147483646 w 2372"/>
              <a:gd name="T5" fmla="*/ 1366221176 h 425"/>
              <a:gd name="T6" fmla="*/ 2147483646 w 2372"/>
              <a:gd name="T7" fmla="*/ 0 h 425"/>
              <a:gd name="T8" fmla="*/ 900641946 w 2372"/>
              <a:gd name="T9" fmla="*/ 0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稻壳儿小白白(http://dwz.cn/Wu2UP)"/>
          <p:cNvSpPr>
            <a:spLocks/>
          </p:cNvSpPr>
          <p:nvPr/>
        </p:nvSpPr>
        <p:spPr bwMode="auto">
          <a:xfrm>
            <a:off x="1308100" y="5145088"/>
            <a:ext cx="5262563" cy="762000"/>
          </a:xfrm>
          <a:custGeom>
            <a:avLst/>
            <a:gdLst>
              <a:gd name="T0" fmla="*/ 907981985 w 2938"/>
              <a:gd name="T1" fmla="*/ 0 h 426"/>
              <a:gd name="T2" fmla="*/ 2147483646 w 2938"/>
              <a:gd name="T3" fmla="*/ 0 h 426"/>
              <a:gd name="T4" fmla="*/ 2147483646 w 2938"/>
              <a:gd name="T5" fmla="*/ 1363014085 h 426"/>
              <a:gd name="T6" fmla="*/ 0 w 2938"/>
              <a:gd name="T7" fmla="*/ 1363014085 h 426"/>
              <a:gd name="T8" fmla="*/ 907981985 w 2938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稻壳儿小白白(http://dwz.cn/Wu2UP)"/>
          <p:cNvSpPr>
            <a:spLocks noChangeArrowheads="1"/>
          </p:cNvSpPr>
          <p:nvPr/>
        </p:nvSpPr>
        <p:spPr bwMode="auto">
          <a:xfrm>
            <a:off x="8118475" y="1633538"/>
            <a:ext cx="590550" cy="5953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8" name="稻壳儿小白白(http://dwz.cn/Wu2UP)"/>
          <p:cNvSpPr>
            <a:spLocks noChangeArrowheads="1"/>
          </p:cNvSpPr>
          <p:nvPr/>
        </p:nvSpPr>
        <p:spPr bwMode="auto">
          <a:xfrm>
            <a:off x="8118475" y="3775075"/>
            <a:ext cx="590550" cy="593725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9" name="稻壳儿小白白(http://dwz.cn/Wu2UP)"/>
          <p:cNvSpPr>
            <a:spLocks noChangeArrowheads="1"/>
          </p:cNvSpPr>
          <p:nvPr/>
        </p:nvSpPr>
        <p:spPr bwMode="auto">
          <a:xfrm>
            <a:off x="8118475" y="4794250"/>
            <a:ext cx="590550" cy="5953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15370" name="稻壳儿小白白(http://dwz.cn/Wu2UP)"/>
          <p:cNvCxnSpPr>
            <a:cxnSpLocks noChangeShapeType="1"/>
          </p:cNvCxnSpPr>
          <p:nvPr/>
        </p:nvCxnSpPr>
        <p:spPr bwMode="auto">
          <a:xfrm>
            <a:off x="5907088" y="1930400"/>
            <a:ext cx="1995487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1" name="稻壳儿小白白(http://dwz.cn/Wu2UP)"/>
          <p:cNvCxnSpPr>
            <a:cxnSpLocks noChangeShapeType="1"/>
          </p:cNvCxnSpPr>
          <p:nvPr/>
        </p:nvCxnSpPr>
        <p:spPr bwMode="auto">
          <a:xfrm>
            <a:off x="6446838" y="3013075"/>
            <a:ext cx="1454150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稻壳儿小白白(http://dwz.cn/Wu2UP)"/>
          <p:cNvCxnSpPr>
            <a:cxnSpLocks noChangeShapeType="1"/>
          </p:cNvCxnSpPr>
          <p:nvPr/>
        </p:nvCxnSpPr>
        <p:spPr bwMode="auto">
          <a:xfrm>
            <a:off x="6738938" y="4071938"/>
            <a:ext cx="1166812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3" name="稻壳儿小白白(http://dwz.cn/Wu2UP)"/>
          <p:cNvCxnSpPr>
            <a:cxnSpLocks noChangeShapeType="1"/>
          </p:cNvCxnSpPr>
          <p:nvPr/>
        </p:nvCxnSpPr>
        <p:spPr bwMode="auto">
          <a:xfrm>
            <a:off x="7108825" y="5099050"/>
            <a:ext cx="792163" cy="0"/>
          </a:xfrm>
          <a:prstGeom prst="straightConnector1">
            <a:avLst/>
          </a:prstGeom>
          <a:noFill/>
          <a:ln w="6350">
            <a:solidFill>
              <a:srgbClr val="96969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4" name="稻壳儿小白白(http://dwz.cn/Wu2UP)"/>
          <p:cNvCxnSpPr>
            <a:cxnSpLocks noChangeShapeType="1"/>
          </p:cNvCxnSpPr>
          <p:nvPr/>
        </p:nvCxnSpPr>
        <p:spPr bwMode="auto">
          <a:xfrm flipV="1">
            <a:off x="4889500" y="1916113"/>
            <a:ext cx="1017588" cy="1230312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5" name="稻壳儿小白白(http://dwz.cn/Wu2UP)"/>
          <p:cNvCxnSpPr>
            <a:cxnSpLocks noChangeShapeType="1"/>
          </p:cNvCxnSpPr>
          <p:nvPr/>
        </p:nvCxnSpPr>
        <p:spPr bwMode="auto">
          <a:xfrm flipV="1">
            <a:off x="5407025" y="3013075"/>
            <a:ext cx="1039813" cy="89852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6" name="稻壳儿小白白(http://dwz.cn/Wu2UP)"/>
          <p:cNvCxnSpPr>
            <a:cxnSpLocks noChangeShapeType="1"/>
          </p:cNvCxnSpPr>
          <p:nvPr/>
        </p:nvCxnSpPr>
        <p:spPr bwMode="auto">
          <a:xfrm flipV="1">
            <a:off x="6446838" y="5091113"/>
            <a:ext cx="661987" cy="434975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7" name="稻壳儿小白白(http://dwz.cn/Wu2UP)"/>
          <p:cNvCxnSpPr>
            <a:cxnSpLocks noChangeShapeType="1"/>
          </p:cNvCxnSpPr>
          <p:nvPr/>
        </p:nvCxnSpPr>
        <p:spPr bwMode="auto">
          <a:xfrm flipV="1">
            <a:off x="5907088" y="4071938"/>
            <a:ext cx="831850" cy="69215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8" name="稻壳儿小白白(http://dwz.cn/Wu2UP)"/>
          <p:cNvSpPr txBox="1">
            <a:spLocks noChangeArrowheads="1"/>
          </p:cNvSpPr>
          <p:nvPr/>
        </p:nvSpPr>
        <p:spPr bwMode="auto">
          <a:xfrm>
            <a:off x="2636838" y="5348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79" name="稻壳儿小白白(http://dwz.cn/Wu2UP)"/>
          <p:cNvSpPr txBox="1">
            <a:spLocks noChangeArrowheads="1"/>
          </p:cNvSpPr>
          <p:nvPr/>
        </p:nvSpPr>
        <p:spPr bwMode="auto">
          <a:xfrm>
            <a:off x="2636838" y="4586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0" name="稻壳儿小白白(http://dwz.cn/Wu2UP)"/>
          <p:cNvSpPr txBox="1">
            <a:spLocks noChangeArrowheads="1"/>
          </p:cNvSpPr>
          <p:nvPr/>
        </p:nvSpPr>
        <p:spPr bwMode="auto">
          <a:xfrm>
            <a:off x="2944813" y="3867150"/>
            <a:ext cx="19891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1" name="稻壳儿小白白(http://dwz.cn/Wu2UP)"/>
          <p:cNvSpPr txBox="1">
            <a:spLocks noChangeArrowheads="1"/>
          </p:cNvSpPr>
          <p:nvPr/>
        </p:nvSpPr>
        <p:spPr bwMode="auto">
          <a:xfrm>
            <a:off x="3090863" y="3121025"/>
            <a:ext cx="1698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2" name="稻壳儿小白白(http://dwz.cn/Wu2UP)"/>
          <p:cNvSpPr>
            <a:spLocks noEditPoints="1"/>
          </p:cNvSpPr>
          <p:nvPr/>
        </p:nvSpPr>
        <p:spPr bwMode="auto">
          <a:xfrm>
            <a:off x="8296275" y="1770063"/>
            <a:ext cx="234950" cy="322262"/>
          </a:xfrm>
          <a:custGeom>
            <a:avLst/>
            <a:gdLst>
              <a:gd name="T0" fmla="*/ 459973901 w 109"/>
              <a:gd name="T1" fmla="*/ 0 h 150"/>
              <a:gd name="T2" fmla="*/ 46461901 w 109"/>
              <a:gd name="T3" fmla="*/ 0 h 150"/>
              <a:gd name="T4" fmla="*/ 0 w 109"/>
              <a:gd name="T5" fmla="*/ 50773452 h 150"/>
              <a:gd name="T6" fmla="*/ 0 w 109"/>
              <a:gd name="T7" fmla="*/ 646195466 h 150"/>
              <a:gd name="T8" fmla="*/ 46461901 w 109"/>
              <a:gd name="T9" fmla="*/ 692351978 h 150"/>
              <a:gd name="T10" fmla="*/ 459973901 w 109"/>
              <a:gd name="T11" fmla="*/ 692351978 h 150"/>
              <a:gd name="T12" fmla="*/ 506435803 w 109"/>
              <a:gd name="T13" fmla="*/ 646195466 h 150"/>
              <a:gd name="T14" fmla="*/ 506435803 w 109"/>
              <a:gd name="T15" fmla="*/ 50773452 h 150"/>
              <a:gd name="T16" fmla="*/ 459973901 w 109"/>
              <a:gd name="T17" fmla="*/ 0 h 150"/>
              <a:gd name="T18" fmla="*/ 250894267 w 109"/>
              <a:gd name="T19" fmla="*/ 673888513 h 150"/>
              <a:gd name="T20" fmla="*/ 223017127 w 109"/>
              <a:gd name="T21" fmla="*/ 646195466 h 150"/>
              <a:gd name="T22" fmla="*/ 250894267 w 109"/>
              <a:gd name="T23" fmla="*/ 618500269 h 150"/>
              <a:gd name="T24" fmla="*/ 278771408 w 109"/>
              <a:gd name="T25" fmla="*/ 646195466 h 150"/>
              <a:gd name="T26" fmla="*/ 250894267 w 109"/>
              <a:gd name="T27" fmla="*/ 673888513 h 150"/>
              <a:gd name="T28" fmla="*/ 459973901 w 109"/>
              <a:gd name="T29" fmla="*/ 595422013 h 150"/>
              <a:gd name="T30" fmla="*/ 46461901 w 109"/>
              <a:gd name="T31" fmla="*/ 595422013 h 150"/>
              <a:gd name="T32" fmla="*/ 46461901 w 109"/>
              <a:gd name="T33" fmla="*/ 60003036 h 150"/>
              <a:gd name="T34" fmla="*/ 459973901 w 109"/>
              <a:gd name="T35" fmla="*/ 60003036 h 150"/>
              <a:gd name="T36" fmla="*/ 459973901 w 109"/>
              <a:gd name="T37" fmla="*/ 595422013 h 15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83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3968750"/>
            <a:ext cx="28575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4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4919663"/>
            <a:ext cx="28575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5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2889250"/>
            <a:ext cx="317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6" name="稻壳儿小白白(http://dwz.cn/Wu2UP)"/>
          <p:cNvSpPr>
            <a:spLocks/>
          </p:cNvSpPr>
          <p:nvPr/>
        </p:nvSpPr>
        <p:spPr bwMode="auto">
          <a:xfrm>
            <a:off x="3333750" y="2012950"/>
            <a:ext cx="1214438" cy="836613"/>
          </a:xfrm>
          <a:custGeom>
            <a:avLst/>
            <a:gdLst>
              <a:gd name="T0" fmla="*/ 0 w 1214902"/>
              <a:gd name="T1" fmla="*/ 837173 h 836053"/>
              <a:gd name="T2" fmla="*/ 598972 w 1214902"/>
              <a:gd name="T3" fmla="*/ 0 h 836053"/>
              <a:gd name="T4" fmla="*/ 1213974 w 1214902"/>
              <a:gd name="T5" fmla="*/ 837173 h 836053"/>
              <a:gd name="T6" fmla="*/ 0 w 1214902"/>
              <a:gd name="T7" fmla="*/ 837173 h 8360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4902" h="836053">
                <a:moveTo>
                  <a:pt x="0" y="836053"/>
                </a:moveTo>
                <a:lnTo>
                  <a:pt x="599430" y="0"/>
                </a:lnTo>
                <a:lnTo>
                  <a:pt x="1214902" y="836053"/>
                </a:lnTo>
                <a:lnTo>
                  <a:pt x="0" y="836053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87" name="稻壳儿小白白(http://dwz.cn/Wu2UP)"/>
          <p:cNvSpPr txBox="1">
            <a:spLocks noChangeArrowheads="1"/>
          </p:cNvSpPr>
          <p:nvPr/>
        </p:nvSpPr>
        <p:spPr bwMode="auto">
          <a:xfrm>
            <a:off x="8886825" y="16097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8" name="稻壳儿小白白(http://dwz.cn/Wu2UP)"/>
          <p:cNvSpPr txBox="1">
            <a:spLocks noChangeArrowheads="1"/>
          </p:cNvSpPr>
          <p:nvPr/>
        </p:nvSpPr>
        <p:spPr bwMode="auto">
          <a:xfrm>
            <a:off x="8886825" y="19081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9" name="稻壳儿小白白(http://dwz.cn/Wu2UP)"/>
          <p:cNvSpPr txBox="1">
            <a:spLocks noChangeArrowheads="1"/>
          </p:cNvSpPr>
          <p:nvPr/>
        </p:nvSpPr>
        <p:spPr bwMode="auto">
          <a:xfrm>
            <a:off x="8886825" y="26384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0" name="稻壳儿小白白(http://dwz.cn/Wu2UP)"/>
          <p:cNvSpPr txBox="1">
            <a:spLocks noChangeArrowheads="1"/>
          </p:cNvSpPr>
          <p:nvPr/>
        </p:nvSpPr>
        <p:spPr bwMode="auto">
          <a:xfrm>
            <a:off x="8886825" y="29368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1" name="稻壳儿小白白(http://dwz.cn/Wu2UP)"/>
          <p:cNvSpPr txBox="1">
            <a:spLocks noChangeArrowheads="1"/>
          </p:cNvSpPr>
          <p:nvPr/>
        </p:nvSpPr>
        <p:spPr bwMode="auto">
          <a:xfrm>
            <a:off x="8886825" y="37703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2" name="稻壳儿小白白(http://dwz.cn/Wu2UP)"/>
          <p:cNvSpPr txBox="1">
            <a:spLocks noChangeArrowheads="1"/>
          </p:cNvSpPr>
          <p:nvPr/>
        </p:nvSpPr>
        <p:spPr bwMode="auto">
          <a:xfrm>
            <a:off x="8886825" y="40687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3" name="稻壳儿小白白(http://dwz.cn/Wu2UP)"/>
          <p:cNvSpPr txBox="1">
            <a:spLocks noChangeArrowheads="1"/>
          </p:cNvSpPr>
          <p:nvPr/>
        </p:nvSpPr>
        <p:spPr bwMode="auto">
          <a:xfrm>
            <a:off x="8886825" y="47688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4" name="稻壳儿小白白(http://dwz.cn/Wu2UP)"/>
          <p:cNvSpPr txBox="1">
            <a:spLocks noChangeArrowheads="1"/>
          </p:cNvSpPr>
          <p:nvPr/>
        </p:nvSpPr>
        <p:spPr bwMode="auto">
          <a:xfrm>
            <a:off x="8886825" y="5067300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5395" name="图片 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6" name="文本框 55"/>
          <p:cNvSpPr txBox="1">
            <a:spLocks noChangeArrowheads="1"/>
          </p:cNvSpPr>
          <p:nvPr/>
        </p:nvSpPr>
        <p:spPr bwMode="auto">
          <a:xfrm>
            <a:off x="987425" y="266700"/>
            <a:ext cx="225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117A68"/>
                </a:solidFill>
                <a:latin typeface="微软雅黑" panose="020B0503020204020204" pitchFamily="34" charset="-122"/>
              </a:rPr>
              <a:t>单击编辑标题</a:t>
            </a:r>
            <a:endParaRPr lang="zh-CN" altLang="en-US" sz="2400" b="1" dirty="0">
              <a:solidFill>
                <a:srgbClr val="117A68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397" name="文本框 56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82438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1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Pages>0</Pages>
  <Words>217</Words>
  <Characters>0</Characters>
  <Application>Microsoft Office PowerPoint</Application>
  <DocSecurity>0</DocSecurity>
  <PresentationFormat>宽屏</PresentationFormat>
  <Lines>0</Lines>
  <Paragraphs>22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Open Sans</vt:lpstr>
      <vt:lpstr>等线</vt:lpstr>
      <vt:lpstr>宋体</vt:lpstr>
      <vt:lpstr>微软雅黑</vt:lpstr>
      <vt:lpstr>Arial</vt:lpstr>
      <vt:lpstr>Calibri</vt:lpstr>
      <vt:lpstr>Calibri Light</vt:lpstr>
      <vt:lpstr>Impact</vt:lpstr>
      <vt:lpstr>1_Office 主题</vt:lpstr>
      <vt:lpstr>Office Theme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512</cp:revision>
  <dcterms:created xsi:type="dcterms:W3CDTF">2015-07-10T05:07:58Z</dcterms:created>
  <dcterms:modified xsi:type="dcterms:W3CDTF">2016-03-22T01:21:07Z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