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6" r:id="rId1"/>
    <p:sldMasterId id="2147483733" r:id="rId2"/>
  </p:sldMasterIdLst>
  <p:notesMasterIdLst>
    <p:notesMasterId r:id="rId5"/>
  </p:notesMasterIdLst>
  <p:sldIdLst>
    <p:sldId id="545" r:id="rId3"/>
    <p:sldId id="564" r:id="rId4"/>
  </p:sldIdLst>
  <p:sldSz cx="12196763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2">
          <p15:clr>
            <a:srgbClr val="A4A3A4"/>
          </p15:clr>
        </p15:guide>
        <p15:guide id="2" pos="384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8F8F8"/>
    <a:srgbClr val="C2D414"/>
    <a:srgbClr val="781E19"/>
    <a:srgbClr val="DDDDDD"/>
    <a:srgbClr val="A9BECB"/>
    <a:srgbClr val="21A3D0"/>
    <a:srgbClr val="AF1D5C"/>
    <a:srgbClr val="D01C6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Objects="1">
      <p:cViewPr varScale="1">
        <p:scale>
          <a:sx n="87" d="100"/>
          <a:sy n="87" d="100"/>
        </p:scale>
        <p:origin x="258" y="84"/>
      </p:cViewPr>
      <p:guideLst>
        <p:guide orient="horz" pos="2142"/>
        <p:guide pos="384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fld id="{5E701364-3F2E-4B26-B151-4F92A62FFB98}" type="datetimeFigureOut">
              <a:rPr lang="zh-CN" altLang="en-US"/>
              <a:pPr>
                <a:defRPr/>
              </a:pPr>
              <a:t>2016/5/12</a:t>
            </a:fld>
            <a:endParaRPr lang="en-US"/>
          </a:p>
        </p:txBody>
      </p:sp>
      <p:sp>
        <p:nvSpPr>
          <p:cNvPr id="5124" name="Rectangle 4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fld id="{78455287-8C9E-4FEA-A396-C93FDD1800E3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678774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105267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8763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8763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14603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68416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43963" y="908050"/>
            <a:ext cx="2743200" cy="5218113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908050"/>
            <a:ext cx="8081963" cy="5218113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646592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596" y="1122363"/>
            <a:ext cx="9147572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596" y="3602038"/>
            <a:ext cx="9147572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093690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066799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2175" y="1709739"/>
            <a:ext cx="10519708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2175" y="4589464"/>
            <a:ext cx="10519708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472394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528" y="1825625"/>
            <a:ext cx="5183624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4611" y="1825625"/>
            <a:ext cx="5183624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055037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116" y="365126"/>
            <a:ext cx="10519708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0117" y="1681163"/>
            <a:ext cx="51598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40117" y="2505075"/>
            <a:ext cx="5159802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4611" y="1681163"/>
            <a:ext cx="5185213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4611" y="2505075"/>
            <a:ext cx="5185213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817297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782672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630345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117" y="457200"/>
            <a:ext cx="393377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5213" y="987426"/>
            <a:ext cx="6174611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0117" y="2057400"/>
            <a:ext cx="393377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2379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274192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117" y="457200"/>
            <a:ext cx="393377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5213" y="987426"/>
            <a:ext cx="6174611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0117" y="2057400"/>
            <a:ext cx="393377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371637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252701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8309" y="365125"/>
            <a:ext cx="2629927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527" y="365125"/>
            <a:ext cx="7737322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18059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20363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20363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2575449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1788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3788" y="1600200"/>
            <a:ext cx="5413375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74975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20362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9375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9375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5375" y="1681163"/>
            <a:ext cx="5184775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5375" y="2505075"/>
            <a:ext cx="5184775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99799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64277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37560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382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4775" y="987425"/>
            <a:ext cx="6175375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382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25403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382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4775" y="987425"/>
            <a:ext cx="6175375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382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529441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908050"/>
            <a:ext cx="10977563" cy="63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205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10977563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kern="1200">
          <a:solidFill>
            <a:schemeClr val="accent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accent2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accent2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accent2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accent2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accent2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accent2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accent2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accent2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 kern="1200">
          <a:solidFill>
            <a:schemeClr val="accent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accent2"/>
          </a:solidFill>
          <a:latin typeface="+mn-lt"/>
          <a:ea typeface="仿宋_GB2312" pitchFamily="1" charset="-122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528" y="365126"/>
            <a:ext cx="10519708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528" y="1825625"/>
            <a:ext cx="10519708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527" y="6356351"/>
            <a:ext cx="274427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2016/5/12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40178" y="6356351"/>
            <a:ext cx="411640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3964" y="6356351"/>
            <a:ext cx="274427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2345928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4" r:id="rId1"/>
    <p:sldLayoutId id="2147483735" r:id="rId2"/>
    <p:sldLayoutId id="2147483736" r:id="rId3"/>
    <p:sldLayoutId id="2147483737" r:id="rId4"/>
    <p:sldLayoutId id="2147483738" r:id="rId5"/>
    <p:sldLayoutId id="2147483739" r:id="rId6"/>
    <p:sldLayoutId id="2147483740" r:id="rId7"/>
    <p:sldLayoutId id="2147483741" r:id="rId8"/>
    <p:sldLayoutId id="2147483742" r:id="rId9"/>
    <p:sldLayoutId id="2147483743" r:id="rId10"/>
    <p:sldLayoutId id="214748374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Freeform 5"/>
          <p:cNvSpPr>
            <a:spLocks/>
          </p:cNvSpPr>
          <p:nvPr/>
        </p:nvSpPr>
        <p:spPr bwMode="auto">
          <a:xfrm>
            <a:off x="173038" y="133350"/>
            <a:ext cx="1198562" cy="409575"/>
          </a:xfrm>
          <a:custGeom>
            <a:avLst/>
            <a:gdLst>
              <a:gd name="T0" fmla="*/ 33414437 w 1889"/>
              <a:gd name="T1" fmla="*/ 0 h 638"/>
              <a:gd name="T2" fmla="*/ 670303254 w 1889"/>
              <a:gd name="T3" fmla="*/ 0 h 638"/>
              <a:gd name="T4" fmla="*/ 704120595 w 1889"/>
              <a:gd name="T5" fmla="*/ 34205932 h 638"/>
              <a:gd name="T6" fmla="*/ 704120595 w 1889"/>
              <a:gd name="T7" fmla="*/ 79539722 h 638"/>
              <a:gd name="T8" fmla="*/ 729483284 w 1889"/>
              <a:gd name="T9" fmla="*/ 102618438 h 638"/>
              <a:gd name="T10" fmla="*/ 760482196 w 1889"/>
              <a:gd name="T11" fmla="*/ 131467155 h 638"/>
              <a:gd name="T12" fmla="*/ 729483284 w 1889"/>
              <a:gd name="T13" fmla="*/ 160315230 h 638"/>
              <a:gd name="T14" fmla="*/ 704120595 w 1889"/>
              <a:gd name="T15" fmla="*/ 183806090 h 638"/>
              <a:gd name="T16" fmla="*/ 704120595 w 1889"/>
              <a:gd name="T17" fmla="*/ 228727737 h 638"/>
              <a:gd name="T18" fmla="*/ 670303254 w 1889"/>
              <a:gd name="T19" fmla="*/ 262933669 h 638"/>
              <a:gd name="T20" fmla="*/ 33414437 w 1889"/>
              <a:gd name="T21" fmla="*/ 262933669 h 638"/>
              <a:gd name="T22" fmla="*/ 0 w 1889"/>
              <a:gd name="T23" fmla="*/ 228727737 h 638"/>
              <a:gd name="T24" fmla="*/ 0 w 1889"/>
              <a:gd name="T25" fmla="*/ 34205932 h 638"/>
              <a:gd name="T26" fmla="*/ 33414437 w 1889"/>
              <a:gd name="T27" fmla="*/ 0 h 638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1889" h="638">
                <a:moveTo>
                  <a:pt x="83" y="0"/>
                </a:moveTo>
                <a:lnTo>
                  <a:pt x="1665" y="0"/>
                </a:lnTo>
                <a:cubicBezTo>
                  <a:pt x="1711" y="0"/>
                  <a:pt x="1749" y="37"/>
                  <a:pt x="1749" y="83"/>
                </a:cubicBezTo>
                <a:lnTo>
                  <a:pt x="1749" y="193"/>
                </a:lnTo>
                <a:lnTo>
                  <a:pt x="1812" y="249"/>
                </a:lnTo>
                <a:lnTo>
                  <a:pt x="1889" y="319"/>
                </a:lnTo>
                <a:lnTo>
                  <a:pt x="1812" y="389"/>
                </a:lnTo>
                <a:lnTo>
                  <a:pt x="1749" y="446"/>
                </a:lnTo>
                <a:lnTo>
                  <a:pt x="1749" y="555"/>
                </a:lnTo>
                <a:cubicBezTo>
                  <a:pt x="1749" y="601"/>
                  <a:pt x="1711" y="638"/>
                  <a:pt x="1665" y="638"/>
                </a:cubicBezTo>
                <a:lnTo>
                  <a:pt x="83" y="638"/>
                </a:lnTo>
                <a:cubicBezTo>
                  <a:pt x="37" y="638"/>
                  <a:pt x="0" y="601"/>
                  <a:pt x="0" y="555"/>
                </a:cubicBezTo>
                <a:lnTo>
                  <a:pt x="0" y="83"/>
                </a:lnTo>
                <a:cubicBezTo>
                  <a:pt x="0" y="37"/>
                  <a:pt x="37" y="0"/>
                  <a:pt x="83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07" name="TextBox 38"/>
          <p:cNvSpPr txBox="1">
            <a:spLocks noChangeArrowheads="1"/>
          </p:cNvSpPr>
          <p:nvPr/>
        </p:nvSpPr>
        <p:spPr bwMode="auto">
          <a:xfrm>
            <a:off x="227013" y="104775"/>
            <a:ext cx="973137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accent2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200">
                <a:solidFill>
                  <a:srgbClr val="FFFFFF"/>
                </a:solidFill>
                <a:latin typeface="微软雅黑" panose="020B0503020204020204" pitchFamily="34" charset="-122"/>
              </a:rPr>
              <a:t>Part 1</a:t>
            </a:r>
            <a:endParaRPr lang="zh-CN" altLang="en-US" sz="220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21508" name="TextBox 39"/>
          <p:cNvSpPr txBox="1">
            <a:spLocks noChangeArrowheads="1"/>
          </p:cNvSpPr>
          <p:nvPr/>
        </p:nvSpPr>
        <p:spPr bwMode="auto">
          <a:xfrm>
            <a:off x="1390650" y="96838"/>
            <a:ext cx="392271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accent2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>
                <a:latin typeface="微软雅黑" panose="020B0503020204020204" pitchFamily="34" charset="-122"/>
              </a:rPr>
              <a:t>2.1</a:t>
            </a:r>
            <a:r>
              <a:rPr lang="zh-CN" altLang="en-US" sz="2800">
                <a:latin typeface="微软雅黑" panose="020B0503020204020204" pitchFamily="34" charset="-122"/>
              </a:rPr>
              <a:t>在这里输入您的标题</a:t>
            </a:r>
          </a:p>
        </p:txBody>
      </p:sp>
      <p:sp>
        <p:nvSpPr>
          <p:cNvPr id="21509" name="Oval 6"/>
          <p:cNvSpPr>
            <a:spLocks noChangeArrowheads="1"/>
          </p:cNvSpPr>
          <p:nvPr/>
        </p:nvSpPr>
        <p:spPr bwMode="auto">
          <a:xfrm>
            <a:off x="4359275" y="2895600"/>
            <a:ext cx="1965325" cy="1965325"/>
          </a:xfrm>
          <a:prstGeom prst="ellipse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00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accent2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grpSp>
        <p:nvGrpSpPr>
          <p:cNvPr id="21510" name="组合 5"/>
          <p:cNvGrpSpPr>
            <a:grpSpLocks/>
          </p:cNvGrpSpPr>
          <p:nvPr/>
        </p:nvGrpSpPr>
        <p:grpSpPr bwMode="auto">
          <a:xfrm>
            <a:off x="4903788" y="3198813"/>
            <a:ext cx="927100" cy="814387"/>
            <a:chOff x="0" y="0"/>
            <a:chExt cx="1063625" cy="933450"/>
          </a:xfrm>
        </p:grpSpPr>
        <p:sp>
          <p:nvSpPr>
            <p:cNvPr id="21584" name="Freeform 7"/>
            <p:cNvSpPr>
              <a:spLocks noEditPoints="1"/>
            </p:cNvSpPr>
            <p:nvPr/>
          </p:nvSpPr>
          <p:spPr bwMode="auto">
            <a:xfrm>
              <a:off x="0" y="0"/>
              <a:ext cx="1063625" cy="773112"/>
            </a:xfrm>
            <a:custGeom>
              <a:avLst/>
              <a:gdLst>
                <a:gd name="T0" fmla="*/ 816849507 w 1321"/>
                <a:gd name="T1" fmla="*/ 0 h 961"/>
                <a:gd name="T2" fmla="*/ 39545755 w 1321"/>
                <a:gd name="T3" fmla="*/ 0 h 961"/>
                <a:gd name="T4" fmla="*/ 0 w 1321"/>
                <a:gd name="T5" fmla="*/ 39479395 h 961"/>
                <a:gd name="T6" fmla="*/ 0 w 1321"/>
                <a:gd name="T7" fmla="*/ 582479153 h 961"/>
                <a:gd name="T8" fmla="*/ 39545755 w 1321"/>
                <a:gd name="T9" fmla="*/ 621958548 h 961"/>
                <a:gd name="T10" fmla="*/ 816849507 w 1321"/>
                <a:gd name="T11" fmla="*/ 621958548 h 961"/>
                <a:gd name="T12" fmla="*/ 856395262 w 1321"/>
                <a:gd name="T13" fmla="*/ 582479153 h 961"/>
                <a:gd name="T14" fmla="*/ 856395262 w 1321"/>
                <a:gd name="T15" fmla="*/ 39479395 h 961"/>
                <a:gd name="T16" fmla="*/ 816849507 w 1321"/>
                <a:gd name="T17" fmla="*/ 0 h 961"/>
                <a:gd name="T18" fmla="*/ 816849507 w 1321"/>
                <a:gd name="T19" fmla="*/ 464041774 h 961"/>
                <a:gd name="T20" fmla="*/ 816849507 w 1321"/>
                <a:gd name="T21" fmla="*/ 464041774 h 961"/>
                <a:gd name="T22" fmla="*/ 777303752 w 1321"/>
                <a:gd name="T23" fmla="*/ 503521168 h 961"/>
                <a:gd name="T24" fmla="*/ 79091509 w 1321"/>
                <a:gd name="T25" fmla="*/ 503521168 h 961"/>
                <a:gd name="T26" fmla="*/ 39545755 w 1321"/>
                <a:gd name="T27" fmla="*/ 464041774 h 961"/>
                <a:gd name="T28" fmla="*/ 39545755 w 1321"/>
                <a:gd name="T29" fmla="*/ 78957985 h 961"/>
                <a:gd name="T30" fmla="*/ 79091509 w 1321"/>
                <a:gd name="T31" fmla="*/ 39479395 h 961"/>
                <a:gd name="T32" fmla="*/ 777303752 w 1321"/>
                <a:gd name="T33" fmla="*/ 39479395 h 961"/>
                <a:gd name="T34" fmla="*/ 816849507 w 1321"/>
                <a:gd name="T35" fmla="*/ 78957985 h 961"/>
                <a:gd name="T36" fmla="*/ 816849507 w 1321"/>
                <a:gd name="T37" fmla="*/ 464041774 h 961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1321" h="961">
                  <a:moveTo>
                    <a:pt x="1260" y="0"/>
                  </a:moveTo>
                  <a:lnTo>
                    <a:pt x="61" y="0"/>
                  </a:lnTo>
                  <a:cubicBezTo>
                    <a:pt x="27" y="0"/>
                    <a:pt x="0" y="27"/>
                    <a:pt x="0" y="61"/>
                  </a:cubicBezTo>
                  <a:lnTo>
                    <a:pt x="0" y="900"/>
                  </a:lnTo>
                  <a:cubicBezTo>
                    <a:pt x="0" y="934"/>
                    <a:pt x="27" y="961"/>
                    <a:pt x="61" y="961"/>
                  </a:cubicBezTo>
                  <a:lnTo>
                    <a:pt x="1260" y="961"/>
                  </a:lnTo>
                  <a:cubicBezTo>
                    <a:pt x="1293" y="961"/>
                    <a:pt x="1321" y="934"/>
                    <a:pt x="1321" y="900"/>
                  </a:cubicBezTo>
                  <a:lnTo>
                    <a:pt x="1321" y="61"/>
                  </a:lnTo>
                  <a:cubicBezTo>
                    <a:pt x="1321" y="27"/>
                    <a:pt x="1293" y="0"/>
                    <a:pt x="1260" y="0"/>
                  </a:cubicBezTo>
                  <a:close/>
                  <a:moveTo>
                    <a:pt x="1260" y="717"/>
                  </a:moveTo>
                  <a:lnTo>
                    <a:pt x="1260" y="717"/>
                  </a:lnTo>
                  <a:cubicBezTo>
                    <a:pt x="1260" y="751"/>
                    <a:pt x="1232" y="778"/>
                    <a:pt x="1199" y="778"/>
                  </a:cubicBezTo>
                  <a:lnTo>
                    <a:pt x="122" y="778"/>
                  </a:lnTo>
                  <a:cubicBezTo>
                    <a:pt x="88" y="778"/>
                    <a:pt x="61" y="751"/>
                    <a:pt x="61" y="717"/>
                  </a:cubicBezTo>
                  <a:lnTo>
                    <a:pt x="61" y="122"/>
                  </a:lnTo>
                  <a:cubicBezTo>
                    <a:pt x="61" y="89"/>
                    <a:pt x="88" y="61"/>
                    <a:pt x="122" y="61"/>
                  </a:cubicBezTo>
                  <a:lnTo>
                    <a:pt x="1199" y="61"/>
                  </a:lnTo>
                  <a:cubicBezTo>
                    <a:pt x="1232" y="61"/>
                    <a:pt x="1260" y="89"/>
                    <a:pt x="1260" y="122"/>
                  </a:cubicBezTo>
                  <a:lnTo>
                    <a:pt x="1260" y="7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85" name="Freeform 8"/>
            <p:cNvSpPr>
              <a:spLocks/>
            </p:cNvSpPr>
            <p:nvPr/>
          </p:nvSpPr>
          <p:spPr bwMode="auto">
            <a:xfrm>
              <a:off x="350837" y="746125"/>
              <a:ext cx="360363" cy="187325"/>
            </a:xfrm>
            <a:custGeom>
              <a:avLst/>
              <a:gdLst>
                <a:gd name="T0" fmla="*/ 271752312 w 448"/>
                <a:gd name="T1" fmla="*/ 111175378 h 233"/>
                <a:gd name="T2" fmla="*/ 254282751 w 448"/>
                <a:gd name="T3" fmla="*/ 111175378 h 233"/>
                <a:gd name="T4" fmla="*/ 234872216 w 448"/>
                <a:gd name="T5" fmla="*/ 91138034 h 233"/>
                <a:gd name="T6" fmla="*/ 234872216 w 448"/>
                <a:gd name="T7" fmla="*/ 0 h 233"/>
                <a:gd name="T8" fmla="*/ 55644713 w 448"/>
                <a:gd name="T9" fmla="*/ 0 h 233"/>
                <a:gd name="T10" fmla="*/ 55644713 w 448"/>
                <a:gd name="T11" fmla="*/ 91138034 h 233"/>
                <a:gd name="T12" fmla="*/ 35586651 w 448"/>
                <a:gd name="T13" fmla="*/ 111175378 h 233"/>
                <a:gd name="T14" fmla="*/ 18117089 w 448"/>
                <a:gd name="T15" fmla="*/ 111175378 h 233"/>
                <a:gd name="T16" fmla="*/ 0 w 448"/>
                <a:gd name="T17" fmla="*/ 131212721 h 233"/>
                <a:gd name="T18" fmla="*/ 18117089 w 448"/>
                <a:gd name="T19" fmla="*/ 150603672 h 233"/>
                <a:gd name="T20" fmla="*/ 271752312 w 448"/>
                <a:gd name="T21" fmla="*/ 150603672 h 233"/>
                <a:gd name="T22" fmla="*/ 289869401 w 448"/>
                <a:gd name="T23" fmla="*/ 131212721 h 233"/>
                <a:gd name="T24" fmla="*/ 271752312 w 448"/>
                <a:gd name="T25" fmla="*/ 111175378 h 23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448" h="233">
                  <a:moveTo>
                    <a:pt x="420" y="172"/>
                  </a:moveTo>
                  <a:lnTo>
                    <a:pt x="393" y="172"/>
                  </a:lnTo>
                  <a:cubicBezTo>
                    <a:pt x="376" y="172"/>
                    <a:pt x="363" y="158"/>
                    <a:pt x="363" y="141"/>
                  </a:cubicBezTo>
                  <a:lnTo>
                    <a:pt x="363" y="0"/>
                  </a:lnTo>
                  <a:lnTo>
                    <a:pt x="86" y="0"/>
                  </a:lnTo>
                  <a:lnTo>
                    <a:pt x="86" y="141"/>
                  </a:lnTo>
                  <a:cubicBezTo>
                    <a:pt x="86" y="158"/>
                    <a:pt x="72" y="172"/>
                    <a:pt x="55" y="172"/>
                  </a:cubicBezTo>
                  <a:lnTo>
                    <a:pt x="28" y="172"/>
                  </a:lnTo>
                  <a:cubicBezTo>
                    <a:pt x="13" y="172"/>
                    <a:pt x="0" y="186"/>
                    <a:pt x="0" y="203"/>
                  </a:cubicBezTo>
                  <a:cubicBezTo>
                    <a:pt x="0" y="219"/>
                    <a:pt x="13" y="233"/>
                    <a:pt x="28" y="233"/>
                  </a:cubicBezTo>
                  <a:lnTo>
                    <a:pt x="420" y="233"/>
                  </a:lnTo>
                  <a:cubicBezTo>
                    <a:pt x="436" y="233"/>
                    <a:pt x="448" y="219"/>
                    <a:pt x="448" y="203"/>
                  </a:cubicBezTo>
                  <a:cubicBezTo>
                    <a:pt x="448" y="186"/>
                    <a:pt x="436" y="172"/>
                    <a:pt x="420" y="17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1513" name="Line 20"/>
          <p:cNvSpPr>
            <a:spLocks noChangeShapeType="1"/>
          </p:cNvSpPr>
          <p:nvPr/>
        </p:nvSpPr>
        <p:spPr bwMode="auto">
          <a:xfrm>
            <a:off x="6251575" y="4262438"/>
            <a:ext cx="3411538" cy="720725"/>
          </a:xfrm>
          <a:prstGeom prst="line">
            <a:avLst/>
          </a:prstGeom>
          <a:noFill/>
          <a:ln w="127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14" name="Line 23"/>
          <p:cNvSpPr>
            <a:spLocks noChangeShapeType="1"/>
          </p:cNvSpPr>
          <p:nvPr/>
        </p:nvSpPr>
        <p:spPr bwMode="auto">
          <a:xfrm>
            <a:off x="6092825" y="4508500"/>
            <a:ext cx="1408113" cy="781050"/>
          </a:xfrm>
          <a:prstGeom prst="line">
            <a:avLst/>
          </a:prstGeom>
          <a:noFill/>
          <a:ln w="127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15" name="Line 24"/>
          <p:cNvSpPr>
            <a:spLocks noChangeShapeType="1"/>
          </p:cNvSpPr>
          <p:nvPr/>
        </p:nvSpPr>
        <p:spPr bwMode="auto">
          <a:xfrm>
            <a:off x="5864225" y="4713288"/>
            <a:ext cx="679450" cy="1022350"/>
          </a:xfrm>
          <a:prstGeom prst="line">
            <a:avLst/>
          </a:prstGeom>
          <a:noFill/>
          <a:ln w="127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16" name="Line 25"/>
          <p:cNvSpPr>
            <a:spLocks noChangeShapeType="1"/>
          </p:cNvSpPr>
          <p:nvPr/>
        </p:nvSpPr>
        <p:spPr bwMode="auto">
          <a:xfrm>
            <a:off x="5367338" y="4867275"/>
            <a:ext cx="0" cy="531813"/>
          </a:xfrm>
          <a:prstGeom prst="line">
            <a:avLst/>
          </a:prstGeom>
          <a:noFill/>
          <a:ln w="127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17" name="Line 26"/>
          <p:cNvSpPr>
            <a:spLocks noChangeShapeType="1"/>
          </p:cNvSpPr>
          <p:nvPr/>
        </p:nvSpPr>
        <p:spPr bwMode="auto">
          <a:xfrm>
            <a:off x="3019425" y="2424113"/>
            <a:ext cx="1476375" cy="966787"/>
          </a:xfrm>
          <a:prstGeom prst="line">
            <a:avLst/>
          </a:prstGeom>
          <a:noFill/>
          <a:ln w="127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18" name="Line 27"/>
          <p:cNvSpPr>
            <a:spLocks noChangeShapeType="1"/>
          </p:cNvSpPr>
          <p:nvPr/>
        </p:nvSpPr>
        <p:spPr bwMode="auto">
          <a:xfrm>
            <a:off x="4722813" y="2001838"/>
            <a:ext cx="347662" cy="950912"/>
          </a:xfrm>
          <a:prstGeom prst="line">
            <a:avLst/>
          </a:prstGeom>
          <a:noFill/>
          <a:ln w="127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19" name="Line 28"/>
          <p:cNvSpPr>
            <a:spLocks noChangeShapeType="1"/>
          </p:cNvSpPr>
          <p:nvPr/>
        </p:nvSpPr>
        <p:spPr bwMode="auto">
          <a:xfrm flipH="1">
            <a:off x="6053138" y="2132013"/>
            <a:ext cx="979487" cy="1066800"/>
          </a:xfrm>
          <a:prstGeom prst="line">
            <a:avLst/>
          </a:prstGeom>
          <a:noFill/>
          <a:ln w="127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20" name="Line 29"/>
          <p:cNvSpPr>
            <a:spLocks noChangeShapeType="1"/>
          </p:cNvSpPr>
          <p:nvPr/>
        </p:nvSpPr>
        <p:spPr bwMode="auto">
          <a:xfrm flipH="1">
            <a:off x="6319838" y="3390900"/>
            <a:ext cx="1724025" cy="406400"/>
          </a:xfrm>
          <a:prstGeom prst="line">
            <a:avLst/>
          </a:prstGeom>
          <a:noFill/>
          <a:ln w="127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21" name="Line 30"/>
          <p:cNvSpPr>
            <a:spLocks noChangeShapeType="1"/>
          </p:cNvSpPr>
          <p:nvPr/>
        </p:nvSpPr>
        <p:spPr bwMode="auto">
          <a:xfrm flipH="1">
            <a:off x="6259513" y="2101850"/>
            <a:ext cx="2400300" cy="1395413"/>
          </a:xfrm>
          <a:prstGeom prst="line">
            <a:avLst/>
          </a:prstGeom>
          <a:noFill/>
          <a:ln w="127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22" name="Line 31"/>
          <p:cNvSpPr>
            <a:spLocks noChangeShapeType="1"/>
          </p:cNvSpPr>
          <p:nvPr/>
        </p:nvSpPr>
        <p:spPr bwMode="auto">
          <a:xfrm flipH="1">
            <a:off x="5668963" y="2370138"/>
            <a:ext cx="231775" cy="590550"/>
          </a:xfrm>
          <a:prstGeom prst="line">
            <a:avLst/>
          </a:prstGeom>
          <a:noFill/>
          <a:ln w="127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23" name="Line 32"/>
          <p:cNvSpPr>
            <a:spLocks noChangeShapeType="1"/>
          </p:cNvSpPr>
          <p:nvPr/>
        </p:nvSpPr>
        <p:spPr bwMode="auto">
          <a:xfrm flipH="1">
            <a:off x="3546475" y="4286250"/>
            <a:ext cx="904875" cy="403225"/>
          </a:xfrm>
          <a:prstGeom prst="line">
            <a:avLst/>
          </a:prstGeom>
          <a:noFill/>
          <a:ln w="127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24" name="Line 33"/>
          <p:cNvSpPr>
            <a:spLocks noChangeShapeType="1"/>
          </p:cNvSpPr>
          <p:nvPr/>
        </p:nvSpPr>
        <p:spPr bwMode="auto">
          <a:xfrm flipH="1" flipV="1">
            <a:off x="3532188" y="3629025"/>
            <a:ext cx="827087" cy="146050"/>
          </a:xfrm>
          <a:prstGeom prst="line">
            <a:avLst/>
          </a:prstGeom>
          <a:noFill/>
          <a:ln w="127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25" name="Line 34"/>
          <p:cNvSpPr>
            <a:spLocks noChangeShapeType="1"/>
          </p:cNvSpPr>
          <p:nvPr/>
        </p:nvSpPr>
        <p:spPr bwMode="auto">
          <a:xfrm flipH="1">
            <a:off x="4076700" y="4672013"/>
            <a:ext cx="700088" cy="974725"/>
          </a:xfrm>
          <a:prstGeom prst="line">
            <a:avLst/>
          </a:prstGeom>
          <a:noFill/>
          <a:ln w="127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26" name="Oval 35"/>
          <p:cNvSpPr>
            <a:spLocks noChangeArrowheads="1"/>
          </p:cNvSpPr>
          <p:nvPr/>
        </p:nvSpPr>
        <p:spPr bwMode="auto">
          <a:xfrm>
            <a:off x="5251450" y="976313"/>
            <a:ext cx="488950" cy="492125"/>
          </a:xfrm>
          <a:prstGeom prst="ellipse">
            <a:avLst/>
          </a:pr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00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accent2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21527" name="Oval 37"/>
          <p:cNvSpPr>
            <a:spLocks noChangeArrowheads="1"/>
          </p:cNvSpPr>
          <p:nvPr/>
        </p:nvSpPr>
        <p:spPr bwMode="auto">
          <a:xfrm>
            <a:off x="2441575" y="5735638"/>
            <a:ext cx="492125" cy="490537"/>
          </a:xfrm>
          <a:prstGeom prst="ellipse">
            <a:avLst/>
          </a:pr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00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accent2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21528" name="Oval 39"/>
          <p:cNvSpPr>
            <a:spLocks noChangeArrowheads="1"/>
          </p:cNvSpPr>
          <p:nvPr/>
        </p:nvSpPr>
        <p:spPr bwMode="auto">
          <a:xfrm>
            <a:off x="9783763" y="2132013"/>
            <a:ext cx="430212" cy="428625"/>
          </a:xfrm>
          <a:prstGeom prst="ellipse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00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accent2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21529" name="Oval 40"/>
          <p:cNvSpPr>
            <a:spLocks noChangeArrowheads="1"/>
          </p:cNvSpPr>
          <p:nvPr/>
        </p:nvSpPr>
        <p:spPr bwMode="auto">
          <a:xfrm>
            <a:off x="9026525" y="5622925"/>
            <a:ext cx="434975" cy="434975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00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accent2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21530" name="Oval 41"/>
          <p:cNvSpPr>
            <a:spLocks noChangeArrowheads="1"/>
          </p:cNvSpPr>
          <p:nvPr/>
        </p:nvSpPr>
        <p:spPr bwMode="auto">
          <a:xfrm>
            <a:off x="9301163" y="4122738"/>
            <a:ext cx="522287" cy="523875"/>
          </a:xfrm>
          <a:prstGeom prst="ellipse">
            <a:avLst/>
          </a:prstGeom>
          <a:solidFill>
            <a:srgbClr val="C9C9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00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accent2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21531" name="Oval 43"/>
          <p:cNvSpPr>
            <a:spLocks noChangeArrowheads="1"/>
          </p:cNvSpPr>
          <p:nvPr/>
        </p:nvSpPr>
        <p:spPr bwMode="auto">
          <a:xfrm>
            <a:off x="1076325" y="4721225"/>
            <a:ext cx="490538" cy="492125"/>
          </a:xfrm>
          <a:prstGeom prst="ellipse">
            <a:avLst/>
          </a:prstGeom>
          <a:solidFill>
            <a:srgbClr val="B7D72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00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accent2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21532" name="Oval 44"/>
          <p:cNvSpPr>
            <a:spLocks noChangeArrowheads="1"/>
          </p:cNvSpPr>
          <p:nvPr/>
        </p:nvSpPr>
        <p:spPr bwMode="auto">
          <a:xfrm>
            <a:off x="1046163" y="1790700"/>
            <a:ext cx="460375" cy="461963"/>
          </a:xfrm>
          <a:prstGeom prst="ellipse">
            <a:avLst/>
          </a:prstGeom>
          <a:solidFill>
            <a:srgbClr val="B7D72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00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accent2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21533" name="Oval 45"/>
          <p:cNvSpPr>
            <a:spLocks noChangeArrowheads="1"/>
          </p:cNvSpPr>
          <p:nvPr/>
        </p:nvSpPr>
        <p:spPr bwMode="auto">
          <a:xfrm>
            <a:off x="9931400" y="3021013"/>
            <a:ext cx="492125" cy="492125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00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accent2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21534" name="TextBox 29"/>
          <p:cNvSpPr txBox="1">
            <a:spLocks noChangeArrowheads="1"/>
          </p:cNvSpPr>
          <p:nvPr/>
        </p:nvSpPr>
        <p:spPr bwMode="auto">
          <a:xfrm>
            <a:off x="4560888" y="4029075"/>
            <a:ext cx="1490662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accent2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1800">
                <a:solidFill>
                  <a:srgbClr val="FFFFFF"/>
                </a:solidFill>
                <a:latin typeface="微软雅黑" panose="020B0503020204020204" pitchFamily="34" charset="-122"/>
              </a:rPr>
              <a:t>某系统可扩展性强</a:t>
            </a:r>
          </a:p>
        </p:txBody>
      </p:sp>
      <p:grpSp>
        <p:nvGrpSpPr>
          <p:cNvPr id="21535" name="组合 30"/>
          <p:cNvGrpSpPr>
            <a:grpSpLocks/>
          </p:cNvGrpSpPr>
          <p:nvPr/>
        </p:nvGrpSpPr>
        <p:grpSpPr bwMode="auto">
          <a:xfrm>
            <a:off x="8039100" y="2582863"/>
            <a:ext cx="1290638" cy="1290637"/>
            <a:chOff x="0" y="0"/>
            <a:chExt cx="1291004" cy="1291004"/>
          </a:xfrm>
        </p:grpSpPr>
        <p:sp>
          <p:nvSpPr>
            <p:cNvPr id="21582" name="Oval 10"/>
            <p:cNvSpPr>
              <a:spLocks noChangeArrowheads="1"/>
            </p:cNvSpPr>
            <p:nvPr/>
          </p:nvSpPr>
          <p:spPr bwMode="auto">
            <a:xfrm>
              <a:off x="0" y="0"/>
              <a:ext cx="1291004" cy="1291004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accent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accent2"/>
                  </a:solidFill>
                  <a:latin typeface="Arial" panose="020B0604020202020204" pitchFamily="34" charset="0"/>
                  <a:ea typeface="仿宋_GB2312" pitchFamily="1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chemeClr val="tx1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2" name="TextBox 32"/>
            <p:cNvSpPr txBox="1">
              <a:spLocks noChangeArrowheads="1"/>
            </p:cNvSpPr>
            <p:nvPr/>
          </p:nvSpPr>
          <p:spPr bwMode="auto">
            <a:xfrm>
              <a:off x="4522" y="248381"/>
              <a:ext cx="1247885" cy="923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accent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accent2"/>
                  </a:solidFill>
                  <a:latin typeface="Arial" panose="020B0604020202020204" pitchFamily="34" charset="0"/>
                  <a:ea typeface="仿宋_GB2312" pitchFamily="1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800">
                  <a:solidFill>
                    <a:srgbClr val="FFFFFF"/>
                  </a:solidFill>
                  <a:latin typeface="微软雅黑" panose="020B0503020204020204" pitchFamily="34" charset="-122"/>
                  <a:sym typeface="微软雅黑" panose="020B0503020204020204" pitchFamily="34" charset="-122"/>
                </a:rPr>
                <a:t>国内任意品牌门锁接口</a:t>
              </a:r>
              <a:endParaRPr lang="zh-CN" altLang="en-US" sz="1800">
                <a:solidFill>
                  <a:srgbClr val="FFFFFF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21538" name="组合 33"/>
          <p:cNvGrpSpPr>
            <a:grpSpLocks/>
          </p:cNvGrpSpPr>
          <p:nvPr/>
        </p:nvGrpSpPr>
        <p:grpSpPr bwMode="auto">
          <a:xfrm>
            <a:off x="9655175" y="4430713"/>
            <a:ext cx="1319213" cy="1319212"/>
            <a:chOff x="0" y="0"/>
            <a:chExt cx="1319218" cy="1319217"/>
          </a:xfrm>
        </p:grpSpPr>
        <p:sp>
          <p:nvSpPr>
            <p:cNvPr id="3" name="Oval 19"/>
            <p:cNvSpPr>
              <a:spLocks noChangeArrowheads="1"/>
            </p:cNvSpPr>
            <p:nvPr/>
          </p:nvSpPr>
          <p:spPr bwMode="auto">
            <a:xfrm>
              <a:off x="0" y="0"/>
              <a:ext cx="1319218" cy="131921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accent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accent2"/>
                  </a:solidFill>
                  <a:latin typeface="Arial" panose="020B0604020202020204" pitchFamily="34" charset="0"/>
                  <a:ea typeface="仿宋_GB2312" pitchFamily="1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chemeClr val="tx1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21581" name="TextBox 35"/>
            <p:cNvSpPr txBox="1">
              <a:spLocks noChangeArrowheads="1"/>
            </p:cNvSpPr>
            <p:nvPr/>
          </p:nvSpPr>
          <p:spPr bwMode="auto">
            <a:xfrm>
              <a:off x="22695" y="239376"/>
              <a:ext cx="1247885" cy="923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accent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accent2"/>
                  </a:solidFill>
                  <a:latin typeface="Arial" panose="020B0604020202020204" pitchFamily="34" charset="0"/>
                  <a:ea typeface="仿宋_GB2312" pitchFamily="1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800">
                  <a:solidFill>
                    <a:srgbClr val="FFFFFF"/>
                  </a:solidFill>
                  <a:latin typeface="微软雅黑" panose="020B0503020204020204" pitchFamily="34" charset="-122"/>
                  <a:sym typeface="微软雅黑" panose="020B0503020204020204" pitchFamily="34" charset="-122"/>
                </a:rPr>
                <a:t>任意地区身份证阅读器</a:t>
              </a:r>
              <a:endParaRPr lang="zh-CN" altLang="en-US" sz="1800">
                <a:solidFill>
                  <a:srgbClr val="FFFFFF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21541" name="组合 36"/>
          <p:cNvGrpSpPr>
            <a:grpSpLocks/>
          </p:cNvGrpSpPr>
          <p:nvPr/>
        </p:nvGrpSpPr>
        <p:grpSpPr bwMode="auto">
          <a:xfrm>
            <a:off x="2289175" y="4276725"/>
            <a:ext cx="1319213" cy="1319213"/>
            <a:chOff x="0" y="0"/>
            <a:chExt cx="1319218" cy="1319217"/>
          </a:xfrm>
        </p:grpSpPr>
        <p:sp>
          <p:nvSpPr>
            <p:cNvPr id="21578" name="Oval 12"/>
            <p:cNvSpPr>
              <a:spLocks noChangeArrowheads="1"/>
            </p:cNvSpPr>
            <p:nvPr/>
          </p:nvSpPr>
          <p:spPr bwMode="auto">
            <a:xfrm>
              <a:off x="0" y="0"/>
              <a:ext cx="1319218" cy="131921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accent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accent2"/>
                  </a:solidFill>
                  <a:latin typeface="Arial" panose="020B0604020202020204" pitchFamily="34" charset="0"/>
                  <a:ea typeface="仿宋_GB2312" pitchFamily="1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chemeClr val="tx1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21579" name="TextBox 41"/>
            <p:cNvSpPr txBox="1">
              <a:spLocks noChangeArrowheads="1"/>
            </p:cNvSpPr>
            <p:nvPr/>
          </p:nvSpPr>
          <p:spPr bwMode="auto">
            <a:xfrm>
              <a:off x="17353" y="197943"/>
              <a:ext cx="1247885" cy="923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accent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accent2"/>
                  </a:solidFill>
                  <a:latin typeface="Arial" panose="020B0604020202020204" pitchFamily="34" charset="0"/>
                  <a:ea typeface="仿宋_GB2312" pitchFamily="1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800">
                  <a:solidFill>
                    <a:srgbClr val="FFFFFF"/>
                  </a:solidFill>
                  <a:latin typeface="微软雅黑" panose="020B0503020204020204" pitchFamily="34" charset="-122"/>
                  <a:sym typeface="微软雅黑" panose="020B0503020204020204" pitchFamily="34" charset="-122"/>
                </a:rPr>
                <a:t>任意类型电话计费系统接口</a:t>
              </a:r>
              <a:endParaRPr lang="zh-CN" altLang="en-US" sz="1800">
                <a:solidFill>
                  <a:srgbClr val="FFFFFF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21544" name="组合 42"/>
          <p:cNvGrpSpPr>
            <a:grpSpLocks/>
          </p:cNvGrpSpPr>
          <p:nvPr/>
        </p:nvGrpSpPr>
        <p:grpSpPr bwMode="auto">
          <a:xfrm>
            <a:off x="3976688" y="931863"/>
            <a:ext cx="1104900" cy="1104900"/>
            <a:chOff x="0" y="0"/>
            <a:chExt cx="1105128" cy="1105127"/>
          </a:xfrm>
        </p:grpSpPr>
        <p:sp>
          <p:nvSpPr>
            <p:cNvPr id="4" name="Oval 14"/>
            <p:cNvSpPr>
              <a:spLocks noChangeArrowheads="1"/>
            </p:cNvSpPr>
            <p:nvPr/>
          </p:nvSpPr>
          <p:spPr bwMode="auto">
            <a:xfrm>
              <a:off x="0" y="0"/>
              <a:ext cx="1105128" cy="11051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accent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accent2"/>
                  </a:solidFill>
                  <a:latin typeface="Arial" panose="020B0604020202020204" pitchFamily="34" charset="0"/>
                  <a:ea typeface="仿宋_GB2312" pitchFamily="1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chemeClr val="tx1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5" name="TextBox 44"/>
            <p:cNvSpPr txBox="1">
              <a:spLocks noChangeArrowheads="1"/>
            </p:cNvSpPr>
            <p:nvPr/>
          </p:nvSpPr>
          <p:spPr bwMode="auto">
            <a:xfrm>
              <a:off x="109325" y="229397"/>
              <a:ext cx="808696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accent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accent2"/>
                  </a:solidFill>
                  <a:latin typeface="Arial" panose="020B0604020202020204" pitchFamily="34" charset="0"/>
                  <a:ea typeface="仿宋_GB2312" pitchFamily="1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800">
                  <a:solidFill>
                    <a:srgbClr val="FFFFFF"/>
                  </a:solidFill>
                  <a:latin typeface="微软雅黑" panose="020B0503020204020204" pitchFamily="34" charset="-122"/>
                  <a:sym typeface="微软雅黑" panose="020B0503020204020204" pitchFamily="34" charset="-122"/>
                </a:rPr>
                <a:t>VOD点播</a:t>
              </a:r>
              <a:endParaRPr lang="zh-CN" altLang="en-US" sz="1800">
                <a:solidFill>
                  <a:srgbClr val="FFFFFF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21547" name="组合 45"/>
          <p:cNvGrpSpPr>
            <a:grpSpLocks/>
          </p:cNvGrpSpPr>
          <p:nvPr/>
        </p:nvGrpSpPr>
        <p:grpSpPr bwMode="auto">
          <a:xfrm>
            <a:off x="6831013" y="1116013"/>
            <a:ext cx="1135062" cy="1136650"/>
            <a:chOff x="0" y="0"/>
            <a:chExt cx="1135282" cy="1136789"/>
          </a:xfrm>
        </p:grpSpPr>
        <p:sp>
          <p:nvSpPr>
            <p:cNvPr id="6" name="Oval 9"/>
            <p:cNvSpPr>
              <a:spLocks noChangeArrowheads="1"/>
            </p:cNvSpPr>
            <p:nvPr/>
          </p:nvSpPr>
          <p:spPr bwMode="auto">
            <a:xfrm>
              <a:off x="0" y="0"/>
              <a:ext cx="1135282" cy="1136789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accent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accent2"/>
                  </a:solidFill>
                  <a:latin typeface="Arial" panose="020B0604020202020204" pitchFamily="34" charset="0"/>
                  <a:ea typeface="仿宋_GB2312" pitchFamily="1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chemeClr val="tx1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7" name="TextBox 47"/>
            <p:cNvSpPr txBox="1">
              <a:spLocks noChangeArrowheads="1"/>
            </p:cNvSpPr>
            <p:nvPr/>
          </p:nvSpPr>
          <p:spPr bwMode="auto">
            <a:xfrm>
              <a:off x="81795" y="274859"/>
              <a:ext cx="998255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accent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accent2"/>
                  </a:solidFill>
                  <a:latin typeface="Arial" panose="020B0604020202020204" pitchFamily="34" charset="0"/>
                  <a:ea typeface="仿宋_GB2312" pitchFamily="1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800">
                  <a:solidFill>
                    <a:srgbClr val="FFFFFF"/>
                  </a:solidFill>
                  <a:latin typeface="微软雅黑" panose="020B0503020204020204" pitchFamily="34" charset="-122"/>
                  <a:sym typeface="微软雅黑" panose="020B0503020204020204" pitchFamily="34" charset="-122"/>
                </a:rPr>
                <a:t>智能房控系统</a:t>
              </a:r>
              <a:endParaRPr lang="zh-CN" altLang="en-US" sz="1800">
                <a:solidFill>
                  <a:srgbClr val="FFFFFF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21550" name="组合 48"/>
          <p:cNvGrpSpPr>
            <a:grpSpLocks/>
          </p:cNvGrpSpPr>
          <p:nvPr/>
        </p:nvGrpSpPr>
        <p:grpSpPr bwMode="auto">
          <a:xfrm>
            <a:off x="5626100" y="1514475"/>
            <a:ext cx="890588" cy="890588"/>
            <a:chOff x="0" y="0"/>
            <a:chExt cx="891038" cy="889530"/>
          </a:xfrm>
        </p:grpSpPr>
        <p:sp>
          <p:nvSpPr>
            <p:cNvPr id="21572" name="Oval 16"/>
            <p:cNvSpPr>
              <a:spLocks noChangeArrowheads="1"/>
            </p:cNvSpPr>
            <p:nvPr/>
          </p:nvSpPr>
          <p:spPr bwMode="auto">
            <a:xfrm>
              <a:off x="0" y="0"/>
              <a:ext cx="891038" cy="88953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accent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accent2"/>
                  </a:solidFill>
                  <a:latin typeface="Arial" panose="020B0604020202020204" pitchFamily="34" charset="0"/>
                  <a:ea typeface="仿宋_GB2312" pitchFamily="1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chemeClr val="tx1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21573" name="TextBox 50"/>
            <p:cNvSpPr txBox="1">
              <a:spLocks noChangeArrowheads="1"/>
            </p:cNvSpPr>
            <p:nvPr/>
          </p:nvSpPr>
          <p:spPr bwMode="auto">
            <a:xfrm>
              <a:off x="43065" y="123597"/>
              <a:ext cx="808696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accent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accent2"/>
                  </a:solidFill>
                  <a:latin typeface="Arial" panose="020B0604020202020204" pitchFamily="34" charset="0"/>
                  <a:ea typeface="仿宋_GB2312" pitchFamily="1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800">
                  <a:solidFill>
                    <a:srgbClr val="FFFFFF"/>
                  </a:solidFill>
                  <a:latin typeface="微软雅黑" panose="020B0503020204020204" pitchFamily="34" charset="-122"/>
                  <a:sym typeface="微软雅黑" panose="020B0503020204020204" pitchFamily="34" charset="-122"/>
                </a:rPr>
                <a:t>KTV</a:t>
              </a:r>
              <a:r>
                <a:rPr lang="zh-CN" altLang="en-US" sz="1800">
                  <a:solidFill>
                    <a:srgbClr val="FFFFFF"/>
                  </a:solidFill>
                  <a:latin typeface="微软雅黑" panose="020B0503020204020204" pitchFamily="34" charset="-122"/>
                  <a:sym typeface="微软雅黑" panose="020B0503020204020204" pitchFamily="34" charset="-122"/>
                </a:rPr>
                <a:t>计费</a:t>
              </a:r>
              <a:endParaRPr lang="zh-CN" altLang="en-US" sz="1800">
                <a:solidFill>
                  <a:srgbClr val="FFFFFF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21553" name="组合 51"/>
          <p:cNvGrpSpPr>
            <a:grpSpLocks/>
          </p:cNvGrpSpPr>
          <p:nvPr/>
        </p:nvGrpSpPr>
        <p:grpSpPr bwMode="auto">
          <a:xfrm>
            <a:off x="8574088" y="1384300"/>
            <a:ext cx="935037" cy="935038"/>
            <a:chOff x="0" y="0"/>
            <a:chExt cx="934760" cy="936267"/>
          </a:xfrm>
        </p:grpSpPr>
        <p:sp>
          <p:nvSpPr>
            <p:cNvPr id="21570" name="Oval 21"/>
            <p:cNvSpPr>
              <a:spLocks noChangeArrowheads="1"/>
            </p:cNvSpPr>
            <p:nvPr/>
          </p:nvSpPr>
          <p:spPr bwMode="auto">
            <a:xfrm>
              <a:off x="0" y="0"/>
              <a:ext cx="934760" cy="936267"/>
            </a:xfrm>
            <a:prstGeom prst="ellipse">
              <a:avLst/>
            </a:prstGeom>
            <a:solidFill>
              <a:srgbClr val="B7D7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accent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accent2"/>
                  </a:solidFill>
                  <a:latin typeface="Arial" panose="020B0604020202020204" pitchFamily="34" charset="0"/>
                  <a:ea typeface="仿宋_GB2312" pitchFamily="1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chemeClr val="tx1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8" name="TextBox 53"/>
            <p:cNvSpPr txBox="1">
              <a:spLocks noChangeArrowheads="1"/>
            </p:cNvSpPr>
            <p:nvPr/>
          </p:nvSpPr>
          <p:spPr bwMode="auto">
            <a:xfrm>
              <a:off x="57120" y="159231"/>
              <a:ext cx="808696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accent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accent2"/>
                  </a:solidFill>
                  <a:latin typeface="Arial" panose="020B0604020202020204" pitchFamily="34" charset="0"/>
                  <a:ea typeface="仿宋_GB2312" pitchFamily="1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800">
                  <a:solidFill>
                    <a:srgbClr val="FFFFFF"/>
                  </a:solidFill>
                  <a:latin typeface="微软雅黑" panose="020B0503020204020204" pitchFamily="34" charset="-122"/>
                  <a:sym typeface="微软雅黑" panose="020B0503020204020204" pitchFamily="34" charset="-122"/>
                </a:rPr>
                <a:t>短信群发</a:t>
              </a:r>
              <a:endParaRPr lang="zh-CN" altLang="en-US" sz="1800">
                <a:solidFill>
                  <a:srgbClr val="FFFFFF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21556" name="组合 54"/>
          <p:cNvGrpSpPr>
            <a:grpSpLocks/>
          </p:cNvGrpSpPr>
          <p:nvPr/>
        </p:nvGrpSpPr>
        <p:grpSpPr bwMode="auto">
          <a:xfrm>
            <a:off x="7445375" y="5035550"/>
            <a:ext cx="1025525" cy="1027113"/>
            <a:chOff x="0" y="0"/>
            <a:chExt cx="1025758" cy="1025756"/>
          </a:xfrm>
        </p:grpSpPr>
        <p:sp>
          <p:nvSpPr>
            <p:cNvPr id="9" name="Oval 22"/>
            <p:cNvSpPr>
              <a:spLocks noChangeArrowheads="1"/>
            </p:cNvSpPr>
            <p:nvPr/>
          </p:nvSpPr>
          <p:spPr bwMode="auto">
            <a:xfrm>
              <a:off x="0" y="0"/>
              <a:ext cx="1025758" cy="102575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accent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accent2"/>
                  </a:solidFill>
                  <a:latin typeface="Arial" panose="020B0604020202020204" pitchFamily="34" charset="0"/>
                  <a:ea typeface="仿宋_GB2312" pitchFamily="1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chemeClr val="tx1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21569" name="TextBox 56"/>
            <p:cNvSpPr txBox="1">
              <a:spLocks noChangeArrowheads="1"/>
            </p:cNvSpPr>
            <p:nvPr/>
          </p:nvSpPr>
          <p:spPr bwMode="auto">
            <a:xfrm>
              <a:off x="94065" y="205430"/>
              <a:ext cx="808696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accent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accent2"/>
                  </a:solidFill>
                  <a:latin typeface="Arial" panose="020B0604020202020204" pitchFamily="34" charset="0"/>
                  <a:ea typeface="仿宋_GB2312" pitchFamily="1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800">
                  <a:solidFill>
                    <a:srgbClr val="FFFFFF"/>
                  </a:solidFill>
                  <a:latin typeface="微软雅黑" panose="020B0503020204020204" pitchFamily="34" charset="-122"/>
                </a:rPr>
                <a:t>财务系统</a:t>
              </a:r>
            </a:p>
          </p:txBody>
        </p:sp>
      </p:grpSp>
      <p:grpSp>
        <p:nvGrpSpPr>
          <p:cNvPr id="21559" name="组合 57"/>
          <p:cNvGrpSpPr>
            <a:grpSpLocks/>
          </p:cNvGrpSpPr>
          <p:nvPr/>
        </p:nvGrpSpPr>
        <p:grpSpPr bwMode="auto">
          <a:xfrm>
            <a:off x="4897438" y="5445125"/>
            <a:ext cx="950912" cy="949325"/>
            <a:chOff x="0" y="0"/>
            <a:chExt cx="949594" cy="948508"/>
          </a:xfrm>
        </p:grpSpPr>
        <p:sp>
          <p:nvSpPr>
            <p:cNvPr id="21566" name="Oval 11"/>
            <p:cNvSpPr>
              <a:spLocks noChangeArrowheads="1"/>
            </p:cNvSpPr>
            <p:nvPr/>
          </p:nvSpPr>
          <p:spPr bwMode="auto">
            <a:xfrm>
              <a:off x="0" y="0"/>
              <a:ext cx="949594" cy="94850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accent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accent2"/>
                  </a:solidFill>
                  <a:latin typeface="Arial" panose="020B0604020202020204" pitchFamily="34" charset="0"/>
                  <a:ea typeface="仿宋_GB2312" pitchFamily="1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chemeClr val="tx1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21567" name="TextBox 59"/>
            <p:cNvSpPr txBox="1">
              <a:spLocks noChangeArrowheads="1"/>
            </p:cNvSpPr>
            <p:nvPr/>
          </p:nvSpPr>
          <p:spPr bwMode="auto">
            <a:xfrm>
              <a:off x="77697" y="151088"/>
              <a:ext cx="808696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accent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accent2"/>
                  </a:solidFill>
                  <a:latin typeface="Arial" panose="020B0604020202020204" pitchFamily="34" charset="0"/>
                  <a:ea typeface="仿宋_GB2312" pitchFamily="1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800">
                  <a:solidFill>
                    <a:srgbClr val="FFFFFF"/>
                  </a:solidFill>
                  <a:latin typeface="微软雅黑" panose="020B0503020204020204" pitchFamily="34" charset="-122"/>
                  <a:sym typeface="微软雅黑" panose="020B0503020204020204" pitchFamily="34" charset="-122"/>
                </a:rPr>
                <a:t>康乐系统</a:t>
              </a:r>
              <a:endParaRPr lang="zh-CN" altLang="en-US" sz="1800">
                <a:solidFill>
                  <a:srgbClr val="FFFFFF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21562" name="组合 60"/>
          <p:cNvGrpSpPr>
            <a:grpSpLocks/>
          </p:cNvGrpSpPr>
          <p:nvPr/>
        </p:nvGrpSpPr>
        <p:grpSpPr bwMode="auto">
          <a:xfrm>
            <a:off x="1936750" y="1484313"/>
            <a:ext cx="1206500" cy="1206500"/>
            <a:chOff x="0" y="0"/>
            <a:chExt cx="1207866" cy="1206518"/>
          </a:xfrm>
        </p:grpSpPr>
        <p:sp>
          <p:nvSpPr>
            <p:cNvPr id="21564" name="Oval 15"/>
            <p:cNvSpPr>
              <a:spLocks noChangeArrowheads="1"/>
            </p:cNvSpPr>
            <p:nvPr/>
          </p:nvSpPr>
          <p:spPr bwMode="auto">
            <a:xfrm>
              <a:off x="0" y="0"/>
              <a:ext cx="1207866" cy="1206518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accent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accent2"/>
                  </a:solidFill>
                  <a:latin typeface="Arial" panose="020B0604020202020204" pitchFamily="34" charset="0"/>
                  <a:ea typeface="仿宋_GB2312" pitchFamily="1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chemeClr val="tx1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0" name="TextBox 62"/>
            <p:cNvSpPr txBox="1">
              <a:spLocks noChangeArrowheads="1"/>
            </p:cNvSpPr>
            <p:nvPr/>
          </p:nvSpPr>
          <p:spPr bwMode="auto">
            <a:xfrm>
              <a:off x="186313" y="317069"/>
              <a:ext cx="808696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accent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accent2"/>
                  </a:solidFill>
                  <a:latin typeface="Arial" panose="020B0604020202020204" pitchFamily="34" charset="0"/>
                  <a:ea typeface="仿宋_GB2312" pitchFamily="1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en-US">
                  <a:solidFill>
                    <a:srgbClr val="FFFFFF"/>
                  </a:solidFill>
                  <a:latin typeface="微软雅黑" panose="020B0503020204020204" pitchFamily="34" charset="-122"/>
                </a:rPr>
                <a:t>餐饮系统</a:t>
              </a:r>
            </a:p>
          </p:txBody>
        </p:sp>
      </p:grpSp>
      <p:grpSp>
        <p:nvGrpSpPr>
          <p:cNvPr id="21565" name="组合 63"/>
          <p:cNvGrpSpPr>
            <a:grpSpLocks/>
          </p:cNvGrpSpPr>
          <p:nvPr/>
        </p:nvGrpSpPr>
        <p:grpSpPr bwMode="auto">
          <a:xfrm>
            <a:off x="2617788" y="2979738"/>
            <a:ext cx="952500" cy="952500"/>
            <a:chOff x="0" y="0"/>
            <a:chExt cx="951345" cy="951344"/>
          </a:xfrm>
        </p:grpSpPr>
        <p:sp>
          <p:nvSpPr>
            <p:cNvPr id="11" name="Oval 13"/>
            <p:cNvSpPr>
              <a:spLocks noChangeArrowheads="1"/>
            </p:cNvSpPr>
            <p:nvPr/>
          </p:nvSpPr>
          <p:spPr bwMode="auto">
            <a:xfrm>
              <a:off x="0" y="0"/>
              <a:ext cx="951345" cy="951344"/>
            </a:xfrm>
            <a:prstGeom prst="ellipse">
              <a:avLst/>
            </a:prstGeom>
            <a:solidFill>
              <a:srgbClr val="B7D7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accent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accent2"/>
                  </a:solidFill>
                  <a:latin typeface="Arial" panose="020B0604020202020204" pitchFamily="34" charset="0"/>
                  <a:ea typeface="仿宋_GB2312" pitchFamily="1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chemeClr val="tx1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21563" name="TextBox 65"/>
            <p:cNvSpPr txBox="1">
              <a:spLocks noChangeArrowheads="1"/>
            </p:cNvSpPr>
            <p:nvPr/>
          </p:nvSpPr>
          <p:spPr bwMode="auto">
            <a:xfrm>
              <a:off x="62023" y="159389"/>
              <a:ext cx="808696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accent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accent2"/>
                  </a:solidFill>
                  <a:latin typeface="Arial" panose="020B0604020202020204" pitchFamily="34" charset="0"/>
                  <a:ea typeface="仿宋_GB2312" pitchFamily="1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800">
                  <a:solidFill>
                    <a:srgbClr val="FFFFFF"/>
                  </a:solidFill>
                  <a:latin typeface="微软雅黑" panose="020B0503020204020204" pitchFamily="34" charset="-122"/>
                </a:rPr>
                <a:t>来电预订</a:t>
              </a:r>
            </a:p>
          </p:txBody>
        </p:sp>
      </p:grpSp>
      <p:grpSp>
        <p:nvGrpSpPr>
          <p:cNvPr id="21568" name="组合 66"/>
          <p:cNvGrpSpPr>
            <a:grpSpLocks/>
          </p:cNvGrpSpPr>
          <p:nvPr/>
        </p:nvGrpSpPr>
        <p:grpSpPr bwMode="auto">
          <a:xfrm>
            <a:off x="3394075" y="5581650"/>
            <a:ext cx="890588" cy="890588"/>
            <a:chOff x="0" y="0"/>
            <a:chExt cx="891038" cy="891037"/>
          </a:xfrm>
        </p:grpSpPr>
        <p:sp>
          <p:nvSpPr>
            <p:cNvPr id="21560" name="Oval 18"/>
            <p:cNvSpPr>
              <a:spLocks noChangeArrowheads="1"/>
            </p:cNvSpPr>
            <p:nvPr/>
          </p:nvSpPr>
          <p:spPr bwMode="auto">
            <a:xfrm>
              <a:off x="0" y="0"/>
              <a:ext cx="891038" cy="891037"/>
            </a:xfrm>
            <a:prstGeom prst="ellipse">
              <a:avLst/>
            </a:prstGeom>
            <a:solidFill>
              <a:srgbClr val="B7D7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accent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accent2"/>
                  </a:solidFill>
                  <a:latin typeface="Arial" panose="020B0604020202020204" pitchFamily="34" charset="0"/>
                  <a:ea typeface="仿宋_GB2312" pitchFamily="1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chemeClr val="tx1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21561" name="TextBox 68"/>
            <p:cNvSpPr txBox="1">
              <a:spLocks noChangeArrowheads="1"/>
            </p:cNvSpPr>
            <p:nvPr/>
          </p:nvSpPr>
          <p:spPr bwMode="auto">
            <a:xfrm>
              <a:off x="24056" y="165366"/>
              <a:ext cx="808696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accent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accent2"/>
                  </a:solidFill>
                  <a:latin typeface="Arial" panose="020B0604020202020204" pitchFamily="34" charset="0"/>
                  <a:ea typeface="仿宋_GB2312" pitchFamily="1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800">
                  <a:solidFill>
                    <a:srgbClr val="FFFFFF"/>
                  </a:solidFill>
                  <a:latin typeface="微软雅黑" panose="020B0503020204020204" pitchFamily="34" charset="-122"/>
                </a:rPr>
                <a:t>微信平台</a:t>
              </a:r>
            </a:p>
          </p:txBody>
        </p:sp>
      </p:grpSp>
      <p:grpSp>
        <p:nvGrpSpPr>
          <p:cNvPr id="21571" name="组合 69"/>
          <p:cNvGrpSpPr>
            <a:grpSpLocks/>
          </p:cNvGrpSpPr>
          <p:nvPr/>
        </p:nvGrpSpPr>
        <p:grpSpPr bwMode="auto">
          <a:xfrm>
            <a:off x="6334125" y="5670550"/>
            <a:ext cx="858838" cy="860425"/>
            <a:chOff x="0" y="0"/>
            <a:chExt cx="858996" cy="860450"/>
          </a:xfrm>
        </p:grpSpPr>
        <p:sp>
          <p:nvSpPr>
            <p:cNvPr id="21558" name="Oval 17"/>
            <p:cNvSpPr>
              <a:spLocks noChangeArrowheads="1"/>
            </p:cNvSpPr>
            <p:nvPr/>
          </p:nvSpPr>
          <p:spPr bwMode="auto">
            <a:xfrm>
              <a:off x="0" y="0"/>
              <a:ext cx="858996" cy="860450"/>
            </a:xfrm>
            <a:prstGeom prst="ellipse">
              <a:avLst/>
            </a:prstGeom>
            <a:solidFill>
              <a:srgbClr val="B7D7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accent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accent2"/>
                  </a:solidFill>
                  <a:latin typeface="Arial" panose="020B0604020202020204" pitchFamily="34" charset="0"/>
                  <a:ea typeface="仿宋_GB2312" pitchFamily="1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chemeClr val="tx1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2" name="TextBox 71"/>
            <p:cNvSpPr txBox="1">
              <a:spLocks noChangeArrowheads="1"/>
            </p:cNvSpPr>
            <p:nvPr/>
          </p:nvSpPr>
          <p:spPr bwMode="auto">
            <a:xfrm>
              <a:off x="32911" y="117449"/>
              <a:ext cx="808696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accent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accent2"/>
                  </a:solidFill>
                  <a:latin typeface="Arial" panose="020B0604020202020204" pitchFamily="34" charset="0"/>
                  <a:ea typeface="仿宋_GB2312" pitchFamily="1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800">
                  <a:solidFill>
                    <a:srgbClr val="FFFFFF"/>
                  </a:solidFill>
                  <a:latin typeface="微软雅黑" panose="020B0503020204020204" pitchFamily="34" charset="-122"/>
                </a:rPr>
                <a:t>支付平台</a:t>
              </a:r>
            </a:p>
          </p:txBody>
        </p:sp>
      </p:grpSp>
      <p:sp>
        <p:nvSpPr>
          <p:cNvPr id="21574" name="Line 33"/>
          <p:cNvSpPr>
            <a:spLocks noChangeShapeType="1"/>
          </p:cNvSpPr>
          <p:nvPr/>
        </p:nvSpPr>
        <p:spPr bwMode="auto">
          <a:xfrm flipH="1">
            <a:off x="2232025" y="4000500"/>
            <a:ext cx="2127250" cy="133350"/>
          </a:xfrm>
          <a:prstGeom prst="line">
            <a:avLst/>
          </a:prstGeom>
          <a:noFill/>
          <a:ln w="127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75" name="Line 29"/>
          <p:cNvSpPr>
            <a:spLocks noChangeShapeType="1"/>
          </p:cNvSpPr>
          <p:nvPr/>
        </p:nvSpPr>
        <p:spPr bwMode="auto">
          <a:xfrm flipH="1" flipV="1">
            <a:off x="6292850" y="4016375"/>
            <a:ext cx="1166813" cy="50800"/>
          </a:xfrm>
          <a:prstGeom prst="line">
            <a:avLst/>
          </a:prstGeom>
          <a:noFill/>
          <a:ln w="127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76" name="Line 27"/>
          <p:cNvSpPr>
            <a:spLocks noChangeShapeType="1"/>
          </p:cNvSpPr>
          <p:nvPr/>
        </p:nvSpPr>
        <p:spPr bwMode="auto">
          <a:xfrm>
            <a:off x="4068763" y="2533650"/>
            <a:ext cx="585787" cy="633413"/>
          </a:xfrm>
          <a:prstGeom prst="line">
            <a:avLst/>
          </a:prstGeom>
          <a:noFill/>
          <a:ln w="127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1577" name="组合 75"/>
          <p:cNvGrpSpPr>
            <a:grpSpLocks/>
          </p:cNvGrpSpPr>
          <p:nvPr/>
        </p:nvGrpSpPr>
        <p:grpSpPr bwMode="auto">
          <a:xfrm>
            <a:off x="1389063" y="3752850"/>
            <a:ext cx="842962" cy="844550"/>
            <a:chOff x="0" y="0"/>
            <a:chExt cx="843674" cy="843670"/>
          </a:xfrm>
        </p:grpSpPr>
        <p:sp>
          <p:nvSpPr>
            <p:cNvPr id="13" name="Oval 42"/>
            <p:cNvSpPr>
              <a:spLocks noChangeArrowheads="1"/>
            </p:cNvSpPr>
            <p:nvPr/>
          </p:nvSpPr>
          <p:spPr bwMode="auto">
            <a:xfrm>
              <a:off x="0" y="0"/>
              <a:ext cx="843674" cy="843670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accent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accent2"/>
                  </a:solidFill>
                  <a:latin typeface="Arial" panose="020B0604020202020204" pitchFamily="34" charset="0"/>
                  <a:ea typeface="仿宋_GB2312" pitchFamily="1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chemeClr val="tx1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21557" name="TextBox 77"/>
            <p:cNvSpPr txBox="1">
              <a:spLocks noChangeArrowheads="1"/>
            </p:cNvSpPr>
            <p:nvPr/>
          </p:nvSpPr>
          <p:spPr bwMode="auto">
            <a:xfrm>
              <a:off x="22176" y="96432"/>
              <a:ext cx="808696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accent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accent2"/>
                  </a:solidFill>
                  <a:latin typeface="Arial" panose="020B0604020202020204" pitchFamily="34" charset="0"/>
                  <a:ea typeface="仿宋_GB2312" pitchFamily="1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800">
                  <a:solidFill>
                    <a:srgbClr val="FFFFFF"/>
                  </a:solidFill>
                  <a:latin typeface="微软雅黑" panose="020B0503020204020204" pitchFamily="34" charset="-122"/>
                </a:rPr>
                <a:t>网络订房</a:t>
              </a:r>
            </a:p>
          </p:txBody>
        </p:sp>
      </p:grpSp>
      <p:grpSp>
        <p:nvGrpSpPr>
          <p:cNvPr id="21580" name="组合 78"/>
          <p:cNvGrpSpPr>
            <a:grpSpLocks/>
          </p:cNvGrpSpPr>
          <p:nvPr/>
        </p:nvGrpSpPr>
        <p:grpSpPr bwMode="auto">
          <a:xfrm>
            <a:off x="7478713" y="3652838"/>
            <a:ext cx="855662" cy="855662"/>
            <a:chOff x="0" y="0"/>
            <a:chExt cx="855973" cy="855971"/>
          </a:xfrm>
        </p:grpSpPr>
        <p:sp>
          <p:nvSpPr>
            <p:cNvPr id="21554" name="Oval 38"/>
            <p:cNvSpPr>
              <a:spLocks noChangeArrowheads="1"/>
            </p:cNvSpPr>
            <p:nvPr/>
          </p:nvSpPr>
          <p:spPr bwMode="auto">
            <a:xfrm>
              <a:off x="0" y="0"/>
              <a:ext cx="855973" cy="855971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accent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accent2"/>
                  </a:solidFill>
                  <a:latin typeface="Arial" panose="020B0604020202020204" pitchFamily="34" charset="0"/>
                  <a:ea typeface="仿宋_GB2312" pitchFamily="1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chemeClr val="tx1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21555" name="TextBox 80"/>
            <p:cNvSpPr txBox="1">
              <a:spLocks noChangeArrowheads="1"/>
            </p:cNvSpPr>
            <p:nvPr/>
          </p:nvSpPr>
          <p:spPr bwMode="auto">
            <a:xfrm>
              <a:off x="33795" y="114576"/>
              <a:ext cx="808696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accent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accent2"/>
                  </a:solidFill>
                  <a:latin typeface="Arial" panose="020B0604020202020204" pitchFamily="34" charset="0"/>
                  <a:ea typeface="仿宋_GB2312" pitchFamily="1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800">
                  <a:solidFill>
                    <a:srgbClr val="FFFFFF"/>
                  </a:solidFill>
                  <a:latin typeface="微软雅黑" panose="020B0503020204020204" pitchFamily="34" charset="-122"/>
                </a:rPr>
                <a:t>老板秘书</a:t>
              </a:r>
            </a:p>
          </p:txBody>
        </p:sp>
      </p:grpSp>
      <p:grpSp>
        <p:nvGrpSpPr>
          <p:cNvPr id="21583" name="组合 81"/>
          <p:cNvGrpSpPr>
            <a:grpSpLocks/>
          </p:cNvGrpSpPr>
          <p:nvPr/>
        </p:nvGrpSpPr>
        <p:grpSpPr bwMode="auto">
          <a:xfrm>
            <a:off x="3362325" y="1866900"/>
            <a:ext cx="827088" cy="798513"/>
            <a:chOff x="0" y="0"/>
            <a:chExt cx="827240" cy="799156"/>
          </a:xfrm>
        </p:grpSpPr>
        <p:sp>
          <p:nvSpPr>
            <p:cNvPr id="21552" name="Oval 36"/>
            <p:cNvSpPr>
              <a:spLocks noChangeArrowheads="1"/>
            </p:cNvSpPr>
            <p:nvPr/>
          </p:nvSpPr>
          <p:spPr bwMode="auto">
            <a:xfrm>
              <a:off x="30536" y="0"/>
              <a:ext cx="796704" cy="799156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accent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accent2"/>
                  </a:solidFill>
                  <a:latin typeface="Arial" panose="020B0604020202020204" pitchFamily="34" charset="0"/>
                  <a:ea typeface="仿宋_GB2312" pitchFamily="1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chemeClr val="tx1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4" name="TextBox 83"/>
            <p:cNvSpPr txBox="1">
              <a:spLocks noChangeArrowheads="1"/>
            </p:cNvSpPr>
            <p:nvPr/>
          </p:nvSpPr>
          <p:spPr bwMode="auto">
            <a:xfrm>
              <a:off x="0" y="97557"/>
              <a:ext cx="808696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accent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accent2"/>
                  </a:solidFill>
                  <a:latin typeface="Arial" panose="020B0604020202020204" pitchFamily="34" charset="0"/>
                  <a:ea typeface="仿宋_GB2312" pitchFamily="1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400" b="1">
                  <a:solidFill>
                    <a:srgbClr val="FFFFFF"/>
                  </a:solidFill>
                  <a:latin typeface="微软雅黑" panose="020B0503020204020204" pitchFamily="34" charset="-122"/>
                </a:rPr>
                <a:t>……</a:t>
              </a:r>
              <a:endParaRPr lang="zh-CN" altLang="en-US" sz="2400" b="1">
                <a:solidFill>
                  <a:srgbClr val="FFFFFF"/>
                </a:solidFill>
                <a:latin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4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4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4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4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400"/>
                            </p:stCondLst>
                            <p:childTnLst>
                              <p:par>
                                <p:cTn id="1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4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4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400" tmFilter="0,0; .5, 1; 1, 1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1240"/>
                            </p:stCondLst>
                            <p:childTnLst>
                              <p:par>
                                <p:cTn id="22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10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2240"/>
                            </p:stCondLst>
                            <p:childTnLst>
                              <p:par>
                                <p:cTn id="2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15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15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15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1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2740"/>
                            </p:stCondLst>
                            <p:childTnLst>
                              <p:par>
                                <p:cTn id="3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21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21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15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215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21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215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8" dur="500"/>
                                        <p:tgtEl>
                                          <p:spTgt spid="215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1" dur="500"/>
                                        <p:tgtEl>
                                          <p:spTgt spid="215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215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21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1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21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1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21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21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215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215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215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 nodeType="afterGroup">
                            <p:stCondLst>
                              <p:cond delay="3640"/>
                            </p:stCondLst>
                            <p:childTnLst>
                              <p:par>
                                <p:cTn id="87" presetID="10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15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15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215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15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15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21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15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15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21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15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15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215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215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215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215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215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215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215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215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215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21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215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215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21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215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215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21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215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215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21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215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215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215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215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215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21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215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215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215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215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215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6" dur="500"/>
                                        <p:tgtEl>
                                          <p:spTgt spid="215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215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215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1" dur="500"/>
                                        <p:tgtEl>
                                          <p:spTgt spid="21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215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215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6" dur="500"/>
                                        <p:tgtEl>
                                          <p:spTgt spid="215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7" fill="hold" nodeType="afterGroup">
                            <p:stCondLst>
                              <p:cond delay="4540"/>
                            </p:stCondLst>
                            <p:childTnLst>
                              <p:par>
                                <p:cTn id="1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215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500" fill="hold"/>
                                        <p:tgtEl>
                                          <p:spTgt spid="215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2" dur="500"/>
                                        <p:tgtEl>
                                          <p:spTgt spid="215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215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500" fill="hold"/>
                                        <p:tgtEl>
                                          <p:spTgt spid="215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7" dur="500"/>
                                        <p:tgtEl>
                                          <p:spTgt spid="21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215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500" fill="hold"/>
                                        <p:tgtEl>
                                          <p:spTgt spid="215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2" dur="500"/>
                                        <p:tgtEl>
                                          <p:spTgt spid="215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5" dur="500" fill="hold"/>
                                        <p:tgtEl>
                                          <p:spTgt spid="215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500" fill="hold"/>
                                        <p:tgtEl>
                                          <p:spTgt spid="215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7" dur="500"/>
                                        <p:tgtEl>
                                          <p:spTgt spid="21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8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0" dur="500" fill="hold"/>
                                        <p:tgtEl>
                                          <p:spTgt spid="215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500" fill="hold"/>
                                        <p:tgtEl>
                                          <p:spTgt spid="215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2" dur="500"/>
                                        <p:tgtEl>
                                          <p:spTgt spid="215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3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5" dur="500" fill="hold"/>
                                        <p:tgtEl>
                                          <p:spTgt spid="215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500" fill="hold"/>
                                        <p:tgtEl>
                                          <p:spTgt spid="215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7" dur="500"/>
                                        <p:tgtEl>
                                          <p:spTgt spid="21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8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0" dur="500" fill="hold"/>
                                        <p:tgtEl>
                                          <p:spTgt spid="215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500" fill="hold"/>
                                        <p:tgtEl>
                                          <p:spTgt spid="215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2" dur="500"/>
                                        <p:tgtEl>
                                          <p:spTgt spid="21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5" dur="500" fill="hold"/>
                                        <p:tgtEl>
                                          <p:spTgt spid="215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500" fill="hold"/>
                                        <p:tgtEl>
                                          <p:spTgt spid="215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7" dur="500"/>
                                        <p:tgtEl>
                                          <p:spTgt spid="215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 animBg="1"/>
      <p:bldP spid="21507" grpId="0" autoUpdateAnimBg="0"/>
      <p:bldP spid="21508" grpId="0" autoUpdateAnimBg="0"/>
      <p:bldP spid="21509" grpId="0" animBg="1" autoUpdateAnimBg="0"/>
      <p:bldP spid="21513" grpId="0" animBg="1"/>
      <p:bldP spid="21514" grpId="0" animBg="1"/>
      <p:bldP spid="21515" grpId="0" animBg="1"/>
      <p:bldP spid="21516" grpId="0" animBg="1"/>
      <p:bldP spid="21517" grpId="0" animBg="1"/>
      <p:bldP spid="21518" grpId="0" animBg="1"/>
      <p:bldP spid="21519" grpId="0" animBg="1"/>
      <p:bldP spid="21520" grpId="0" animBg="1"/>
      <p:bldP spid="21521" grpId="0" animBg="1"/>
      <p:bldP spid="21522" grpId="0" animBg="1"/>
      <p:bldP spid="21523" grpId="0" animBg="1"/>
      <p:bldP spid="21524" grpId="0" animBg="1"/>
      <p:bldP spid="21525" grpId="0" animBg="1"/>
      <p:bldP spid="21526" grpId="0" animBg="1" autoUpdateAnimBg="0"/>
      <p:bldP spid="21527" grpId="0" animBg="1" autoUpdateAnimBg="0"/>
      <p:bldP spid="21528" grpId="0" animBg="1" autoUpdateAnimBg="0"/>
      <p:bldP spid="21529" grpId="0" animBg="1" autoUpdateAnimBg="0"/>
      <p:bldP spid="21530" grpId="0" animBg="1" autoUpdateAnimBg="0"/>
      <p:bldP spid="21531" grpId="0" animBg="1" autoUpdateAnimBg="0"/>
      <p:bldP spid="21532" grpId="0" animBg="1" autoUpdateAnimBg="0"/>
      <p:bldP spid="21533" grpId="0" animBg="1" autoUpdateAnimBg="0"/>
      <p:bldP spid="21534" grpId="0" autoUpdateAnimBg="0"/>
      <p:bldP spid="21574" grpId="0" animBg="1"/>
      <p:bldP spid="21575" grpId="0" animBg="1"/>
      <p:bldP spid="2157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4898" y="2946259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4481" y="2949866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382" y="2182093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4657" y="2178053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4212" y="3921023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62529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3_默认设计模板">
  <a:themeElements>
    <a:clrScheme name="">
      <a:dk1>
        <a:srgbClr val="007DA7"/>
      </a:dk1>
      <a:lt1>
        <a:srgbClr val="00A7D9"/>
      </a:lt1>
      <a:dk2>
        <a:srgbClr val="F2B500"/>
      </a:dk2>
      <a:lt2>
        <a:srgbClr val="EA5F25"/>
      </a:lt2>
      <a:accent1>
        <a:srgbClr val="777777"/>
      </a:accent1>
      <a:accent2>
        <a:srgbClr val="292929"/>
      </a:accent2>
      <a:accent3>
        <a:srgbClr val="AAD0E9"/>
      </a:accent3>
      <a:accent4>
        <a:srgbClr val="006A8E"/>
      </a:accent4>
      <a:accent5>
        <a:srgbClr val="BDBDBD"/>
      </a:accent5>
      <a:accent6>
        <a:srgbClr val="242424"/>
      </a:accent6>
      <a:hlink>
        <a:srgbClr val="292929"/>
      </a:hlink>
      <a:folHlink>
        <a:srgbClr val="F2B500"/>
      </a:folHlink>
    </a:clrScheme>
    <a:fontScheme name="3_默认设计模板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3_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FDEF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4ECF8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默认设计模板 13">
        <a:dk1>
          <a:srgbClr val="000000"/>
        </a:dk1>
        <a:lt1>
          <a:srgbClr val="FFFFD9"/>
        </a:lt1>
        <a:dk2>
          <a:srgbClr val="2B2E30"/>
        </a:dk2>
        <a:lt2>
          <a:srgbClr val="777777"/>
        </a:lt2>
        <a:accent1>
          <a:srgbClr val="7FBA00"/>
        </a:accent1>
        <a:accent2>
          <a:srgbClr val="FCDB00"/>
        </a:accent2>
        <a:accent3>
          <a:srgbClr val="FFFFE9"/>
        </a:accent3>
        <a:accent4>
          <a:srgbClr val="000000"/>
        </a:accent4>
        <a:accent5>
          <a:srgbClr val="C0D9AA"/>
        </a:accent5>
        <a:accent6>
          <a:srgbClr val="E4C600"/>
        </a:accent6>
        <a:hlink>
          <a:srgbClr val="21A3D0"/>
        </a:hlink>
        <a:folHlink>
          <a:srgbClr val="DA251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174</Words>
  <Application>Microsoft Office PowerPoint</Application>
  <PresentationFormat>自定义</PresentationFormat>
  <Paragraphs>26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1" baseType="lpstr">
      <vt:lpstr>Meiryo</vt:lpstr>
      <vt:lpstr>仿宋_GB2312</vt:lpstr>
      <vt:lpstr>宋体</vt:lpstr>
      <vt:lpstr>微软雅黑</vt:lpstr>
      <vt:lpstr>Arial</vt:lpstr>
      <vt:lpstr>Calibri</vt:lpstr>
      <vt:lpstr>Calibri Light</vt:lpstr>
      <vt:lpstr>3_默认设计模板</vt:lpstr>
      <vt:lpstr>Office Theme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Administrator</cp:lastModifiedBy>
  <cp:revision>7</cp:revision>
  <dcterms:modified xsi:type="dcterms:W3CDTF">2016-05-12T01:24:51Z</dcterms:modified>
</cp:coreProperties>
</file>