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270" r:id="rId3"/>
    <p:sldId id="294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B075"/>
    <a:srgbClr val="E9A54E"/>
    <a:srgbClr val="07C7DB"/>
    <a:srgbClr val="D1D1D2"/>
    <a:srgbClr val="D03F8A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6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1DE03-719C-45DE-8524-5F359E39EEF6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178F6-394F-4E24-BBCF-0A1B1D0ABC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69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DD00C-8090-462A-9749-0B19C24BEE5D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34B82-A79E-47BB-A106-E4578EBCEC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79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752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09B4E-3C90-45BA-9311-05B8C783B8F5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1E464-ADE2-4E8C-B6E3-1BE60CFFA3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4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AE147-77CF-445B-9B38-26C78ACAF7CF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91837-18A8-48F2-99E3-95D42D2384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3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7E659-D7B2-486C-A813-70D3ED872F9C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8B8BF-E4F4-4192-973F-A7A11E9A3C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033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70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78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27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21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48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977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883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0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2566B-EA7A-4164-B96D-5B2D0269284F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9AAB0-AC79-4976-9B10-716B3274B6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422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20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94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2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F3C07-EB10-4915-A586-97724288A7CC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0E784-A740-4EA8-8246-174D9424F4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B9DDF-F910-41A1-8021-8E532B070428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02C0B-C67A-439E-814F-BCD7FB1C33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0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E517F-51F3-4BE7-A2DD-4422CD07F5F3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63CDA-9E5B-4D63-B0CC-05B963889D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4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8E14-5C17-4EEF-8DD1-F5EF57CBF8B6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9ACF9-7F02-45B7-BBD9-69939017D6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9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4A3FD-0CF5-47C7-920B-D38954B691C1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71250-FEC9-41E7-A96C-A4D4716640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7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2F4BB-5309-4372-83BC-CCCCB5EA0949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DE1FE-413C-48FC-AA3A-2DC9372786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6E271-6502-4753-93AD-98373C00A6B0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8A450-E873-4F64-86D0-D2CD3C0471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0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77E6D8-4F8B-4CAF-833C-6DE2DA0D795C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7BD953A-99F6-454D-9137-435FFE987A8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083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48"/>
          <p:cNvGrpSpPr>
            <a:grpSpLocks/>
          </p:cNvGrpSpPr>
          <p:nvPr/>
        </p:nvGrpSpPr>
        <p:grpSpPr bwMode="auto">
          <a:xfrm>
            <a:off x="2286000" y="3541713"/>
            <a:ext cx="7339013" cy="1119187"/>
            <a:chOff x="2286239" y="3515794"/>
            <a:chExt cx="7339507" cy="1120331"/>
          </a:xfrm>
        </p:grpSpPr>
        <p:sp>
          <p:nvSpPr>
            <p:cNvPr id="27708" name="Freeform 12"/>
            <p:cNvSpPr>
              <a:spLocks/>
            </p:cNvSpPr>
            <p:nvPr/>
          </p:nvSpPr>
          <p:spPr bwMode="auto">
            <a:xfrm>
              <a:off x="2286239" y="3515794"/>
              <a:ext cx="1875503" cy="1114596"/>
            </a:xfrm>
            <a:custGeom>
              <a:avLst/>
              <a:gdLst>
                <a:gd name="T0" fmla="*/ 2147483647 w 981"/>
                <a:gd name="T1" fmla="*/ 2147483647 h 583"/>
                <a:gd name="T2" fmla="*/ 2147483647 w 981"/>
                <a:gd name="T3" fmla="*/ 2147483647 h 583"/>
                <a:gd name="T4" fmla="*/ 0 w 981"/>
                <a:gd name="T5" fmla="*/ 2147483647 h 583"/>
                <a:gd name="T6" fmla="*/ 2147483647 w 981"/>
                <a:gd name="T7" fmla="*/ 0 h 583"/>
                <a:gd name="T8" fmla="*/ 2147483647 w 981"/>
                <a:gd name="T9" fmla="*/ 2147483647 h 583"/>
                <a:gd name="T10" fmla="*/ 2147483647 w 981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1" h="583">
                  <a:moveTo>
                    <a:pt x="981" y="24"/>
                  </a:moveTo>
                  <a:lnTo>
                    <a:pt x="14" y="583"/>
                  </a:lnTo>
                  <a:lnTo>
                    <a:pt x="0" y="559"/>
                  </a:lnTo>
                  <a:lnTo>
                    <a:pt x="967" y="0"/>
                  </a:lnTo>
                  <a:lnTo>
                    <a:pt x="981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13"/>
            <p:cNvSpPr>
              <a:spLocks/>
            </p:cNvSpPr>
            <p:nvPr/>
          </p:nvSpPr>
          <p:spPr bwMode="auto">
            <a:xfrm>
              <a:off x="7748331" y="3515794"/>
              <a:ext cx="1877415" cy="1114596"/>
            </a:xfrm>
            <a:custGeom>
              <a:avLst/>
              <a:gdLst>
                <a:gd name="T0" fmla="*/ 0 w 982"/>
                <a:gd name="T1" fmla="*/ 2147483647 h 583"/>
                <a:gd name="T2" fmla="*/ 2147483647 w 982"/>
                <a:gd name="T3" fmla="*/ 2147483647 h 583"/>
                <a:gd name="T4" fmla="*/ 2147483647 w 982"/>
                <a:gd name="T5" fmla="*/ 2147483647 h 583"/>
                <a:gd name="T6" fmla="*/ 2147483647 w 982"/>
                <a:gd name="T7" fmla="*/ 0 h 583"/>
                <a:gd name="T8" fmla="*/ 0 w 982"/>
                <a:gd name="T9" fmla="*/ 2147483647 h 583"/>
                <a:gd name="T10" fmla="*/ 0 w 982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3">
                  <a:moveTo>
                    <a:pt x="0" y="24"/>
                  </a:moveTo>
                  <a:lnTo>
                    <a:pt x="968" y="583"/>
                  </a:lnTo>
                  <a:lnTo>
                    <a:pt x="982" y="559"/>
                  </a:lnTo>
                  <a:lnTo>
                    <a:pt x="1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14"/>
            <p:cNvSpPr>
              <a:spLocks/>
            </p:cNvSpPr>
            <p:nvPr/>
          </p:nvSpPr>
          <p:spPr bwMode="auto">
            <a:xfrm>
              <a:off x="4112035" y="3519617"/>
              <a:ext cx="1877415" cy="1116508"/>
            </a:xfrm>
            <a:custGeom>
              <a:avLst/>
              <a:gdLst>
                <a:gd name="T0" fmla="*/ 0 w 982"/>
                <a:gd name="T1" fmla="*/ 2147483647 h 584"/>
                <a:gd name="T2" fmla="*/ 2147483647 w 982"/>
                <a:gd name="T3" fmla="*/ 2147483647 h 584"/>
                <a:gd name="T4" fmla="*/ 2147483647 w 982"/>
                <a:gd name="T5" fmla="*/ 2147483647 h 584"/>
                <a:gd name="T6" fmla="*/ 2147483647 w 982"/>
                <a:gd name="T7" fmla="*/ 0 h 584"/>
                <a:gd name="T8" fmla="*/ 0 w 982"/>
                <a:gd name="T9" fmla="*/ 2147483647 h 584"/>
                <a:gd name="T10" fmla="*/ 0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0" y="24"/>
                  </a:moveTo>
                  <a:lnTo>
                    <a:pt x="970" y="584"/>
                  </a:lnTo>
                  <a:lnTo>
                    <a:pt x="982" y="560"/>
                  </a:lnTo>
                  <a:lnTo>
                    <a:pt x="15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1" name="Freeform 15"/>
            <p:cNvSpPr>
              <a:spLocks/>
            </p:cNvSpPr>
            <p:nvPr/>
          </p:nvSpPr>
          <p:spPr bwMode="auto">
            <a:xfrm>
              <a:off x="5916800" y="3519617"/>
              <a:ext cx="1877415" cy="1116508"/>
            </a:xfrm>
            <a:custGeom>
              <a:avLst/>
              <a:gdLst>
                <a:gd name="T0" fmla="*/ 2147483647 w 982"/>
                <a:gd name="T1" fmla="*/ 2147483647 h 584"/>
                <a:gd name="T2" fmla="*/ 2147483647 w 982"/>
                <a:gd name="T3" fmla="*/ 2147483647 h 584"/>
                <a:gd name="T4" fmla="*/ 0 w 982"/>
                <a:gd name="T5" fmla="*/ 2147483647 h 584"/>
                <a:gd name="T6" fmla="*/ 2147483647 w 982"/>
                <a:gd name="T7" fmla="*/ 0 h 584"/>
                <a:gd name="T8" fmla="*/ 2147483647 w 982"/>
                <a:gd name="T9" fmla="*/ 2147483647 h 584"/>
                <a:gd name="T10" fmla="*/ 2147483647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982" y="24"/>
                  </a:moveTo>
                  <a:lnTo>
                    <a:pt x="14" y="584"/>
                  </a:lnTo>
                  <a:lnTo>
                    <a:pt x="0" y="560"/>
                  </a:lnTo>
                  <a:lnTo>
                    <a:pt x="970" y="0"/>
                  </a:lnTo>
                  <a:lnTo>
                    <a:pt x="982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1285875" y="5483225"/>
            <a:ext cx="1014095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这里添加您需要的说明文字，根据需要修改字体大小，根据需要修改字体大小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根据需要修改字体大小，根据需要修改字体大小，这里添加您需要的说明文字，根据需要修改字体大小这里添加您需要的说明文字，根据需要修改字体大小。</a:t>
            </a:r>
          </a:p>
        </p:txBody>
      </p:sp>
      <p:sp>
        <p:nvSpPr>
          <p:cNvPr id="55" name="矩形 54"/>
          <p:cNvSpPr/>
          <p:nvPr/>
        </p:nvSpPr>
        <p:spPr>
          <a:xfrm>
            <a:off x="1935163" y="4903788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2012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762375" y="3886200"/>
            <a:ext cx="836613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599113" y="4913313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26325" y="3895725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188450" y="4895850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2016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657" name="组合 59"/>
          <p:cNvGrpSpPr>
            <a:grpSpLocks/>
          </p:cNvGrpSpPr>
          <p:nvPr/>
        </p:nvGrpSpPr>
        <p:grpSpPr bwMode="auto">
          <a:xfrm>
            <a:off x="1508125" y="2293938"/>
            <a:ext cx="1636713" cy="2655887"/>
            <a:chOff x="1508125" y="2269282"/>
            <a:chExt cx="1636525" cy="2655529"/>
          </a:xfrm>
        </p:grpSpPr>
        <p:sp>
          <p:nvSpPr>
            <p:cNvPr id="27697" name="Freeform 5"/>
            <p:cNvSpPr>
              <a:spLocks/>
            </p:cNvSpPr>
            <p:nvPr/>
          </p:nvSpPr>
          <p:spPr bwMode="auto">
            <a:xfrm>
              <a:off x="1508125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81" y="46"/>
                    <a:pt x="281" y="46"/>
                    <a:pt x="281" y="46"/>
                  </a:cubicBezTo>
                  <a:cubicBezTo>
                    <a:pt x="289" y="51"/>
                    <a:pt x="295" y="55"/>
                    <a:pt x="300" y="62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10" y="75"/>
                    <a:pt x="313" y="84"/>
                    <a:pt x="315" y="94"/>
                  </a:cubicBezTo>
                  <a:cubicBezTo>
                    <a:pt x="321" y="97"/>
                    <a:pt x="321" y="97"/>
                    <a:pt x="321" y="97"/>
                  </a:cubicBezTo>
                  <a:cubicBezTo>
                    <a:pt x="329" y="102"/>
                    <a:pt x="336" y="107"/>
                    <a:pt x="342" y="114"/>
                  </a:cubicBezTo>
                  <a:cubicBezTo>
                    <a:pt x="347" y="119"/>
                    <a:pt x="347" y="119"/>
                    <a:pt x="347" y="119"/>
                  </a:cubicBezTo>
                  <a:cubicBezTo>
                    <a:pt x="352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1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0" y="181"/>
                    <a:pt x="359" y="185"/>
                  </a:cubicBezTo>
                  <a:cubicBezTo>
                    <a:pt x="358" y="191"/>
                    <a:pt x="355" y="197"/>
                    <a:pt x="353" y="202"/>
                  </a:cubicBezTo>
                  <a:cubicBezTo>
                    <a:pt x="351" y="206"/>
                    <a:pt x="349" y="209"/>
                    <a:pt x="346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7" y="239"/>
                  </a:cubicBezTo>
                  <a:cubicBezTo>
                    <a:pt x="304" y="240"/>
                    <a:pt x="300" y="241"/>
                    <a:pt x="296" y="242"/>
                  </a:cubicBezTo>
                  <a:cubicBezTo>
                    <a:pt x="292" y="243"/>
                    <a:pt x="289" y="243"/>
                    <a:pt x="285" y="24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69" y="243"/>
                    <a:pt x="66" y="242"/>
                    <a:pt x="62" y="241"/>
                  </a:cubicBezTo>
                  <a:cubicBezTo>
                    <a:pt x="55" y="240"/>
                    <a:pt x="50" y="238"/>
                    <a:pt x="44" y="235"/>
                  </a:cubicBezTo>
                  <a:cubicBezTo>
                    <a:pt x="40" y="234"/>
                    <a:pt x="37" y="232"/>
                    <a:pt x="34" y="230"/>
                  </a:cubicBezTo>
                  <a:cubicBezTo>
                    <a:pt x="29" y="226"/>
                    <a:pt x="24" y="222"/>
                    <a:pt x="20" y="218"/>
                  </a:cubicBezTo>
                  <a:cubicBezTo>
                    <a:pt x="18" y="215"/>
                    <a:pt x="15" y="212"/>
                    <a:pt x="13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3" y="188"/>
                    <a:pt x="2" y="185"/>
                    <a:pt x="2" y="181"/>
                  </a:cubicBezTo>
                  <a:cubicBezTo>
                    <a:pt x="0" y="175"/>
                    <a:pt x="0" y="168"/>
                    <a:pt x="0" y="162"/>
                  </a:cubicBezTo>
                  <a:cubicBezTo>
                    <a:pt x="0" y="158"/>
                    <a:pt x="1" y="155"/>
                    <a:pt x="1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7" y="117"/>
                    <a:pt x="22" y="111"/>
                    <a:pt x="30" y="105"/>
                  </a:cubicBezTo>
                  <a:cubicBezTo>
                    <a:pt x="34" y="101"/>
                    <a:pt x="39" y="98"/>
                    <a:pt x="44" y="96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9" y="53"/>
                    <a:pt x="75" y="49"/>
                    <a:pt x="83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7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5" y="9"/>
                    <a:pt x="153" y="6"/>
                    <a:pt x="161" y="3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77" y="0"/>
                    <a:pt x="185" y="0"/>
                    <a:pt x="194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9" y="6"/>
                    <a:pt x="216" y="9"/>
                    <a:pt x="224" y="14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36" y="24"/>
                    <a:pt x="242" y="31"/>
                    <a:pt x="247" y="39"/>
                  </a:cubicBezTo>
                  <a:cubicBezTo>
                    <a:pt x="257" y="38"/>
                    <a:pt x="266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6"/>
            <p:cNvSpPr>
              <a:spLocks/>
            </p:cNvSpPr>
            <p:nvPr/>
          </p:nvSpPr>
          <p:spPr bwMode="auto">
            <a:xfrm>
              <a:off x="1557833" y="2324725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9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7" y="6"/>
                    <a:pt x="197" y="6"/>
                    <a:pt x="197" y="6"/>
                  </a:cubicBezTo>
                  <a:cubicBezTo>
                    <a:pt x="211" y="13"/>
                    <a:pt x="223" y="24"/>
                    <a:pt x="229" y="39"/>
                  </a:cubicBezTo>
                  <a:cubicBezTo>
                    <a:pt x="240" y="37"/>
                    <a:pt x="250" y="38"/>
                    <a:pt x="260" y="42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73" y="49"/>
                    <a:pt x="278" y="54"/>
                    <a:pt x="284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3" y="90"/>
                  </a:cubicBezTo>
                  <a:cubicBezTo>
                    <a:pt x="304" y="94"/>
                    <a:pt x="314" y="101"/>
                    <a:pt x="323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7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3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63" y="219"/>
                    <a:pt x="63" y="219"/>
                    <a:pt x="63" y="219"/>
                  </a:cubicBezTo>
                  <a:cubicBezTo>
                    <a:pt x="60" y="219"/>
                    <a:pt x="56" y="219"/>
                    <a:pt x="53" y="218"/>
                  </a:cubicBezTo>
                  <a:cubicBezTo>
                    <a:pt x="47" y="217"/>
                    <a:pt x="41" y="214"/>
                    <a:pt x="35" y="211"/>
                  </a:cubicBezTo>
                  <a:cubicBezTo>
                    <a:pt x="30" y="208"/>
                    <a:pt x="30" y="208"/>
                    <a:pt x="30" y="208"/>
                  </a:cubicBezTo>
                  <a:cubicBezTo>
                    <a:pt x="22" y="203"/>
                    <a:pt x="17" y="198"/>
                    <a:pt x="12" y="190"/>
                  </a:cubicBezTo>
                  <a:cubicBezTo>
                    <a:pt x="9" y="186"/>
                    <a:pt x="6" y="181"/>
                    <a:pt x="4" y="176"/>
                  </a:cubicBezTo>
                  <a:cubicBezTo>
                    <a:pt x="3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33"/>
                    <a:pt x="6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9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1611301" y="2378804"/>
              <a:ext cx="1430173" cy="888880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1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4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1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1" y="196"/>
                    <a:pt x="261" y="196"/>
                  </a:cubicBezTo>
                  <a:cubicBezTo>
                    <a:pt x="54" y="196"/>
                    <a:pt x="54" y="196"/>
                    <a:pt x="54" y="196"/>
                  </a:cubicBezTo>
                  <a:close/>
                </a:path>
              </a:pathLst>
            </a:custGeom>
            <a:solidFill>
              <a:srgbClr val="00B07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700" name="Freeform 8"/>
            <p:cNvSpPr>
              <a:spLocks/>
            </p:cNvSpPr>
            <p:nvPr/>
          </p:nvSpPr>
          <p:spPr bwMode="auto">
            <a:xfrm>
              <a:off x="2299622" y="3347553"/>
              <a:ext cx="53531" cy="1319161"/>
            </a:xfrm>
            <a:custGeom>
              <a:avLst/>
              <a:gdLst>
                <a:gd name="T0" fmla="*/ 2147483647 w 28"/>
                <a:gd name="T1" fmla="*/ 0 h 690"/>
                <a:gd name="T2" fmla="*/ 2147483647 w 28"/>
                <a:gd name="T3" fmla="*/ 2147483647 h 690"/>
                <a:gd name="T4" fmla="*/ 0 w 28"/>
                <a:gd name="T5" fmla="*/ 2147483647 h 690"/>
                <a:gd name="T6" fmla="*/ 0 w 28"/>
                <a:gd name="T7" fmla="*/ 0 h 690"/>
                <a:gd name="T8" fmla="*/ 2147483647 w 28"/>
                <a:gd name="T9" fmla="*/ 0 h 690"/>
                <a:gd name="T10" fmla="*/ 2147483647 w 28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90">
                  <a:moveTo>
                    <a:pt x="28" y="0"/>
                  </a:moveTo>
                  <a:lnTo>
                    <a:pt x="28" y="690"/>
                  </a:lnTo>
                  <a:lnTo>
                    <a:pt x="0" y="690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Oval 9"/>
            <p:cNvSpPr>
              <a:spLocks noChangeArrowheads="1"/>
            </p:cNvSpPr>
            <p:nvPr/>
          </p:nvSpPr>
          <p:spPr bwMode="auto">
            <a:xfrm>
              <a:off x="2037701" y="4299643"/>
              <a:ext cx="577372" cy="585019"/>
            </a:xfrm>
            <a:prstGeom prst="ellipse">
              <a:avLst/>
            </a:pr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02" name="Oval 10"/>
            <p:cNvSpPr>
              <a:spLocks noChangeArrowheads="1"/>
            </p:cNvSpPr>
            <p:nvPr/>
          </p:nvSpPr>
          <p:spPr bwMode="auto">
            <a:xfrm>
              <a:off x="2087409" y="4349351"/>
              <a:ext cx="477957" cy="479869"/>
            </a:xfrm>
            <a:prstGeom prst="ellipse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03" name="Oval 11"/>
            <p:cNvSpPr>
              <a:spLocks noChangeArrowheads="1"/>
            </p:cNvSpPr>
            <p:nvPr/>
          </p:nvSpPr>
          <p:spPr bwMode="auto">
            <a:xfrm>
              <a:off x="2140940" y="4404794"/>
              <a:ext cx="370895" cy="37471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04" name="Freeform 16"/>
            <p:cNvSpPr>
              <a:spLocks/>
            </p:cNvSpPr>
            <p:nvPr/>
          </p:nvSpPr>
          <p:spPr bwMode="auto">
            <a:xfrm>
              <a:off x="1991817" y="4259495"/>
              <a:ext cx="665316" cy="665316"/>
            </a:xfrm>
            <a:custGeom>
              <a:avLst/>
              <a:gdLst>
                <a:gd name="T0" fmla="*/ 2147483647 w 147"/>
                <a:gd name="T1" fmla="*/ 2147483647 h 147"/>
                <a:gd name="T2" fmla="*/ 2147483647 w 147"/>
                <a:gd name="T3" fmla="*/ 2147483647 h 147"/>
                <a:gd name="T4" fmla="*/ 2147483647 w 147"/>
                <a:gd name="T5" fmla="*/ 2147483647 h 147"/>
                <a:gd name="T6" fmla="*/ 2147483647 w 147"/>
                <a:gd name="T7" fmla="*/ 2147483647 h 147"/>
                <a:gd name="T8" fmla="*/ 2147483647 w 147"/>
                <a:gd name="T9" fmla="*/ 214748364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30" y="41"/>
                  </a:moveTo>
                  <a:cubicBezTo>
                    <a:pt x="147" y="72"/>
                    <a:pt x="137" y="111"/>
                    <a:pt x="106" y="129"/>
                  </a:cubicBezTo>
                  <a:cubicBezTo>
                    <a:pt x="75" y="147"/>
                    <a:pt x="36" y="136"/>
                    <a:pt x="18" y="105"/>
                  </a:cubicBezTo>
                  <a:cubicBezTo>
                    <a:pt x="0" y="75"/>
                    <a:pt x="11" y="35"/>
                    <a:pt x="42" y="18"/>
                  </a:cubicBezTo>
                  <a:cubicBezTo>
                    <a:pt x="72" y="0"/>
                    <a:pt x="112" y="10"/>
                    <a:pt x="130" y="4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17"/>
            <p:cNvSpPr>
              <a:spLocks/>
            </p:cNvSpPr>
            <p:nvPr/>
          </p:nvSpPr>
          <p:spPr bwMode="auto">
            <a:xfrm>
              <a:off x="2054908" y="4318761"/>
              <a:ext cx="542959" cy="546783"/>
            </a:xfrm>
            <a:custGeom>
              <a:avLst/>
              <a:gdLst>
                <a:gd name="T0" fmla="*/ 2147483647 w 120"/>
                <a:gd name="T1" fmla="*/ 2147483647 h 121"/>
                <a:gd name="T2" fmla="*/ 2147483647 w 120"/>
                <a:gd name="T3" fmla="*/ 2147483647 h 121"/>
                <a:gd name="T4" fmla="*/ 2147483647 w 120"/>
                <a:gd name="T5" fmla="*/ 2147483647 h 121"/>
                <a:gd name="T6" fmla="*/ 2147483647 w 120"/>
                <a:gd name="T7" fmla="*/ 2147483647 h 121"/>
                <a:gd name="T8" fmla="*/ 2147483647 w 12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1">
                  <a:moveTo>
                    <a:pt x="106" y="34"/>
                  </a:moveTo>
                  <a:cubicBezTo>
                    <a:pt x="120" y="59"/>
                    <a:pt x="111" y="91"/>
                    <a:pt x="86" y="106"/>
                  </a:cubicBezTo>
                  <a:cubicBezTo>
                    <a:pt x="61" y="121"/>
                    <a:pt x="29" y="112"/>
                    <a:pt x="14" y="87"/>
                  </a:cubicBezTo>
                  <a:cubicBezTo>
                    <a:pt x="0" y="61"/>
                    <a:pt x="8" y="29"/>
                    <a:pt x="33" y="14"/>
                  </a:cubicBezTo>
                  <a:cubicBezTo>
                    <a:pt x="59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8"/>
            <p:cNvSpPr>
              <a:spLocks/>
            </p:cNvSpPr>
            <p:nvPr/>
          </p:nvSpPr>
          <p:spPr bwMode="auto">
            <a:xfrm>
              <a:off x="2114480" y="4375610"/>
              <a:ext cx="423814" cy="426980"/>
            </a:xfrm>
            <a:custGeom>
              <a:avLst/>
              <a:gdLst>
                <a:gd name="T0" fmla="*/ 83 w 94"/>
                <a:gd name="T1" fmla="*/ 27 h 94"/>
                <a:gd name="T2" fmla="*/ 68 w 94"/>
                <a:gd name="T3" fmla="*/ 83 h 94"/>
                <a:gd name="T4" fmla="*/ 11 w 94"/>
                <a:gd name="T5" fmla="*/ 68 h 94"/>
                <a:gd name="T6" fmla="*/ 26 w 94"/>
                <a:gd name="T7" fmla="*/ 11 h 94"/>
                <a:gd name="T8" fmla="*/ 83 w 94"/>
                <a:gd name="T9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83" y="27"/>
                  </a:moveTo>
                  <a:cubicBezTo>
                    <a:pt x="94" y="46"/>
                    <a:pt x="87" y="72"/>
                    <a:pt x="68" y="83"/>
                  </a:cubicBezTo>
                  <a:cubicBezTo>
                    <a:pt x="48" y="94"/>
                    <a:pt x="22" y="88"/>
                    <a:pt x="11" y="68"/>
                  </a:cubicBezTo>
                  <a:cubicBezTo>
                    <a:pt x="0" y="48"/>
                    <a:pt x="6" y="23"/>
                    <a:pt x="26" y="11"/>
                  </a:cubicBezTo>
                  <a:cubicBezTo>
                    <a:pt x="46" y="0"/>
                    <a:pt x="71" y="7"/>
                    <a:pt x="83" y="27"/>
                  </a:cubicBezTo>
                  <a:close/>
                </a:path>
              </a:pathLst>
            </a:custGeom>
            <a:solidFill>
              <a:srgbClr val="00B07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707" name="矩形 70"/>
            <p:cNvSpPr>
              <a:spLocks noChangeArrowheads="1"/>
            </p:cNvSpPr>
            <p:nvPr/>
          </p:nvSpPr>
          <p:spPr bwMode="auto">
            <a:xfrm>
              <a:off x="1972886" y="2668264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01%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658" name="组合 71"/>
          <p:cNvGrpSpPr>
            <a:grpSpLocks/>
          </p:cNvGrpSpPr>
          <p:nvPr/>
        </p:nvGrpSpPr>
        <p:grpSpPr bwMode="auto">
          <a:xfrm>
            <a:off x="3321050" y="1266825"/>
            <a:ext cx="1638300" cy="2608263"/>
            <a:chOff x="3320538" y="1240718"/>
            <a:chExt cx="1638437" cy="2609646"/>
          </a:xfrm>
        </p:grpSpPr>
        <p:sp>
          <p:nvSpPr>
            <p:cNvPr id="27689" name="Freeform 19"/>
            <p:cNvSpPr>
              <a:spLocks/>
            </p:cNvSpPr>
            <p:nvPr/>
          </p:nvSpPr>
          <p:spPr bwMode="auto">
            <a:xfrm>
              <a:off x="3320538" y="1240718"/>
              <a:ext cx="1638437" cy="1097389"/>
            </a:xfrm>
            <a:custGeom>
              <a:avLst/>
              <a:gdLst>
                <a:gd name="T0" fmla="*/ 2147483647 w 362"/>
                <a:gd name="T1" fmla="*/ 2147483647 h 242"/>
                <a:gd name="T2" fmla="*/ 2147483647 w 362"/>
                <a:gd name="T3" fmla="*/ 2147483647 h 242"/>
                <a:gd name="T4" fmla="*/ 2147483647 w 362"/>
                <a:gd name="T5" fmla="*/ 2147483647 h 242"/>
                <a:gd name="T6" fmla="*/ 2147483647 w 362"/>
                <a:gd name="T7" fmla="*/ 2147483647 h 242"/>
                <a:gd name="T8" fmla="*/ 2147483647 w 362"/>
                <a:gd name="T9" fmla="*/ 2147483647 h 242"/>
                <a:gd name="T10" fmla="*/ 2147483647 w 362"/>
                <a:gd name="T11" fmla="*/ 2147483647 h 242"/>
                <a:gd name="T12" fmla="*/ 2147483647 w 362"/>
                <a:gd name="T13" fmla="*/ 2147483647 h 242"/>
                <a:gd name="T14" fmla="*/ 2147483647 w 362"/>
                <a:gd name="T15" fmla="*/ 2147483647 h 242"/>
                <a:gd name="T16" fmla="*/ 2147483647 w 362"/>
                <a:gd name="T17" fmla="*/ 2147483647 h 242"/>
                <a:gd name="T18" fmla="*/ 2147483647 w 362"/>
                <a:gd name="T19" fmla="*/ 2147483647 h 242"/>
                <a:gd name="T20" fmla="*/ 2147483647 w 362"/>
                <a:gd name="T21" fmla="*/ 2147483647 h 242"/>
                <a:gd name="T22" fmla="*/ 2147483647 w 362"/>
                <a:gd name="T23" fmla="*/ 2147483647 h 242"/>
                <a:gd name="T24" fmla="*/ 2147483647 w 362"/>
                <a:gd name="T25" fmla="*/ 2147483647 h 242"/>
                <a:gd name="T26" fmla="*/ 2147483647 w 362"/>
                <a:gd name="T27" fmla="*/ 2147483647 h 242"/>
                <a:gd name="T28" fmla="*/ 2147483647 w 362"/>
                <a:gd name="T29" fmla="*/ 2147483647 h 242"/>
                <a:gd name="T30" fmla="*/ 2147483647 w 362"/>
                <a:gd name="T31" fmla="*/ 2147483647 h 242"/>
                <a:gd name="T32" fmla="*/ 2147483647 w 362"/>
                <a:gd name="T33" fmla="*/ 2147483647 h 242"/>
                <a:gd name="T34" fmla="*/ 2147483647 w 362"/>
                <a:gd name="T35" fmla="*/ 2147483647 h 242"/>
                <a:gd name="T36" fmla="*/ 2147483647 w 362"/>
                <a:gd name="T37" fmla="*/ 2147483647 h 242"/>
                <a:gd name="T38" fmla="*/ 2147483647 w 362"/>
                <a:gd name="T39" fmla="*/ 2147483647 h 242"/>
                <a:gd name="T40" fmla="*/ 2147483647 w 362"/>
                <a:gd name="T41" fmla="*/ 2147483647 h 242"/>
                <a:gd name="T42" fmla="*/ 2147483647 w 362"/>
                <a:gd name="T43" fmla="*/ 2147483647 h 242"/>
                <a:gd name="T44" fmla="*/ 2147483647 w 362"/>
                <a:gd name="T45" fmla="*/ 2147483647 h 242"/>
                <a:gd name="T46" fmla="*/ 2147483647 w 362"/>
                <a:gd name="T47" fmla="*/ 2147483647 h 242"/>
                <a:gd name="T48" fmla="*/ 2147483647 w 362"/>
                <a:gd name="T49" fmla="*/ 2147483647 h 242"/>
                <a:gd name="T50" fmla="*/ 2147483647 w 362"/>
                <a:gd name="T51" fmla="*/ 2147483647 h 242"/>
                <a:gd name="T52" fmla="*/ 2147483647 w 362"/>
                <a:gd name="T53" fmla="*/ 2147483647 h 242"/>
                <a:gd name="T54" fmla="*/ 0 w 362"/>
                <a:gd name="T55" fmla="*/ 2147483647 h 242"/>
                <a:gd name="T56" fmla="*/ 2147483647 w 362"/>
                <a:gd name="T57" fmla="*/ 2147483647 h 242"/>
                <a:gd name="T58" fmla="*/ 2147483647 w 362"/>
                <a:gd name="T59" fmla="*/ 2147483647 h 242"/>
                <a:gd name="T60" fmla="*/ 2147483647 w 362"/>
                <a:gd name="T61" fmla="*/ 2147483647 h 242"/>
                <a:gd name="T62" fmla="*/ 2147483647 w 362"/>
                <a:gd name="T63" fmla="*/ 2147483647 h 242"/>
                <a:gd name="T64" fmla="*/ 2147483647 w 362"/>
                <a:gd name="T65" fmla="*/ 2147483647 h 242"/>
                <a:gd name="T66" fmla="*/ 2147483647 w 362"/>
                <a:gd name="T67" fmla="*/ 2147483647 h 242"/>
                <a:gd name="T68" fmla="*/ 2147483647 w 362"/>
                <a:gd name="T69" fmla="*/ 2147483647 h 242"/>
                <a:gd name="T70" fmla="*/ 2147483647 w 362"/>
                <a:gd name="T71" fmla="*/ 2147483647 h 242"/>
                <a:gd name="T72" fmla="*/ 2147483647 w 362"/>
                <a:gd name="T73" fmla="*/ 2147483647 h 242"/>
                <a:gd name="T74" fmla="*/ 2147483647 w 362"/>
                <a:gd name="T75" fmla="*/ 2147483647 h 242"/>
                <a:gd name="T76" fmla="*/ 2147483647 w 362"/>
                <a:gd name="T77" fmla="*/ 2147483647 h 242"/>
                <a:gd name="T78" fmla="*/ 2147483647 w 362"/>
                <a:gd name="T79" fmla="*/ 2147483647 h 242"/>
                <a:gd name="T80" fmla="*/ 2147483647 w 362"/>
                <a:gd name="T81" fmla="*/ 2147483647 h 242"/>
                <a:gd name="T82" fmla="*/ 2147483647 w 362"/>
                <a:gd name="T83" fmla="*/ 2147483647 h 242"/>
                <a:gd name="T84" fmla="*/ 2147483647 w 362"/>
                <a:gd name="T85" fmla="*/ 2147483647 h 242"/>
                <a:gd name="T86" fmla="*/ 2147483647 w 362"/>
                <a:gd name="T87" fmla="*/ 2147483647 h 242"/>
                <a:gd name="T88" fmla="*/ 2147483647 w 362"/>
                <a:gd name="T89" fmla="*/ 2147483647 h 242"/>
                <a:gd name="T90" fmla="*/ 2147483647 w 362"/>
                <a:gd name="T91" fmla="*/ 2147483647 h 242"/>
                <a:gd name="T92" fmla="*/ 2147483647 w 362"/>
                <a:gd name="T93" fmla="*/ 2147483647 h 242"/>
                <a:gd name="T94" fmla="*/ 2147483647 w 362"/>
                <a:gd name="T95" fmla="*/ 2147483647 h 242"/>
                <a:gd name="T96" fmla="*/ 2147483647 w 362"/>
                <a:gd name="T97" fmla="*/ 2147483647 h 2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2">
                  <a:moveTo>
                    <a:pt x="276" y="43"/>
                  </a:moveTo>
                  <a:cubicBezTo>
                    <a:pt x="278" y="43"/>
                    <a:pt x="280" y="44"/>
                    <a:pt x="282" y="45"/>
                  </a:cubicBezTo>
                  <a:cubicBezTo>
                    <a:pt x="289" y="50"/>
                    <a:pt x="295" y="54"/>
                    <a:pt x="301" y="61"/>
                  </a:cubicBezTo>
                  <a:cubicBezTo>
                    <a:pt x="302" y="63"/>
                    <a:pt x="303" y="64"/>
                    <a:pt x="304" y="66"/>
                  </a:cubicBezTo>
                  <a:cubicBezTo>
                    <a:pt x="310" y="74"/>
                    <a:pt x="313" y="83"/>
                    <a:pt x="315" y="93"/>
                  </a:cubicBezTo>
                  <a:cubicBezTo>
                    <a:pt x="317" y="94"/>
                    <a:pt x="319" y="95"/>
                    <a:pt x="321" y="96"/>
                  </a:cubicBezTo>
                  <a:cubicBezTo>
                    <a:pt x="329" y="101"/>
                    <a:pt x="336" y="106"/>
                    <a:pt x="342" y="113"/>
                  </a:cubicBezTo>
                  <a:cubicBezTo>
                    <a:pt x="344" y="115"/>
                    <a:pt x="345" y="117"/>
                    <a:pt x="347" y="118"/>
                  </a:cubicBezTo>
                  <a:cubicBezTo>
                    <a:pt x="352" y="126"/>
                    <a:pt x="356" y="134"/>
                    <a:pt x="359" y="143"/>
                  </a:cubicBezTo>
                  <a:cubicBezTo>
                    <a:pt x="360" y="147"/>
                    <a:pt x="361" y="150"/>
                    <a:pt x="361" y="154"/>
                  </a:cubicBezTo>
                  <a:cubicBezTo>
                    <a:pt x="362" y="160"/>
                    <a:pt x="362" y="166"/>
                    <a:pt x="362" y="172"/>
                  </a:cubicBezTo>
                  <a:cubicBezTo>
                    <a:pt x="361" y="176"/>
                    <a:pt x="360" y="180"/>
                    <a:pt x="360" y="184"/>
                  </a:cubicBezTo>
                  <a:cubicBezTo>
                    <a:pt x="358" y="190"/>
                    <a:pt x="356" y="196"/>
                    <a:pt x="353" y="201"/>
                  </a:cubicBezTo>
                  <a:cubicBezTo>
                    <a:pt x="351" y="205"/>
                    <a:pt x="349" y="208"/>
                    <a:pt x="347" y="211"/>
                  </a:cubicBezTo>
                  <a:cubicBezTo>
                    <a:pt x="343" y="216"/>
                    <a:pt x="339" y="220"/>
                    <a:pt x="334" y="224"/>
                  </a:cubicBezTo>
                  <a:cubicBezTo>
                    <a:pt x="331" y="227"/>
                    <a:pt x="328" y="229"/>
                    <a:pt x="325" y="231"/>
                  </a:cubicBezTo>
                  <a:cubicBezTo>
                    <a:pt x="319" y="234"/>
                    <a:pt x="314" y="236"/>
                    <a:pt x="308" y="238"/>
                  </a:cubicBezTo>
                  <a:cubicBezTo>
                    <a:pt x="304" y="240"/>
                    <a:pt x="300" y="240"/>
                    <a:pt x="296" y="241"/>
                  </a:cubicBezTo>
                  <a:cubicBezTo>
                    <a:pt x="292" y="242"/>
                    <a:pt x="289" y="242"/>
                    <a:pt x="285" y="242"/>
                  </a:cubicBezTo>
                  <a:cubicBezTo>
                    <a:pt x="214" y="242"/>
                    <a:pt x="144" y="242"/>
                    <a:pt x="73" y="242"/>
                  </a:cubicBezTo>
                  <a:cubicBezTo>
                    <a:pt x="70" y="242"/>
                    <a:pt x="66" y="241"/>
                    <a:pt x="62" y="240"/>
                  </a:cubicBezTo>
                  <a:cubicBezTo>
                    <a:pt x="56" y="239"/>
                    <a:pt x="50" y="237"/>
                    <a:pt x="44" y="234"/>
                  </a:cubicBezTo>
                  <a:cubicBezTo>
                    <a:pt x="41" y="233"/>
                    <a:pt x="37" y="231"/>
                    <a:pt x="34" y="229"/>
                  </a:cubicBezTo>
                  <a:cubicBezTo>
                    <a:pt x="29" y="225"/>
                    <a:pt x="25" y="221"/>
                    <a:pt x="20" y="217"/>
                  </a:cubicBezTo>
                  <a:cubicBezTo>
                    <a:pt x="18" y="214"/>
                    <a:pt x="15" y="211"/>
                    <a:pt x="13" y="208"/>
                  </a:cubicBezTo>
                  <a:cubicBezTo>
                    <a:pt x="10" y="202"/>
                    <a:pt x="7" y="197"/>
                    <a:pt x="5" y="191"/>
                  </a:cubicBezTo>
                  <a:cubicBezTo>
                    <a:pt x="4" y="187"/>
                    <a:pt x="2" y="184"/>
                    <a:pt x="2" y="180"/>
                  </a:cubicBezTo>
                  <a:cubicBezTo>
                    <a:pt x="0" y="174"/>
                    <a:pt x="0" y="168"/>
                    <a:pt x="0" y="161"/>
                  </a:cubicBezTo>
                  <a:cubicBezTo>
                    <a:pt x="0" y="157"/>
                    <a:pt x="1" y="154"/>
                    <a:pt x="1" y="150"/>
                  </a:cubicBezTo>
                  <a:cubicBezTo>
                    <a:pt x="3" y="143"/>
                    <a:pt x="5" y="137"/>
                    <a:pt x="8" y="130"/>
                  </a:cubicBezTo>
                  <a:cubicBezTo>
                    <a:pt x="9" y="128"/>
                    <a:pt x="10" y="126"/>
                    <a:pt x="11" y="124"/>
                  </a:cubicBezTo>
                  <a:cubicBezTo>
                    <a:pt x="17" y="116"/>
                    <a:pt x="22" y="110"/>
                    <a:pt x="30" y="104"/>
                  </a:cubicBezTo>
                  <a:cubicBezTo>
                    <a:pt x="34" y="100"/>
                    <a:pt x="39" y="97"/>
                    <a:pt x="44" y="95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49" y="82"/>
                    <a:pt x="53" y="72"/>
                    <a:pt x="60" y="63"/>
                  </a:cubicBezTo>
                  <a:cubicBezTo>
                    <a:pt x="61" y="62"/>
                    <a:pt x="62" y="60"/>
                    <a:pt x="64" y="59"/>
                  </a:cubicBezTo>
                  <a:cubicBezTo>
                    <a:pt x="69" y="52"/>
                    <a:pt x="76" y="48"/>
                    <a:pt x="83" y="44"/>
                  </a:cubicBezTo>
                  <a:cubicBezTo>
                    <a:pt x="85" y="43"/>
                    <a:pt x="87" y="42"/>
                    <a:pt x="89" y="41"/>
                  </a:cubicBezTo>
                  <a:cubicBezTo>
                    <a:pt x="98" y="38"/>
                    <a:pt x="106" y="37"/>
                    <a:pt x="115" y="38"/>
                  </a:cubicBezTo>
                  <a:cubicBezTo>
                    <a:pt x="120" y="30"/>
                    <a:pt x="126" y="23"/>
                    <a:pt x="133" y="17"/>
                  </a:cubicBezTo>
                  <a:cubicBezTo>
                    <a:pt x="135" y="16"/>
                    <a:pt x="136" y="14"/>
                    <a:pt x="138" y="13"/>
                  </a:cubicBezTo>
                  <a:cubicBezTo>
                    <a:pt x="145" y="8"/>
                    <a:pt x="153" y="5"/>
                    <a:pt x="161" y="2"/>
                  </a:cubicBezTo>
                  <a:cubicBezTo>
                    <a:pt x="163" y="2"/>
                    <a:pt x="166" y="1"/>
                    <a:pt x="168" y="1"/>
                  </a:cubicBezTo>
                  <a:cubicBezTo>
                    <a:pt x="177" y="0"/>
                    <a:pt x="185" y="0"/>
                    <a:pt x="194" y="1"/>
                  </a:cubicBezTo>
                  <a:cubicBezTo>
                    <a:pt x="196" y="1"/>
                    <a:pt x="199" y="2"/>
                    <a:pt x="201" y="2"/>
                  </a:cubicBezTo>
                  <a:cubicBezTo>
                    <a:pt x="209" y="5"/>
                    <a:pt x="217" y="8"/>
                    <a:pt x="224" y="13"/>
                  </a:cubicBezTo>
                  <a:cubicBezTo>
                    <a:pt x="226" y="14"/>
                    <a:pt x="227" y="16"/>
                    <a:pt x="229" y="17"/>
                  </a:cubicBezTo>
                  <a:cubicBezTo>
                    <a:pt x="236" y="23"/>
                    <a:pt x="242" y="30"/>
                    <a:pt x="247" y="38"/>
                  </a:cubicBezTo>
                  <a:cubicBezTo>
                    <a:pt x="257" y="37"/>
                    <a:pt x="267" y="39"/>
                    <a:pt x="276" y="4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20"/>
            <p:cNvSpPr>
              <a:spLocks/>
            </p:cNvSpPr>
            <p:nvPr/>
          </p:nvSpPr>
          <p:spPr bwMode="auto">
            <a:xfrm>
              <a:off x="3372157" y="1290426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1" y="14"/>
                    <a:pt x="132" y="13"/>
                    <a:pt x="134" y="12"/>
                  </a:cubicBezTo>
                  <a:cubicBezTo>
                    <a:pt x="141" y="6"/>
                    <a:pt x="149" y="3"/>
                    <a:pt x="159" y="1"/>
                  </a:cubicBezTo>
                  <a:cubicBezTo>
                    <a:pt x="161" y="1"/>
                    <a:pt x="162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4" y="5"/>
                    <a:pt x="195" y="6"/>
                    <a:pt x="197" y="6"/>
                  </a:cubicBezTo>
                  <a:cubicBezTo>
                    <a:pt x="211" y="13"/>
                    <a:pt x="223" y="24"/>
                    <a:pt x="229" y="39"/>
                  </a:cubicBezTo>
                  <a:cubicBezTo>
                    <a:pt x="240" y="37"/>
                    <a:pt x="250" y="38"/>
                    <a:pt x="260" y="42"/>
                  </a:cubicBezTo>
                  <a:cubicBezTo>
                    <a:pt x="262" y="43"/>
                    <a:pt x="264" y="44"/>
                    <a:pt x="265" y="44"/>
                  </a:cubicBezTo>
                  <a:cubicBezTo>
                    <a:pt x="273" y="49"/>
                    <a:pt x="279" y="54"/>
                    <a:pt x="284" y="61"/>
                  </a:cubicBezTo>
                  <a:cubicBezTo>
                    <a:pt x="285" y="63"/>
                    <a:pt x="285" y="64"/>
                    <a:pt x="286" y="66"/>
                  </a:cubicBezTo>
                  <a:cubicBezTo>
                    <a:pt x="290" y="74"/>
                    <a:pt x="292" y="81"/>
                    <a:pt x="293" y="90"/>
                  </a:cubicBezTo>
                  <a:cubicBezTo>
                    <a:pt x="304" y="94"/>
                    <a:pt x="314" y="101"/>
                    <a:pt x="323" y="110"/>
                  </a:cubicBezTo>
                  <a:cubicBezTo>
                    <a:pt x="324" y="111"/>
                    <a:pt x="325" y="113"/>
                    <a:pt x="326" y="114"/>
                  </a:cubicBezTo>
                  <a:cubicBezTo>
                    <a:pt x="331" y="121"/>
                    <a:pt x="334" y="128"/>
                    <a:pt x="337" y="135"/>
                  </a:cubicBezTo>
                  <a:cubicBezTo>
                    <a:pt x="337" y="137"/>
                    <a:pt x="338" y="139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8" y="169"/>
                    <a:pt x="337" y="171"/>
                    <a:pt x="337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3" y="197"/>
                    <a:pt x="322" y="199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4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204" y="219"/>
                    <a:pt x="133" y="219"/>
                    <a:pt x="63" y="219"/>
                  </a:cubicBezTo>
                  <a:cubicBezTo>
                    <a:pt x="60" y="219"/>
                    <a:pt x="57" y="219"/>
                    <a:pt x="53" y="218"/>
                  </a:cubicBezTo>
                  <a:cubicBezTo>
                    <a:pt x="47" y="217"/>
                    <a:pt x="41" y="215"/>
                    <a:pt x="35" y="211"/>
                  </a:cubicBezTo>
                  <a:cubicBezTo>
                    <a:pt x="33" y="210"/>
                    <a:pt x="31" y="209"/>
                    <a:pt x="30" y="208"/>
                  </a:cubicBezTo>
                  <a:cubicBezTo>
                    <a:pt x="22" y="203"/>
                    <a:pt x="17" y="198"/>
                    <a:pt x="12" y="190"/>
                  </a:cubicBezTo>
                  <a:cubicBezTo>
                    <a:pt x="9" y="186"/>
                    <a:pt x="7" y="181"/>
                    <a:pt x="5" y="176"/>
                  </a:cubicBezTo>
                  <a:cubicBezTo>
                    <a:pt x="3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1" y="145"/>
                    <a:pt x="1" y="143"/>
                    <a:pt x="2" y="141"/>
                  </a:cubicBezTo>
                  <a:cubicBezTo>
                    <a:pt x="3" y="133"/>
                    <a:pt x="6" y="126"/>
                    <a:pt x="10" y="119"/>
                  </a:cubicBezTo>
                  <a:cubicBezTo>
                    <a:pt x="11" y="118"/>
                    <a:pt x="12" y="116"/>
                    <a:pt x="14" y="114"/>
                  </a:cubicBezTo>
                  <a:cubicBezTo>
                    <a:pt x="22" y="103"/>
                    <a:pt x="34" y="95"/>
                    <a:pt x="47" y="90"/>
                  </a:cubicBezTo>
                  <a:cubicBezTo>
                    <a:pt x="47" y="89"/>
                    <a:pt x="48" y="87"/>
                    <a:pt x="48" y="85"/>
                  </a:cubicBezTo>
                  <a:cubicBezTo>
                    <a:pt x="49" y="76"/>
                    <a:pt x="51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5" y="50"/>
                    <a:pt x="71" y="46"/>
                    <a:pt x="80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3425322" y="1343961"/>
              <a:ext cx="1428869" cy="889471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2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8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8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2 h 196"/>
                <a:gd name="T24" fmla="*/ 262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3" y="196"/>
                    <a:pt x="54" y="196"/>
                  </a:cubicBezTo>
                  <a:close/>
                </a:path>
              </a:pathLst>
            </a:custGeom>
            <a:solidFill>
              <a:srgbClr val="F5A63E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92" name="Freeform 22"/>
            <p:cNvSpPr>
              <a:spLocks/>
            </p:cNvSpPr>
            <p:nvPr/>
          </p:nvSpPr>
          <p:spPr bwMode="auto">
            <a:xfrm>
              <a:off x="4112035" y="2315165"/>
              <a:ext cx="55443" cy="1340192"/>
            </a:xfrm>
            <a:custGeom>
              <a:avLst/>
              <a:gdLst>
                <a:gd name="T0" fmla="*/ 2147483647 w 12"/>
                <a:gd name="T1" fmla="*/ 0 h 296"/>
                <a:gd name="T2" fmla="*/ 2147483647 w 12"/>
                <a:gd name="T3" fmla="*/ 2147483647 h 296"/>
                <a:gd name="T4" fmla="*/ 0 w 12"/>
                <a:gd name="T5" fmla="*/ 2147483647 h 296"/>
                <a:gd name="T6" fmla="*/ 0 w 12"/>
                <a:gd name="T7" fmla="*/ 0 h 296"/>
                <a:gd name="T8" fmla="*/ 2147483647 w 12"/>
                <a:gd name="T9" fmla="*/ 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6">
                  <a:moveTo>
                    <a:pt x="12" y="0"/>
                  </a:moveTo>
                  <a:cubicBezTo>
                    <a:pt x="12" y="98"/>
                    <a:pt x="12" y="197"/>
                    <a:pt x="12" y="296"/>
                  </a:cubicBezTo>
                  <a:cubicBezTo>
                    <a:pt x="8" y="296"/>
                    <a:pt x="4" y="296"/>
                    <a:pt x="0" y="296"/>
                  </a:cubicBezTo>
                  <a:cubicBezTo>
                    <a:pt x="0" y="197"/>
                    <a:pt x="0" y="98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Oval 23"/>
            <p:cNvSpPr>
              <a:spLocks noChangeArrowheads="1"/>
            </p:cNvSpPr>
            <p:nvPr/>
          </p:nvSpPr>
          <p:spPr bwMode="auto">
            <a:xfrm>
              <a:off x="3850114" y="3267256"/>
              <a:ext cx="579284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94" name="Oval 24"/>
            <p:cNvSpPr>
              <a:spLocks noChangeArrowheads="1"/>
            </p:cNvSpPr>
            <p:nvPr/>
          </p:nvSpPr>
          <p:spPr bwMode="auto">
            <a:xfrm>
              <a:off x="3899822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Oval 25"/>
            <p:cNvSpPr>
              <a:spLocks noChangeArrowheads="1"/>
            </p:cNvSpPr>
            <p:nvPr/>
          </p:nvSpPr>
          <p:spPr bwMode="auto">
            <a:xfrm>
              <a:off x="3955591" y="3370685"/>
              <a:ext cx="369919" cy="376436"/>
            </a:xfrm>
            <a:prstGeom prst="ellipse">
              <a:avLst/>
            </a:prstGeom>
            <a:solidFill>
              <a:srgbClr val="F5A63E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96" name="矩形 79"/>
            <p:cNvSpPr>
              <a:spLocks noChangeArrowheads="1"/>
            </p:cNvSpPr>
            <p:nvPr/>
          </p:nvSpPr>
          <p:spPr bwMode="auto">
            <a:xfrm>
              <a:off x="3790486" y="1590202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02%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659" name="组合 80"/>
          <p:cNvGrpSpPr>
            <a:grpSpLocks/>
          </p:cNvGrpSpPr>
          <p:nvPr/>
        </p:nvGrpSpPr>
        <p:grpSpPr bwMode="auto">
          <a:xfrm>
            <a:off x="5135563" y="2293938"/>
            <a:ext cx="1635125" cy="2616200"/>
            <a:chOff x="5134863" y="2269282"/>
            <a:chExt cx="1636525" cy="2615380"/>
          </a:xfrm>
        </p:grpSpPr>
        <p:sp>
          <p:nvSpPr>
            <p:cNvPr id="27681" name="Freeform 26"/>
            <p:cNvSpPr>
              <a:spLocks/>
            </p:cNvSpPr>
            <p:nvPr/>
          </p:nvSpPr>
          <p:spPr bwMode="auto">
            <a:xfrm>
              <a:off x="5134863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78" y="44"/>
                    <a:pt x="280" y="45"/>
                    <a:pt x="282" y="46"/>
                  </a:cubicBezTo>
                  <a:cubicBezTo>
                    <a:pt x="289" y="51"/>
                    <a:pt x="295" y="55"/>
                    <a:pt x="301" y="62"/>
                  </a:cubicBezTo>
                  <a:cubicBezTo>
                    <a:pt x="302" y="63"/>
                    <a:pt x="303" y="65"/>
                    <a:pt x="304" y="67"/>
                  </a:cubicBezTo>
                  <a:cubicBezTo>
                    <a:pt x="310" y="75"/>
                    <a:pt x="313" y="84"/>
                    <a:pt x="315" y="94"/>
                  </a:cubicBezTo>
                  <a:cubicBezTo>
                    <a:pt x="317" y="95"/>
                    <a:pt x="319" y="96"/>
                    <a:pt x="321" y="97"/>
                  </a:cubicBezTo>
                  <a:cubicBezTo>
                    <a:pt x="329" y="102"/>
                    <a:pt x="336" y="107"/>
                    <a:pt x="342" y="114"/>
                  </a:cubicBezTo>
                  <a:cubicBezTo>
                    <a:pt x="344" y="116"/>
                    <a:pt x="345" y="118"/>
                    <a:pt x="347" y="119"/>
                  </a:cubicBezTo>
                  <a:cubicBezTo>
                    <a:pt x="352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1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1" y="181"/>
                    <a:pt x="360" y="185"/>
                  </a:cubicBezTo>
                  <a:cubicBezTo>
                    <a:pt x="358" y="191"/>
                    <a:pt x="356" y="197"/>
                    <a:pt x="353" y="202"/>
                  </a:cubicBezTo>
                  <a:cubicBezTo>
                    <a:pt x="351" y="206"/>
                    <a:pt x="349" y="209"/>
                    <a:pt x="347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8" y="239"/>
                  </a:cubicBezTo>
                  <a:cubicBezTo>
                    <a:pt x="304" y="240"/>
                    <a:pt x="300" y="241"/>
                    <a:pt x="296" y="242"/>
                  </a:cubicBezTo>
                  <a:cubicBezTo>
                    <a:pt x="293" y="243"/>
                    <a:pt x="289" y="243"/>
                    <a:pt x="285" y="243"/>
                  </a:cubicBezTo>
                  <a:cubicBezTo>
                    <a:pt x="215" y="243"/>
                    <a:pt x="144" y="243"/>
                    <a:pt x="74" y="243"/>
                  </a:cubicBezTo>
                  <a:cubicBezTo>
                    <a:pt x="70" y="243"/>
                    <a:pt x="66" y="242"/>
                    <a:pt x="62" y="241"/>
                  </a:cubicBezTo>
                  <a:cubicBezTo>
                    <a:pt x="56" y="240"/>
                    <a:pt x="50" y="238"/>
                    <a:pt x="44" y="235"/>
                  </a:cubicBezTo>
                  <a:cubicBezTo>
                    <a:pt x="41" y="234"/>
                    <a:pt x="37" y="232"/>
                    <a:pt x="34" y="230"/>
                  </a:cubicBezTo>
                  <a:cubicBezTo>
                    <a:pt x="29" y="226"/>
                    <a:pt x="25" y="222"/>
                    <a:pt x="20" y="218"/>
                  </a:cubicBezTo>
                  <a:cubicBezTo>
                    <a:pt x="18" y="215"/>
                    <a:pt x="16" y="212"/>
                    <a:pt x="13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4" y="188"/>
                    <a:pt x="3" y="185"/>
                    <a:pt x="2" y="181"/>
                  </a:cubicBezTo>
                  <a:cubicBezTo>
                    <a:pt x="1" y="175"/>
                    <a:pt x="0" y="168"/>
                    <a:pt x="0" y="162"/>
                  </a:cubicBezTo>
                  <a:cubicBezTo>
                    <a:pt x="0" y="158"/>
                    <a:pt x="1" y="155"/>
                    <a:pt x="1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9" y="129"/>
                    <a:pt x="10" y="127"/>
                    <a:pt x="12" y="125"/>
                  </a:cubicBezTo>
                  <a:cubicBezTo>
                    <a:pt x="17" y="117"/>
                    <a:pt x="22" y="111"/>
                    <a:pt x="30" y="105"/>
                  </a:cubicBezTo>
                  <a:cubicBezTo>
                    <a:pt x="34" y="101"/>
                    <a:pt x="39" y="98"/>
                    <a:pt x="44" y="96"/>
                  </a:cubicBezTo>
                  <a:cubicBezTo>
                    <a:pt x="45" y="95"/>
                    <a:pt x="46" y="95"/>
                    <a:pt x="47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1" y="63"/>
                    <a:pt x="62" y="61"/>
                    <a:pt x="64" y="60"/>
                  </a:cubicBezTo>
                  <a:cubicBezTo>
                    <a:pt x="70" y="53"/>
                    <a:pt x="76" y="49"/>
                    <a:pt x="83" y="45"/>
                  </a:cubicBezTo>
                  <a:cubicBezTo>
                    <a:pt x="85" y="44"/>
                    <a:pt x="87" y="43"/>
                    <a:pt x="89" y="42"/>
                  </a:cubicBezTo>
                  <a:cubicBezTo>
                    <a:pt x="98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5" y="17"/>
                    <a:pt x="136" y="15"/>
                    <a:pt x="138" y="14"/>
                  </a:cubicBezTo>
                  <a:cubicBezTo>
                    <a:pt x="146" y="9"/>
                    <a:pt x="153" y="6"/>
                    <a:pt x="161" y="3"/>
                  </a:cubicBezTo>
                  <a:cubicBezTo>
                    <a:pt x="163" y="3"/>
                    <a:pt x="166" y="2"/>
                    <a:pt x="168" y="2"/>
                  </a:cubicBezTo>
                  <a:cubicBezTo>
                    <a:pt x="177" y="0"/>
                    <a:pt x="185" y="0"/>
                    <a:pt x="194" y="2"/>
                  </a:cubicBezTo>
                  <a:cubicBezTo>
                    <a:pt x="197" y="2"/>
                    <a:pt x="199" y="3"/>
                    <a:pt x="201" y="3"/>
                  </a:cubicBezTo>
                  <a:cubicBezTo>
                    <a:pt x="209" y="6"/>
                    <a:pt x="217" y="9"/>
                    <a:pt x="224" y="14"/>
                  </a:cubicBezTo>
                  <a:cubicBezTo>
                    <a:pt x="226" y="15"/>
                    <a:pt x="228" y="17"/>
                    <a:pt x="229" y="18"/>
                  </a:cubicBezTo>
                  <a:cubicBezTo>
                    <a:pt x="236" y="24"/>
                    <a:pt x="242" y="31"/>
                    <a:pt x="247" y="39"/>
                  </a:cubicBezTo>
                  <a:cubicBezTo>
                    <a:pt x="257" y="38"/>
                    <a:pt x="267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Freeform 27"/>
            <p:cNvSpPr>
              <a:spLocks/>
            </p:cNvSpPr>
            <p:nvPr/>
          </p:nvSpPr>
          <p:spPr bwMode="auto">
            <a:xfrm>
              <a:off x="5184570" y="2324725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1" y="14"/>
                    <a:pt x="132" y="13"/>
                    <a:pt x="134" y="12"/>
                  </a:cubicBezTo>
                  <a:cubicBezTo>
                    <a:pt x="142" y="6"/>
                    <a:pt x="149" y="3"/>
                    <a:pt x="159" y="1"/>
                  </a:cubicBezTo>
                  <a:cubicBezTo>
                    <a:pt x="161" y="1"/>
                    <a:pt x="163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4" y="5"/>
                    <a:pt x="196" y="6"/>
                    <a:pt x="197" y="6"/>
                  </a:cubicBezTo>
                  <a:cubicBezTo>
                    <a:pt x="212" y="13"/>
                    <a:pt x="223" y="24"/>
                    <a:pt x="229" y="39"/>
                  </a:cubicBezTo>
                  <a:cubicBezTo>
                    <a:pt x="240" y="37"/>
                    <a:pt x="251" y="38"/>
                    <a:pt x="261" y="42"/>
                  </a:cubicBezTo>
                  <a:cubicBezTo>
                    <a:pt x="262" y="43"/>
                    <a:pt x="264" y="44"/>
                    <a:pt x="265" y="44"/>
                  </a:cubicBezTo>
                  <a:cubicBezTo>
                    <a:pt x="273" y="49"/>
                    <a:pt x="279" y="54"/>
                    <a:pt x="284" y="61"/>
                  </a:cubicBezTo>
                  <a:cubicBezTo>
                    <a:pt x="285" y="63"/>
                    <a:pt x="286" y="64"/>
                    <a:pt x="286" y="66"/>
                  </a:cubicBezTo>
                  <a:cubicBezTo>
                    <a:pt x="291" y="74"/>
                    <a:pt x="293" y="81"/>
                    <a:pt x="293" y="90"/>
                  </a:cubicBezTo>
                  <a:cubicBezTo>
                    <a:pt x="305" y="94"/>
                    <a:pt x="315" y="101"/>
                    <a:pt x="323" y="110"/>
                  </a:cubicBezTo>
                  <a:cubicBezTo>
                    <a:pt x="324" y="111"/>
                    <a:pt x="325" y="113"/>
                    <a:pt x="327" y="114"/>
                  </a:cubicBezTo>
                  <a:cubicBezTo>
                    <a:pt x="331" y="121"/>
                    <a:pt x="335" y="127"/>
                    <a:pt x="337" y="135"/>
                  </a:cubicBezTo>
                  <a:cubicBezTo>
                    <a:pt x="337" y="137"/>
                    <a:pt x="338" y="139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8" y="169"/>
                    <a:pt x="337" y="171"/>
                    <a:pt x="337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3" y="197"/>
                    <a:pt x="322" y="199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4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204" y="219"/>
                    <a:pt x="133" y="219"/>
                    <a:pt x="63" y="219"/>
                  </a:cubicBezTo>
                  <a:cubicBezTo>
                    <a:pt x="60" y="219"/>
                    <a:pt x="57" y="219"/>
                    <a:pt x="53" y="218"/>
                  </a:cubicBezTo>
                  <a:cubicBezTo>
                    <a:pt x="47" y="217"/>
                    <a:pt x="41" y="214"/>
                    <a:pt x="35" y="211"/>
                  </a:cubicBezTo>
                  <a:cubicBezTo>
                    <a:pt x="33" y="210"/>
                    <a:pt x="32" y="209"/>
                    <a:pt x="30" y="208"/>
                  </a:cubicBezTo>
                  <a:cubicBezTo>
                    <a:pt x="23" y="203"/>
                    <a:pt x="17" y="198"/>
                    <a:pt x="12" y="190"/>
                  </a:cubicBezTo>
                  <a:cubicBezTo>
                    <a:pt x="9" y="186"/>
                    <a:pt x="7" y="181"/>
                    <a:pt x="5" y="176"/>
                  </a:cubicBezTo>
                  <a:cubicBezTo>
                    <a:pt x="4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1" y="145"/>
                    <a:pt x="2" y="143"/>
                    <a:pt x="2" y="141"/>
                  </a:cubicBezTo>
                  <a:cubicBezTo>
                    <a:pt x="4" y="133"/>
                    <a:pt x="6" y="126"/>
                    <a:pt x="10" y="119"/>
                  </a:cubicBezTo>
                  <a:cubicBezTo>
                    <a:pt x="11" y="117"/>
                    <a:pt x="13" y="116"/>
                    <a:pt x="14" y="114"/>
                  </a:cubicBezTo>
                  <a:cubicBezTo>
                    <a:pt x="22" y="103"/>
                    <a:pt x="34" y="94"/>
                    <a:pt x="47" y="90"/>
                  </a:cubicBezTo>
                  <a:cubicBezTo>
                    <a:pt x="48" y="89"/>
                    <a:pt x="48" y="87"/>
                    <a:pt x="48" y="85"/>
                  </a:cubicBezTo>
                  <a:cubicBezTo>
                    <a:pt x="49" y="76"/>
                    <a:pt x="52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5" y="50"/>
                    <a:pt x="72" y="46"/>
                    <a:pt x="80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5238138" y="2378785"/>
              <a:ext cx="1429973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00B07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4" name="Freeform 29"/>
            <p:cNvSpPr>
              <a:spLocks/>
            </p:cNvSpPr>
            <p:nvPr/>
          </p:nvSpPr>
          <p:spPr bwMode="auto">
            <a:xfrm>
              <a:off x="5926359" y="3347553"/>
              <a:ext cx="53531" cy="1319161"/>
            </a:xfrm>
            <a:custGeom>
              <a:avLst/>
              <a:gdLst>
                <a:gd name="T0" fmla="*/ 2147483647 w 12"/>
                <a:gd name="T1" fmla="*/ 0 h 291"/>
                <a:gd name="T2" fmla="*/ 2147483647 w 12"/>
                <a:gd name="T3" fmla="*/ 2147483647 h 291"/>
                <a:gd name="T4" fmla="*/ 0 w 12"/>
                <a:gd name="T5" fmla="*/ 2147483647 h 291"/>
                <a:gd name="T6" fmla="*/ 0 w 12"/>
                <a:gd name="T7" fmla="*/ 0 h 291"/>
                <a:gd name="T8" fmla="*/ 2147483647 w 12"/>
                <a:gd name="T9" fmla="*/ 0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1">
                  <a:moveTo>
                    <a:pt x="12" y="0"/>
                  </a:moveTo>
                  <a:cubicBezTo>
                    <a:pt x="12" y="97"/>
                    <a:pt x="12" y="194"/>
                    <a:pt x="12" y="291"/>
                  </a:cubicBezTo>
                  <a:cubicBezTo>
                    <a:pt x="8" y="291"/>
                    <a:pt x="4" y="291"/>
                    <a:pt x="0" y="291"/>
                  </a:cubicBezTo>
                  <a:cubicBezTo>
                    <a:pt x="0" y="194"/>
                    <a:pt x="0" y="97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Oval 30"/>
            <p:cNvSpPr>
              <a:spLocks noChangeArrowheads="1"/>
            </p:cNvSpPr>
            <p:nvPr/>
          </p:nvSpPr>
          <p:spPr bwMode="auto">
            <a:xfrm>
              <a:off x="5664439" y="4299643"/>
              <a:ext cx="579284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86" name="Oval 31"/>
            <p:cNvSpPr>
              <a:spLocks noChangeArrowheads="1"/>
            </p:cNvSpPr>
            <p:nvPr/>
          </p:nvSpPr>
          <p:spPr bwMode="auto">
            <a:xfrm>
              <a:off x="5714147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Oval 32"/>
            <p:cNvSpPr>
              <a:spLocks noChangeArrowheads="1"/>
            </p:cNvSpPr>
            <p:nvPr/>
          </p:nvSpPr>
          <p:spPr bwMode="auto">
            <a:xfrm>
              <a:off x="5767229" y="4405387"/>
              <a:ext cx="371793" cy="374533"/>
            </a:xfrm>
            <a:prstGeom prst="ellipse">
              <a:avLst/>
            </a:prstGeom>
            <a:solidFill>
              <a:srgbClr val="00B07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8" name="矩形 88"/>
            <p:cNvSpPr>
              <a:spLocks noChangeArrowheads="1"/>
            </p:cNvSpPr>
            <p:nvPr/>
          </p:nvSpPr>
          <p:spPr bwMode="auto">
            <a:xfrm>
              <a:off x="5610907" y="2638716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03%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660" name="组合 89"/>
          <p:cNvGrpSpPr>
            <a:grpSpLocks/>
          </p:cNvGrpSpPr>
          <p:nvPr/>
        </p:nvGrpSpPr>
        <p:grpSpPr bwMode="auto">
          <a:xfrm>
            <a:off x="6948488" y="1266825"/>
            <a:ext cx="1636712" cy="2608263"/>
            <a:chOff x="6949187" y="1240718"/>
            <a:chExt cx="1636525" cy="2609646"/>
          </a:xfrm>
        </p:grpSpPr>
        <p:sp>
          <p:nvSpPr>
            <p:cNvPr id="27673" name="Freeform 33"/>
            <p:cNvSpPr>
              <a:spLocks/>
            </p:cNvSpPr>
            <p:nvPr/>
          </p:nvSpPr>
          <p:spPr bwMode="auto">
            <a:xfrm>
              <a:off x="6949187" y="1240718"/>
              <a:ext cx="1636525" cy="1097389"/>
            </a:xfrm>
            <a:custGeom>
              <a:avLst/>
              <a:gdLst>
                <a:gd name="T0" fmla="*/ 2147483647 w 362"/>
                <a:gd name="T1" fmla="*/ 2147483647 h 242"/>
                <a:gd name="T2" fmla="*/ 2147483647 w 362"/>
                <a:gd name="T3" fmla="*/ 2147483647 h 242"/>
                <a:gd name="T4" fmla="*/ 2147483647 w 362"/>
                <a:gd name="T5" fmla="*/ 2147483647 h 242"/>
                <a:gd name="T6" fmla="*/ 2147483647 w 362"/>
                <a:gd name="T7" fmla="*/ 2147483647 h 242"/>
                <a:gd name="T8" fmla="*/ 2147483647 w 362"/>
                <a:gd name="T9" fmla="*/ 2147483647 h 242"/>
                <a:gd name="T10" fmla="*/ 2147483647 w 362"/>
                <a:gd name="T11" fmla="*/ 2147483647 h 242"/>
                <a:gd name="T12" fmla="*/ 2147483647 w 362"/>
                <a:gd name="T13" fmla="*/ 2147483647 h 242"/>
                <a:gd name="T14" fmla="*/ 2147483647 w 362"/>
                <a:gd name="T15" fmla="*/ 2147483647 h 242"/>
                <a:gd name="T16" fmla="*/ 2147483647 w 362"/>
                <a:gd name="T17" fmla="*/ 2147483647 h 242"/>
                <a:gd name="T18" fmla="*/ 2147483647 w 362"/>
                <a:gd name="T19" fmla="*/ 2147483647 h 242"/>
                <a:gd name="T20" fmla="*/ 2147483647 w 362"/>
                <a:gd name="T21" fmla="*/ 2147483647 h 242"/>
                <a:gd name="T22" fmla="*/ 2147483647 w 362"/>
                <a:gd name="T23" fmla="*/ 2147483647 h 242"/>
                <a:gd name="T24" fmla="*/ 2147483647 w 362"/>
                <a:gd name="T25" fmla="*/ 2147483647 h 242"/>
                <a:gd name="T26" fmla="*/ 2147483647 w 362"/>
                <a:gd name="T27" fmla="*/ 2147483647 h 242"/>
                <a:gd name="T28" fmla="*/ 2147483647 w 362"/>
                <a:gd name="T29" fmla="*/ 2147483647 h 242"/>
                <a:gd name="T30" fmla="*/ 2147483647 w 362"/>
                <a:gd name="T31" fmla="*/ 2147483647 h 242"/>
                <a:gd name="T32" fmla="*/ 2147483647 w 362"/>
                <a:gd name="T33" fmla="*/ 2147483647 h 242"/>
                <a:gd name="T34" fmla="*/ 2147483647 w 362"/>
                <a:gd name="T35" fmla="*/ 2147483647 h 242"/>
                <a:gd name="T36" fmla="*/ 2147483647 w 362"/>
                <a:gd name="T37" fmla="*/ 2147483647 h 242"/>
                <a:gd name="T38" fmla="*/ 2147483647 w 362"/>
                <a:gd name="T39" fmla="*/ 2147483647 h 242"/>
                <a:gd name="T40" fmla="*/ 2147483647 w 362"/>
                <a:gd name="T41" fmla="*/ 2147483647 h 242"/>
                <a:gd name="T42" fmla="*/ 2147483647 w 362"/>
                <a:gd name="T43" fmla="*/ 2147483647 h 242"/>
                <a:gd name="T44" fmla="*/ 2147483647 w 362"/>
                <a:gd name="T45" fmla="*/ 2147483647 h 242"/>
                <a:gd name="T46" fmla="*/ 2147483647 w 362"/>
                <a:gd name="T47" fmla="*/ 2147483647 h 242"/>
                <a:gd name="T48" fmla="*/ 2147483647 w 362"/>
                <a:gd name="T49" fmla="*/ 2147483647 h 242"/>
                <a:gd name="T50" fmla="*/ 2147483647 w 362"/>
                <a:gd name="T51" fmla="*/ 2147483647 h 242"/>
                <a:gd name="T52" fmla="*/ 2147483647 w 362"/>
                <a:gd name="T53" fmla="*/ 2147483647 h 242"/>
                <a:gd name="T54" fmla="*/ 0 w 362"/>
                <a:gd name="T55" fmla="*/ 2147483647 h 242"/>
                <a:gd name="T56" fmla="*/ 2147483647 w 362"/>
                <a:gd name="T57" fmla="*/ 2147483647 h 242"/>
                <a:gd name="T58" fmla="*/ 2147483647 w 362"/>
                <a:gd name="T59" fmla="*/ 2147483647 h 242"/>
                <a:gd name="T60" fmla="*/ 2147483647 w 362"/>
                <a:gd name="T61" fmla="*/ 2147483647 h 242"/>
                <a:gd name="T62" fmla="*/ 2147483647 w 362"/>
                <a:gd name="T63" fmla="*/ 2147483647 h 242"/>
                <a:gd name="T64" fmla="*/ 2147483647 w 362"/>
                <a:gd name="T65" fmla="*/ 2147483647 h 242"/>
                <a:gd name="T66" fmla="*/ 2147483647 w 362"/>
                <a:gd name="T67" fmla="*/ 2147483647 h 242"/>
                <a:gd name="T68" fmla="*/ 2147483647 w 362"/>
                <a:gd name="T69" fmla="*/ 2147483647 h 242"/>
                <a:gd name="T70" fmla="*/ 2147483647 w 362"/>
                <a:gd name="T71" fmla="*/ 2147483647 h 242"/>
                <a:gd name="T72" fmla="*/ 2147483647 w 362"/>
                <a:gd name="T73" fmla="*/ 2147483647 h 242"/>
                <a:gd name="T74" fmla="*/ 2147483647 w 362"/>
                <a:gd name="T75" fmla="*/ 2147483647 h 242"/>
                <a:gd name="T76" fmla="*/ 2147483647 w 362"/>
                <a:gd name="T77" fmla="*/ 2147483647 h 242"/>
                <a:gd name="T78" fmla="*/ 2147483647 w 362"/>
                <a:gd name="T79" fmla="*/ 2147483647 h 242"/>
                <a:gd name="T80" fmla="*/ 2147483647 w 362"/>
                <a:gd name="T81" fmla="*/ 2147483647 h 242"/>
                <a:gd name="T82" fmla="*/ 2147483647 w 362"/>
                <a:gd name="T83" fmla="*/ 2147483647 h 242"/>
                <a:gd name="T84" fmla="*/ 2147483647 w 362"/>
                <a:gd name="T85" fmla="*/ 2147483647 h 242"/>
                <a:gd name="T86" fmla="*/ 2147483647 w 362"/>
                <a:gd name="T87" fmla="*/ 2147483647 h 242"/>
                <a:gd name="T88" fmla="*/ 2147483647 w 362"/>
                <a:gd name="T89" fmla="*/ 2147483647 h 242"/>
                <a:gd name="T90" fmla="*/ 2147483647 w 362"/>
                <a:gd name="T91" fmla="*/ 2147483647 h 242"/>
                <a:gd name="T92" fmla="*/ 2147483647 w 362"/>
                <a:gd name="T93" fmla="*/ 2147483647 h 242"/>
                <a:gd name="T94" fmla="*/ 2147483647 w 362"/>
                <a:gd name="T95" fmla="*/ 2147483647 h 242"/>
                <a:gd name="T96" fmla="*/ 2147483647 w 362"/>
                <a:gd name="T97" fmla="*/ 2147483647 h 2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2">
                  <a:moveTo>
                    <a:pt x="276" y="43"/>
                  </a:moveTo>
                  <a:cubicBezTo>
                    <a:pt x="278" y="43"/>
                    <a:pt x="280" y="44"/>
                    <a:pt x="282" y="45"/>
                  </a:cubicBezTo>
                  <a:cubicBezTo>
                    <a:pt x="289" y="50"/>
                    <a:pt x="295" y="54"/>
                    <a:pt x="301" y="61"/>
                  </a:cubicBezTo>
                  <a:cubicBezTo>
                    <a:pt x="302" y="63"/>
                    <a:pt x="303" y="64"/>
                    <a:pt x="304" y="66"/>
                  </a:cubicBezTo>
                  <a:cubicBezTo>
                    <a:pt x="310" y="74"/>
                    <a:pt x="314" y="83"/>
                    <a:pt x="315" y="93"/>
                  </a:cubicBezTo>
                  <a:cubicBezTo>
                    <a:pt x="317" y="94"/>
                    <a:pt x="319" y="95"/>
                    <a:pt x="321" y="96"/>
                  </a:cubicBezTo>
                  <a:cubicBezTo>
                    <a:pt x="329" y="101"/>
                    <a:pt x="336" y="106"/>
                    <a:pt x="343" y="113"/>
                  </a:cubicBezTo>
                  <a:cubicBezTo>
                    <a:pt x="344" y="115"/>
                    <a:pt x="345" y="117"/>
                    <a:pt x="347" y="118"/>
                  </a:cubicBezTo>
                  <a:cubicBezTo>
                    <a:pt x="352" y="126"/>
                    <a:pt x="356" y="134"/>
                    <a:pt x="359" y="143"/>
                  </a:cubicBezTo>
                  <a:cubicBezTo>
                    <a:pt x="360" y="147"/>
                    <a:pt x="361" y="150"/>
                    <a:pt x="361" y="154"/>
                  </a:cubicBezTo>
                  <a:cubicBezTo>
                    <a:pt x="362" y="160"/>
                    <a:pt x="362" y="166"/>
                    <a:pt x="362" y="172"/>
                  </a:cubicBezTo>
                  <a:cubicBezTo>
                    <a:pt x="361" y="176"/>
                    <a:pt x="361" y="180"/>
                    <a:pt x="360" y="184"/>
                  </a:cubicBezTo>
                  <a:cubicBezTo>
                    <a:pt x="358" y="190"/>
                    <a:pt x="356" y="196"/>
                    <a:pt x="353" y="201"/>
                  </a:cubicBezTo>
                  <a:cubicBezTo>
                    <a:pt x="351" y="205"/>
                    <a:pt x="349" y="208"/>
                    <a:pt x="347" y="211"/>
                  </a:cubicBezTo>
                  <a:cubicBezTo>
                    <a:pt x="343" y="216"/>
                    <a:pt x="339" y="220"/>
                    <a:pt x="334" y="224"/>
                  </a:cubicBezTo>
                  <a:cubicBezTo>
                    <a:pt x="331" y="227"/>
                    <a:pt x="328" y="229"/>
                    <a:pt x="325" y="231"/>
                  </a:cubicBezTo>
                  <a:cubicBezTo>
                    <a:pt x="319" y="234"/>
                    <a:pt x="314" y="236"/>
                    <a:pt x="308" y="238"/>
                  </a:cubicBezTo>
                  <a:cubicBezTo>
                    <a:pt x="304" y="240"/>
                    <a:pt x="300" y="240"/>
                    <a:pt x="297" y="241"/>
                  </a:cubicBezTo>
                  <a:cubicBezTo>
                    <a:pt x="293" y="242"/>
                    <a:pt x="289" y="242"/>
                    <a:pt x="285" y="242"/>
                  </a:cubicBezTo>
                  <a:cubicBezTo>
                    <a:pt x="215" y="242"/>
                    <a:pt x="144" y="242"/>
                    <a:pt x="74" y="242"/>
                  </a:cubicBezTo>
                  <a:cubicBezTo>
                    <a:pt x="70" y="242"/>
                    <a:pt x="66" y="241"/>
                    <a:pt x="62" y="240"/>
                  </a:cubicBezTo>
                  <a:cubicBezTo>
                    <a:pt x="56" y="239"/>
                    <a:pt x="50" y="237"/>
                    <a:pt x="44" y="234"/>
                  </a:cubicBezTo>
                  <a:cubicBezTo>
                    <a:pt x="41" y="233"/>
                    <a:pt x="38" y="231"/>
                    <a:pt x="34" y="229"/>
                  </a:cubicBezTo>
                  <a:cubicBezTo>
                    <a:pt x="29" y="225"/>
                    <a:pt x="25" y="221"/>
                    <a:pt x="20" y="217"/>
                  </a:cubicBezTo>
                  <a:cubicBezTo>
                    <a:pt x="18" y="214"/>
                    <a:pt x="16" y="211"/>
                    <a:pt x="13" y="208"/>
                  </a:cubicBezTo>
                  <a:cubicBezTo>
                    <a:pt x="10" y="202"/>
                    <a:pt x="7" y="197"/>
                    <a:pt x="5" y="191"/>
                  </a:cubicBezTo>
                  <a:cubicBezTo>
                    <a:pt x="4" y="187"/>
                    <a:pt x="3" y="184"/>
                    <a:pt x="2" y="180"/>
                  </a:cubicBezTo>
                  <a:cubicBezTo>
                    <a:pt x="1" y="174"/>
                    <a:pt x="0" y="168"/>
                    <a:pt x="0" y="161"/>
                  </a:cubicBezTo>
                  <a:cubicBezTo>
                    <a:pt x="1" y="157"/>
                    <a:pt x="1" y="154"/>
                    <a:pt x="2" y="150"/>
                  </a:cubicBezTo>
                  <a:cubicBezTo>
                    <a:pt x="3" y="143"/>
                    <a:pt x="5" y="137"/>
                    <a:pt x="8" y="130"/>
                  </a:cubicBezTo>
                  <a:cubicBezTo>
                    <a:pt x="9" y="128"/>
                    <a:pt x="11" y="126"/>
                    <a:pt x="12" y="124"/>
                  </a:cubicBezTo>
                  <a:cubicBezTo>
                    <a:pt x="17" y="116"/>
                    <a:pt x="22" y="110"/>
                    <a:pt x="30" y="104"/>
                  </a:cubicBezTo>
                  <a:cubicBezTo>
                    <a:pt x="35" y="100"/>
                    <a:pt x="39" y="97"/>
                    <a:pt x="44" y="95"/>
                  </a:cubicBezTo>
                  <a:cubicBezTo>
                    <a:pt x="45" y="94"/>
                    <a:pt x="47" y="94"/>
                    <a:pt x="48" y="93"/>
                  </a:cubicBezTo>
                  <a:cubicBezTo>
                    <a:pt x="49" y="82"/>
                    <a:pt x="53" y="72"/>
                    <a:pt x="60" y="63"/>
                  </a:cubicBezTo>
                  <a:cubicBezTo>
                    <a:pt x="61" y="62"/>
                    <a:pt x="62" y="60"/>
                    <a:pt x="64" y="59"/>
                  </a:cubicBezTo>
                  <a:cubicBezTo>
                    <a:pt x="70" y="52"/>
                    <a:pt x="76" y="48"/>
                    <a:pt x="83" y="44"/>
                  </a:cubicBezTo>
                  <a:cubicBezTo>
                    <a:pt x="85" y="43"/>
                    <a:pt x="87" y="42"/>
                    <a:pt x="89" y="41"/>
                  </a:cubicBezTo>
                  <a:cubicBezTo>
                    <a:pt x="98" y="38"/>
                    <a:pt x="106" y="37"/>
                    <a:pt x="115" y="38"/>
                  </a:cubicBezTo>
                  <a:cubicBezTo>
                    <a:pt x="120" y="30"/>
                    <a:pt x="126" y="23"/>
                    <a:pt x="133" y="17"/>
                  </a:cubicBezTo>
                  <a:cubicBezTo>
                    <a:pt x="135" y="16"/>
                    <a:pt x="136" y="14"/>
                    <a:pt x="138" y="13"/>
                  </a:cubicBezTo>
                  <a:cubicBezTo>
                    <a:pt x="146" y="8"/>
                    <a:pt x="153" y="5"/>
                    <a:pt x="161" y="2"/>
                  </a:cubicBezTo>
                  <a:cubicBezTo>
                    <a:pt x="164" y="2"/>
                    <a:pt x="166" y="1"/>
                    <a:pt x="168" y="1"/>
                  </a:cubicBezTo>
                  <a:cubicBezTo>
                    <a:pt x="177" y="0"/>
                    <a:pt x="185" y="0"/>
                    <a:pt x="195" y="1"/>
                  </a:cubicBezTo>
                  <a:cubicBezTo>
                    <a:pt x="197" y="1"/>
                    <a:pt x="199" y="2"/>
                    <a:pt x="201" y="2"/>
                  </a:cubicBezTo>
                  <a:cubicBezTo>
                    <a:pt x="210" y="5"/>
                    <a:pt x="217" y="8"/>
                    <a:pt x="224" y="13"/>
                  </a:cubicBezTo>
                  <a:cubicBezTo>
                    <a:pt x="226" y="14"/>
                    <a:pt x="228" y="16"/>
                    <a:pt x="229" y="17"/>
                  </a:cubicBezTo>
                  <a:cubicBezTo>
                    <a:pt x="236" y="23"/>
                    <a:pt x="242" y="30"/>
                    <a:pt x="247" y="38"/>
                  </a:cubicBezTo>
                  <a:cubicBezTo>
                    <a:pt x="257" y="37"/>
                    <a:pt x="267" y="39"/>
                    <a:pt x="276" y="4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Freeform 34"/>
            <p:cNvSpPr>
              <a:spLocks/>
            </p:cNvSpPr>
            <p:nvPr/>
          </p:nvSpPr>
          <p:spPr bwMode="auto">
            <a:xfrm>
              <a:off x="7002719" y="1290426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0" y="14"/>
                    <a:pt x="131" y="13"/>
                    <a:pt x="133" y="12"/>
                  </a:cubicBezTo>
                  <a:cubicBezTo>
                    <a:pt x="141" y="6"/>
                    <a:pt x="148" y="3"/>
                    <a:pt x="158" y="1"/>
                  </a:cubicBezTo>
                  <a:cubicBezTo>
                    <a:pt x="160" y="1"/>
                    <a:pt x="162" y="1"/>
                    <a:pt x="163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3" y="5"/>
                    <a:pt x="195" y="6"/>
                    <a:pt x="196" y="6"/>
                  </a:cubicBezTo>
                  <a:cubicBezTo>
                    <a:pt x="211" y="13"/>
                    <a:pt x="222" y="24"/>
                    <a:pt x="228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1" y="43"/>
                    <a:pt x="263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4" y="63"/>
                    <a:pt x="285" y="64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3" y="111"/>
                    <a:pt x="324" y="113"/>
                    <a:pt x="326" y="114"/>
                  </a:cubicBezTo>
                  <a:cubicBezTo>
                    <a:pt x="330" y="121"/>
                    <a:pt x="334" y="128"/>
                    <a:pt x="336" y="135"/>
                  </a:cubicBezTo>
                  <a:cubicBezTo>
                    <a:pt x="337" y="137"/>
                    <a:pt x="337" y="139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7" y="169"/>
                    <a:pt x="336" y="171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22" y="197"/>
                    <a:pt x="321" y="199"/>
                    <a:pt x="319" y="200"/>
                  </a:cubicBezTo>
                  <a:cubicBezTo>
                    <a:pt x="313" y="206"/>
                    <a:pt x="306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79" y="219"/>
                    <a:pt x="276" y="219"/>
                    <a:pt x="273" y="219"/>
                  </a:cubicBezTo>
                  <a:cubicBezTo>
                    <a:pt x="203" y="219"/>
                    <a:pt x="13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5"/>
                    <a:pt x="34" y="211"/>
                  </a:cubicBezTo>
                  <a:cubicBezTo>
                    <a:pt x="32" y="210"/>
                    <a:pt x="31" y="209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0" y="145"/>
                    <a:pt x="1" y="143"/>
                    <a:pt x="1" y="141"/>
                  </a:cubicBezTo>
                  <a:cubicBezTo>
                    <a:pt x="3" y="133"/>
                    <a:pt x="5" y="126"/>
                    <a:pt x="9" y="119"/>
                  </a:cubicBezTo>
                  <a:cubicBezTo>
                    <a:pt x="11" y="118"/>
                    <a:pt x="12" y="116"/>
                    <a:pt x="13" y="114"/>
                  </a:cubicBezTo>
                  <a:cubicBezTo>
                    <a:pt x="21" y="103"/>
                    <a:pt x="33" y="95"/>
                    <a:pt x="47" y="90"/>
                  </a:cubicBezTo>
                  <a:cubicBezTo>
                    <a:pt x="47" y="89"/>
                    <a:pt x="47" y="87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4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0" y="22"/>
                    <a:pt x="12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7052362" y="1343961"/>
              <a:ext cx="1428587" cy="88947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2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8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8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2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F5A63E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76" name="Freeform 36"/>
            <p:cNvSpPr>
              <a:spLocks/>
            </p:cNvSpPr>
            <p:nvPr/>
          </p:nvSpPr>
          <p:spPr bwMode="auto">
            <a:xfrm>
              <a:off x="7738772" y="2315165"/>
              <a:ext cx="55443" cy="1368869"/>
            </a:xfrm>
            <a:custGeom>
              <a:avLst/>
              <a:gdLst>
                <a:gd name="T0" fmla="*/ 2147483647 w 12"/>
                <a:gd name="T1" fmla="*/ 0 h 302"/>
                <a:gd name="T2" fmla="*/ 2147483647 w 12"/>
                <a:gd name="T3" fmla="*/ 2147483647 h 302"/>
                <a:gd name="T4" fmla="*/ 0 w 12"/>
                <a:gd name="T5" fmla="*/ 2147483647 h 302"/>
                <a:gd name="T6" fmla="*/ 0 w 12"/>
                <a:gd name="T7" fmla="*/ 0 h 302"/>
                <a:gd name="T8" fmla="*/ 2147483647 w 12"/>
                <a:gd name="T9" fmla="*/ 0 h 3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302">
                  <a:moveTo>
                    <a:pt x="12" y="0"/>
                  </a:moveTo>
                  <a:cubicBezTo>
                    <a:pt x="12" y="100"/>
                    <a:pt x="12" y="201"/>
                    <a:pt x="12" y="302"/>
                  </a:cubicBezTo>
                  <a:cubicBezTo>
                    <a:pt x="8" y="302"/>
                    <a:pt x="4" y="302"/>
                    <a:pt x="0" y="302"/>
                  </a:cubicBezTo>
                  <a:cubicBezTo>
                    <a:pt x="0" y="201"/>
                    <a:pt x="0" y="10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Oval 37"/>
            <p:cNvSpPr>
              <a:spLocks noChangeArrowheads="1"/>
            </p:cNvSpPr>
            <p:nvPr/>
          </p:nvSpPr>
          <p:spPr bwMode="auto">
            <a:xfrm>
              <a:off x="7476852" y="3267256"/>
              <a:ext cx="583108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78" name="Oval 38"/>
            <p:cNvSpPr>
              <a:spLocks noChangeArrowheads="1"/>
            </p:cNvSpPr>
            <p:nvPr/>
          </p:nvSpPr>
          <p:spPr bwMode="auto">
            <a:xfrm>
              <a:off x="7526559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Oval 39"/>
            <p:cNvSpPr>
              <a:spLocks noChangeArrowheads="1"/>
            </p:cNvSpPr>
            <p:nvPr/>
          </p:nvSpPr>
          <p:spPr bwMode="auto">
            <a:xfrm>
              <a:off x="7582527" y="3370685"/>
              <a:ext cx="374607" cy="376436"/>
            </a:xfrm>
            <a:prstGeom prst="ellipse">
              <a:avLst/>
            </a:prstGeom>
            <a:solidFill>
              <a:srgbClr val="F5A63E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80" name="矩形 97"/>
            <p:cNvSpPr>
              <a:spLocks noChangeArrowheads="1"/>
            </p:cNvSpPr>
            <p:nvPr/>
          </p:nvSpPr>
          <p:spPr bwMode="auto">
            <a:xfrm>
              <a:off x="7382743" y="1589344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04%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661" name="组合 98"/>
          <p:cNvGrpSpPr>
            <a:grpSpLocks/>
          </p:cNvGrpSpPr>
          <p:nvPr/>
        </p:nvGrpSpPr>
        <p:grpSpPr bwMode="auto">
          <a:xfrm>
            <a:off x="8761413" y="2293938"/>
            <a:ext cx="1636712" cy="2616200"/>
            <a:chOff x="8761600" y="2269282"/>
            <a:chExt cx="1636525" cy="2615380"/>
          </a:xfrm>
        </p:grpSpPr>
        <p:sp>
          <p:nvSpPr>
            <p:cNvPr id="27665" name="Freeform 40"/>
            <p:cNvSpPr>
              <a:spLocks/>
            </p:cNvSpPr>
            <p:nvPr/>
          </p:nvSpPr>
          <p:spPr bwMode="auto">
            <a:xfrm>
              <a:off x="8761600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82" y="46"/>
                    <a:pt x="282" y="46"/>
                    <a:pt x="282" y="46"/>
                  </a:cubicBezTo>
                  <a:cubicBezTo>
                    <a:pt x="289" y="51"/>
                    <a:pt x="295" y="55"/>
                    <a:pt x="301" y="62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10" y="75"/>
                    <a:pt x="314" y="84"/>
                    <a:pt x="315" y="94"/>
                  </a:cubicBezTo>
                  <a:cubicBezTo>
                    <a:pt x="321" y="97"/>
                    <a:pt x="321" y="97"/>
                    <a:pt x="321" y="97"/>
                  </a:cubicBezTo>
                  <a:cubicBezTo>
                    <a:pt x="329" y="102"/>
                    <a:pt x="336" y="107"/>
                    <a:pt x="343" y="114"/>
                  </a:cubicBezTo>
                  <a:cubicBezTo>
                    <a:pt x="347" y="119"/>
                    <a:pt x="347" y="119"/>
                    <a:pt x="347" y="119"/>
                  </a:cubicBezTo>
                  <a:cubicBezTo>
                    <a:pt x="353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2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1" y="181"/>
                    <a:pt x="360" y="185"/>
                  </a:cubicBezTo>
                  <a:cubicBezTo>
                    <a:pt x="358" y="191"/>
                    <a:pt x="356" y="197"/>
                    <a:pt x="353" y="202"/>
                  </a:cubicBezTo>
                  <a:cubicBezTo>
                    <a:pt x="351" y="206"/>
                    <a:pt x="349" y="209"/>
                    <a:pt x="347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8" y="239"/>
                  </a:cubicBezTo>
                  <a:cubicBezTo>
                    <a:pt x="304" y="240"/>
                    <a:pt x="300" y="241"/>
                    <a:pt x="297" y="242"/>
                  </a:cubicBezTo>
                  <a:cubicBezTo>
                    <a:pt x="293" y="243"/>
                    <a:pt x="289" y="243"/>
                    <a:pt x="285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0" y="243"/>
                    <a:pt x="66" y="242"/>
                    <a:pt x="62" y="241"/>
                  </a:cubicBezTo>
                  <a:cubicBezTo>
                    <a:pt x="56" y="240"/>
                    <a:pt x="50" y="238"/>
                    <a:pt x="44" y="235"/>
                  </a:cubicBezTo>
                  <a:cubicBezTo>
                    <a:pt x="41" y="234"/>
                    <a:pt x="38" y="232"/>
                    <a:pt x="34" y="230"/>
                  </a:cubicBezTo>
                  <a:cubicBezTo>
                    <a:pt x="29" y="226"/>
                    <a:pt x="25" y="222"/>
                    <a:pt x="20" y="218"/>
                  </a:cubicBezTo>
                  <a:cubicBezTo>
                    <a:pt x="18" y="215"/>
                    <a:pt x="16" y="212"/>
                    <a:pt x="14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4" y="188"/>
                    <a:pt x="3" y="185"/>
                    <a:pt x="2" y="181"/>
                  </a:cubicBezTo>
                  <a:cubicBezTo>
                    <a:pt x="1" y="175"/>
                    <a:pt x="0" y="168"/>
                    <a:pt x="0" y="162"/>
                  </a:cubicBezTo>
                  <a:cubicBezTo>
                    <a:pt x="1" y="158"/>
                    <a:pt x="1" y="155"/>
                    <a:pt x="2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7" y="117"/>
                    <a:pt x="23" y="111"/>
                    <a:pt x="30" y="105"/>
                  </a:cubicBezTo>
                  <a:cubicBezTo>
                    <a:pt x="35" y="101"/>
                    <a:pt x="39" y="98"/>
                    <a:pt x="45" y="96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0" y="53"/>
                    <a:pt x="76" y="49"/>
                    <a:pt x="83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8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6" y="9"/>
                    <a:pt x="153" y="6"/>
                    <a:pt x="162" y="3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77" y="0"/>
                    <a:pt x="185" y="0"/>
                    <a:pt x="195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10" y="6"/>
                    <a:pt x="217" y="9"/>
                    <a:pt x="224" y="14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37" y="24"/>
                    <a:pt x="242" y="31"/>
                    <a:pt x="247" y="39"/>
                  </a:cubicBezTo>
                  <a:cubicBezTo>
                    <a:pt x="257" y="38"/>
                    <a:pt x="267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Freeform 41"/>
            <p:cNvSpPr>
              <a:spLocks/>
            </p:cNvSpPr>
            <p:nvPr/>
          </p:nvSpPr>
          <p:spPr bwMode="auto">
            <a:xfrm>
              <a:off x="8815131" y="2324725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8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11" y="13"/>
                    <a:pt x="222" y="24"/>
                    <a:pt x="229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6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19" y="200"/>
                    <a:pt x="319" y="200"/>
                    <a:pt x="319" y="200"/>
                  </a:cubicBezTo>
                  <a:cubicBezTo>
                    <a:pt x="313" y="206"/>
                    <a:pt x="307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80" y="219"/>
                    <a:pt x="276" y="219"/>
                    <a:pt x="273" y="219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4"/>
                    <a:pt x="34" y="211"/>
                  </a:cubicBezTo>
                  <a:cubicBezTo>
                    <a:pt x="29" y="208"/>
                    <a:pt x="29" y="208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3" y="133"/>
                    <a:pt x="5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1" y="22"/>
                    <a:pt x="12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42"/>
            <p:cNvSpPr>
              <a:spLocks/>
            </p:cNvSpPr>
            <p:nvPr/>
          </p:nvSpPr>
          <p:spPr bwMode="auto">
            <a:xfrm>
              <a:off x="8864775" y="2378785"/>
              <a:ext cx="1430175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9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2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9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55" y="196"/>
                    <a:pt x="55" y="196"/>
                    <a:pt x="55" y="196"/>
                  </a:cubicBezTo>
                  <a:close/>
                </a:path>
              </a:pathLst>
            </a:custGeom>
            <a:solidFill>
              <a:srgbClr val="00B07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68" name="Freeform 43"/>
            <p:cNvSpPr>
              <a:spLocks/>
            </p:cNvSpPr>
            <p:nvPr/>
          </p:nvSpPr>
          <p:spPr bwMode="auto">
            <a:xfrm>
              <a:off x="9553097" y="3347553"/>
              <a:ext cx="53531" cy="1309602"/>
            </a:xfrm>
            <a:custGeom>
              <a:avLst/>
              <a:gdLst>
                <a:gd name="T0" fmla="*/ 2147483647 w 28"/>
                <a:gd name="T1" fmla="*/ 0 h 685"/>
                <a:gd name="T2" fmla="*/ 2147483647 w 28"/>
                <a:gd name="T3" fmla="*/ 2147483647 h 685"/>
                <a:gd name="T4" fmla="*/ 0 w 28"/>
                <a:gd name="T5" fmla="*/ 2147483647 h 685"/>
                <a:gd name="T6" fmla="*/ 2147483647 w 28"/>
                <a:gd name="T7" fmla="*/ 0 h 685"/>
                <a:gd name="T8" fmla="*/ 2147483647 w 28"/>
                <a:gd name="T9" fmla="*/ 0 h 685"/>
                <a:gd name="T10" fmla="*/ 2147483647 w 28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85">
                  <a:moveTo>
                    <a:pt x="28" y="0"/>
                  </a:moveTo>
                  <a:lnTo>
                    <a:pt x="28" y="685"/>
                  </a:lnTo>
                  <a:lnTo>
                    <a:pt x="0" y="685"/>
                  </a:lnTo>
                  <a:lnTo>
                    <a:pt x="2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Oval 44"/>
            <p:cNvSpPr>
              <a:spLocks noChangeArrowheads="1"/>
            </p:cNvSpPr>
            <p:nvPr/>
          </p:nvSpPr>
          <p:spPr bwMode="auto">
            <a:xfrm>
              <a:off x="9291177" y="4299643"/>
              <a:ext cx="583108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70" name="Oval 45"/>
            <p:cNvSpPr>
              <a:spLocks noChangeArrowheads="1"/>
            </p:cNvSpPr>
            <p:nvPr/>
          </p:nvSpPr>
          <p:spPr bwMode="auto">
            <a:xfrm>
              <a:off x="9340884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Oval 46"/>
            <p:cNvSpPr>
              <a:spLocks noChangeArrowheads="1"/>
            </p:cNvSpPr>
            <p:nvPr/>
          </p:nvSpPr>
          <p:spPr bwMode="auto">
            <a:xfrm>
              <a:off x="9394940" y="4405387"/>
              <a:ext cx="376195" cy="374533"/>
            </a:xfrm>
            <a:prstGeom prst="ellipse">
              <a:avLst/>
            </a:prstGeom>
            <a:solidFill>
              <a:srgbClr val="00B07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72" name="矩形 106"/>
            <p:cNvSpPr>
              <a:spLocks noChangeArrowheads="1"/>
            </p:cNvSpPr>
            <p:nvPr/>
          </p:nvSpPr>
          <p:spPr bwMode="auto">
            <a:xfrm>
              <a:off x="9177202" y="2645690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05%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662" name="文本框 1"/>
          <p:cNvSpPr txBox="1">
            <a:spLocks noChangeArrowheads="1"/>
          </p:cNvSpPr>
          <p:nvPr/>
        </p:nvSpPr>
        <p:spPr bwMode="auto">
          <a:xfrm>
            <a:off x="247650" y="236538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00B075"/>
                </a:solidFill>
              </a:rPr>
              <a:t>01</a:t>
            </a:r>
            <a:endParaRPr lang="zh-CN" altLang="en-US" sz="4000">
              <a:solidFill>
                <a:srgbClr val="00B075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18900000">
            <a:off x="-242888" y="-141288"/>
            <a:ext cx="1362076" cy="1174751"/>
          </a:xfrm>
          <a:custGeom>
            <a:avLst/>
            <a:gdLst>
              <a:gd name="connsiteX0" fmla="*/ 1196814 w 2393628"/>
              <a:gd name="connsiteY0" fmla="*/ 381000 h 2063472"/>
              <a:gd name="connsiteX1" fmla="*/ 331470 w 2393628"/>
              <a:gd name="connsiteY1" fmla="*/ 1872972 h 2063472"/>
              <a:gd name="connsiteX2" fmla="*/ 2062158 w 2393628"/>
              <a:gd name="connsiteY2" fmla="*/ 1872972 h 2063472"/>
              <a:gd name="connsiteX3" fmla="*/ 1196814 w 2393628"/>
              <a:gd name="connsiteY3" fmla="*/ 0 h 2063472"/>
              <a:gd name="connsiteX4" fmla="*/ 2393628 w 2393628"/>
              <a:gd name="connsiteY4" fmla="*/ 2063472 h 2063472"/>
              <a:gd name="connsiteX5" fmla="*/ 0 w 2393628"/>
              <a:gd name="connsiteY5" fmla="*/ 2063472 h 206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3628" h="2063472">
                <a:moveTo>
                  <a:pt x="1196814" y="381000"/>
                </a:moveTo>
                <a:lnTo>
                  <a:pt x="331470" y="1872972"/>
                </a:lnTo>
                <a:lnTo>
                  <a:pt x="2062158" y="1872972"/>
                </a:lnTo>
                <a:close/>
                <a:moveTo>
                  <a:pt x="1196814" y="0"/>
                </a:moveTo>
                <a:lnTo>
                  <a:pt x="2393628" y="2063472"/>
                </a:lnTo>
                <a:lnTo>
                  <a:pt x="0" y="2063472"/>
                </a:lnTo>
                <a:close/>
              </a:path>
            </a:pathLst>
          </a:custGeom>
          <a:solidFill>
            <a:srgbClr val="00B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文本框 3"/>
          <p:cNvSpPr txBox="1"/>
          <p:nvPr/>
        </p:nvSpPr>
        <p:spPr>
          <a:xfrm>
            <a:off x="742950" y="482600"/>
            <a:ext cx="4400550" cy="4619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8978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196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自定义设计方案</vt:lpstr>
      <vt:lpstr>Office Theme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2015-05-13T09:03:40Z</dcterms:created>
  <dcterms:modified xsi:type="dcterms:W3CDTF">2016-05-05T06:24:12Z</dcterms:modified>
</cp:coreProperties>
</file>