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5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package" Target="../embeddings/Microsoft_Office_Excel_2007____1.xlsx"/><Relationship Id="rId4" Type="http://schemas.openxmlformats.org/officeDocument/2006/relationships/image" Target="../media/image1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2.6</c:v>
                </c:pt>
                <c:pt idx="5">
                  <c:v>4</c:v>
                </c:pt>
                <c:pt idx="6">
                  <c:v>4.8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50000">
                  <a:schemeClr val="tx1">
                    <a:lumMod val="75000"/>
                    <a:lumOff val="25000"/>
                  </a:schemeClr>
                </a:gs>
                <a:gs pos="51000">
                  <a:srgbClr val="494949"/>
                </a:gs>
              </a:gsLst>
              <a:lin ang="600000" scaled="0"/>
            </a:gra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gradFill>
                <a:gsLst>
                  <a:gs pos="50000">
                    <a:schemeClr val="accent1"/>
                  </a:gs>
                  <a:gs pos="51000">
                    <a:schemeClr val="accent2"/>
                  </a:gs>
                </a:gsLst>
                <a:lin ang="600000" scaled="0"/>
              </a:gradFill>
              <a:ln>
                <a:noFill/>
              </a:ln>
              <a:effectLst/>
            </c:spPr>
          </c:dPt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fld id="{EBDDDFC7-73BA-4D0C-BA29-CE79802A05FE}" type="VALUE">
                      <a:rPr lang="en-US" altLang="zh-CN" sz="280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Impact" panose="020B0806030902050204" pitchFamily="34" charset="0"/>
                      </a:rPr>
                      <a:pPr/>
                      <a:t>[值]</a:t>
                    </a:fld>
                    <a:endParaRPr lang="zh-CN" alt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5"/>
              <c:delete val="1"/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delete val="1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2.6</c:v>
                </c:pt>
                <c:pt idx="5">
                  <c:v>4</c:v>
                </c:pt>
                <c:pt idx="6">
                  <c:v>4.8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342218128"/>
        <c:axId val="341615848"/>
      </c:barChart>
      <c:catAx>
        <c:axId val="34221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60000" spcFirstLastPara="1" vertOverflow="ellipsis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Microsoft YaHei UI" panose="020B0503020204020204" pitchFamily="34" charset="-122"/>
                <a:ea typeface="方正特雅宋简" panose="02000000000000000000" pitchFamily="2" charset="-122"/>
                <a:cs typeface="+mn-cs"/>
              </a:defRPr>
            </a:pPr>
            <a:endParaRPr lang="zh-CN"/>
          </a:p>
        </c:txPr>
        <c:crossAx val="341615848"/>
        <c:crosses val="autoZero"/>
        <c:auto val="1"/>
        <c:lblAlgn val="ctr"/>
        <c:lblOffset val="100"/>
        <c:noMultiLvlLbl val="0"/>
      </c:catAx>
      <c:valAx>
        <c:axId val="34161584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44450" cmpd="sng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tx1">
                    <a:lumMod val="75000"/>
                    <a:lumOff val="25000"/>
                    <a:alpha val="63000"/>
                  </a:schemeClr>
                </a:gs>
              </a:gsLst>
              <a:lin ang="5400000" scaled="1"/>
            </a:gradFill>
            <a:headEnd type="oval"/>
            <a:tailEnd type="triangle" w="med" len="lg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34221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7609FD-713B-4D37-B264-0FF6D8A1FB83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2091DE-CBB6-4B01-91B6-689D2BAE7D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249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57046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520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580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281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2118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9256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150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84887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36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073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29547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888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617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344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734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7912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559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285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6850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66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796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658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9214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633944-83A1-42C7-9B19-549EA52DECFD}" type="datetimeFigureOut">
              <a:rPr lang="zh-CN" altLang="en-US" smtClean="0"/>
              <a:t>2016/1/1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97BC4B-2805-4696-A223-1C3B7380F4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49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5158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652395585"/>
              </p:ext>
            </p:extLst>
          </p:nvPr>
        </p:nvGraphicFramePr>
        <p:xfrm>
          <a:off x="1428030" y="874173"/>
          <a:ext cx="9190667" cy="5709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056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24939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璞石自定01">
    <a:dk1>
      <a:srgbClr val="000000"/>
    </a:dk1>
    <a:lt1>
      <a:sysClr val="window" lastClr="FFFFFF"/>
    </a:lt1>
    <a:dk2>
      <a:srgbClr val="44546A"/>
    </a:dk2>
    <a:lt2>
      <a:srgbClr val="E7E6E6"/>
    </a:lt2>
    <a:accent1>
      <a:srgbClr val="EE4B63"/>
    </a:accent1>
    <a:accent2>
      <a:srgbClr val="F1697C"/>
    </a:accent2>
    <a:accent3>
      <a:srgbClr val="FFC019"/>
    </a:accent3>
    <a:accent4>
      <a:srgbClr val="FFCF4B"/>
    </a:accent4>
    <a:accent5>
      <a:srgbClr val="49BAC2"/>
    </a:accent5>
    <a:accent6>
      <a:srgbClr val="62C3CA"/>
    </a:accent6>
    <a:hlink>
      <a:srgbClr val="EE8331"/>
    </a:hlink>
    <a:folHlink>
      <a:srgbClr val="F19651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74</Words>
  <Application>Microsoft Office PowerPoint</Application>
  <PresentationFormat>宽屏</PresentationFormat>
  <Paragraphs>8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kan</cp:lastModifiedBy>
  <cp:revision>3</cp:revision>
  <dcterms:created xsi:type="dcterms:W3CDTF">2014-10-12T03:11:58Z</dcterms:created>
  <dcterms:modified xsi:type="dcterms:W3CDTF">2016-01-01T03:47:31Z</dcterms:modified>
</cp:coreProperties>
</file>